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74" r:id="rId5"/>
    <p:sldId id="258" r:id="rId6"/>
    <p:sldId id="260" r:id="rId7"/>
    <p:sldId id="262" r:id="rId8"/>
    <p:sldId id="276" r:id="rId9"/>
    <p:sldId id="263" r:id="rId10"/>
    <p:sldId id="264" r:id="rId11"/>
    <p:sldId id="277" r:id="rId12"/>
    <p:sldId id="265" r:id="rId13"/>
    <p:sldId id="266" r:id="rId14"/>
    <p:sldId id="279" r:id="rId15"/>
    <p:sldId id="278" r:id="rId16"/>
    <p:sldId id="267" r:id="rId17"/>
    <p:sldId id="268" r:id="rId18"/>
    <p:sldId id="269" r:id="rId19"/>
    <p:sldId id="270" r:id="rId20"/>
    <p:sldId id="280" r:id="rId21"/>
    <p:sldId id="273" r:id="rId22"/>
    <p:sldId id="272" r:id="rId2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7178" autoAdjust="0"/>
  </p:normalViewPr>
  <p:slideViewPr>
    <p:cSldViewPr>
      <p:cViewPr varScale="1">
        <p:scale>
          <a:sx n="72" d="100"/>
          <a:sy n="72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23305-FC2C-45D4-A1E1-F3EC8EAFD112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037C-36A3-4A99-A675-5EA8F25F68DB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23305-FC2C-45D4-A1E1-F3EC8EAFD112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037C-36A3-4A99-A675-5EA8F25F68DB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23305-FC2C-45D4-A1E1-F3EC8EAFD112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037C-36A3-4A99-A675-5EA8F25F68DB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23305-FC2C-45D4-A1E1-F3EC8EAFD112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037C-36A3-4A99-A675-5EA8F25F68DB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23305-FC2C-45D4-A1E1-F3EC8EAFD112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037C-36A3-4A99-A675-5EA8F25F68DB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23305-FC2C-45D4-A1E1-F3EC8EAFD112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037C-36A3-4A99-A675-5EA8F25F68DB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23305-FC2C-45D4-A1E1-F3EC8EAFD112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037C-36A3-4A99-A675-5EA8F25F68DB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23305-FC2C-45D4-A1E1-F3EC8EAFD112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037C-36A3-4A99-A675-5EA8F25F68DB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23305-FC2C-45D4-A1E1-F3EC8EAFD112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037C-36A3-4A99-A675-5EA8F25F68DB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23305-FC2C-45D4-A1E1-F3EC8EAFD112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037C-36A3-4A99-A675-5EA8F25F68DB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23305-FC2C-45D4-A1E1-F3EC8EAFD112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037C-36A3-4A99-A675-5EA8F25F68DB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  <p:transition spd="med" advClick="0" advTm="5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23305-FC2C-45D4-A1E1-F3EC8EAFD112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7037C-36A3-4A99-A675-5EA8F25F68DB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5000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oldmuzeum.hu/budapest-vedett-es-kulonleges-allatai-novenye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42910" y="-357214"/>
            <a:ext cx="8501090" cy="231459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sz="6700" i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u-HU" sz="6700" i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r>
              <a:rPr lang="hu-HU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u-HU" i="1" dirty="0" smtClean="0">
                <a:latin typeface="Arial" pitchFamily="34" charset="0"/>
                <a:cs typeface="Arial" pitchFamily="34" charset="0"/>
              </a:rPr>
            </a:br>
            <a:r>
              <a:rPr lang="hu-H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53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Készítette: </a:t>
            </a:r>
            <a:r>
              <a:rPr lang="hu-HU" sz="67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Nagy Zsanett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57290" y="4500570"/>
            <a:ext cx="6486548" cy="1638296"/>
          </a:xfrm>
        </p:spPr>
        <p:txBody>
          <a:bodyPr>
            <a:normAutofit fontScale="85000" lnSpcReduction="10000"/>
          </a:bodyPr>
          <a:lstStyle/>
          <a:p>
            <a:r>
              <a:rPr lang="hu-H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Dr. Török Béla Óvoda, Általános Iskola, Speciális Szakiskola, Egységes Gyógypedagógiai Módszertani Intézmény és Diákotthon</a:t>
            </a:r>
          </a:p>
          <a:p>
            <a:endParaRPr lang="hu-HU" b="1" dirty="0"/>
          </a:p>
        </p:txBody>
      </p:sp>
      <p:sp>
        <p:nvSpPr>
          <p:cNvPr id="5" name="Téglalap 4"/>
          <p:cNvSpPr/>
          <p:nvPr/>
        </p:nvSpPr>
        <p:spPr>
          <a:xfrm>
            <a:off x="571472" y="6215082"/>
            <a:ext cx="4714908" cy="461665"/>
          </a:xfrm>
          <a:prstGeom prst="rect">
            <a:avLst/>
          </a:prstGeom>
          <a:ln w="12700" cmpd="sng">
            <a:solidFill>
              <a:srgbClr val="00B050"/>
            </a:solidFill>
            <a:prstDash val="lgDashDotDot"/>
            <a:round/>
          </a:ln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1144 Budapest, Újváros park 1</a:t>
            </a:r>
            <a:r>
              <a:rPr lang="pt-BR" sz="2400" b="1" dirty="0" smtClean="0">
                <a:solidFill>
                  <a:srgbClr val="00B050"/>
                </a:solidFill>
              </a:rPr>
              <a:t>.</a:t>
            </a:r>
            <a:endParaRPr lang="hu-HU" sz="2400" dirty="0">
              <a:solidFill>
                <a:srgbClr val="00B050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571472" y="500042"/>
            <a:ext cx="824616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u-HU" sz="5400" b="1" i="1" u="sng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Környezetünk </a:t>
            </a:r>
            <a:r>
              <a:rPr lang="hu-HU" sz="6000" b="1" i="1" u="sng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élővilága</a:t>
            </a:r>
            <a:endParaRPr lang="hu-H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928662" y="2786058"/>
            <a:ext cx="765145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u-HU" sz="4400" b="1" i="1" u="sng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Felkészítő tanár</a:t>
            </a:r>
            <a:r>
              <a:rPr lang="hu-HU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Pesti Zsolt</a:t>
            </a:r>
          </a:p>
          <a:p>
            <a:pPr algn="ctr"/>
            <a:r>
              <a:rPr lang="hu-H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	</a:t>
            </a:r>
            <a:r>
              <a:rPr lang="hu-HU" sz="4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Blazsán</a:t>
            </a:r>
            <a:r>
              <a:rPr lang="hu-H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Gabriella</a:t>
            </a:r>
            <a:endParaRPr lang="hu-HU" sz="4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642910" y="6072206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hu-HU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Merzse-mocsár</a:t>
            </a:r>
            <a:r>
              <a:rPr lang="hu-HU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élővilága</a:t>
            </a:r>
            <a:r>
              <a:rPr lang="hu-HU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u-HU" b="1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285720" y="1142984"/>
            <a:ext cx="26180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800" b="1" i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3200" b="1" i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Bölömbika </a:t>
            </a:r>
            <a:endParaRPr lang="hu-HU" sz="3200" b="1" i="1" u="sng" dirty="0">
              <a:solidFill>
                <a:schemeClr val="accent6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285720" y="1928802"/>
            <a:ext cx="44291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Gázlómadár. Régi magyar népi neve:</a:t>
            </a:r>
          </a:p>
          <a:p>
            <a:pPr>
              <a:buFont typeface="Wingdings" pitchFamily="2" charset="2"/>
              <a:buChar char="v"/>
            </a:pPr>
            <a:r>
              <a:rPr lang="hu-H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Vizi bika és</a:t>
            </a:r>
          </a:p>
          <a:p>
            <a:pPr>
              <a:buFont typeface="Wingdings" pitchFamily="2" charset="2"/>
              <a:buChar char="v"/>
            </a:pPr>
            <a:r>
              <a:rPr lang="hu-HU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Nádi bika </a:t>
            </a:r>
          </a:p>
        </p:txBody>
      </p:sp>
      <p:pic>
        <p:nvPicPr>
          <p:cNvPr id="7" name="Kép 6" descr="Bölömbik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2571744"/>
            <a:ext cx="5135132" cy="33575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hu-HU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Merzse-mocsár</a:t>
            </a:r>
            <a:r>
              <a:rPr lang="hu-HU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élővilága</a:t>
            </a:r>
            <a:r>
              <a:rPr lang="hu-HU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u-HU" b="1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142984"/>
            <a:ext cx="4071934" cy="4525963"/>
          </a:xfrm>
        </p:spPr>
        <p:txBody>
          <a:bodyPr>
            <a:normAutofit fontScale="92500"/>
          </a:bodyPr>
          <a:lstStyle/>
          <a:p>
            <a:r>
              <a:rPr lang="hu-HU" b="1" i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Gyurgyalag</a:t>
            </a:r>
          </a:p>
          <a:p>
            <a:r>
              <a:rPr lang="hu-HU" sz="2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Hazánkba májusban érkezik, és szeptember elején útnak indul Észak-Afrikába, mivel a meleg időjárást szereti.</a:t>
            </a:r>
          </a:p>
          <a:p>
            <a:r>
              <a:rPr lang="hu-HU" sz="2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1979-ben és 2013-ban az „év madarává választotta a Természetvédelmi Egyesület.</a:t>
            </a:r>
          </a:p>
        </p:txBody>
      </p:sp>
      <p:pic>
        <p:nvPicPr>
          <p:cNvPr id="4" name="Kép 3" descr="Gyurgyala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2" y="1357298"/>
            <a:ext cx="4237386" cy="42862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1428792" y="0"/>
            <a:ext cx="8229600" cy="1143000"/>
          </a:xfrm>
        </p:spPr>
        <p:txBody>
          <a:bodyPr/>
          <a:lstStyle/>
          <a:p>
            <a:r>
              <a:rPr lang="hu-H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Sas-hegy</a:t>
            </a:r>
            <a:endParaRPr lang="hu-HU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214346" y="1071546"/>
            <a:ext cx="4071934" cy="4857784"/>
          </a:xfrm>
        </p:spPr>
        <p:txBody>
          <a:bodyPr>
            <a:normAutofit/>
          </a:bodyPr>
          <a:lstStyle/>
          <a:p>
            <a:r>
              <a:rPr lang="hu-HU" sz="2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Budapesten a XI. és XII. kerület határán lelhető fel. </a:t>
            </a:r>
          </a:p>
          <a:p>
            <a:r>
              <a:rPr lang="hu-HU" sz="2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Természetvédelmi terület. Rengeteg növényfaj és állatfaj található.</a:t>
            </a:r>
          </a:p>
          <a:p>
            <a:r>
              <a:rPr lang="hu-HU" sz="2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Csodálatos lepkéket lehet találni.</a:t>
            </a:r>
            <a:endParaRPr lang="hu-HU" sz="27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Kép 3" descr="Sashegy-csuc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0539" y="4269396"/>
            <a:ext cx="4864865" cy="216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Kép 7" descr="sasheg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9058" y="785794"/>
            <a:ext cx="4872182" cy="324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hu-H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Sas-hegy élővilága</a:t>
            </a:r>
            <a:endParaRPr lang="hu-HU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571612"/>
            <a:ext cx="4071934" cy="5929330"/>
          </a:xfrm>
        </p:spPr>
        <p:txBody>
          <a:bodyPr>
            <a:normAutofit/>
          </a:bodyPr>
          <a:lstStyle/>
          <a:p>
            <a:r>
              <a:rPr lang="hu-HU" sz="4100" b="1" i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Bikapók</a:t>
            </a:r>
          </a:p>
          <a:p>
            <a:r>
              <a:rPr lang="hu-HU" sz="2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Védett állat. Ha veszély éri, fejét lehatja, potrohát pedig felemeli, mint a bika, ezért is kapta ezt a nevet. </a:t>
            </a:r>
          </a:p>
        </p:txBody>
      </p:sp>
      <p:pic>
        <p:nvPicPr>
          <p:cNvPr id="6" name="Kép 5" descr="bikapó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1" y="1500174"/>
            <a:ext cx="4552421" cy="3571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600"/>
                            </p:stCondLst>
                            <p:childTnLst>
                              <p:par>
                                <p:cTn id="1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600"/>
                            </p:stCondLst>
                            <p:childTnLst>
                              <p:par>
                                <p:cTn id="2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6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hu-H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Sas-hegy élővilága</a:t>
            </a:r>
            <a:endParaRPr lang="hu-HU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571480"/>
            <a:ext cx="4214810" cy="59293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buNone/>
            </a:pPr>
            <a:r>
              <a:rPr lang="hu-HU" sz="3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u-HU" sz="36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hu-HU" sz="4100" b="1" i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Pannon gyík</a:t>
            </a:r>
          </a:p>
          <a:p>
            <a:r>
              <a:rPr lang="hu-HU" sz="2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Védett állat, hüllő. Előfordulása a Földközi tenger környéke, de ez a fajtája Magyarországon csak itt fordul elő. </a:t>
            </a:r>
          </a:p>
        </p:txBody>
      </p:sp>
      <p:pic>
        <p:nvPicPr>
          <p:cNvPr id="5" name="Kép 4" descr="pannon gyí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2214554"/>
            <a:ext cx="4521277" cy="26432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600"/>
                            </p:stCondLst>
                            <p:childTnLst>
                              <p:par>
                                <p:cTn id="1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600"/>
                            </p:stCondLst>
                            <p:childTnLst>
                              <p:par>
                                <p:cTn id="2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6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600"/>
                            </p:stCondLst>
                            <p:childTnLst>
                              <p:par>
                                <p:cTn id="3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6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600"/>
                            </p:stCondLst>
                            <p:childTnLst>
                              <p:par>
                                <p:cTn id="39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6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hu-H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Sas-hegy élővilága</a:t>
            </a:r>
            <a:endParaRPr lang="hu-HU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142984"/>
            <a:ext cx="4929190" cy="5929330"/>
          </a:xfrm>
        </p:spPr>
        <p:txBody>
          <a:bodyPr>
            <a:normAutofit/>
          </a:bodyPr>
          <a:lstStyle/>
          <a:p>
            <a:r>
              <a:rPr lang="hu-HU" sz="4100" b="1" i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Magyar </a:t>
            </a:r>
            <a:r>
              <a:rPr lang="hu-HU" sz="4100" b="1" i="1" u="sng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gurgolya</a:t>
            </a:r>
            <a:endParaRPr lang="hu-HU" sz="4100" b="1" i="1" u="sng" dirty="0" smtClean="0">
              <a:solidFill>
                <a:schemeClr val="accent6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buNone/>
            </a:pPr>
            <a:r>
              <a:rPr lang="hu-HU" sz="3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Fokozottan védett, ez a növény csak Magyarországon a Dunántúli-középhegységben fordul elő.</a:t>
            </a:r>
          </a:p>
          <a:p>
            <a:endParaRPr lang="hu-HU" sz="36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Kép 3" descr="magyar gurgoly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2071678"/>
            <a:ext cx="3929766" cy="35004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600"/>
                            </p:stCondLst>
                            <p:childTnLst>
                              <p:par>
                                <p:cTn id="1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600"/>
                            </p:stCondLst>
                            <p:childTnLst>
                              <p:par>
                                <p:cTn id="21" presetID="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600"/>
                            </p:stCondLst>
                            <p:childTnLst>
                              <p:par>
                                <p:cTn id="2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6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600"/>
                            </p:stCondLst>
                            <p:childTnLst>
                              <p:par>
                                <p:cTn id="3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6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1857420" y="0"/>
            <a:ext cx="8229600" cy="1143000"/>
          </a:xfrm>
        </p:spPr>
        <p:txBody>
          <a:bodyPr/>
          <a:lstStyle/>
          <a:p>
            <a:r>
              <a:rPr lang="hu-H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Normafa</a:t>
            </a:r>
            <a:endParaRPr lang="hu-HU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42844" y="1785926"/>
            <a:ext cx="42862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Budapesten a Sváb-hegy, János-hegy vonulatában található. A Sváb-hegy legmagasabb pontja</a:t>
            </a:r>
            <a:endParaRPr lang="hu-HU" sz="27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Kép 4" descr="normaf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0" y="3571876"/>
            <a:ext cx="4357718" cy="32682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Kép 6" descr="normafa..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48" y="285728"/>
            <a:ext cx="4590394" cy="28575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hu-H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Normafa élővilága</a:t>
            </a:r>
            <a:endParaRPr lang="hu-HU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214282" y="1000108"/>
            <a:ext cx="42931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i="1" u="sng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hu-HU" sz="3200" b="1" i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Szent László-tárnics</a:t>
            </a:r>
            <a:endParaRPr lang="hu-HU" sz="3200" b="1" u="sng" dirty="0">
              <a:solidFill>
                <a:schemeClr val="accent6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214282" y="1714488"/>
            <a:ext cx="40005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Védett, természetvédelmi növény.</a:t>
            </a:r>
          </a:p>
          <a:p>
            <a:r>
              <a:rPr lang="hu-HU" sz="2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régi időkben a pestis gyógyításában használták. Manapság gyógynövényként dolgozzák fel.</a:t>
            </a:r>
            <a:r>
              <a:rPr lang="hu-HU" sz="2700" dirty="0" smtClean="0">
                <a:solidFill>
                  <a:srgbClr val="00B050"/>
                </a:solidFill>
              </a:rPr>
              <a:t> </a:t>
            </a:r>
            <a:endParaRPr lang="hu-HU" sz="2700" dirty="0">
              <a:solidFill>
                <a:srgbClr val="00B050"/>
              </a:solidFill>
            </a:endParaRPr>
          </a:p>
        </p:txBody>
      </p:sp>
      <p:pic>
        <p:nvPicPr>
          <p:cNvPr id="6" name="Kép 5" descr="szent lászló tárnic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1857364"/>
            <a:ext cx="4953036" cy="37147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hu-H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Tamariska-domb</a:t>
            </a:r>
            <a:endParaRPr lang="hu-HU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214282" y="1500174"/>
            <a:ext cx="4071966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Budapesten a XXI. Kerületben, Csepelen található homokbucka. Védetté van nyilvánítva:</a:t>
            </a:r>
          </a:p>
          <a:p>
            <a:r>
              <a:rPr lang="hu-HU" sz="2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Területén sok védett növény-és állatfaj található.</a:t>
            </a:r>
          </a:p>
          <a:p>
            <a:endParaRPr lang="hu-H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Kép 4" descr="tarnaliska dom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1857364"/>
            <a:ext cx="5045552" cy="33575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hu-H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Tamariska-domb élővilága</a:t>
            </a:r>
            <a:endParaRPr lang="hu-HU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357158" y="1071546"/>
            <a:ext cx="27142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8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hu-HU" sz="3200" b="1" i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Budai </a:t>
            </a:r>
            <a:r>
              <a:rPr lang="hu-HU" sz="3200" b="1" i="1" u="sng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imola</a:t>
            </a:r>
            <a:endParaRPr lang="hu-HU" sz="3200" b="1" u="sng" dirty="0">
              <a:solidFill>
                <a:schemeClr val="accent6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214282" y="1857364"/>
            <a:ext cx="3428992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Évelő növényfaj. A löszös-homokos talajt kedveli. A Pilis hegységben is előfordul. Magyarországon védett növény</a:t>
            </a:r>
            <a:endParaRPr lang="hu-HU" sz="27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Kép 5" descr="budai imol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1142984"/>
            <a:ext cx="3571900" cy="47671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Budapest</a:t>
            </a:r>
            <a:r>
              <a:rPr lang="hu-HU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élővilága</a:t>
            </a:r>
            <a:endParaRPr lang="hu-HU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Budapesten élek. A következő képsorokban szeretném bemutatni a főváros élővilágát.</a:t>
            </a:r>
          </a:p>
          <a:p>
            <a:endParaRPr lang="hu-HU" sz="2800" i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hu-H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Budapesten sok olyan hely van, ahol kevés növényt lehet felfedezni. Ez sajnos a belvárosi részekre igaz. De a külső területek zöld részein és a dombos budai oldalon sok szép növénnyel lehet találkozni. Ezekből szeretnék néhányat bemutatni. </a:t>
            </a:r>
            <a:endParaRPr lang="hu-H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data:image/jpeg;base64,/9j/4AAQSkZJRgABAQAAAQABAAD/2wCEAAkGBhQSEBUUEBQVFRUVFBQVFBUWFRUVFRQVFRQWFBQUFBQXHCYeFxkjGRQUHy8gIycpLCwsFR4xNTAqNSYrLCkBCQoKDgwOGg8PGiwkHCQsLCwsKSwpKSwpLCkpKSkpLCkpLCwsLCwsKSwsLCwsKSwpLCwsKSwpKSwsLCksLCwsLP/AABEIAMIBAwMBIgACEQEDEQH/xAAbAAACAwEBAQAAAAAAAAAAAAACAwABBAUGB//EAD0QAAEDAwMBBQYEBQMDBQAAAAEAAhEDEiEEMUFRBRMiYXEygZGhsfAGFMHRI0JSYuEVcpIz4vEWJEOCsv/EABkBAAMBAQEAAAAAAAAAAAAAAAABAgMEBf/EACcRAAICAgMAAgEEAwEAAAAAAAABAhEDEhMhMUFRYRQiMqEEcYEj/9oADAMBAAIRAxEAPwD2LWorVGFHK9IwsWQojIVFqAAKFMLUJagQMKpRKk7AlyIVEBVJiHtqK5WaVYqJgPuUlJvUvQA5SUsPUuQAZKpBcruQBZVKSqTAiiouQlyALJVKSquQBCqUlUSgRCUJUJVEpiIUKsoSUwKKFyslCgACFFaiBD2ageic3U+a4grIhXUUaHfFdWKy4bdQjGoKVAdu5SVyfzpRN1fmigOpCq1Yma3qjGsSoB5agKsVx1U7wIAAlCSmEhCWpiAuV3KFqqEwCD0VyUAiCADlXKFSUAHcqL0NyFABFyElRCUwCLlVyFRAFypKpUUAESqlDKEuTRIUqpQkqpTEWShKhKElMC1SqVaAON3iIVFmlWCpLNQqIxVWQOVhyANgqohVWO5WHpgbRVRCqsQeiD0qA2isjFdYRURCogDcK6MaorAKiIPSoDf+ZRCusAeiD0UBu75TvljDkV6KA19+p3yyXq70Aau9UFRZb1L0Aa+8U7xZO8Vd4gDZepcsneq+9QBpuULll75TvkCNBehJSe9V3oEMlVKC5S5OxUFKqUNyqUWAUqIJVIsDjK1zG9tN5B+RT6XaTHbGPXCmzSjaEUpIeivTENlQFJNUdUQqIAdKsFKD1YqIAaCiBSb1d6AH3Ig5Zw9EHoA0B6IPWa9FegDT3il6zXq7kAaL1L0i5S9AD71L0i5XcgB16l6TcpegB96q5KvVXIAbepelXKXIAbepek3KXIAd3ineJFyl6AH96q71IuUuQIf3qiz3KIA8UWDgoWtGJODKN9EnIaQPPG56fFE3Sje2QZicHA5j3Ll2OjUlNzhkOMdQYG8crQ3WuHMjrMfRZqbLiM+EHmSMefRMdpXEw2CP36DeU1Nphqa26ofZTG1h5rmCi7gR5j5ZRVdJUOxHn7XXczj4J8jFqjpit5ou/wDNcZ7DIBeDHMRHlC3sJaMsunYhg5/ym8lCUDcNSRyrGrKPS9mVX0i/2QHBgBAkkycdAAMk4yluYAMF0kSJgTOdp6BSs68K4gxqj0+av8y7okEvEeL6/fmh757XZOMkkECB7xur5CdDays6NjiPmrGoPQo9JQlzWvrW3tYQ5ouaHOcMOOAABmVxtRqqjXObiWzOfdupWa2U8Z2DWI3BCoan7lcyiarslwBmIMk46xsm95VILcCBcbROBHJOeE3lEsZvdqI3ke9ENR5rjvov3LojrHz4QsEibvgBv5kkKuQWh3Bq/MfFX+bHX5rmaejP9Tj5W56YmU8VGHZu0DJz0JiT9lLlQcZtGrHVEdQuf3wjaIk+ESTzvxxuiZrRaIM5yIJOR/2jZHKHGbfzI6qvzQ6rGNUTOQOhn9x9ypq65ZF7S6Ri3xb8yBvulzD4ze2uDsi7xYNNqr/YaOP5ZdA38OT71sP4gbT09gYbnOF7jbAaDIIbzv8ALCiWevCliss1gq75BqxAEuaQ4A7sODEZasrn4MOGMbbjqAqWaxPGbDXU75c9+pnYD5TxgxG56oXV8TOY5A39ZPVPlFxnR771U771XLp6suJ8MnoBj4z6Jv54ZlpnoIwfPyRyhxm38wFFkp6gETBHw/dRHKHGeb7y4iMDrnp+ya3UNaBaS4EE5uEHOOnT4rK2pSpgAOvdu8i4Ng5DRMcb8YO+66tT8OPe0Ppd3Ba4x3jQYafFdJxgg54K5HlXrN9GYy8uta1pnoPrGY/ymspOJtbvIMAGZyIBG+TG67Ok0lNpApOY53NQE2AxJa23xun2Zlu+3K0tY0OHeOLjdNo8LRsARTafEf8Ac47Z3WTyyb6RagkuzhU9M64d64gkC3MnncDIynUqIMSCSAf7Rvgm6f0XW17Kd5BaB7oM43tJb7x0SQKeMuHXAMZ424W8EpK3ZnKVdCKWmaCZjeRFx924+icyrGx/Tmd2wUR7v+p//Abf8/RU40urz0w0fHxHzWijD6/ozc5fYD9QTvJ9XOP1QucYmMbTx8fRNFSmIwT1kz8Ij9VvdrG/lmtls3ExzG02W2x53Xe5OU1GqRKTfrOSKi6dHs4FjXVHAB4dbgGBDmguccAFzSI9JiVjL6ZmQRtEcZ5mfkr0+oa0QHVGtJDod3cXiRcJMgEDYDOJ2CjNklX7SsUFf7jPqtI4Esdi2eABM5AkyPSOFk74sMNOeTcYzgSJgkrvdm6mpWupG4DDnPw0taIm+o4YbJBx12Oyx9taUuJDXttBdDXze502iHNbk4nIAhq41mltTOp4410ZW6eoT4oB2mS6Ok56IXaWpYXAy0Yd7M+yHRYcxMZ/ZYNVXtcQ2YBxJBxAiYlvXYlav9NqPb3jY8TWkGCY3ua1o2G2F0p2YtUNpWuEupmSAdrRETyYH+EdKrBAaMAQLhIEnO/CzCgQfE+89CIggjn72XS7H7Kp1f8AqvM8NEtnPJO/1VWSHUe01S+KdNrWBrmTgk4mN4ykP04FQuEOBkRLbDbmWk+nzXQ7S/CzaTHl7agDbXBxuODsBGDuMFc2l2cxkXPmmYcAXAyP6mtOAc9FEVGrT/sttt0wXVW2uNg2EW3g+gBafs/HIyne7JNMAYzBJkwXXfDhdClSYXEC0U4w52Tvnws4j5rT2jo2U6P8MB7jcJY53hFoLXkO3M4jqFT7YjmU6BDx4rto2fOMi0fvyE6nrGE8OIiRECZhpAkDlJpa1jqYFUubVEiA0OAiCCWmIneQFkrOzAJImeRHSSQmhdHo+w9OO9cXmwGm+A8hrQSAB7Ixgn4LTqdUynawQ5rWNktIIJgAgEjPJ964mm7SqWGWudkgwAcRuDx8lraHgB1RjWAj+ZpIzkCQ4uu4XPPDtLZv/htHLSpIzvotfLmB8D2hwJGTxiZEINPTc72LTx4gCcC7AiByt7NW8tH8O0EkPANrY/qe0N6jmd1zDqPGSLhaYlz4BGBIEjw+5bLZENoLU03AtD2DmS0Bx6mBI6JT2MBxef8Ac0tBb6G7pC1avWN721hsc0eENLSLgTu6RGMTv6o6etbuS5zSBeCPEHDDgIw4dD5p2/knoVTpNcJawx0uI94PRKpPLXTa4wYy0uEc2naUdR5aRDTDpcJEFvEO6H3rDqNeXSG4MjMRsIS3/HQ1G/DadQ/jA6AED4BRc91d87v9yiNytWcTVdlvomXDw3ODZzNtpno5pDhBGCvR6i+lo6VJwANeoalQgm4gPth3G84/sC81V1rnxdEABo/tA93ovQ6rWfmG0zP8Siz+K0A+JrSSKzRP9/iHETttlTtbeAmu6OlpSy8C1waGjnB8Px9pMpsZ4SZ9s3f7SBj6rl6arLsE8RkW+7mVpa+Pit+L8mXJ9mnuGDAEAMMDoZ/8oPCLY9/x/ZIqVUF4Vxx0iZTtmh5EO9f3V35dgZA49P2SC5AaivREbmsVIjEkbR1mc/Ep7a47mCOVzRVR9+YUyxplKbRqq6uS4/1RP1S6mpBaQf6QOQd5wd1n71V3irRE7s6VLUNazvBULamxgEmCLcTggtABlZqVZ3iLR7MEltVrXDjLRge8c7rL3iuImMXRd5xkT1USxRfwXHKzRUqMeTcGVA4gAvNjwf8Ac02njMjjZMbrTTDWxYAQBdtyYvGNo5O65bqO5EAzIgWjJmIbCY2cFxptEgukkAkSRcSIIxyOVzPG0bKaZu1lKrYXmBLhtmASMkATzMDOCpTqFtpFz3FzQ1pY5kw4h0EmIGCSYiPVc/VVWh5Ae1pbEim4kHzBaSOPLdaqPaNRsQ4FvBe2YzJywH6cnqolB/I4y76Oz+KO2XvpsEVGWug58Dhk8bmYK8JqahJMmc+c/FehrdsuILg0Z8JLS4tiNnQd9zls+Io6T6BbJLXOHEeJxIJ3mYkAe9LGljVJBNOTs89pOJnY9fNek7XqmlodNUa2S90TGZDJnG52Su5AFzmQ1pzBa6GjLjZLXFucHladb2rSqUm0mnwUH3wQWGCAww1xOx4n9VUsleImML+TN2VXrVXmxrWOcA5wBLHCBBOx3kY81qOqbUcbgKhicROBgwDgbfFdVn4l07rXTBDS2Y2mIBJ/2/JcHsLTBjy4uaBYSfG0wZgbHBx9E1m+ynj+hva1VznM8BbJPk2Iw4wIOZWWkH3lrniIdD8z6BzQSPovZaXstlYVA+611pBaRjcAwT4su+i4Fbs0tqPYKmGQGlzAQ4RnmRkD4pwzKTr5CWNpWZazKlvivfuQHuJBkYtdiRt13XNpdrVXup0XMtY4hoJINsmC4EiYA8xsn6oPaQ1ga0iSXNLgTxBzsh/IOcZNUwP7ffuXStrsy7Lvq0rmtom03AuDBVniRnw7KVu0qRAaS5rhGXUiwtMcEZgEcynMoVQ0VKN74e0OtBdjfMA8Shov7ykG+PwiHNLcySSJLsgpWCVlU+1XPfdcHSIkRPMSDHQjbn0QfmHAmwgGSJNsx0lV+RaOvvn/AAm6Hsc1KjWttImSRuIzy7yRskh6szmqP/kqgO/mG8H3YVJeo0jmuImc879cqIv8k9HmKGsIMgZH30W3S9qvaZEgwQTnY4jbaOFxWVYER0+OU41+Om3397qP9lHpmuFWTSbJa2alM+M4mXt5iBJPBd6LRo2gAwZBMjAEdV5zs3tJ1OoHMMEfAiZII/mB5BwvU1LKn8XT+0ZNSiATDhBJYJJt8XutI6SQno6fhUobq16E6p0Qz1Wdtedvv3K7l2I5WP71Xesrqg96IPKYjQUN6V3iIGfXjzSAK9DK067s2pSPjbjhwy0+9Y70xBhyYKiQXK70mNDC5W2okl6gepHY5lQMdIY0zvI+wnM1z5cKdrWxgFjDd5OG49QVjc5Wx6lroafYevYWOMy9vh4G5GQBIIgkwcqqurucW1YcWAtkm4Y8xkxxwhr1Cd1hfT8VwwZmdjPkVjozdTR1KVZlrQDI6gOtx5mAT8UxpuAHhIJIzbzAMvEETAz85WbQ9pvYy2QWzlrwHNPXfI9xTdRqqRAmmWH+w3NOR/K7I9x4CHiTEshnfoGw5pi65pEETAGW5PM7wcgIafZxDR449q5pBHHggGCZOD0Q0dYS0uLfDOJ38pB3966OgpB7ZYA6ZBYHEVBaJJsacCOuCs3AtSQvsnX121Gw8iRJFxaIaTgzgnkATOF3KVN4vc8Dxl3tQDMw4Y9kiNjC4ulZ4iGl0xMhoAFviNzgRG3XhaHXHxGo4OBJm8iMZzMcD4LJxp2aJtobV0ZJdUlmBNveT4ZGwB3zysr9S1jX9bthJAmbQXdYB+CdpuzhVJpvtAdADwTLSJ6HIxmZVD8MQHd3UaTIuDpJEAmQIg8jyTeTT1jUb8R0NLrKun05IPdu79rTFrpbYHRBlvPH7rWe3XailWkyGOphvhtJuLonME4HSFjr9nPbpAC4ydQ90tMGGsaN1i0tJ7dJqbLp7yjYYdd4S4zPJG+FcZptU/gTjS8+Q6WtlxbyDBB3BmIj3L0nZ2g7uuWVWeINu8oxJkeRC8Y/Qvvc5x8bsOuN5ds5zpzEnPn9e32NrKlCsX4INK0Ah5F2PFBnmFlOaaKUX9HYp/hrTkS+S4yXGXDJMnGOSotn/qHaKciBmBnG+WyoubZ/Ya/g+AgdUbCPf0SpUpvXoM5kzo0dIXWhntFxFuAOIgz6rsaYWPDmEj0OR7xHpjzXnmaggjy28l1dD2iAMuzkGcSOkjf0Wcos2hJHdGmY6mO6Mv5ZABAY0kvDoAIgHw74nKzsrdedjwUWnNJ9ob4MeIySC6TJI3AiNl0qsVGuNSS+21kQKZiR0GZMzydxlEM2nQ54dlZz3OQFyp7CADjkETlp6EcfRC3OZgdd/cOq7ozUvDjlBx9Gtk7ffqmB3Dd+v1joEkPkYwB956lLqV+BgfM+qdkns6nabi59I7BhcDz7QFp6jK8uK07gFdtx/wDdP86J/wD2F5wA7+ZHnIAJx70WhyNHh9Pv75Vd30P37pWZrsFOqgA+Ek+JwGIMCMwlYqLNM/ZH0VFh6H4LRTovI9kn2MmcdYnClPSuz7Ix1AO/9ql5Ir1lKEn4jLKMbTxMe+JXQqsJPjeZucZk8xyT5LU9jQ3/AKl/RrZO4jeyPmsX/kR+zVYJHEZBMEwM5idgTskEr0VFo6EeufqFKutYP5g31qZ+ACy/Upv9qbL4KXbON+VcT4GOjH8pPHWFpPZ7yBIa0iZJcAd+RP6Jz+02Azc4+gJ+ZCQ/tVnDCecmM/Ep75X5ENMa9kbB2OWsh59ogiGnODs4jzGydpex2BjiWtDti55b1a6IcQHbD+Urlv7cdEBrR8T+yS7tR8bgejWj9CpcMsvaGpY4+Hc7N7PpNa4PfcXcgkuZHLQ0QJ96fRpMAddPNpj2t8kktjfpK8v/AKi47vcf/sQgrakRsP1S4ZX3L0rljXh6p2sogEQBMk3VGGSQRhoBjfrKWe2qbQNgd/5zv0ECF5KlqoK9F2Vrab3fxADIg4nGyxzRWNW7Zpjnv0ugtT+KmAQ7MOLhDMgncAl0wcfBQfjIOZUNuBZIIAJwW4B9ZXnO3tAKNQCi9xaeHQYWTTanqxp8x+yuCxyW0SZTlF0z1J/EDnuFgAmBJkwCZktZHKQe0qlxuILQCJDTIjDT4jOIB+C5umdT/pg+pB/ytNXVycQPJwLh6gkkhCxUynlsL/VXDBaTgZhokRg/BRK7wctp/wDOPlKtXp+CNl9niFbGwhVtWxgW4qSqIVoEaNPq3NOD/kL0Wh/E8U4cL/7XZEkRII2PmF5QFOo1oM9FE8cZ+msMsoeHs9HqGVh42kOG0e0PXy8t/RHrKUOM5bebXDAgnALRhnX3rylLXlpxj7+q9N2dr3VwW02uLv5s7jrAAWLvE7XhsmsnXyAaLidscFvs/spqKY8IL2SARDSHO3JyGT15/RdD/TKhkODGwCTc/MDc5d+izajWd23Dm2kGLNsSInrjoj9S26VE8EUrZ2BqWVdU59OY7ojaB7YPPqFzm6OmJl1xkkRPPUxHzXL0XbQFQBoMuESYAzv9ArHaxjwWjziT8T+y1/8ASUaTIfGnbOxQ01MAy2fIC75kwEbqxaZhob0cQN+cQvNVu0nk5e74x9Eg6kJfp5N/ukHNFeRPVVu3YMt7jp4muq/BshpPmQVnrfiN5EOcS3eG06VFs+jBPxXm31uioagq1/jY0ZvPNndf2yTs1o9Zd+yTV7WqHd5HoAFyb/NEKy1WOEfEQ8k38mx+pu3cT6kn6pRrQs7nqu8V2kR2aRVKnfdVmDkQnlLdDo0GoEHfJZai7tS5jUSGooZKYKeFbaahtstISyiU5hPBI9MJwZH3Ku5Z636WnQju+qujRjZMe4IQ5aKHRDl2a9K0NcCVepNz5GJ6LKKqrvUtO7K36o2HTt6/IH9Fazd+VajSX2Vuvo8eFfCg/ZSFZmXwoRhQjCgTAEbK2lU5SMIENmVp0uucwQ0kBYiVYKTSapjTa7R36fbjnYdHsuF3qCD8jCWzUy7O33uuPSK0ioWwQZjf34WHBCP8Ub8spenQp6Wm4SCbsizcECZIdi2Pekmi9pbLXNlsw7EiTBbO4hKp6nAj0MeQyulotcXNLCBYSCRPI2M8FUpOPYqUujNVZHtCEqAu8SSxrQRUaAYaSLhJkgdeVkd2WDlm8xZmc42KtZdiJYqOarLVq/IWyHy0jghUxgwCr2M9TOxqsNytb4BwlnZSm2OqA7idkbaWMoqb+il2UU2HQLWCUzukJKsuVUKwi1QO8kIcVQenQWNpvhS9KvVFydC2HOqIS9LuVFyqibGXKpQXKiVQhlyjTgeiUXfUK2HA9EgHXKJLX4USodnnxt9FGFAHqF6yLsN6GYVkqQgZRGUUqz9/BSMoAohRpRPQpgSUXeHCXKgKAHtf06la2a1zeR8Fz5RNKlxTGpNHY0vaOQYEzvkXeTuq9VoO2aQZJAdiHsqcknDqbmjgZk5Xg6DiDgx9FtoagEQdusH5jlZTx2bQyV6dzU6kumAX05OHQXMOQYIM4PIx5LEKM5Zny5+CT3vd5pGWnG5j1jgro0DTvBLrXEYIlpD4xjnMbJqeqBx2Oe8oTUXW1Glc8F7m3N2LxkDpJ4x1AXPdpCfY8WJxvgSZHGxWsZJoxlBoQCrBQKpVmYw1FdyTKu5UIZcruSpUuTEMuUuS7lLkAMlS5LLldyADlSUg1CPP9FTKphFhQ15Vh2Pcgc7Hw+qEPwgBrXYHookh6iBnFKpyiiwKCJRt/QKKJjQf+PorbuqUQMg3++qE7KlEwARBRRIRbuPVExRRMYxqdSKpRNCZo0vtt++Cuvqxh3kJHkeqpRc2b+R0Y/DodjVnfwzJkugmTJBdkE8hYdSLdRUDcAPfAGAPEVFEY/WaT+BvbtMCIAHgYcDmBlcdRRdUP4nHP0hUUUVszIFRVqJAQIVFEwLUGyiiAK6KUtlFEgBd+yHj3KKJDCUUUQB//9k=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 dirty="0"/>
          </a:p>
        </p:txBody>
      </p:sp>
      <p:sp>
        <p:nvSpPr>
          <p:cNvPr id="1028" name="AutoShape 4" descr="data:image/jpeg;base64,/9j/4AAQSkZJRgABAQAAAQABAAD/2wCEAAkGBhQSEBUUEBQVFRUVFBQVFBUWFRUVFRQVFRQWFBQUFBQXHCYeFxkjGRQUHy8gIycpLCwsFR4xNTAqNSYrLCkBCQoKDgwOGg8PGiwkHCQsLCwsKSwpKSwpLCkpKSkpLCkpLCwsLCwsKSwsLCwsKSwpLCwsKSwpKSwsLCksLCwsLP/AABEIAMIBAwMBIgACEQEDEQH/xAAbAAACAwEBAQAAAAAAAAAAAAACAwABBAUGB//EAD0QAAEDAwMBBQYEBQMDBQAAAAEAAhEDEiEEMUFRBRMiYXEygZGhsfAGFMHRI0JSYuEVcpIz4vEWJEOCsv/EABkBAAMBAQEAAAAAAAAAAAAAAAABAgMEBf/EACcRAAICAgMAAgEEAwEAAAAAAAABAhEDEhMhMUFRYRQiMqEEcYEj/9oADAMBAAIRAxEAPwD2LWorVGFHK9IwsWQojIVFqAAKFMLUJagQMKpRKk7AlyIVEBVJiHtqK5WaVYqJgPuUlJvUvQA5SUsPUuQAZKpBcruQBZVKSqTAiiouQlyALJVKSquQBCqUlUSgRCUJUJVEpiIUKsoSUwKKFyslCgACFFaiBD2ageic3U+a4grIhXUUaHfFdWKy4bdQjGoKVAdu5SVyfzpRN1fmigOpCq1Yma3qjGsSoB5agKsVx1U7wIAAlCSmEhCWpiAuV3KFqqEwCD0VyUAiCADlXKFSUAHcqL0NyFABFyElRCUwCLlVyFRAFypKpUUAESqlDKEuTRIUqpQkqpTEWShKhKElMC1SqVaAON3iIVFmlWCpLNQqIxVWQOVhyANgqohVWO5WHpgbRVRCqsQeiD0qA2isjFdYRURCogDcK6MaorAKiIPSoDf+ZRCusAeiD0UBu75TvljDkV6KA19+p3yyXq70Aau9UFRZb1L0Aa+8U7xZO8Vd4gDZepcsneq+9QBpuULll75TvkCNBehJSe9V3oEMlVKC5S5OxUFKqUNyqUWAUqIJVIsDjK1zG9tN5B+RT6XaTHbGPXCmzSjaEUpIeivTENlQFJNUdUQqIAdKsFKD1YqIAaCiBSb1d6AH3Ig5Zw9EHoA0B6IPWa9FegDT3il6zXq7kAaL1L0i5S9AD71L0i5XcgB16l6TcpegB96q5KvVXIAbepelXKXIAbepek3KXIAd3ineJFyl6AH96q71IuUuQIf3qiz3KIA8UWDgoWtGJODKN9EnIaQPPG56fFE3Sje2QZicHA5j3Ll2OjUlNzhkOMdQYG8crQ3WuHMjrMfRZqbLiM+EHmSMefRMdpXEw2CP36DeU1Nphqa26ofZTG1h5rmCi7gR5j5ZRVdJUOxHn7XXczj4J8jFqjpit5ou/wDNcZ7DIBeDHMRHlC3sJaMsunYhg5/ym8lCUDcNSRyrGrKPS9mVX0i/2QHBgBAkkycdAAMk4yluYAMF0kSJgTOdp6BSs68K4gxqj0+av8y7okEvEeL6/fmh757XZOMkkECB7xur5CdDays6NjiPmrGoPQo9JQlzWvrW3tYQ5ouaHOcMOOAABmVxtRqqjXObiWzOfdupWa2U8Z2DWI3BCoan7lcyiarslwBmIMk46xsm95VILcCBcbROBHJOeE3lEsZvdqI3ke9ENR5rjvov3LojrHz4QsEibvgBv5kkKuQWh3Bq/MfFX+bHX5rmaejP9Tj5W56YmU8VGHZu0DJz0JiT9lLlQcZtGrHVEdQuf3wjaIk+ESTzvxxuiZrRaIM5yIJOR/2jZHKHGbfzI6qvzQ6rGNUTOQOhn9x9ypq65ZF7S6Ri3xb8yBvulzD4ze2uDsi7xYNNqr/YaOP5ZdA38OT71sP4gbT09gYbnOF7jbAaDIIbzv8ALCiWevCliss1gq75BqxAEuaQ4A7sODEZasrn4MOGMbbjqAqWaxPGbDXU75c9+pnYD5TxgxG56oXV8TOY5A39ZPVPlFxnR771U771XLp6suJ8MnoBj4z6Jv54ZlpnoIwfPyRyhxm38wFFkp6gETBHw/dRHKHGeb7y4iMDrnp+ya3UNaBaS4EE5uEHOOnT4rK2pSpgAOvdu8i4Ng5DRMcb8YO+66tT8OPe0Ppd3Ba4x3jQYafFdJxgg54K5HlXrN9GYy8uta1pnoPrGY/ymspOJtbvIMAGZyIBG+TG67Ok0lNpApOY53NQE2AxJa23xun2Zlu+3K0tY0OHeOLjdNo8LRsARTafEf8Ac47Z3WTyyb6RagkuzhU9M64d64gkC3MnncDIynUqIMSCSAf7Rvgm6f0XW17Kd5BaB7oM43tJb7x0SQKeMuHXAMZ424W8EpK3ZnKVdCKWmaCZjeRFx924+icyrGx/Tmd2wUR7v+p//Abf8/RU40urz0w0fHxHzWijD6/ozc5fYD9QTvJ9XOP1QucYmMbTx8fRNFSmIwT1kz8Ij9VvdrG/lmtls3ExzG02W2x53Xe5OU1GqRKTfrOSKi6dHs4FjXVHAB4dbgGBDmguccAFzSI9JiVjL6ZmQRtEcZ5mfkr0+oa0QHVGtJDod3cXiRcJMgEDYDOJ2CjNklX7SsUFf7jPqtI4Esdi2eABM5AkyPSOFk74sMNOeTcYzgSJgkrvdm6mpWupG4DDnPw0taIm+o4YbJBx12Oyx9taUuJDXttBdDXze502iHNbk4nIAhq41mltTOp4410ZW6eoT4oB2mS6Ok56IXaWpYXAy0Yd7M+yHRYcxMZ/ZYNVXtcQ2YBxJBxAiYlvXYlav9NqPb3jY8TWkGCY3ua1o2G2F0p2YtUNpWuEupmSAdrRETyYH+EdKrBAaMAQLhIEnO/CzCgQfE+89CIggjn72XS7H7Kp1f8AqvM8NEtnPJO/1VWSHUe01S+KdNrWBrmTgk4mN4ykP04FQuEOBkRLbDbmWk+nzXQ7S/CzaTHl7agDbXBxuODsBGDuMFc2l2cxkXPmmYcAXAyP6mtOAc9FEVGrT/sttt0wXVW2uNg2EW3g+gBafs/HIyne7JNMAYzBJkwXXfDhdClSYXEC0U4w52Tvnws4j5rT2jo2U6P8MB7jcJY53hFoLXkO3M4jqFT7YjmU6BDx4rto2fOMi0fvyE6nrGE8OIiRECZhpAkDlJpa1jqYFUubVEiA0OAiCCWmIneQFkrOzAJImeRHSSQmhdHo+w9OO9cXmwGm+A8hrQSAB7Ixgn4LTqdUynawQ5rWNktIIJgAgEjPJ964mm7SqWGWudkgwAcRuDx8lraHgB1RjWAj+ZpIzkCQ4uu4XPPDtLZv/htHLSpIzvotfLmB8D2hwJGTxiZEINPTc72LTx4gCcC7AiByt7NW8tH8O0EkPANrY/qe0N6jmd1zDqPGSLhaYlz4BGBIEjw+5bLZENoLU03AtD2DmS0Bx6mBI6JT2MBxef8Ac0tBb6G7pC1avWN721hsc0eENLSLgTu6RGMTv6o6etbuS5zSBeCPEHDDgIw4dD5p2/knoVTpNcJawx0uI94PRKpPLXTa4wYy0uEc2naUdR5aRDTDpcJEFvEO6H3rDqNeXSG4MjMRsIS3/HQ1G/DadQ/jA6AED4BRc91d87v9yiNytWcTVdlvomXDw3ODZzNtpno5pDhBGCvR6i+lo6VJwANeoalQgm4gPth3G84/sC81V1rnxdEABo/tA93ovQ6rWfmG0zP8Siz+K0A+JrSSKzRP9/iHETttlTtbeAmu6OlpSy8C1waGjnB8Px9pMpsZ4SZ9s3f7SBj6rl6arLsE8RkW+7mVpa+Pit+L8mXJ9mnuGDAEAMMDoZ/8oPCLY9/x/ZIqVUF4Vxx0iZTtmh5EO9f3V35dgZA49P2SC5AaivREbmsVIjEkbR1mc/Ep7a47mCOVzRVR9+YUyxplKbRqq6uS4/1RP1S6mpBaQf6QOQd5wd1n71V3irRE7s6VLUNazvBULamxgEmCLcTggtABlZqVZ3iLR7MEltVrXDjLRge8c7rL3iuImMXRd5xkT1USxRfwXHKzRUqMeTcGVA4gAvNjwf8Ac02njMjjZMbrTTDWxYAQBdtyYvGNo5O65bqO5EAzIgWjJmIbCY2cFxptEgukkAkSRcSIIxyOVzPG0bKaZu1lKrYXmBLhtmASMkATzMDOCpTqFtpFz3FzQ1pY5kw4h0EmIGCSYiPVc/VVWh5Ae1pbEim4kHzBaSOPLdaqPaNRsQ4FvBe2YzJywH6cnqolB/I4y76Oz+KO2XvpsEVGWug58Dhk8bmYK8JqahJMmc+c/FehrdsuILg0Z8JLS4tiNnQd9zls+Io6T6BbJLXOHEeJxIJ3mYkAe9LGljVJBNOTs89pOJnY9fNek7XqmlodNUa2S90TGZDJnG52Su5AFzmQ1pzBa6GjLjZLXFucHladb2rSqUm0mnwUH3wQWGCAww1xOx4n9VUsleImML+TN2VXrVXmxrWOcA5wBLHCBBOx3kY81qOqbUcbgKhicROBgwDgbfFdVn4l07rXTBDS2Y2mIBJ/2/JcHsLTBjy4uaBYSfG0wZgbHBx9E1m+ynj+hva1VznM8BbJPk2Iw4wIOZWWkH3lrniIdD8z6BzQSPovZaXstlYVA+611pBaRjcAwT4su+i4Fbs0tqPYKmGQGlzAQ4RnmRkD4pwzKTr5CWNpWZazKlvivfuQHuJBkYtdiRt13XNpdrVXup0XMtY4hoJINsmC4EiYA8xsn6oPaQ1ga0iSXNLgTxBzsh/IOcZNUwP7ffuXStrsy7Lvq0rmtom03AuDBVniRnw7KVu0qRAaS5rhGXUiwtMcEZgEcynMoVQ0VKN74e0OtBdjfMA8Shov7ykG+PwiHNLcySSJLsgpWCVlU+1XPfdcHSIkRPMSDHQjbn0QfmHAmwgGSJNsx0lV+RaOvvn/AAm6Hsc1KjWttImSRuIzy7yRskh6szmqP/kqgO/mG8H3YVJeo0jmuImc879cqIv8k9HmKGsIMgZH30W3S9qvaZEgwQTnY4jbaOFxWVYER0+OU41+Om3397qP9lHpmuFWTSbJa2alM+M4mXt5iBJPBd6LRo2gAwZBMjAEdV5zs3tJ1OoHMMEfAiZII/mB5BwvU1LKn8XT+0ZNSiATDhBJYJJt8XutI6SQno6fhUobq16E6p0Qz1Wdtedvv3K7l2I5WP71Xesrqg96IPKYjQUN6V3iIGfXjzSAK9DK067s2pSPjbjhwy0+9Y70xBhyYKiQXK70mNDC5W2okl6gepHY5lQMdIY0zvI+wnM1z5cKdrWxgFjDd5OG49QVjc5Wx6lroafYevYWOMy9vh4G5GQBIIgkwcqqurucW1YcWAtkm4Y8xkxxwhr1Cd1hfT8VwwZmdjPkVjozdTR1KVZlrQDI6gOtx5mAT8UxpuAHhIJIzbzAMvEETAz85WbQ9pvYy2QWzlrwHNPXfI9xTdRqqRAmmWH+w3NOR/K7I9x4CHiTEshnfoGw5pi65pEETAGW5PM7wcgIafZxDR449q5pBHHggGCZOD0Q0dYS0uLfDOJ38pB3966OgpB7ZYA6ZBYHEVBaJJsacCOuCs3AtSQvsnX121Gw8iRJFxaIaTgzgnkATOF3KVN4vc8Dxl3tQDMw4Y9kiNjC4ulZ4iGl0xMhoAFviNzgRG3XhaHXHxGo4OBJm8iMZzMcD4LJxp2aJtobV0ZJdUlmBNveT4ZGwB3zysr9S1jX9bthJAmbQXdYB+CdpuzhVJpvtAdADwTLSJ6HIxmZVD8MQHd3UaTIuDpJEAmQIg8jyTeTT1jUb8R0NLrKun05IPdu79rTFrpbYHRBlvPH7rWe3XailWkyGOphvhtJuLonME4HSFjr9nPbpAC4ydQ90tMGGsaN1i0tJ7dJqbLp7yjYYdd4S4zPJG+FcZptU/gTjS8+Q6WtlxbyDBB3BmIj3L0nZ2g7uuWVWeINu8oxJkeRC8Y/Qvvc5x8bsOuN5ds5zpzEnPn9e32NrKlCsX4INK0Ah5F2PFBnmFlOaaKUX9HYp/hrTkS+S4yXGXDJMnGOSotn/qHaKciBmBnG+WyoubZ/Ya/g+AgdUbCPf0SpUpvXoM5kzo0dIXWhntFxFuAOIgz6rsaYWPDmEj0OR7xHpjzXnmaggjy28l1dD2iAMuzkGcSOkjf0Wcos2hJHdGmY6mO6Mv5ZABAY0kvDoAIgHw74nKzsrdedjwUWnNJ9ob4MeIySC6TJI3AiNl0qsVGuNSS+21kQKZiR0GZMzydxlEM2nQ54dlZz3OQFyp7CADjkETlp6EcfRC3OZgdd/cOq7ozUvDjlBx9Gtk7ffqmB3Dd+v1joEkPkYwB956lLqV+BgfM+qdkns6nabi59I7BhcDz7QFp6jK8uK07gFdtx/wDdP86J/wD2F5wA7+ZHnIAJx70WhyNHh9Pv75Vd30P37pWZrsFOqgA+Ek+JwGIMCMwlYqLNM/ZH0VFh6H4LRTovI9kn2MmcdYnClPSuz7Ix1AO/9ql5Ir1lKEn4jLKMbTxMe+JXQqsJPjeZucZk8xyT5LU9jQ3/AKl/RrZO4jeyPmsX/kR+zVYJHEZBMEwM5idgTskEr0VFo6EeufqFKutYP5g31qZ+ACy/Upv9qbL4KXbON+VcT4GOjH8pPHWFpPZ7yBIa0iZJcAd+RP6Jz+02Azc4+gJ+ZCQ/tVnDCecmM/Ep75X5ENMa9kbB2OWsh59ogiGnODs4jzGydpex2BjiWtDti55b1a6IcQHbD+Urlv7cdEBrR8T+yS7tR8bgejWj9CpcMsvaGpY4+Hc7N7PpNa4PfcXcgkuZHLQ0QJ96fRpMAddPNpj2t8kktjfpK8v/AKi47vcf/sQgrakRsP1S4ZX3L0rljXh6p2sogEQBMk3VGGSQRhoBjfrKWe2qbQNgd/5zv0ECF5KlqoK9F2Vrab3fxADIg4nGyxzRWNW7Zpjnv0ugtT+KmAQ7MOLhDMgncAl0wcfBQfjIOZUNuBZIIAJwW4B9ZXnO3tAKNQCi9xaeHQYWTTanqxp8x+yuCxyW0SZTlF0z1J/EDnuFgAmBJkwCZktZHKQe0qlxuILQCJDTIjDT4jOIB+C5umdT/pg+pB/ytNXVycQPJwLh6gkkhCxUynlsL/VXDBaTgZhokRg/BRK7wctp/wDOPlKtXp+CNl9niFbGwhVtWxgW4qSqIVoEaNPq3NOD/kL0Wh/E8U4cL/7XZEkRII2PmF5QFOo1oM9FE8cZ+msMsoeHs9HqGVh42kOG0e0PXy8t/RHrKUOM5bebXDAgnALRhnX3rylLXlpxj7+q9N2dr3VwW02uLv5s7jrAAWLvE7XhsmsnXyAaLidscFvs/spqKY8IL2SARDSHO3JyGT15/RdD/TKhkODGwCTc/MDc5d+izajWd23Dm2kGLNsSInrjoj9S26VE8EUrZ2BqWVdU59OY7ojaB7YPPqFzm6OmJl1xkkRPPUxHzXL0XbQFQBoMuESYAzv9ArHaxjwWjziT8T+y1/8ASUaTIfGnbOxQ01MAy2fIC75kwEbqxaZhob0cQN+cQvNVu0nk5e74x9Eg6kJfp5N/ukHNFeRPVVu3YMt7jp4muq/BshpPmQVnrfiN5EOcS3eG06VFs+jBPxXm31uioagq1/jY0ZvPNndf2yTs1o9Zd+yTV7WqHd5HoAFyb/NEKy1WOEfEQ8k38mx+pu3cT6kn6pRrQs7nqu8V2kR2aRVKnfdVmDkQnlLdDo0GoEHfJZai7tS5jUSGooZKYKeFbaahtstISyiU5hPBI9MJwZH3Ku5Z636WnQju+qujRjZMe4IQ5aKHRDl2a9K0NcCVepNz5GJ6LKKqrvUtO7K36o2HTt6/IH9Fazd+VajSX2Vuvo8eFfCg/ZSFZmXwoRhQjCgTAEbK2lU5SMIENmVp0uucwQ0kBYiVYKTSapjTa7R36fbjnYdHsuF3qCD8jCWzUy7O33uuPSK0ioWwQZjf34WHBCP8Ub8spenQp6Wm4SCbsizcECZIdi2Pekmi9pbLXNlsw7EiTBbO4hKp6nAj0MeQyulotcXNLCBYSCRPI2M8FUpOPYqUujNVZHtCEqAu8SSxrQRUaAYaSLhJkgdeVkd2WDlm8xZmc42KtZdiJYqOarLVq/IWyHy0jghUxgwCr2M9TOxqsNytb4BwlnZSm2OqA7idkbaWMoqb+il2UU2HQLWCUzukJKsuVUKwi1QO8kIcVQenQWNpvhS9KvVFydC2HOqIS9LuVFyqibGXKpQXKiVQhlyjTgeiUXfUK2HA9EgHXKJLX4USodnnxt9FGFAHqF6yLsN6GYVkqQgZRGUUqz9/BSMoAohRpRPQpgSUXeHCXKgKAHtf06la2a1zeR8Fz5RNKlxTGpNHY0vaOQYEzvkXeTuq9VoO2aQZJAdiHsqcknDqbmjgZk5Xg6DiDgx9FtoagEQdusH5jlZTx2bQyV6dzU6kumAX05OHQXMOQYIM4PIx5LEKM5Zny5+CT3vd5pGWnG5j1jgro0DTvBLrXEYIlpD4xjnMbJqeqBx2Oe8oTUXW1Glc8F7m3N2LxkDpJ4x1AXPdpCfY8WJxvgSZHGxWsZJoxlBoQCrBQKpVmYw1FdyTKu5UIZcruSpUuTEMuUuS7lLkAMlS5LLldyADlSUg1CPP9FTKphFhQ15Vh2Pcgc7Hw+qEPwgBrXYHookh6iBnFKpyiiwKCJRt/QKKJjQf+PorbuqUQMg3++qE7KlEwARBRRIRbuPVExRRMYxqdSKpRNCZo0vtt++Cuvqxh3kJHkeqpRc2b+R0Y/DodjVnfwzJkugmTJBdkE8hYdSLdRUDcAPfAGAPEVFEY/WaT+BvbtMCIAHgYcDmBlcdRRdUP4nHP0hUUUVszIFRVqJAQIVFEwLUGyiiAK6KUtlFEgBd+yHj3KKJDCUUUQB//9k=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 dirty="0"/>
          </a:p>
        </p:txBody>
      </p:sp>
      <p:sp>
        <p:nvSpPr>
          <p:cNvPr id="1030" name="AutoShape 6" descr="data:image/jpeg;base64,/9j/4AAQSkZJRgABAQAAAQABAAD/2wCEAAkGBhQSEBUUEBQVFRUVFBQVFBUWFRUVFRQVFRQWFBQUFBQXHCYeFxkjGRQUHy8gIycpLCwsFR4xNTAqNSYrLCkBCQoKDgwOGg8PGiwkHCQsLCwsKSwpKSwpLCkpKSkpLCkpLCwsLCwsKSwsLCwsKSwpLCwsKSwpKSwsLCksLCwsLP/AABEIAMIBAwMBIgACEQEDEQH/xAAbAAACAwEBAQAAAAAAAAAAAAACAwABBAUGB//EAD0QAAEDAwMBBQYEBQMDBQAAAAEAAhEDEiEEMUFRBRMiYXEygZGhsfAGFMHRI0JSYuEVcpIz4vEWJEOCsv/EABkBAAMBAQEAAAAAAAAAAAAAAAABAgMEBf/EACcRAAICAgMAAgEEAwEAAAAAAAABAhEDEhMhMUFRYRQiMqEEcYEj/9oADAMBAAIRAxEAPwD2LWorVGFHK9IwsWQojIVFqAAKFMLUJagQMKpRKk7AlyIVEBVJiHtqK5WaVYqJgPuUlJvUvQA5SUsPUuQAZKpBcruQBZVKSqTAiiouQlyALJVKSquQBCqUlUSgRCUJUJVEpiIUKsoSUwKKFyslCgACFFaiBD2ageic3U+a4grIhXUUaHfFdWKy4bdQjGoKVAdu5SVyfzpRN1fmigOpCq1Yma3qjGsSoB5agKsVx1U7wIAAlCSmEhCWpiAuV3KFqqEwCD0VyUAiCADlXKFSUAHcqL0NyFABFyElRCUwCLlVyFRAFypKpUUAESqlDKEuTRIUqpQkqpTEWShKhKElMC1SqVaAON3iIVFmlWCpLNQqIxVWQOVhyANgqohVWO5WHpgbRVRCqsQeiD0qA2isjFdYRURCogDcK6MaorAKiIPSoDf+ZRCusAeiD0UBu75TvljDkV6KA19+p3yyXq70Aau9UFRZb1L0Aa+8U7xZO8Vd4gDZepcsneq+9QBpuULll75TvkCNBehJSe9V3oEMlVKC5S5OxUFKqUNyqUWAUqIJVIsDjK1zG9tN5B+RT6XaTHbGPXCmzSjaEUpIeivTENlQFJNUdUQqIAdKsFKD1YqIAaCiBSb1d6AH3Ig5Zw9EHoA0B6IPWa9FegDT3il6zXq7kAaL1L0i5S9AD71L0i5XcgB16l6TcpegB96q5KvVXIAbepelXKXIAbepek3KXIAd3ineJFyl6AH96q71IuUuQIf3qiz3KIA8UWDgoWtGJODKN9EnIaQPPG56fFE3Sje2QZicHA5j3Ll2OjUlNzhkOMdQYG8crQ3WuHMjrMfRZqbLiM+EHmSMefRMdpXEw2CP36DeU1Nphqa26ofZTG1h5rmCi7gR5j5ZRVdJUOxHn7XXczj4J8jFqjpit5ou/wDNcZ7DIBeDHMRHlC3sJaMsunYhg5/ym8lCUDcNSRyrGrKPS9mVX0i/2QHBgBAkkycdAAMk4yluYAMF0kSJgTOdp6BSs68K4gxqj0+av8y7okEvEeL6/fmh757XZOMkkECB7xur5CdDays6NjiPmrGoPQo9JQlzWvrW3tYQ5ouaHOcMOOAABmVxtRqqjXObiWzOfdupWa2U8Z2DWI3BCoan7lcyiarslwBmIMk46xsm95VILcCBcbROBHJOeE3lEsZvdqI3ke9ENR5rjvov3LojrHz4QsEibvgBv5kkKuQWh3Bq/MfFX+bHX5rmaejP9Tj5W56YmU8VGHZu0DJz0JiT9lLlQcZtGrHVEdQuf3wjaIk+ESTzvxxuiZrRaIM5yIJOR/2jZHKHGbfzI6qvzQ6rGNUTOQOhn9x9ypq65ZF7S6Ri3xb8yBvulzD4ze2uDsi7xYNNqr/YaOP5ZdA38OT71sP4gbT09gYbnOF7jbAaDIIbzv8ALCiWevCliss1gq75BqxAEuaQ4A7sODEZasrn4MOGMbbjqAqWaxPGbDXU75c9+pnYD5TxgxG56oXV8TOY5A39ZPVPlFxnR771U771XLp6suJ8MnoBj4z6Jv54ZlpnoIwfPyRyhxm38wFFkp6gETBHw/dRHKHGeb7y4iMDrnp+ya3UNaBaS4EE5uEHOOnT4rK2pSpgAOvdu8i4Ng5DRMcb8YO+66tT8OPe0Ppd3Ba4x3jQYafFdJxgg54K5HlXrN9GYy8uta1pnoPrGY/ymspOJtbvIMAGZyIBG+TG67Ok0lNpApOY53NQE2AxJa23xun2Zlu+3K0tY0OHeOLjdNo8LRsARTafEf8Ac47Z3WTyyb6RagkuzhU9M64d64gkC3MnncDIynUqIMSCSAf7Rvgm6f0XW17Kd5BaB7oM43tJb7x0SQKeMuHXAMZ424W8EpK3ZnKVdCKWmaCZjeRFx924+icyrGx/Tmd2wUR7v+p//Abf8/RU40urz0w0fHxHzWijD6/ozc5fYD9QTvJ9XOP1QucYmMbTx8fRNFSmIwT1kz8Ij9VvdrG/lmtls3ExzG02W2x53Xe5OU1GqRKTfrOSKi6dHs4FjXVHAB4dbgGBDmguccAFzSI9JiVjL6ZmQRtEcZ5mfkr0+oa0QHVGtJDod3cXiRcJMgEDYDOJ2CjNklX7SsUFf7jPqtI4Esdi2eABM5AkyPSOFk74sMNOeTcYzgSJgkrvdm6mpWupG4DDnPw0taIm+o4YbJBx12Oyx9taUuJDXttBdDXze502iHNbk4nIAhq41mltTOp4410ZW6eoT4oB2mS6Ok56IXaWpYXAy0Yd7M+yHRYcxMZ/ZYNVXtcQ2YBxJBxAiYlvXYlav9NqPb3jY8TWkGCY3ua1o2G2F0p2YtUNpWuEupmSAdrRETyYH+EdKrBAaMAQLhIEnO/CzCgQfE+89CIggjn72XS7H7Kp1f8AqvM8NEtnPJO/1VWSHUe01S+KdNrWBrmTgk4mN4ykP04FQuEOBkRLbDbmWk+nzXQ7S/CzaTHl7agDbXBxuODsBGDuMFc2l2cxkXPmmYcAXAyP6mtOAc9FEVGrT/sttt0wXVW2uNg2EW3g+gBafs/HIyne7JNMAYzBJkwXXfDhdClSYXEC0U4w52Tvnws4j5rT2jo2U6P8MB7jcJY53hFoLXkO3M4jqFT7YjmU6BDx4rto2fOMi0fvyE6nrGE8OIiRECZhpAkDlJpa1jqYFUubVEiA0OAiCCWmIneQFkrOzAJImeRHSSQmhdHo+w9OO9cXmwGm+A8hrQSAB7Ixgn4LTqdUynawQ5rWNktIIJgAgEjPJ964mm7SqWGWudkgwAcRuDx8lraHgB1RjWAj+ZpIzkCQ4uu4XPPDtLZv/htHLSpIzvotfLmB8D2hwJGTxiZEINPTc72LTx4gCcC7AiByt7NW8tH8O0EkPANrY/qe0N6jmd1zDqPGSLhaYlz4BGBIEjw+5bLZENoLU03AtD2DmS0Bx6mBI6JT2MBxef8Ac0tBb6G7pC1avWN721hsc0eENLSLgTu6RGMTv6o6etbuS5zSBeCPEHDDgIw4dD5p2/knoVTpNcJawx0uI94PRKpPLXTa4wYy0uEc2naUdR5aRDTDpcJEFvEO6H3rDqNeXSG4MjMRsIS3/HQ1G/DadQ/jA6AED4BRc91d87v9yiNytWcTVdlvomXDw3ODZzNtpno5pDhBGCvR6i+lo6VJwANeoalQgm4gPth3G84/sC81V1rnxdEABo/tA93ovQ6rWfmG0zP8Siz+K0A+JrSSKzRP9/iHETttlTtbeAmu6OlpSy8C1waGjnB8Px9pMpsZ4SZ9s3f7SBj6rl6arLsE8RkW+7mVpa+Pit+L8mXJ9mnuGDAEAMMDoZ/8oPCLY9/x/ZIqVUF4Vxx0iZTtmh5EO9f3V35dgZA49P2SC5AaivREbmsVIjEkbR1mc/Ep7a47mCOVzRVR9+YUyxplKbRqq6uS4/1RP1S6mpBaQf6QOQd5wd1n71V3irRE7s6VLUNazvBULamxgEmCLcTggtABlZqVZ3iLR7MEltVrXDjLRge8c7rL3iuImMXRd5xkT1USxRfwXHKzRUqMeTcGVA4gAvNjwf8Ac02njMjjZMbrTTDWxYAQBdtyYvGNo5O65bqO5EAzIgWjJmIbCY2cFxptEgukkAkSRcSIIxyOVzPG0bKaZu1lKrYXmBLhtmASMkATzMDOCpTqFtpFz3FzQ1pY5kw4h0EmIGCSYiPVc/VVWh5Ae1pbEim4kHzBaSOPLdaqPaNRsQ4FvBe2YzJywH6cnqolB/I4y76Oz+KO2XvpsEVGWug58Dhk8bmYK8JqahJMmc+c/FehrdsuILg0Z8JLS4tiNnQd9zls+Io6T6BbJLXOHEeJxIJ3mYkAe9LGljVJBNOTs89pOJnY9fNek7XqmlodNUa2S90TGZDJnG52Su5AFzmQ1pzBa6GjLjZLXFucHladb2rSqUm0mnwUH3wQWGCAww1xOx4n9VUsleImML+TN2VXrVXmxrWOcA5wBLHCBBOx3kY81qOqbUcbgKhicROBgwDgbfFdVn4l07rXTBDS2Y2mIBJ/2/JcHsLTBjy4uaBYSfG0wZgbHBx9E1m+ynj+hva1VznM8BbJPk2Iw4wIOZWWkH3lrniIdD8z6BzQSPovZaXstlYVA+611pBaRjcAwT4su+i4Fbs0tqPYKmGQGlzAQ4RnmRkD4pwzKTr5CWNpWZazKlvivfuQHuJBkYtdiRt13XNpdrVXup0XMtY4hoJINsmC4EiYA8xsn6oPaQ1ga0iSXNLgTxBzsh/IOcZNUwP7ffuXStrsy7Lvq0rmtom03AuDBVniRnw7KVu0qRAaS5rhGXUiwtMcEZgEcynMoVQ0VKN74e0OtBdjfMA8Shov7ykG+PwiHNLcySSJLsgpWCVlU+1XPfdcHSIkRPMSDHQjbn0QfmHAmwgGSJNsx0lV+RaOvvn/AAm6Hsc1KjWttImSRuIzy7yRskh6szmqP/kqgO/mG8H3YVJeo0jmuImc879cqIv8k9HmKGsIMgZH30W3S9qvaZEgwQTnY4jbaOFxWVYER0+OU41+Om3397qP9lHpmuFWTSbJa2alM+M4mXt5iBJPBd6LRo2gAwZBMjAEdV5zs3tJ1OoHMMEfAiZII/mB5BwvU1LKn8XT+0ZNSiATDhBJYJJt8XutI6SQno6fhUobq16E6p0Qz1Wdtedvv3K7l2I5WP71Xesrqg96IPKYjQUN6V3iIGfXjzSAK9DK067s2pSPjbjhwy0+9Y70xBhyYKiQXK70mNDC5W2okl6gepHY5lQMdIY0zvI+wnM1z5cKdrWxgFjDd5OG49QVjc5Wx6lroafYevYWOMy9vh4G5GQBIIgkwcqqurucW1YcWAtkm4Y8xkxxwhr1Cd1hfT8VwwZmdjPkVjozdTR1KVZlrQDI6gOtx5mAT8UxpuAHhIJIzbzAMvEETAz85WbQ9pvYy2QWzlrwHNPXfI9xTdRqqRAmmWH+w3NOR/K7I9x4CHiTEshnfoGw5pi65pEETAGW5PM7wcgIafZxDR449q5pBHHggGCZOD0Q0dYS0uLfDOJ38pB3966OgpB7ZYA6ZBYHEVBaJJsacCOuCs3AtSQvsnX121Gw8iRJFxaIaTgzgnkATOF3KVN4vc8Dxl3tQDMw4Y9kiNjC4ulZ4iGl0xMhoAFviNzgRG3XhaHXHxGo4OBJm8iMZzMcD4LJxp2aJtobV0ZJdUlmBNveT4ZGwB3zysr9S1jX9bthJAmbQXdYB+CdpuzhVJpvtAdADwTLSJ6HIxmZVD8MQHd3UaTIuDpJEAmQIg8jyTeTT1jUb8R0NLrKun05IPdu79rTFrpbYHRBlvPH7rWe3XailWkyGOphvhtJuLonME4HSFjr9nPbpAC4ydQ90tMGGsaN1i0tJ7dJqbLp7yjYYdd4S4zPJG+FcZptU/gTjS8+Q6WtlxbyDBB3BmIj3L0nZ2g7uuWVWeINu8oxJkeRC8Y/Qvvc5x8bsOuN5ds5zpzEnPn9e32NrKlCsX4INK0Ah5F2PFBnmFlOaaKUX9HYp/hrTkS+S4yXGXDJMnGOSotn/qHaKciBmBnG+WyoubZ/Ya/g+AgdUbCPf0SpUpvXoM5kzo0dIXWhntFxFuAOIgz6rsaYWPDmEj0OR7xHpjzXnmaggjy28l1dD2iAMuzkGcSOkjf0Wcos2hJHdGmY6mO6Mv5ZABAY0kvDoAIgHw74nKzsrdedjwUWnNJ9ob4MeIySC6TJI3AiNl0qsVGuNSS+21kQKZiR0GZMzydxlEM2nQ54dlZz3OQFyp7CADjkETlp6EcfRC3OZgdd/cOq7ozUvDjlBx9Gtk7ffqmB3Dd+v1joEkPkYwB956lLqV+BgfM+qdkns6nabi59I7BhcDz7QFp6jK8uK07gFdtx/wDdP86J/wD2F5wA7+ZHnIAJx70WhyNHh9Pv75Vd30P37pWZrsFOqgA+Ek+JwGIMCMwlYqLNM/ZH0VFh6H4LRTovI9kn2MmcdYnClPSuz7Ix1AO/9ql5Ir1lKEn4jLKMbTxMe+JXQqsJPjeZucZk8xyT5LU9jQ3/AKl/RrZO4jeyPmsX/kR+zVYJHEZBMEwM5idgTskEr0VFo6EeufqFKutYP5g31qZ+ACy/Upv9qbL4KXbON+VcT4GOjH8pPHWFpPZ7yBIa0iZJcAd+RP6Jz+02Azc4+gJ+ZCQ/tVnDCecmM/Ep75X5ENMa9kbB2OWsh59ogiGnODs4jzGydpex2BjiWtDti55b1a6IcQHbD+Urlv7cdEBrR8T+yS7tR8bgejWj9CpcMsvaGpY4+Hc7N7PpNa4PfcXcgkuZHLQ0QJ96fRpMAddPNpj2t8kktjfpK8v/AKi47vcf/sQgrakRsP1S4ZX3L0rljXh6p2sogEQBMk3VGGSQRhoBjfrKWe2qbQNgd/5zv0ECF5KlqoK9F2Vrab3fxADIg4nGyxzRWNW7Zpjnv0ugtT+KmAQ7MOLhDMgncAl0wcfBQfjIOZUNuBZIIAJwW4B9ZXnO3tAKNQCi9xaeHQYWTTanqxp8x+yuCxyW0SZTlF0z1J/EDnuFgAmBJkwCZktZHKQe0qlxuILQCJDTIjDT4jOIB+C5umdT/pg+pB/ytNXVycQPJwLh6gkkhCxUynlsL/VXDBaTgZhokRg/BRK7wctp/wDOPlKtXp+CNl9niFbGwhVtWxgW4qSqIVoEaNPq3NOD/kL0Wh/E8U4cL/7XZEkRII2PmF5QFOo1oM9FE8cZ+msMsoeHs9HqGVh42kOG0e0PXy8t/RHrKUOM5bebXDAgnALRhnX3rylLXlpxj7+q9N2dr3VwW02uLv5s7jrAAWLvE7XhsmsnXyAaLidscFvs/spqKY8IL2SARDSHO3JyGT15/RdD/TKhkODGwCTc/MDc5d+izajWd23Dm2kGLNsSInrjoj9S26VE8EUrZ2BqWVdU59OY7ojaB7YPPqFzm6OmJl1xkkRPPUxHzXL0XbQFQBoMuESYAzv9ArHaxjwWjziT8T+y1/8ASUaTIfGnbOxQ01MAy2fIC75kwEbqxaZhob0cQN+cQvNVu0nk5e74x9Eg6kJfp5N/ukHNFeRPVVu3YMt7jp4muq/BshpPmQVnrfiN5EOcS3eG06VFs+jBPxXm31uioagq1/jY0ZvPNndf2yTs1o9Zd+yTV7WqHd5HoAFyb/NEKy1WOEfEQ8k38mx+pu3cT6kn6pRrQs7nqu8V2kR2aRVKnfdVmDkQnlLdDo0GoEHfJZai7tS5jUSGooZKYKeFbaahtstISyiU5hPBI9MJwZH3Ku5Z636WnQju+qujRjZMe4IQ5aKHRDl2a9K0NcCVepNz5GJ6LKKqrvUtO7K36o2HTt6/IH9Fazd+VajSX2Vuvo8eFfCg/ZSFZmXwoRhQjCgTAEbK2lU5SMIENmVp0uucwQ0kBYiVYKTSapjTa7R36fbjnYdHsuF3qCD8jCWzUy7O33uuPSK0ioWwQZjf34WHBCP8Ub8spenQp6Wm4SCbsizcECZIdi2Pekmi9pbLXNlsw7EiTBbO4hKp6nAj0MeQyulotcXNLCBYSCRPI2M8FUpOPYqUujNVZHtCEqAu8SSxrQRUaAYaSLhJkgdeVkd2WDlm8xZmc42KtZdiJYqOarLVq/IWyHy0jghUxgwCr2M9TOxqsNytb4BwlnZSm2OqA7idkbaWMoqb+il2UU2HQLWCUzukJKsuVUKwi1QO8kIcVQenQWNpvhS9KvVFydC2HOqIS9LuVFyqibGXKpQXKiVQhlyjTgeiUXfUK2HA9EgHXKJLX4USodnnxt9FGFAHqF6yLsN6GYVkqQgZRGUUqz9/BSMoAohRpRPQpgSUXeHCXKgKAHtf06la2a1zeR8Fz5RNKlxTGpNHY0vaOQYEzvkXeTuq9VoO2aQZJAdiHsqcknDqbmjgZk5Xg6DiDgx9FtoagEQdusH5jlZTx2bQyV6dzU6kumAX05OHQXMOQYIM4PIx5LEKM5Zny5+CT3vd5pGWnG5j1jgro0DTvBLrXEYIlpD4xjnMbJqeqBx2Oe8oTUXW1Glc8F7m3N2LxkDpJ4x1AXPdpCfY8WJxvgSZHGxWsZJoxlBoQCrBQKpVmYw1FdyTKu5UIZcruSpUuTEMuUuS7lLkAMlS5LLldyADlSUg1CPP9FTKphFhQ15Vh2Pcgc7Hw+qEPwgBrXYHookh6iBnFKpyiiwKCJRt/QKKJjQf+PorbuqUQMg3++qE7KlEwARBRRIRbuPVExRRMYxqdSKpRNCZo0vtt++Cuvqxh3kJHkeqpRc2b+R0Y/DodjVnfwzJkugmTJBdkE8hYdSLdRUDcAPfAGAPEVFEY/WaT+BvbtMCIAHgYcDmBlcdRRdUP4nHP0hUUUVszIFRVqJAQIVFEwLUGyiiAK6KUtlFEgBd+yHj3KKJDCUUUQB//9k=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 dirty="0"/>
          </a:p>
        </p:txBody>
      </p:sp>
      <p:sp>
        <p:nvSpPr>
          <p:cNvPr id="1032" name="AutoShape 8" descr="data:image/jpeg;base64,/9j/4AAQSkZJRgABAQAAAQABAAD/2wCEAAkGBhQSEBUUEBQVFRUVFBQVFBUWFRUVFRQVFRQWFBQUFBQXHCYeFxkjGRQUHy8gIycpLCwsFR4xNTAqNSYrLCkBCQoKDgwOGg8PGiwkHCQsLCwsKSwpKSwpLCkpKSkpLCkpLCwsLCwsKSwsLCwsKSwpLCwsKSwpKSwsLCksLCwsLP/AABEIAMIBAwMBIgACEQEDEQH/xAAbAAACAwEBAQAAAAAAAAAAAAACAwABBAUGB//EAD0QAAEDAwMBBQYEBQMDBQAAAAEAAhEDEiEEMUFRBRMiYXEygZGhsfAGFMHRI0JSYuEVcpIz4vEWJEOCsv/EABkBAAMBAQEAAAAAAAAAAAAAAAABAgMEBf/EACcRAAICAgMAAgEEAwEAAAAAAAABAhEDEhMhMUFRYRQiMqEEcYEj/9oADAMBAAIRAxEAPwD2LWorVGFHK9IwsWQojIVFqAAKFMLUJagQMKpRKk7AlyIVEBVJiHtqK5WaVYqJgPuUlJvUvQA5SUsPUuQAZKpBcruQBZVKSqTAiiouQlyALJVKSquQBCqUlUSgRCUJUJVEpiIUKsoSUwKKFyslCgACFFaiBD2ageic3U+a4grIhXUUaHfFdWKy4bdQjGoKVAdu5SVyfzpRN1fmigOpCq1Yma3qjGsSoB5agKsVx1U7wIAAlCSmEhCWpiAuV3KFqqEwCD0VyUAiCADlXKFSUAHcqL0NyFABFyElRCUwCLlVyFRAFypKpUUAESqlDKEuTRIUqpQkqpTEWShKhKElMC1SqVaAON3iIVFmlWCpLNQqIxVWQOVhyANgqohVWO5WHpgbRVRCqsQeiD0qA2isjFdYRURCogDcK6MaorAKiIPSoDf+ZRCusAeiD0UBu75TvljDkV6KA19+p3yyXq70Aau9UFRZb1L0Aa+8U7xZO8Vd4gDZepcsneq+9QBpuULll75TvkCNBehJSe9V3oEMlVKC5S5OxUFKqUNyqUWAUqIJVIsDjK1zG9tN5B+RT6XaTHbGPXCmzSjaEUpIeivTENlQFJNUdUQqIAdKsFKD1YqIAaCiBSb1d6AH3Ig5Zw9EHoA0B6IPWa9FegDT3il6zXq7kAaL1L0i5S9AD71L0i5XcgB16l6TcpegB96q5KvVXIAbepelXKXIAbepek3KXIAd3ineJFyl6AH96q71IuUuQIf3qiz3KIA8UWDgoWtGJODKN9EnIaQPPG56fFE3Sje2QZicHA5j3Ll2OjUlNzhkOMdQYG8crQ3WuHMjrMfRZqbLiM+EHmSMefRMdpXEw2CP36DeU1Nphqa26ofZTG1h5rmCi7gR5j5ZRVdJUOxHn7XXczj4J8jFqjpit5ou/wDNcZ7DIBeDHMRHlC3sJaMsunYhg5/ym8lCUDcNSRyrGrKPS9mVX0i/2QHBgBAkkycdAAMk4yluYAMF0kSJgTOdp6BSs68K4gxqj0+av8y7okEvEeL6/fmh757XZOMkkECB7xur5CdDays6NjiPmrGoPQo9JQlzWvrW3tYQ5ouaHOcMOOAABmVxtRqqjXObiWzOfdupWa2U8Z2DWI3BCoan7lcyiarslwBmIMk46xsm95VILcCBcbROBHJOeE3lEsZvdqI3ke9ENR5rjvov3LojrHz4QsEibvgBv5kkKuQWh3Bq/MfFX+bHX5rmaejP9Tj5W56YmU8VGHZu0DJz0JiT9lLlQcZtGrHVEdQuf3wjaIk+ESTzvxxuiZrRaIM5yIJOR/2jZHKHGbfzI6qvzQ6rGNUTOQOhn9x9ypq65ZF7S6Ri3xb8yBvulzD4ze2uDsi7xYNNqr/YaOP5ZdA38OT71sP4gbT09gYbnOF7jbAaDIIbzv8ALCiWevCliss1gq75BqxAEuaQ4A7sODEZasrn4MOGMbbjqAqWaxPGbDXU75c9+pnYD5TxgxG56oXV8TOY5A39ZPVPlFxnR771U771XLp6suJ8MnoBj4z6Jv54ZlpnoIwfPyRyhxm38wFFkp6gETBHw/dRHKHGeb7y4iMDrnp+ya3UNaBaS4EE5uEHOOnT4rK2pSpgAOvdu8i4Ng5DRMcb8YO+66tT8OPe0Ppd3Ba4x3jQYafFdJxgg54K5HlXrN9GYy8uta1pnoPrGY/ymspOJtbvIMAGZyIBG+TG67Ok0lNpApOY53NQE2AxJa23xun2Zlu+3K0tY0OHeOLjdNo8LRsARTafEf8Ac47Z3WTyyb6RagkuzhU9M64d64gkC3MnncDIynUqIMSCSAf7Rvgm6f0XW17Kd5BaB7oM43tJb7x0SQKeMuHXAMZ424W8EpK3ZnKVdCKWmaCZjeRFx924+icyrGx/Tmd2wUR7v+p//Abf8/RU40urz0w0fHxHzWijD6/ozc5fYD9QTvJ9XOP1QucYmMbTx8fRNFSmIwT1kz8Ij9VvdrG/lmtls3ExzG02W2x53Xe5OU1GqRKTfrOSKi6dHs4FjXVHAB4dbgGBDmguccAFzSI9JiVjL6ZmQRtEcZ5mfkr0+oa0QHVGtJDod3cXiRcJMgEDYDOJ2CjNklX7SsUFf7jPqtI4Esdi2eABM5AkyPSOFk74sMNOeTcYzgSJgkrvdm6mpWupG4DDnPw0taIm+o4YbJBx12Oyx9taUuJDXttBdDXze502iHNbk4nIAhq41mltTOp4410ZW6eoT4oB2mS6Ok56IXaWpYXAy0Yd7M+yHRYcxMZ/ZYNVXtcQ2YBxJBxAiYlvXYlav9NqPb3jY8TWkGCY3ua1o2G2F0p2YtUNpWuEupmSAdrRETyYH+EdKrBAaMAQLhIEnO/CzCgQfE+89CIggjn72XS7H7Kp1f8AqvM8NEtnPJO/1VWSHUe01S+KdNrWBrmTgk4mN4ykP04FQuEOBkRLbDbmWk+nzXQ7S/CzaTHl7agDbXBxuODsBGDuMFc2l2cxkXPmmYcAXAyP6mtOAc9FEVGrT/sttt0wXVW2uNg2EW3g+gBafs/HIyne7JNMAYzBJkwXXfDhdClSYXEC0U4w52Tvnws4j5rT2jo2U6P8MB7jcJY53hFoLXkO3M4jqFT7YjmU6BDx4rto2fOMi0fvyE6nrGE8OIiRECZhpAkDlJpa1jqYFUubVEiA0OAiCCWmIneQFkrOzAJImeRHSSQmhdHo+w9OO9cXmwGm+A8hrQSAB7Ixgn4LTqdUynawQ5rWNktIIJgAgEjPJ964mm7SqWGWudkgwAcRuDx8lraHgB1RjWAj+ZpIzkCQ4uu4XPPDtLZv/htHLSpIzvotfLmB8D2hwJGTxiZEINPTc72LTx4gCcC7AiByt7NW8tH8O0EkPANrY/qe0N6jmd1zDqPGSLhaYlz4BGBIEjw+5bLZENoLU03AtD2DmS0Bx6mBI6JT2MBxef8Ac0tBb6G7pC1avWN721hsc0eENLSLgTu6RGMTv6o6etbuS5zSBeCPEHDDgIw4dD5p2/knoVTpNcJawx0uI94PRKpPLXTa4wYy0uEc2naUdR5aRDTDpcJEFvEO6H3rDqNeXSG4MjMRsIS3/HQ1G/DadQ/jA6AED4BRc91d87v9yiNytWcTVdlvomXDw3ODZzNtpno5pDhBGCvR6i+lo6VJwANeoalQgm4gPth3G84/sC81V1rnxdEABo/tA93ovQ6rWfmG0zP8Siz+K0A+JrSSKzRP9/iHETttlTtbeAmu6OlpSy8C1waGjnB8Px9pMpsZ4SZ9s3f7SBj6rl6arLsE8RkW+7mVpa+Pit+L8mXJ9mnuGDAEAMMDoZ/8oPCLY9/x/ZIqVUF4Vxx0iZTtmh5EO9f3V35dgZA49P2SC5AaivREbmsVIjEkbR1mc/Ep7a47mCOVzRVR9+YUyxplKbRqq6uS4/1RP1S6mpBaQf6QOQd5wd1n71V3irRE7s6VLUNazvBULamxgEmCLcTggtABlZqVZ3iLR7MEltVrXDjLRge8c7rL3iuImMXRd5xkT1USxRfwXHKzRUqMeTcGVA4gAvNjwf8Ac02njMjjZMbrTTDWxYAQBdtyYvGNo5O65bqO5EAzIgWjJmIbCY2cFxptEgukkAkSRcSIIxyOVzPG0bKaZu1lKrYXmBLhtmASMkATzMDOCpTqFtpFz3FzQ1pY5kw4h0EmIGCSYiPVc/VVWh5Ae1pbEim4kHzBaSOPLdaqPaNRsQ4FvBe2YzJywH6cnqolB/I4y76Oz+KO2XvpsEVGWug58Dhk8bmYK8JqahJMmc+c/FehrdsuILg0Z8JLS4tiNnQd9zls+Io6T6BbJLXOHEeJxIJ3mYkAe9LGljVJBNOTs89pOJnY9fNek7XqmlodNUa2S90TGZDJnG52Su5AFzmQ1pzBa6GjLjZLXFucHladb2rSqUm0mnwUH3wQWGCAww1xOx4n9VUsleImML+TN2VXrVXmxrWOcA5wBLHCBBOx3kY81qOqbUcbgKhicROBgwDgbfFdVn4l07rXTBDS2Y2mIBJ/2/JcHsLTBjy4uaBYSfG0wZgbHBx9E1m+ynj+hva1VznM8BbJPk2Iw4wIOZWWkH3lrniIdD8z6BzQSPovZaXstlYVA+611pBaRjcAwT4su+i4Fbs0tqPYKmGQGlzAQ4RnmRkD4pwzKTr5CWNpWZazKlvivfuQHuJBkYtdiRt13XNpdrVXup0XMtY4hoJINsmC4EiYA8xsn6oPaQ1ga0iSXNLgTxBzsh/IOcZNUwP7ffuXStrsy7Lvq0rmtom03AuDBVniRnw7KVu0qRAaS5rhGXUiwtMcEZgEcynMoVQ0VKN74e0OtBdjfMA8Shov7ykG+PwiHNLcySSJLsgpWCVlU+1XPfdcHSIkRPMSDHQjbn0QfmHAmwgGSJNsx0lV+RaOvvn/AAm6Hsc1KjWttImSRuIzy7yRskh6szmqP/kqgO/mG8H3YVJeo0jmuImc879cqIv8k9HmKGsIMgZH30W3S9qvaZEgwQTnY4jbaOFxWVYER0+OU41+Om3397qP9lHpmuFWTSbJa2alM+M4mXt5iBJPBd6LRo2gAwZBMjAEdV5zs3tJ1OoHMMEfAiZII/mB5BwvU1LKn8XT+0ZNSiATDhBJYJJt8XutI6SQno6fhUobq16E6p0Qz1Wdtedvv3K7l2I5WP71Xesrqg96IPKYjQUN6V3iIGfXjzSAK9DK067s2pSPjbjhwy0+9Y70xBhyYKiQXK70mNDC5W2okl6gepHY5lQMdIY0zvI+wnM1z5cKdrWxgFjDd5OG49QVjc5Wx6lroafYevYWOMy9vh4G5GQBIIgkwcqqurucW1YcWAtkm4Y8xkxxwhr1Cd1hfT8VwwZmdjPkVjozdTR1KVZlrQDI6gOtx5mAT8UxpuAHhIJIzbzAMvEETAz85WbQ9pvYy2QWzlrwHNPXfI9xTdRqqRAmmWH+w3NOR/K7I9x4CHiTEshnfoGw5pi65pEETAGW5PM7wcgIafZxDR449q5pBHHggGCZOD0Q0dYS0uLfDOJ38pB3966OgpB7ZYA6ZBYHEVBaJJsacCOuCs3AtSQvsnX121Gw8iRJFxaIaTgzgnkATOF3KVN4vc8Dxl3tQDMw4Y9kiNjC4ulZ4iGl0xMhoAFviNzgRG3XhaHXHxGo4OBJm8iMZzMcD4LJxp2aJtobV0ZJdUlmBNveT4ZGwB3zysr9S1jX9bthJAmbQXdYB+CdpuzhVJpvtAdADwTLSJ6HIxmZVD8MQHd3UaTIuDpJEAmQIg8jyTeTT1jUb8R0NLrKun05IPdu79rTFrpbYHRBlvPH7rWe3XailWkyGOphvhtJuLonME4HSFjr9nPbpAC4ydQ90tMGGsaN1i0tJ7dJqbLp7yjYYdd4S4zPJG+FcZptU/gTjS8+Q6WtlxbyDBB3BmIj3L0nZ2g7uuWVWeINu8oxJkeRC8Y/Qvvc5x8bsOuN5ds5zpzEnPn9e32NrKlCsX4INK0Ah5F2PFBnmFlOaaKUX9HYp/hrTkS+S4yXGXDJMnGOSotn/qHaKciBmBnG+WyoubZ/Ya/g+AgdUbCPf0SpUpvXoM5kzo0dIXWhntFxFuAOIgz6rsaYWPDmEj0OR7xHpjzXnmaggjy28l1dD2iAMuzkGcSOkjf0Wcos2hJHdGmY6mO6Mv5ZABAY0kvDoAIgHw74nKzsrdedjwUWnNJ9ob4MeIySC6TJI3AiNl0qsVGuNSS+21kQKZiR0GZMzydxlEM2nQ54dlZz3OQFyp7CADjkETlp6EcfRC3OZgdd/cOq7ozUvDjlBx9Gtk7ffqmB3Dd+v1joEkPkYwB956lLqV+BgfM+qdkns6nabi59I7BhcDz7QFp6jK8uK07gFdtx/wDdP86J/wD2F5wA7+ZHnIAJx70WhyNHh9Pv75Vd30P37pWZrsFOqgA+Ek+JwGIMCMwlYqLNM/ZH0VFh6H4LRTovI9kn2MmcdYnClPSuz7Ix1AO/9ql5Ir1lKEn4jLKMbTxMe+JXQqsJPjeZucZk8xyT5LU9jQ3/AKl/RrZO4jeyPmsX/kR+zVYJHEZBMEwM5idgTskEr0VFo6EeufqFKutYP5g31qZ+ACy/Upv9qbL4KXbON+VcT4GOjH8pPHWFpPZ7yBIa0iZJcAd+RP6Jz+02Azc4+gJ+ZCQ/tVnDCecmM/Ep75X5ENMa9kbB2OWsh59ogiGnODs4jzGydpex2BjiWtDti55b1a6IcQHbD+Urlv7cdEBrR8T+yS7tR8bgejWj9CpcMsvaGpY4+Hc7N7PpNa4PfcXcgkuZHLQ0QJ96fRpMAddPNpj2t8kktjfpK8v/AKi47vcf/sQgrakRsP1S4ZX3L0rljXh6p2sogEQBMk3VGGSQRhoBjfrKWe2qbQNgd/5zv0ECF5KlqoK9F2Vrab3fxADIg4nGyxzRWNW7Zpjnv0ugtT+KmAQ7MOLhDMgncAl0wcfBQfjIOZUNuBZIIAJwW4B9ZXnO3tAKNQCi9xaeHQYWTTanqxp8x+yuCxyW0SZTlF0z1J/EDnuFgAmBJkwCZktZHKQe0qlxuILQCJDTIjDT4jOIB+C5umdT/pg+pB/ytNXVycQPJwLh6gkkhCxUynlsL/VXDBaTgZhokRg/BRK7wctp/wDOPlKtXp+CNl9niFbGwhVtWxgW4qSqIVoEaNPq3NOD/kL0Wh/E8U4cL/7XZEkRII2PmF5QFOo1oM9FE8cZ+msMsoeHs9HqGVh42kOG0e0PXy8t/RHrKUOM5bebXDAgnALRhnX3rylLXlpxj7+q9N2dr3VwW02uLv5s7jrAAWLvE7XhsmsnXyAaLidscFvs/spqKY8IL2SARDSHO3JyGT15/RdD/TKhkODGwCTc/MDc5d+izajWd23Dm2kGLNsSInrjoj9S26VE8EUrZ2BqWVdU59OY7ojaB7YPPqFzm6OmJl1xkkRPPUxHzXL0XbQFQBoMuESYAzv9ArHaxjwWjziT8T+y1/8ASUaTIfGnbOxQ01MAy2fIC75kwEbqxaZhob0cQN+cQvNVu0nk5e74x9Eg6kJfp5N/ukHNFeRPVVu3YMt7jp4muq/BshpPmQVnrfiN5EOcS3eG06VFs+jBPxXm31uioagq1/jY0ZvPNndf2yTs1o9Zd+yTV7WqHd5HoAFyb/NEKy1WOEfEQ8k38mx+pu3cT6kn6pRrQs7nqu8V2kR2aRVKnfdVmDkQnlLdDo0GoEHfJZai7tS5jUSGooZKYKeFbaahtstISyiU5hPBI9MJwZH3Ku5Z636WnQju+qujRjZMe4IQ5aKHRDl2a9K0NcCVepNz5GJ6LKKqrvUtO7K36o2HTt6/IH9Fazd+VajSX2Vuvo8eFfCg/ZSFZmXwoRhQjCgTAEbK2lU5SMIENmVp0uucwQ0kBYiVYKTSapjTa7R36fbjnYdHsuF3qCD8jCWzUy7O33uuPSK0ioWwQZjf34WHBCP8Ub8spenQp6Wm4SCbsizcECZIdi2Pekmi9pbLXNlsw7EiTBbO4hKp6nAj0MeQyulotcXNLCBYSCRPI2M8FUpOPYqUujNVZHtCEqAu8SSxrQRUaAYaSLhJkgdeVkd2WDlm8xZmc42KtZdiJYqOarLVq/IWyHy0jghUxgwCr2M9TOxqsNytb4BwlnZSm2OqA7idkbaWMoqb+il2UU2HQLWCUzukJKsuVUKwi1QO8kIcVQenQWNpvhS9KvVFydC2HOqIS9LuVFyqibGXKpQXKiVQhlyjTgeiUXfUK2HA9EgHXKJLX4USodnnxt9FGFAHqF6yLsN6GYVkqQgZRGUUqz9/BSMoAohRpRPQpgSUXeHCXKgKAHtf06la2a1zeR8Fz5RNKlxTGpNHY0vaOQYEzvkXeTuq9VoO2aQZJAdiHsqcknDqbmjgZk5Xg6DiDgx9FtoagEQdusH5jlZTx2bQyV6dzU6kumAX05OHQXMOQYIM4PIx5LEKM5Zny5+CT3vd5pGWnG5j1jgro0DTvBLrXEYIlpD4xjnMbJqeqBx2Oe8oTUXW1Glc8F7m3N2LxkDpJ4x1AXPdpCfY8WJxvgSZHGxWsZJoxlBoQCrBQKpVmYw1FdyTKu5UIZcruSpUuTEMuUuS7lLkAMlS5LLldyADlSUg1CPP9FTKphFhQ15Vh2Pcgc7Hw+qEPwgBrXYHookh6iBnFKpyiiwKCJRt/QKKJjQf+PorbuqUQMg3++qE7KlEwARBRRIRbuPVExRRMYxqdSKpRNCZo0vtt++Cuvqxh3kJHkeqpRc2b+R0Y/DodjVnfwzJkugmTJBdkE8hYdSLdRUDcAPfAGAPEVFEY/WaT+BvbtMCIAHgYcDmBlcdRRdUP4nHP0hUUUVszIFRVqJAQIVFEwLUGyiiAK6KUtlFEgBd+yHj3KKJDCUUUQB//9k=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hu-H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Tamariska-domb élővilága</a:t>
            </a:r>
            <a:endParaRPr lang="hu-HU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357158" y="1142984"/>
            <a:ext cx="29129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800" b="1" i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3200" b="1" i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Kései szegfű</a:t>
            </a:r>
            <a:endParaRPr lang="hu-HU" sz="3200" b="1" u="sng" dirty="0">
              <a:solidFill>
                <a:schemeClr val="accent6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285720" y="2143116"/>
            <a:ext cx="378621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kétszikűek osztályába tartozó növény. </a:t>
            </a:r>
          </a:p>
          <a:p>
            <a:r>
              <a:rPr lang="hu-HU" sz="2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Védett faj.</a:t>
            </a:r>
            <a:endParaRPr lang="hu-HU" sz="27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Kép 8" descr="kései szegf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357298"/>
            <a:ext cx="5048287" cy="37862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214546" y="21429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2800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Kérdések</a:t>
            </a:r>
            <a:r>
              <a:rPr lang="hu-HU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			</a:t>
            </a:r>
            <a:endParaRPr lang="hu-HU" sz="2800" dirty="0"/>
          </a:p>
        </p:txBody>
      </p:sp>
      <p:sp>
        <p:nvSpPr>
          <p:cNvPr id="5" name="Téglalap 4"/>
          <p:cNvSpPr/>
          <p:nvPr/>
        </p:nvSpPr>
        <p:spPr>
          <a:xfrm>
            <a:off x="5214942" y="785794"/>
            <a:ext cx="32335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8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Erdei szellőrózsa</a:t>
            </a:r>
            <a:endParaRPr lang="hu-HU" sz="2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6643702" y="1785926"/>
            <a:ext cx="1810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8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2006-ban</a:t>
            </a:r>
            <a:endParaRPr lang="hu-HU" sz="2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5137775" y="3643314"/>
            <a:ext cx="40062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8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1979-ben és 2013-ban</a:t>
            </a:r>
            <a:endParaRPr lang="hu-HU" sz="2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6643702" y="4572008"/>
            <a:ext cx="22859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Gellért-hegy</a:t>
            </a:r>
            <a:endParaRPr lang="hu-HU" sz="2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9" name="Kép 8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4286256"/>
            <a:ext cx="1239855" cy="9286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Téglalap 9"/>
          <p:cNvSpPr/>
          <p:nvPr/>
        </p:nvSpPr>
        <p:spPr>
          <a:xfrm>
            <a:off x="7429520" y="5857892"/>
            <a:ext cx="9236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8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Igen</a:t>
            </a:r>
            <a:endParaRPr lang="hu-HU" sz="2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6715140" y="214290"/>
            <a:ext cx="17235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8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Válaszok</a:t>
            </a:r>
            <a:endParaRPr lang="hu-HU" sz="2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0" y="857232"/>
            <a:ext cx="535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hu-HU" sz="28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Melyik virág mérgező?</a:t>
            </a:r>
            <a:endParaRPr lang="hu-HU" sz="28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0" y="1500174"/>
            <a:ext cx="61436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hu-HU" sz="28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Mikor választották az év madarává a tövisszúró gébicset?</a:t>
            </a:r>
            <a:endParaRPr lang="hu-HU" sz="28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0" y="2857496"/>
            <a:ext cx="55721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hu-HU" sz="28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Mikor választotta az év madarává a természetvédelmi Egyesület a Gyurgyalagot?</a:t>
            </a:r>
            <a:endParaRPr lang="hu-HU" sz="28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0" y="4500570"/>
            <a:ext cx="5572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hu-HU" sz="28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Melyik tájat ábrázolja a kép?</a:t>
            </a:r>
            <a:endParaRPr lang="hu-HU" sz="28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0" y="5214950"/>
            <a:ext cx="56435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hu-HU" sz="28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Igaz-e hogy a Szent László-tárnicsot manapság már gyógynövényként használják?</a:t>
            </a:r>
            <a:endParaRPr lang="hu-HU" sz="28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10" grpId="0"/>
      <p:bldP spid="12" grpId="0"/>
      <p:bldP spid="13" grpId="0"/>
      <p:bldP spid="14" grpId="0"/>
      <p:bldP spid="15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600" i="1" u="sng" spc="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Forrás</a:t>
            </a:r>
            <a:endParaRPr lang="hu-HU" sz="6600" i="1" u="sng" spc="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2643182"/>
            <a:ext cx="8643966" cy="4525963"/>
          </a:xfrm>
        </p:spPr>
        <p:txBody>
          <a:bodyPr>
            <a:normAutofit/>
          </a:bodyPr>
          <a:lstStyle/>
          <a:p>
            <a:r>
              <a:rPr lang="hu-HU" sz="40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hlinkClick r:id="rId2"/>
              </a:rPr>
              <a:t>http://www.zoldmuzeum.hu/budapest-vedett-es-kulonleges-allatai-novenyei</a:t>
            </a:r>
            <a:r>
              <a:rPr lang="hu-HU" sz="40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u-HU" sz="40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3857620" cy="1143000"/>
          </a:xfrm>
        </p:spPr>
        <p:txBody>
          <a:bodyPr>
            <a:normAutofit/>
          </a:bodyPr>
          <a:lstStyle/>
          <a:p>
            <a:r>
              <a:rPr lang="hu-H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Gellért-hegy</a:t>
            </a:r>
            <a:endParaRPr lang="hu-HU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Tartalom helye 5" descr="gellért-heg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214290"/>
            <a:ext cx="5286380" cy="39955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Kép 4" descr="Gellert-hi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86182" y="4292856"/>
            <a:ext cx="5180284" cy="23508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285720" y="1000108"/>
            <a:ext cx="3429024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Budapesten a XI. kerületben található. A </a:t>
            </a:r>
            <a:r>
              <a:rPr lang="hu-H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Duna, a Sas-hegy illetve a Várhegy határolja. </a:t>
            </a:r>
            <a:r>
              <a:rPr lang="hu-H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Gellért-hegy két végénél az </a:t>
            </a:r>
            <a:r>
              <a:rPr lang="hu-H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Erzsébet híd, </a:t>
            </a:r>
            <a:r>
              <a:rPr lang="hu-H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és a </a:t>
            </a:r>
            <a:r>
              <a:rPr lang="hu-H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Szabadság híd </a:t>
            </a:r>
            <a:r>
              <a:rPr lang="hu-H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található</a:t>
            </a:r>
            <a:r>
              <a:rPr lang="hu-H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hu-HU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Gellért-hegy élővilága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i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Sárgás habszegfű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357158" y="2500306"/>
            <a:ext cx="52149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Gellért-hegy szikláin fordul elő, nagyon kevés lelhető fel belőle. </a:t>
            </a:r>
            <a:endParaRPr lang="hu-HU" sz="32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Kép 4" descr="sárgás habszegfű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1285860"/>
            <a:ext cx="3714776" cy="55721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/>
          <a:lstStyle/>
          <a:p>
            <a:pPr algn="l"/>
            <a:r>
              <a:rPr lang="hu-H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Gellért-hegy élővilága</a:t>
            </a:r>
            <a:endParaRPr lang="hu-HU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AutoShape 2" descr="data:image/jpeg;base64,/9j/4AAQSkZJRgABAQAAAQABAAD/2wCEAAkGBhQSEBUUExQWFRQVFxwVFBUUGBgYGBYWFxYYFxgVFxwXHCYeFxokGRUXHy8gIyopLSwtFR4xNTAqNSYrLCkBCQoKDgwOGg8PGiwlHCQsKSwsLCwsLCwsLCwsLCwsLCwsLCwsLCwsLCwsLCksLCwsLCwsLCwsLCwsLCwsLCksLP/AABEIAMMBAgMBIgACEQEDEQH/xAAbAAABBQEBAAAAAAAAAAAAAAACAAMEBQYBB//EAEEQAAECBQIEBAMFBQcDBQAAAAECEQADEiExBEEFIlFhBhNxgTKRoUJSsdHwFBUjweEHFjNTYpLSQ3LxJESDosL/xAAaAQEBAQEBAQEAAAAAAAAAAAAAAQIDBAUG/8QAKBEAAgICAgIBAwQDAAAAAAAAAAECERIhAzFBUQQUYaETMlKBIkJx/9oADAMBAAIRAxEAPwDR0wmhyE0fobPhjbR1ocjlMSwA0JoOmFTFsANCaDaE0LIA0JoNoTQADQmg2hNAANHWgmjrQADQmg6YTQsANCaDaE0AA0KmDaE0LADQmhxoanzggOQT0CQVE+gELLR1oTR2WqoAh79Qx9wYJoWQBoTQbQmhYAaE0HTCaFgbaE0HTHaYWBtoTQ5THKYABoUG0KAOtCaCphUxmzQLQoNoTQALQmgmhNAgLQmgmhNAHGhNBNCaABaE0E0JoAFoTQTQmgAWhNBNHWhYAaE0G0JoAFoTQTR2mFgBoa1amlrI2STfsDEholcN06VzAlQdJdx7GMTdRbZuCuSRVcOA8pDEkU5OSd3fu8SGh1enSglKQyUqIA6AKIjjQhK4piaqTQ20JoOmO0xuzI20JoOmFTCyANCaDaFTCyjbQmhymFTCyDbR2CphQsUdhNHWhNGTRxoVMdaOtAgNMKmCjsCgNCaDhNAgLQmgmhNCwA0daCaE0LALQmgmhNCwC0JoJoTQALQmiLxHi0qQB5igl8DcxT6vxrLA/hpKupVygfnHKfPCH7mbUJPpF/MnpTZSgH6kCIGt8QypY+IKLgMkgn/xaMDr+KLnTCpSmPqwAbDdIhT5jfAoZ5h3s9z7x8+fz29RR6I8C8mxneOgMIBvZyR+rRofDfimTMJWVplUA1eYQGB5QR965GI8mWqYwYWdn2PcW/Fo6mfYc2GL39LRw+p5aabuzquKKaaPSeO+N5EuctKP4pcqdJFHNdgq756bQ/wjxJJ1Fkll35FZLbjY/jHlx1Kd7nd3t/S8TeEcaXpZvmy1UqGeUEFzfIIu30Eb4/lThS8CXDGTs9aaE0UPCf7UhMtNliybFhUsgW6MT2Ho0TeGeIxqEk+WmWtNlCpgbC4cdXts4uY9UPmqTqSo5y+Nq4uywaE0UkjxN/6hUlUpSVAjHMbgG7ep7Wh/V+I5aFhDFR3IZhcAdt/wj1Lli1dnnfHJOqLRoVMdlrCsEH0L/hBUx0sxQFMJoOmOUwsA0woKkwoWAWhNBNCaJZQWjrQTQmhZAWjrR1oTQsHGhNHWhNCwcaE0E0MT9YhHxrSn1IH6xEbS7LQ60daKXifiyTJsD5h3CMD1OPYPENPjyU90KAZxuX6EbBt44v5PGnTkbXHJ7o0c2alIdRAHU2iNP4tKRlY+ebOPpGJ434nM2lVIRSl81ZJ/pGd12tUeZyxySTtkNtePLP526idY8Hs13G/E6lkoS1O/cbDuHb5RSo8RzqAgKKQl2ZTm+zgud4ozqSU2sLXUQHc3e4t+UdkyDM5WNLuogUpLbDf+UfPny8km22d8IrwStXNWshVRsbqzbo56kxITpxKmIrcAEKYtZw4qB9i0XfAOElCPNCUqSxQEtUlJsQWVYqFz2A7xX+Mm8xExiSoAUiwCg7W2sGbvGOz0KFLIqOLzE+YVVBRN+YMzBnYfESzvbJsIAatKgCR3AIxs46QAkJuSm5uxuxa4+u/aOo1bOwT7O/yOA3SD2Sr2Oq4iXbIZmIs5w/TeGlzw7kHGA9J2e3pDaZqD9kP0wQOrD19YkGak9mDXLn36w68GWhgstySf9IDBrPh7/SFOUoUhJFzlrbMIf8k0j4XJY0nrYdMw2lJBaoG9x6RUyHNVpSFJoLk3Y5PWkt9Is9BrVSi7DuCAoFi4JtZmiGJqmqqILswAbb3Ynf8A8w2sqN002P2dwM9O+Im2gW8/j8wzDMSoIJAFk2UkAMCN8fq8U01Ey5BsbAPSRhkttjbrDn7OEuXLm7G4H5ekKUwN1HuLflGlN0Rtsd4dxZcpIUVqQo3YEhzi7G/9YvOHeNJyVVKWVpBYpf4jv16/P5RTTFv8aaugz2t0iOdMm9HLuzYs1urmLHkktpkcUzeH+0hF/wCG3R1O98YsYu9B4klTkuFUuaQFEBz2jyapSRStIJflLD0servEkKKUhTtuRn37fhHoj8ua72c3xI9hrMKPJRxtf31/Mwo7fWr+Jy/S+56y0Jow3FPHilTG05AQAxKkuoq3YdooD4p1MtJpmrb4ufnLg1W32YjDEiOr+bxqWJY/Hm1Z6w0daMLwPx6ulCZyQrAMx2JHUgC5bo2IPi3j1dTSQEj7yrqOztgfWNP5XGl2c/0pG3aE0eef391DJUyMXSR8Xc35T6Q+rx/MXLUyAkqDAh3Qd82LdesZ+s4y/oyNJqfFUmWZwUWMmxBKQVHcIc3beKhf9osvzAlMsqFRBVUkBnsQdy1/wfMYLzQoqXck3JVe/Xu5vDa9QWJKn9m9rlo88vmSvSOy4Y+T1biXiqVKQpSSFkB0sbKJwPTvHmWv165kxy5Uskn0ycG8ANX5hq+IgBLZduuxiXL1BwUsTZy1vX6x5uf5Eps1DjURucKU2OPitvvlxA6aeCDdi2DcsNwG6w4rQhnLq9+mBbP84jIWEqNKWWB9H6bYxm8eVOzpdBamfLvcA7Ncg+httAL1KSQGKiwcsHIGc9xtDhqIDpJUT0vjB6e8QdW/3S9nbplr7X/WI2tl7JMyeGpDpYZIq/H5RK0soqHxW/VozeocBzazt79Dje4/nGk8Ma2WETEzJa1LTSZTJU5BLKSED4sg+gMalxutGkrZpOH8TmypIlpWRuSAHCTta4NxAzePTJkpgkEAEGYC5UyWL983794M6KXNQAgkzZighkk8gpZr7Jyd742hjjmhmyJAcBCaqQkdktWQ9grI/wC30EZfVI7PSM1O1FSglDqWosycDNv0YaGgmG55TcPt6DfrF34f4PPnMtNgFU1zEliS7YSSH6+kc4jpFygAprnKSWq3S7Xi3Wjnjq2Uo092NJa3KDnbe8MT9KonDA4f4v6CNLqODTCoUJS5AIJCgp1BxbIsXYRXTtCZc2mYFJNwdnLcpd2bB7h4qZHFrsgpWoAGkkBmCd937+kSZmjmUuQC4qZL1hOQpmxdrfdJxBzNR/ESXBA+IWwNw29xtErScSKZqVO6UlgWax2BPqfR3hZNECUWuXpF36tvb7LNDzBV2Uxu4Lg7e0Fr5ktSrkkYdQG33gDdzf33hnSAAG/xNvYC7C/6vGaZB+fJSlLKAUFXH63OIrZukValdV/l6l8Ra6BHmBcpdNyCircuzJNik/1iNL0iwpVRDPy03LMwfoG2ipuJGvIXnsGULBr7EiI37aHsz5DWPt+mhyZpag5fNWwf7vyz7mGk6CWovzA4JU1zhhaCxJZI/aQpLEhtyCx7D3EBWkAIy4fmuD1Bb9WgBw+yqKgXJIwws7Hp+ZhxCwEszqtgPUz7DaLrwDop6n9e0KAM8fdB7kH8oUXYIchAYlHS5uwfqohyfSD/AGNRIJJxYEgNs5Pv9YOgeWUoLXv0c3J752gEGWrMwpPwglmVi/Xr84jOibJidOwsp2DPfYbN6x3UoFFiPUj2Z9or9RONkB6nNk3AA3J/X8olaXUCgB7jOfUs1zbeMOLWzNEeWqosrmCQ5ID9gBbt7w1O4k5pZsW7W6bw75ySVBLly9wdw1+otvDK5SApL3Yku4Fy1uW++LYjolvZKI+u1xJCQm/bb+cI6ZTZJIyPn+rxI0MqWnncqLulwzP33Nsw4uUmYp2LG7MwJ9Y3klpAHRTQlQZLKwDZvmLROXPU4tgPZrns8RVGzJQwD3AJGb/UfIRETOAWAxYvubt9AIw45OyEqdrlIJKiQNg5LvuGLRKlTS5JZQNyQwpSzgHcn1hvTLqc3Cmdhd72IDW9f0B080qNK0pAIIYCz9jh29Iw19ikyUA1QcPirIA/lmI1PmKIdincO1y+QP00FMmpJznlckbFrfq8Ry5cOFAXD/l7fWEUUtvDWllp1SRPQJqS4cgcppJBF8uBa+8Hx2SqXOJCjStJJsXFzyg5IZoq1JWClQcJtsXc7giwv1w1otOO6sLTLUxumpxt2PTEav2a/wBSw4Rp5UnT+Y6V6g83xFpQBABAPxFi73Fz0iw4dxSbqVOqUJ6JdNYZJvdmSRzYUb9OwjEBK0vMsxcAE4bce/8APpFrwXjy5QJQqiuzAG5ThV7i7xlp9lUz0LifEvIQmdLQny6k+aOUpSBlIAwpzvFb4i4IZxTOkuqUsgrADqakAzEh7uxNujjMRvCnEivzAVIJAcpSkBTqUl1PktjH2hF1I4oZWlrCm5+VSxZJUsnmDAJYOGYGIdtSVlfK4zMlIlpnSyJaplMqaSCCHZILdt/yiTxXgsicTUsBUxDAk3qApt0I+rmLSbLlUJlpCCEgLCCHBAXUCHy7v2Y9Yz03hKZ2v5VEJRTMUynNdQ5Q2O7ForJ0ZHVcAmyk+YfhJUhJKWYpLFh9oPv+EVACgoJPKMuWsDuHYewj2zi/Ckq065alqKGKgsuohTswbIFxSBHkOpQZUxSZjEuQkqwBsWaz8pjezlONdEZaU25etzl8nq3SHJS01EMepNmDNb6M0HqeFzkpJmBhsUAkMRYBhaxBe+RFaiWZZyVAh6gPxaCVmeuy50mqKLpXYHL3HKobNsbxHn6pIYuHyk9+w6xVjWBmBuNx077ZMPgvMTa4DgDLt+A694mHsWT/ADipN2uMH8TaxgUTQTcYcA9x653iDM0kxzUHd/0SmJKwpkuwZwQoXbqC0KSISZK2LFjvhmHz+sHMlS1mo2IDWLFn2YfntEdK1OoOlI2qs4+f49YOdMBKQGCmuU2fe/1+kYadmSR6BZGxtj3EciGK/vJ9wH9+aOwx+5B2VwgrANXJccpAIL9Ogh/R8HloJFJJH2je+5bZ4lcL4GhEyXTNvNekKPMlgSAWzt840EvhKVBKBNT5pJAcEJV90CzH5xZvwj2KCMnqeGIqVUkv1SbG1iwsPlEbTcIQGLTQcuVAj3Yfr2jQT+HrBZTsVFBNviGycOXs0AhHOlDBJYsEuXYnmJ6nfIhsOMSt4fwszZ3lghLuVLVsAkOSTEXxRw5MialBW7pDK3zv8s9/lrJXDFyyXSSlviTsPT5H2jLeKpTpSwJWDzE1fDgZsxJGBscRuG2YlBJFIjh0zJUAnDElmw9vwiVI0xlDlLg3Ld+xfH84Z4fqFFJFLMN36d8wa5tSXKSCQfyw/pmNu7ONEpM4lKXUd3IB22Z23+kNjToCulySX3O1/bpAhLpDKZQAcjYHAAhuRwubWDUKX5qiL7kAflHP+yIdRpGWVDo3/hsH84lIQUgpc3tmoB2sAfk/rDK5amAC5bOQ7tc7DrveHJJATde2bEW3Ylmt+MGynUykKAZJLAuoeoBCXPb8YCbLsoqVymyUpJIG2SLw8jUvYs42bc/RrwCkKUxtlicn0OLYtaIrsASkE2SoJSkUk9frbLQ6oBgDMcE4IxhyPUjpEaYulXTuRnZuxtaHdUgKICmAcYZ7YHs3pFoB6iYAEgPe1v1Z/wCe0TfOQogBADs5thyOuSx67xUy5yQsEkEVBycgE3b/AFf0j1Ph3h9E7SBICGd6kipSkO7GwIVZre8GqNwVmLTImeYnyVASyoJe7JLvc4BF7Pe8ayXqEKr0+pKedIBWHvihYL8qtvltGe4vwWVJWqkzZZIBSFEFBYkVBzYtgWOfdnUaGapbVpWQkKruE0sKQbk1MQG9PWI1XRra6N1NSJJllZSFyx5aSFnmSQCUkXYFsk/ZEYjSzyriToqQTMB5XUq5qLNY+0ek8I1In6ZJpZQTQpJS12xcO36vmKjS+H06fVCbLSQmYaDLRSyF/FUQoWSySzYIbcQNSV0XGp4uCqYlVlISHStwLuRcO+BcC0YzxBPE+sLlBSkhJTNSHK1pW6he9AFdj39I0HGNAVKMxSbg1Vy+VRTyukli5OPSEAtWlQtaPKUpTAKIWUh3QosHZxUe5eLGzT3pmR8L8KXqiuaVqSElggDlUaVFgE+lgOu0NeNuCnRqSsISZayEpqpavcnoC3tf0jSp4onSqk0hNJUoTGZwFEEkt8PV+gMSPHMo6iQKQ5QoKRylT4Bp2637mGrMNXGjyVCxNewT1YBh3HsPeHpWjCDUVE1FhbcZFt41PhzwvJnhU1d0oQpSil0lag4DC/R7WLRZcS8BCQhIStRBUa8FKFn4SlJNjykBzuLh4t+jCgzO6Pg01bBrEA5DAF7O7vY2Dmx3iFN0hTax6DlJY5YviN3wfSIQ7XlpN1r3UnlKgCGIHtks4h/i3hmUtddCiVMipBSAhmBWQSNrs3be2as3ho85TKckFNj1Lm7fD0uN44rQlTEMGsxa43D7xY8SkCSrnCkMLBQbFi2xHcfOIen1zEEAli7Ls/bHSFs514Y2NH/qPy/O8KJi0OSWZy7ctn2xCiZP2ZxRG4FrleaSkMVB7tkEKDW6h3Ea2fNEySC6QtKgVAbkElx1Bz88RipMiYkqpQoqskBHM/s1gOw3i20CJ+nWlS6VS1Gia6VEAOFFn+1ys8Grdo9MHSotdVxRSp6TNSQlCisgbOKXIIfJJsGe0RtNpqpfmOG5xyEhgVs1VmDl3F8YiRqUSZkuYqpxUlCbhBuKyTZ/gUMjLxF4dplr0qUSyKQvKrAJBJ+6XJd3bpe0a6Q8mhl8TSucop/wglIUpRNyQl0Bg5YkOq/xRR+K5ZEtBFNT+WlNxVXcltwCAdsiNRw7h8pUtnuXHLys1iwFheGuOaiVKVLUP+mtKi/MVIHKodTb6iMJ0zTqjy+bLuxYObgv9PpALSzJurf9drRtOP8ADNJNnMC1SXBI+GYDZDj7G7naMvxDSCVNKFIBpJCrmxB77RtSOEo4lPPnhRpchzc9m36Q8jiDGhBJfJu6W69fWHZmgQu6VMrIDgAdQ2T694l6PhBCiuoAJ3LAZsA9yTe7GNNxoxRFEizKKgVDZnSDcluve5vEuXpgGGRYMb49MQZmFyAkhyOYg3D3/XaOzwxxUdunvGG2Wgwhv6Xb0b9Whhen9+5JKn7CCM1mSwfcJBP4CDVppjh0hKTlarfTPzEBQzM0ZTKEx3P+sPZ72646YgFrQ3MglWN0uC1vxHWLTTaQzHl/YSmok3L3LABnu8QEySZtQFKcMrci3KOkWw0V80JW5oI6BOR+ceoeFPFkiRppUlS6VjkCgmzOwJLfrtHneplVkh7i/r+DbXheWokAsPTq9s2zFbtFUsejf+NNYPKcc4UQpO5uLWayS7viMvp9aoISSwX9pzY3YPVnEXHhzVSp+nTImKIUgqoWrGQAW3yWEU3HeETdNMKSK0fZJYkkGzgYd3veM96NSb7RoeDeLqSJK1slaCgHooCxx05XxjpGr0HGETWSlmBJpFyAlTjO5JHz+fhmrnzJjAJICXJIuDd3/XWLjh/F5stSVBd3dmyw7MQLmNOLRlTa7PcpupqAllJ5ypOMJpJc52b1MUX7X/CSkkBISWdTkEKQgP0FRUW9hmM3wD+0RaVATEuCWJqu7u4fbmBibxGRN5poKCkArQGdlJ5sEEC+7nb3yjrlfRU6jwtOnTysLT5KyVObrADVgjdlKI/KNFJ0cxGml/xEslNAJFgVEJfJIwB6tHOCKK0ylB0qV8QpTcA1FKOiSUFT9vQxXcSmTtNMWVA+XMmXQkg0izKCk2AUALMLH51syqW0RvDCFyVzp0tXmLSkpEqoVAWdah9pNQYAXMbHUpKpRrArUl10/fs4DuwBxfaMxwfjEmZNKKTLUSwUN3Bstum3qffUGQhhzH3Vt1P0vENRozWvQFTlSZ5JQtAmpWwSXUoJoPQilGCHC+4jQXCEg5UHUFbUj4d23jN+MitUjzwhQIWOVTEhLFFVnH2kmx2D4hzw34slzZZ840LAupiygBykAAlxv1eNC0nRacV4BL1IpUlPmJugpJwwuXOCRfo/aMPxPhapVJKGCnpOcWYERt9RxSXSmYZtAUBQFJIcZScOk3cgjBGICfrk+UJ1YKMI3eYxKnDsE1NZ/sxl0JJMwX7r/wBKvlCjQS+OsAFDTktc+Tk7n4oUY37Of+JO4ZwuWpYVKSoLTdmNw4cucs4x1geI8PUsTBMRUAtKwlxzMUhjsAUln9Yu5HGtP5pV513YgggB2IGHAZn9Y6uWmbJ5VJUpPKoi4bqQnsTGrPR2eY6ozET5sqYoXShSwm6QQkOHuzvjcNDWl4x5b+UCpdYdiWIZqWZr7n2tHeM8PmCfOKlmYtajUoACpRJAIScBmwTtEaXppNRTdRQPhvTZ3Krg1HPtHTTZ595FnL18xHloWD5lJUS6vtk1KVSXPXpdosuIrKgiYpZrpI5RSCxsC2LEWck+8PaTRmYWSUkpQxCQymOE4yXJ9id4kabwuo0qmqbyqqJSWZ1OxPUt+Pzx/wBOiQ1JnS1ySpaVCarlsfhvQKXfAYxW8T4OZkvzlOpZ/wAUANzbqth7HO77iL1WlQm6VoKQkkVfHuCQ3MS+4eFouIy5k6agJNAXLSLhI5gHyX9SNm9YpWr7MFN06ZRdSWPS1rYDXJ945I4iQxSS5+yWAbv0jVeKODyxLWsFglLlQIKiWDgNkgEk9kxipU5VDgWAyNnw/XEaUbRykqNdxDjqVyVJUGDOAA5FwLHOexip4PphMUoGopAup8H88xI8M+HRqJQX5pCiougpJDjAcHBttGm4T4WlSlq86akBSCCQCkpUcEElre2Yw1jaNJNu2VekEuWWS9XU9PWH9fpyuVWkpIqAKC9RDsSkC/67XtNRoJVUoy0uWU5sR64s7E43EQdMgzUqewSoqRVfnLvd3c2LHdt45peTrWqIHA+HoTqVJ8wOQkICjclSmIJAyCOzveLDi+glGWsoclBJKwQaTS5Saeye2Iz3GdAqWpZlzDUASHD1Ul8iwsXvaNVwTQPo1KWhpk9JMwWLkpIcZABF27x0ryYXowGj1omEXNRe2f1/SOTAlyKi5tY2HXuTFhxfgvlFK0MJZCT/ANgUPh9XZ33MQpawE3AueU2w+Re/rG/Ojg1Q5I1CpQT1DlwQ7ANcZGYudFxn+JVNBUSk85JDFQs3U7e/aM6EpfzCkDvfGGzeA1OoUWYEgh3dvX027RKthOifqVOSQwSdssNkhoiz5KltSebIG1lHO1xtEAalrc12cG2D9faLTToIAsSws5e52aLWJEWGm4TMEsVpUoquKGYdnAZrY2gtPxNfOlaVgAdSA+DV16fPpHdPxmYmSqSkgJKqrhy7Dc3FwPrEbh2qz5jKFwSpy/Ri9vURhryzWi10vGlywpUs1PSCFXwSOUk7MB6RM4l4lSuWEoBUpk1AC6ilNNzvYD/bFMnTVqAS9ZupLgbtvYC8VUyTMSskWI3UQDYYti8Er0W2iz4fxQJnIWslJCnYXIDXJH4PHouhPmywRPBQUnmYAqI7C9rC2GjzLSa43KhVZyqzDsPW/wDWLnhPiJUmURZgaw4NnF/bNojdCEqNJ4h1AUgylqp5XQofaZipJHrQ4fEYPVoYpAIJqyL269sRrNbxCTOklKQFLYTUkA7M4y4a9ja8ZpSVLKiUgNyg5tZwzuznPaFie2Fp1LKLglII3e92drAZi90X/q5XlS6JQsqzJqmAF3By7Z7ekQeFzZUoFKmMtQAoDuc3fZjcN3irRrzLPIaWOchs3OHiL7GbxJi/D2oSSKQWLOALtZ8xyHJfjMhIFKCwZ+W/eOxun6LcTOzNTNmKalRFy7OSXL+t4s+FS5yUsqZTy3ABsOjjPcRTJ4gZZxY25eUN3iYrjQSbXYbOW2H4xWn6CaQ4mSAKlOojBSo46j5Q1N4ilBdgQMBWejubv3MNSULnLTLlXUoEAdS2SS3f5GHZyjSkk2Uiq2HKi5+gtuxhT7ZNnEccJmBRmKlpJBVQ1RS4b1/pHqHDJo8t1LUSogpUyXUlrOyRc/zzHl3D6VGZyFVCQ2WLrSLgWzFqfEhQny0C9TgsCR89sxJekdYyrs0M/XpVqNRLQEqUAk/xBe7VJSRlNwdi6jEUzly0pSUy5QSsKWspVzYJABADNSCxs43jMjUsolJSFFyotd/wGYkcU161oAClMkspz8RN+1hT0s0WyZmonTpMyTOeYm4IsXJeoKHdyoHeMVxDTKUQJa/4eebA2YsbjLWg/DekqnkKUyaSopNwpQFkhjn+oi0mcFCZapqyGKapYDClAVS4Ll75e9+pi210X9yJfCpyZa1JkGlJSVKLGgFrJSVXJzgWgJGsmKmJC+ZCizkkkO7XY3cWEV3B5Syshj/hIKjm5SCAdnucRZSJKyoCkjBTTsSDTT1dxbNu8YcXZVvZdrnNJ8tFSQFuKrEgtVYtu4uLwXBazN8sKUAH5SWcEFSknDlyb+rQWg0hmTClXwhIPLUC5U7KJ3sW3D5EWyeEBCzqAEoQki7m/wAQW52YAfLtGV6OpTcf0YRpihL860pJyWUtIsxuwdom6TRL08kS1qQJYKUOxBFagBYd1fQw5xdHmJASrMxDPfCwbYuTbO8T9SAt3DuqxvgMouHbYe7bxbJRj+P8NTKKphQVp06ZXmJB+LlKVBsMBSoE4L9YY1vDpP7PUggTJyEqRLcEpVa43uCtLNuWi/4xofMkaiULrVLISSwBKQVAX5iRUQ5/Mmu0fhyUtBJKph8sKlq3qAKWuwF0hj0VGk9GWjHI4KvyxMCVBBLFTZOwJI9meGFSFy1UqTUM7uAN2TYHo0bJCFHTJTMWfKmKSyFKD1LSVhQH2LrU3pcRXcS4GUIrHwfYWwL5FyCQ7j6QcqOMo0U0qaAl0Jc2as4Crk33uPnDk3UuMMBljb5dM2h3TKIASQCVJSSwJqILMO7jaD43wFcmYkTUlKmSsNllAGm/R2PvE1ZgrROCQSDdW5bva0d009KlMRcbswboYdTLQtQDOxALgMSbd4anqSwAJS7WH4BsNaN9lJuj1QQolOWZV79fa/WA1sxJWSTZ3Gx+kM6aWopUFFgCC7MVAlmx1P0gxJKiXanAF3b3HSMvRHLQ/JKaLOR6/kz+vYRHUQ7kvh97Dp0ENJlglTABsvt0B7vB6pFBQlnKt8uL3v6P3cQrZGStNracWKuQ3sUnIF82/OGlKKCryt8k5PR99zhsRFCFBSRTk5fDlhnf9NCCwqyr3blJud8dhFxFkoa0KIrUAcOx+Z7ZvDp0SSwUmoZIcgO11BiCN4goXLAqAcgEXaw6Y9BEhM6hROKiQd7t+GYlegmT20ybCW4Fgb3A3jsQ0agsObbqr8oUMDra9HP7gT1KFuZ81y8jb44ttR/Z7NWuWwQhpKCoLmJpK0mlSuW4JsWZsX2j1tfDpTYQLk3Aaou593McVIlkgkocJCQXFgk4F7C0ayZvBHnvhTwnM0+qRNnzZBloKrImAmqkpwphaoekVHEPAU+YQJZlJQLB5gBZ1EEtsxb1f1j1OZoNMVOryXd3JS/49vpBK02mLuqVfLFN2dnvfMQYro830PhBelklRTLmTypT+XMt5dKGBLpINaSfnDWm4VNC1KXopZcffUSH9ZzY9HYx6PM0ukDXks9y6Q1jf57d+0HLVo0u0yTthSdo2pV4GKPMZ/hlZUpR0xDq5EJUQkpLuQ8wEEGmwt8mPNTwE0qH7JSfsDzDzEixJM2zFrdPlHp02bozmZJsGF0/SG0T9FcmZKJJfbqe20M/sHBHmei8Az0zaq5QBdkmaioVJISM7OHiy03hXUDVKUryl6d1hCJsyWVUVOmxNmpTc7Jjc+bo3crQWw7m+Oh2EF5+iIN0l88ii9z/AKb5jNsqikZXWeG5hBUgpqCwyAqWQZYlrf8A+9F8sM7RG4FwHUjVS1zKfLStKlEn7KCGKbscC28a86jSNn5IU52+73do55+k2BJNj/DXft8MQtGM1fA+I+cvyloEqtVDrQklBJSlx1p/Vo0wl6goAUEUhSapdQLp8slQJTn+M+chRGLRL/adODUAp+plL2Dfd6Q0v9mNihR/+FX/ABsLxl7WiqkQFyQlQokggKcFSpqi9jZlZz8hE6s3CpP2rAVjkKDnm+Otuzd4NY0lYIlrcFwBKIAs1rQ2v9nP/SmZdxLNn/ltGJRl4f4RpOPr8jOp04W58pY57BJUB5YSWL3NVViMMOsRv2CxHkGnFlTHKcsQQU/hE7ydO/8AgzTl+Xrl3V0gpaZDWkzc7JDOW/1ZYCJjP+X4Rbj6/JltXwCZMkS5Rk3lkmqk8ySGpIAGBT8tom63gq1cPTICFBSFBmQpyAbk+pWT7RfolySrl08xwGcBAb15/WOKRKak6eaLizIFxt8UdTnSMfwPwiULRNUqaqYgVIkqkLSipAUtAUsKPLU3cts8SfGHDtTqp0wplKaUUJl0pPOFodargA0kAe28asqQQP4EwsCH/h75fmY/KGBJku50q3GLo7/6sxWyYqjBcN8EakTE1p8tLu7B3yAHI3ABOYk8O8MTVKAEoVVoJmpQWSArmJBAJFnbeNuFS3A/Z1ggYqRfJuH7/QQYmJDNp1WcMZibOOz/ADhZMEYjUeC569XNApRLWVGWtbpSWmBVgl1CxLONoa4r4J1UqcRLSmYgISagtI5ilJV8ZFguq52AjeebT/7dXKXH8Qb9bdIFc0F3kqZVy847+iYWmZfGjy9PCJo8uWlK1TFuqYCGQk1ralRsRRR2d4udV4Unr0kkIQPPRMWVCpLUrQGLuxuhOOpjcy6jZMluypyg/o6fpDi9URmSA1rzVH/8Xi2VQR5WfCeoTTWk+YmZLpQllpKCFlaiU2SoES2c/aMT0eBpx8xTUlz5IKgXqWxKmwaL4AePRhPUzeUjr8Z39ERwT15EpA9Fq/4RGxhE890Hg+dRqfNBSVSQhABSoKWJiFsySc0NdswzovCM1S5hmKYCWSkqsK2FOe8ejFav8qX8z/xgpazf+HLHqT/xhZcInlX9z9ULBUoAWArRbtHY9WAV/lyv17QouQwRWfu6XYUJPV0k7fnDn7vl/wCUP9kN/vxf3gc7J/KBVxtWKtuib9/hjlkaJCNEj/JS/wD2f0jqdMl/8Ef7R/OIZ8Qqtzn5D/jDE/jhUCCskKDEFmY9RiGRLLZOkH+UH9APwEF+zH7jfrvFNL42oAAKIAsACwAZtjHf3qrNSvWpX5xLBc/sy9k/g31eBRoJnQ/r6fKKRXGFfeP+4/nDJ4qrr83i2LNMdNNDY+QDwpJWmY3K5D0ksWG4Hv0jK/va+3q35xwcZU7/AMv6wsWbSchwSCmne+Py9IilNR+NGGztGW/fSuwHoI5+91foQsWaj9iG6k29LfpvpBCUktzpPT39Yy37zV1g069XWJYs1Lh/8RD9S3b844iaEvzp72v/AFjLK4kvv84L9vW28BZqBOS/xpPt/TtHfPT9/wCkZCZxGZDf7xX1gLNgiZLdxML9gfyh+fqZZapV+oSfraMJ+8F9TAzNeoi8Wxkbf9rljEw+mP5Q2rWysFav17CMQnVGCmagmJZMjZq4hJ+8rrtaOJ4lJGCp/X8YxZmmF5pi2xkbNXF5Q+/6Aj84SOMSRgqHVz29YxiZpjk6cep94EyNj++JJP2vY9/WOnxDKIFQUSN6jGKTNMP1loDI1H94JQwn1d3+cNjjyKsWvYgX6X2jMkmGlKvAZGvPiGW/wp+Zjo8QyWsgD3b+UY8LgCuBMjZ/3mlfcH+6FGL8yORS5FmTDExUKFGUUYqMKs9YUKKYDEw9TBoWephQopTs03hkrMKFAAKWY4gwoUCDqf1847LMKFEKKq8OCYesKFEKCFm0LzDHIUUgK1QjmOwogAgVG0KFAHEZg1R2FAgkwLwoUAdgZkKFFACDEhJtChQREIw2qFCisAvAKMdhQINVQoUKNA//2Q=="/>
          <p:cNvSpPr>
            <a:spLocks noChangeAspect="1" noChangeArrowheads="1"/>
          </p:cNvSpPr>
          <p:nvPr/>
        </p:nvSpPr>
        <p:spPr bwMode="auto">
          <a:xfrm>
            <a:off x="155575" y="-890588"/>
            <a:ext cx="2457450" cy="1857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 dirty="0"/>
          </a:p>
        </p:txBody>
      </p:sp>
      <p:sp>
        <p:nvSpPr>
          <p:cNvPr id="15364" name="AutoShape 4" descr="data:image/jpeg;base64,/9j/4AAQSkZJRgABAQAAAQABAAD/2wCEAAkGBhQSEBUUExQWFRQVFxwVFBUUGBgYGBYWFxYYFxgVFxwXHCYeFxokGRUXHy8gIyopLSwtFR4xNTAqNSYrLCkBCQoKDgwOGg8PGiwlHCQsKSwsLCwsLCwsLCwsLCwsLCwsLCwsLCwsLCwsLCksLCwsLCwsLCwsLCwsLCwsLCksLP/AABEIAMMBAgMBIgACEQEDEQH/xAAbAAABBQEBAAAAAAAAAAAAAAACAAMEBQYBB//EAEEQAAECBQIEBAMFBQcDBQAAAAECEQADEiExBEEFIlFhBhNxgTKRoUJSsdHwFBUjweEHFjNTYpLSQ3LxJESDosL/xAAaAQEBAQEBAQEAAAAAAAAAAAAAAQIDBAUG/8QAKBEAAgICAgIBAwQDAAAAAAAAAAECERIhAzFBUQQUYaETMlKBIkJx/9oADAMBAAIRAxEAPwDR0wmhyE0fobPhjbR1ocjlMSwA0JoOmFTFsANCaDaE0LIA0JoNoTQADQmg2hNAANHWgmjrQADQmg6YTQsANCaDaE0AA0KmDaE0LADQmhxoanzggOQT0CQVE+gELLR1oTR2WqoAh79Qx9wYJoWQBoTQbQmhYAaE0HTCaFgbaE0HTHaYWBtoTQ5THKYABoUG0KAOtCaCphUxmzQLQoNoTQALQmgmhNAgLQmgmhNAHGhNBNCaABaE0E0JoAFoTQTQmgAWhNBNHWhYAaE0G0JoAFoTQTR2mFgBoa1amlrI2STfsDEholcN06VzAlQdJdx7GMTdRbZuCuSRVcOA8pDEkU5OSd3fu8SGh1enSglKQyUqIA6AKIjjQhK4piaqTQ20JoOmO0xuzI20JoOmFTCyANCaDaFTCyjbQmhymFTCyDbR2CphQsUdhNHWhNGTRxoVMdaOtAgNMKmCjsCgNCaDhNAgLQmgmhNCwA0daCaE0LALQmgmhNCwC0JoJoTQALQmiLxHi0qQB5igl8DcxT6vxrLA/hpKupVygfnHKfPCH7mbUJPpF/MnpTZSgH6kCIGt8QypY+IKLgMkgn/xaMDr+KLnTCpSmPqwAbDdIhT5jfAoZ5h3s9z7x8+fz29RR6I8C8mxneOgMIBvZyR+rRofDfimTMJWVplUA1eYQGB5QR965GI8mWqYwYWdn2PcW/Fo6mfYc2GL39LRw+p5aabuzquKKaaPSeO+N5EuctKP4pcqdJFHNdgq756bQ/wjxJJ1Fkll35FZLbjY/jHlx1Kd7nd3t/S8TeEcaXpZvmy1UqGeUEFzfIIu30Eb4/lThS8CXDGTs9aaE0UPCf7UhMtNliybFhUsgW6MT2Ho0TeGeIxqEk+WmWtNlCpgbC4cdXts4uY9UPmqTqSo5y+Nq4uywaE0UkjxN/6hUlUpSVAjHMbgG7ep7Wh/V+I5aFhDFR3IZhcAdt/wj1Lli1dnnfHJOqLRoVMdlrCsEH0L/hBUx0sxQFMJoOmOUwsA0woKkwoWAWhNBNCaJZQWjrQTQmhZAWjrR1oTQsHGhNHWhNCwcaE0E0MT9YhHxrSn1IH6xEbS7LQ60daKXifiyTJsD5h3CMD1OPYPENPjyU90KAZxuX6EbBt44v5PGnTkbXHJ7o0c2alIdRAHU2iNP4tKRlY+ebOPpGJ434nM2lVIRSl81ZJ/pGd12tUeZyxySTtkNtePLP526idY8Hs13G/E6lkoS1O/cbDuHb5RSo8RzqAgKKQl2ZTm+zgud4ozqSU2sLXUQHc3e4t+UdkyDM5WNLuogUpLbDf+UfPny8km22d8IrwStXNWshVRsbqzbo56kxITpxKmIrcAEKYtZw4qB9i0XfAOElCPNCUqSxQEtUlJsQWVYqFz2A7xX+Mm8xExiSoAUiwCg7W2sGbvGOz0KFLIqOLzE+YVVBRN+YMzBnYfESzvbJsIAatKgCR3AIxs46QAkJuSm5uxuxa4+u/aOo1bOwT7O/yOA3SD2Sr2Oq4iXbIZmIs5w/TeGlzw7kHGA9J2e3pDaZqD9kP0wQOrD19YkGak9mDXLn36w68GWhgstySf9IDBrPh7/SFOUoUhJFzlrbMIf8k0j4XJY0nrYdMw2lJBaoG9x6RUyHNVpSFJoLk3Y5PWkt9Is9BrVSi7DuCAoFi4JtZmiGJqmqqILswAbb3Ynf8A8w2sqN002P2dwM9O+Im2gW8/j8wzDMSoIJAFk2UkAMCN8fq8U01Ey5BsbAPSRhkttjbrDn7OEuXLm7G4H5ekKUwN1HuLflGlN0Rtsd4dxZcpIUVqQo3YEhzi7G/9YvOHeNJyVVKWVpBYpf4jv16/P5RTTFv8aaugz2t0iOdMm9HLuzYs1urmLHkktpkcUzeH+0hF/wCG3R1O98YsYu9B4klTkuFUuaQFEBz2jyapSRStIJflLD0servEkKKUhTtuRn37fhHoj8ua72c3xI9hrMKPJRxtf31/Mwo7fWr+Jy/S+56y0Jow3FPHilTG05AQAxKkuoq3YdooD4p1MtJpmrb4ufnLg1W32YjDEiOr+bxqWJY/Hm1Z6w0daMLwPx6ulCZyQrAMx2JHUgC5bo2IPi3j1dTSQEj7yrqOztgfWNP5XGl2c/0pG3aE0eef391DJUyMXSR8Xc35T6Q+rx/MXLUyAkqDAh3Qd82LdesZ+s4y/oyNJqfFUmWZwUWMmxBKQVHcIc3beKhf9osvzAlMsqFRBVUkBnsQdy1/wfMYLzQoqXck3JVe/Xu5vDa9QWJKn9m9rlo88vmSvSOy4Y+T1biXiqVKQpSSFkB0sbKJwPTvHmWv165kxy5Uskn0ycG8ANX5hq+IgBLZduuxiXL1BwUsTZy1vX6x5uf5Eps1DjURucKU2OPitvvlxA6aeCDdi2DcsNwG6w4rQhnLq9+mBbP84jIWEqNKWWB9H6bYxm8eVOzpdBamfLvcA7Ncg+httAL1KSQGKiwcsHIGc9xtDhqIDpJUT0vjB6e8QdW/3S9nbplr7X/WI2tl7JMyeGpDpYZIq/H5RK0soqHxW/VozeocBzazt79Dje4/nGk8Ma2WETEzJa1LTSZTJU5BLKSED4sg+gMalxutGkrZpOH8TmypIlpWRuSAHCTta4NxAzePTJkpgkEAEGYC5UyWL983794M6KXNQAgkzZighkk8gpZr7Jyd742hjjmhmyJAcBCaqQkdktWQ9grI/wC30EZfVI7PSM1O1FSglDqWosycDNv0YaGgmG55TcPt6DfrF34f4PPnMtNgFU1zEliS7YSSH6+kc4jpFygAprnKSWq3S7Xi3Wjnjq2Uo092NJa3KDnbe8MT9KonDA4f4v6CNLqODTCoUJS5AIJCgp1BxbIsXYRXTtCZc2mYFJNwdnLcpd2bB7h4qZHFrsgpWoAGkkBmCd937+kSZmjmUuQC4qZL1hOQpmxdrfdJxBzNR/ESXBA+IWwNw29xtErScSKZqVO6UlgWax2BPqfR3hZNECUWuXpF36tvb7LNDzBV2Uxu4Lg7e0Fr5ktSrkkYdQG33gDdzf33hnSAAG/xNvYC7C/6vGaZB+fJSlLKAUFXH63OIrZukValdV/l6l8Ra6BHmBcpdNyCircuzJNik/1iNL0iwpVRDPy03LMwfoG2ipuJGvIXnsGULBr7EiI37aHsz5DWPt+mhyZpag5fNWwf7vyz7mGk6CWovzA4JU1zhhaCxJZI/aQpLEhtyCx7D3EBWkAIy4fmuD1Bb9WgBw+yqKgXJIwws7Hp+ZhxCwEszqtgPUz7DaLrwDop6n9e0KAM8fdB7kH8oUXYIchAYlHS5uwfqohyfSD/AGNRIJJxYEgNs5Pv9YOgeWUoLXv0c3J752gEGWrMwpPwglmVi/Xr84jOibJidOwsp2DPfYbN6x3UoFFiPUj2Z9or9RONkB6nNk3AA3J/X8olaXUCgB7jOfUs1zbeMOLWzNEeWqosrmCQ5ID9gBbt7w1O4k5pZsW7W6bw75ySVBLly9wdw1+otvDK5SApL3Yku4Fy1uW++LYjolvZKI+u1xJCQm/bb+cI6ZTZJIyPn+rxI0MqWnncqLulwzP33Nsw4uUmYp2LG7MwJ9Y3klpAHRTQlQZLKwDZvmLROXPU4tgPZrns8RVGzJQwD3AJGb/UfIRETOAWAxYvubt9AIw45OyEqdrlIJKiQNg5LvuGLRKlTS5JZQNyQwpSzgHcn1hvTLqc3Cmdhd72IDW9f0B080qNK0pAIIYCz9jh29Iw19ikyUA1QcPirIA/lmI1PmKIdincO1y+QP00FMmpJznlckbFrfq8Ry5cOFAXD/l7fWEUUtvDWllp1SRPQJqS4cgcppJBF8uBa+8Hx2SqXOJCjStJJsXFzyg5IZoq1JWClQcJtsXc7giwv1w1otOO6sLTLUxumpxt2PTEav2a/wBSw4Rp5UnT+Y6V6g83xFpQBABAPxFi73Fz0iw4dxSbqVOqUJ6JdNYZJvdmSRzYUb9OwjEBK0vMsxcAE4bce/8APpFrwXjy5QJQqiuzAG5ThV7i7xlp9lUz0LifEvIQmdLQny6k+aOUpSBlIAwpzvFb4i4IZxTOkuqUsgrADqakAzEh7uxNujjMRvCnEivzAVIJAcpSkBTqUl1PktjH2hF1I4oZWlrCm5+VSxZJUsnmDAJYOGYGIdtSVlfK4zMlIlpnSyJaplMqaSCCHZILdt/yiTxXgsicTUsBUxDAk3qApt0I+rmLSbLlUJlpCCEgLCCHBAXUCHy7v2Y9Yz03hKZ2v5VEJRTMUynNdQ5Q2O7ForJ0ZHVcAmyk+YfhJUhJKWYpLFh9oPv+EVACgoJPKMuWsDuHYewj2zi/Ckq065alqKGKgsuohTswbIFxSBHkOpQZUxSZjEuQkqwBsWaz8pjezlONdEZaU25etzl8nq3SHJS01EMepNmDNb6M0HqeFzkpJmBhsUAkMRYBhaxBe+RFaiWZZyVAh6gPxaCVmeuy50mqKLpXYHL3HKobNsbxHn6pIYuHyk9+w6xVjWBmBuNx077ZMPgvMTa4DgDLt+A694mHsWT/ADipN2uMH8TaxgUTQTcYcA9x653iDM0kxzUHd/0SmJKwpkuwZwQoXbqC0KSISZK2LFjvhmHz+sHMlS1mo2IDWLFn2YfntEdK1OoOlI2qs4+f49YOdMBKQGCmuU2fe/1+kYadmSR6BZGxtj3EciGK/vJ9wH9+aOwx+5B2VwgrANXJccpAIL9Ogh/R8HloJFJJH2je+5bZ4lcL4GhEyXTNvNekKPMlgSAWzt840EvhKVBKBNT5pJAcEJV90CzH5xZvwj2KCMnqeGIqVUkv1SbG1iwsPlEbTcIQGLTQcuVAj3Yfr2jQT+HrBZTsVFBNviGycOXs0AhHOlDBJYsEuXYnmJ6nfIhsOMSt4fwszZ3lghLuVLVsAkOSTEXxRw5MialBW7pDK3zv8s9/lrJXDFyyXSSlviTsPT5H2jLeKpTpSwJWDzE1fDgZsxJGBscRuG2YlBJFIjh0zJUAnDElmw9vwiVI0xlDlLg3Ld+xfH84Z4fqFFJFLMN36d8wa5tSXKSCQfyw/pmNu7ONEpM4lKXUd3IB22Z23+kNjToCulySX3O1/bpAhLpDKZQAcjYHAAhuRwubWDUKX5qiL7kAflHP+yIdRpGWVDo3/hsH84lIQUgpc3tmoB2sAfk/rDK5amAC5bOQ7tc7DrveHJJATde2bEW3Ylmt+MGynUykKAZJLAuoeoBCXPb8YCbLsoqVymyUpJIG2SLw8jUvYs42bc/RrwCkKUxtlicn0OLYtaIrsASkE2SoJSkUk9frbLQ6oBgDMcE4IxhyPUjpEaYulXTuRnZuxtaHdUgKICmAcYZ7YHs3pFoB6iYAEgPe1v1Z/wCe0TfOQogBADs5thyOuSx67xUy5yQsEkEVBycgE3b/AFf0j1Ph3h9E7SBICGd6kipSkO7GwIVZre8GqNwVmLTImeYnyVASyoJe7JLvc4BF7Pe8ayXqEKr0+pKedIBWHvihYL8qtvltGe4vwWVJWqkzZZIBSFEFBYkVBzYtgWOfdnUaGapbVpWQkKruE0sKQbk1MQG9PWI1XRra6N1NSJJllZSFyx5aSFnmSQCUkXYFsk/ZEYjSzyriToqQTMB5XUq5qLNY+0ek8I1In6ZJpZQTQpJS12xcO36vmKjS+H06fVCbLSQmYaDLRSyF/FUQoWSySzYIbcQNSV0XGp4uCqYlVlISHStwLuRcO+BcC0YzxBPE+sLlBSkhJTNSHK1pW6he9AFdj39I0HGNAVKMxSbg1Vy+VRTyukli5OPSEAtWlQtaPKUpTAKIWUh3QosHZxUe5eLGzT3pmR8L8KXqiuaVqSElggDlUaVFgE+lgOu0NeNuCnRqSsISZayEpqpavcnoC3tf0jSp4onSqk0hNJUoTGZwFEEkt8PV+gMSPHMo6iQKQ5QoKRylT4Bp2637mGrMNXGjyVCxNewT1YBh3HsPeHpWjCDUVE1FhbcZFt41PhzwvJnhU1d0oQpSil0lag4DC/R7WLRZcS8BCQhIStRBUa8FKFn4SlJNjykBzuLh4t+jCgzO6Pg01bBrEA5DAF7O7vY2Dmx3iFN0hTax6DlJY5YviN3wfSIQ7XlpN1r3UnlKgCGIHtks4h/i3hmUtddCiVMipBSAhmBWQSNrs3be2as3ho85TKckFNj1Lm7fD0uN44rQlTEMGsxa43D7xY8SkCSrnCkMLBQbFi2xHcfOIen1zEEAli7Ls/bHSFs514Y2NH/qPy/O8KJi0OSWZy7ctn2xCiZP2ZxRG4FrleaSkMVB7tkEKDW6h3Ea2fNEySC6QtKgVAbkElx1Bz88RipMiYkqpQoqskBHM/s1gOw3i20CJ+nWlS6VS1Gia6VEAOFFn+1ys8Grdo9MHSotdVxRSp6TNSQlCisgbOKXIIfJJsGe0RtNpqpfmOG5xyEhgVs1VmDl3F8YiRqUSZkuYqpxUlCbhBuKyTZ/gUMjLxF4dplr0qUSyKQvKrAJBJ+6XJd3bpe0a6Q8mhl8TSucop/wglIUpRNyQl0Bg5YkOq/xRR+K5ZEtBFNT+WlNxVXcltwCAdsiNRw7h8pUtnuXHLys1iwFheGuOaiVKVLUP+mtKi/MVIHKodTb6iMJ0zTqjy+bLuxYObgv9PpALSzJurf9drRtOP8ADNJNnMC1SXBI+GYDZDj7G7naMvxDSCVNKFIBpJCrmxB77RtSOEo4lPPnhRpchzc9m36Q8jiDGhBJfJu6W69fWHZmgQu6VMrIDgAdQ2T694l6PhBCiuoAJ3LAZsA9yTe7GNNxoxRFEizKKgVDZnSDcluve5vEuXpgGGRYMb49MQZmFyAkhyOYg3D3/XaOzwxxUdunvGG2Wgwhv6Xb0b9Whhen9+5JKn7CCM1mSwfcJBP4CDVppjh0hKTlarfTPzEBQzM0ZTKEx3P+sPZ72646YgFrQ3MglWN0uC1vxHWLTTaQzHl/YSmok3L3LABnu8QEySZtQFKcMrci3KOkWw0V80JW5oI6BOR+ceoeFPFkiRppUlS6VjkCgmzOwJLfrtHneplVkh7i/r+DbXheWokAsPTq9s2zFbtFUsejf+NNYPKcc4UQpO5uLWayS7viMvp9aoISSwX9pzY3YPVnEXHhzVSp+nTImKIUgqoWrGQAW3yWEU3HeETdNMKSK0fZJYkkGzgYd3veM96NSb7RoeDeLqSJK1slaCgHooCxx05XxjpGr0HGETWSlmBJpFyAlTjO5JHz+fhmrnzJjAJICXJIuDd3/XWLjh/F5stSVBd3dmyw7MQLmNOLRlTa7PcpupqAllJ5ypOMJpJc52b1MUX7X/CSkkBISWdTkEKQgP0FRUW9hmM3wD+0RaVATEuCWJqu7u4fbmBibxGRN5poKCkArQGdlJ5sEEC+7nb3yjrlfRU6jwtOnTysLT5KyVObrADVgjdlKI/KNFJ0cxGml/xEslNAJFgVEJfJIwB6tHOCKK0ylB0qV8QpTcA1FKOiSUFT9vQxXcSmTtNMWVA+XMmXQkg0izKCk2AUALMLH51syqW0RvDCFyVzp0tXmLSkpEqoVAWdah9pNQYAXMbHUpKpRrArUl10/fs4DuwBxfaMxwfjEmZNKKTLUSwUN3Bstum3qffUGQhhzH3Vt1P0vENRozWvQFTlSZ5JQtAmpWwSXUoJoPQilGCHC+4jQXCEg5UHUFbUj4d23jN+MitUjzwhQIWOVTEhLFFVnH2kmx2D4hzw34slzZZ840LAupiygBykAAlxv1eNC0nRacV4BL1IpUlPmJugpJwwuXOCRfo/aMPxPhapVJKGCnpOcWYERt9RxSXSmYZtAUBQFJIcZScOk3cgjBGICfrk+UJ1YKMI3eYxKnDsE1NZ/sxl0JJMwX7r/wBKvlCjQS+OsAFDTktc+Tk7n4oUY37Of+JO4ZwuWpYVKSoLTdmNw4cucs4x1geI8PUsTBMRUAtKwlxzMUhjsAUln9Yu5HGtP5pV513YgggB2IGHAZn9Y6uWmbJ5VJUpPKoi4bqQnsTGrPR2eY6ozET5sqYoXShSwm6QQkOHuzvjcNDWl4x5b+UCpdYdiWIZqWZr7n2tHeM8PmCfOKlmYtajUoACpRJAIScBmwTtEaXppNRTdRQPhvTZ3Krg1HPtHTTZ595FnL18xHloWD5lJUS6vtk1KVSXPXpdosuIrKgiYpZrpI5RSCxsC2LEWck+8PaTRmYWSUkpQxCQymOE4yXJ9id4kabwuo0qmqbyqqJSWZ1OxPUt+Pzx/wBOiQ1JnS1ySpaVCarlsfhvQKXfAYxW8T4OZkvzlOpZ/wAUANzbqth7HO77iL1WlQm6VoKQkkVfHuCQ3MS+4eFouIy5k6agJNAXLSLhI5gHyX9SNm9YpWr7MFN06ZRdSWPS1rYDXJ945I4iQxSS5+yWAbv0jVeKODyxLWsFglLlQIKiWDgNkgEk9kxipU5VDgWAyNnw/XEaUbRykqNdxDjqVyVJUGDOAA5FwLHOexip4PphMUoGopAup8H88xI8M+HRqJQX5pCiougpJDjAcHBttGm4T4WlSlq86akBSCCQCkpUcEElre2Yw1jaNJNu2VekEuWWS9XU9PWH9fpyuVWkpIqAKC9RDsSkC/67XtNRoJVUoy0uWU5sR64s7E43EQdMgzUqewSoqRVfnLvd3c2LHdt45peTrWqIHA+HoTqVJ8wOQkICjclSmIJAyCOzveLDi+glGWsoclBJKwQaTS5Saeye2Iz3GdAqWpZlzDUASHD1Ul8iwsXvaNVwTQPo1KWhpk9JMwWLkpIcZABF27x0ryYXowGj1omEXNRe2f1/SOTAlyKi5tY2HXuTFhxfgvlFK0MJZCT/ANgUPh9XZ33MQpawE3AueU2w+Re/rG/Ojg1Q5I1CpQT1DlwQ7ANcZGYudFxn+JVNBUSk85JDFQs3U7e/aM6EpfzCkDvfGGzeA1OoUWYEgh3dvX027RKthOifqVOSQwSdssNkhoiz5KltSebIG1lHO1xtEAalrc12cG2D9faLTToIAsSws5e52aLWJEWGm4TMEsVpUoquKGYdnAZrY2gtPxNfOlaVgAdSA+DV16fPpHdPxmYmSqSkgJKqrhy7Dc3FwPrEbh2qz5jKFwSpy/Ri9vURhryzWi10vGlywpUs1PSCFXwSOUk7MB6RM4l4lSuWEoBUpk1AC6ilNNzvYD/bFMnTVqAS9ZupLgbtvYC8VUyTMSskWI3UQDYYti8Er0W2iz4fxQJnIWslJCnYXIDXJH4PHouhPmywRPBQUnmYAqI7C9rC2GjzLSa43KhVZyqzDsPW/wDWLnhPiJUmURZgaw4NnF/bNojdCEqNJ4h1AUgylqp5XQofaZipJHrQ4fEYPVoYpAIJqyL269sRrNbxCTOklKQFLYTUkA7M4y4a9ja8ZpSVLKiUgNyg5tZwzuznPaFie2Fp1LKLglII3e92drAZi90X/q5XlS6JQsqzJqmAF3By7Z7ekQeFzZUoFKmMtQAoDuc3fZjcN3irRrzLPIaWOchs3OHiL7GbxJi/D2oSSKQWLOALtZ8xyHJfjMhIFKCwZ+W/eOxun6LcTOzNTNmKalRFy7OSXL+t4s+FS5yUsqZTy3ABsOjjPcRTJ4gZZxY25eUN3iYrjQSbXYbOW2H4xWn6CaQ4mSAKlOojBSo46j5Q1N4ilBdgQMBWejubv3MNSULnLTLlXUoEAdS2SS3f5GHZyjSkk2Uiq2HKi5+gtuxhT7ZNnEccJmBRmKlpJBVQ1RS4b1/pHqHDJo8t1LUSogpUyXUlrOyRc/zzHl3D6VGZyFVCQ2WLrSLgWzFqfEhQny0C9TgsCR89sxJekdYyrs0M/XpVqNRLQEqUAk/xBe7VJSRlNwdi6jEUzly0pSUy5QSsKWspVzYJABADNSCxs43jMjUsolJSFFyotd/wGYkcU161oAClMkspz8RN+1hT0s0WyZmonTpMyTOeYm4IsXJeoKHdyoHeMVxDTKUQJa/4eebA2YsbjLWg/DekqnkKUyaSopNwpQFkhjn+oi0mcFCZapqyGKapYDClAVS4Ll75e9+pi210X9yJfCpyZa1JkGlJSVKLGgFrJSVXJzgWgJGsmKmJC+ZCizkkkO7XY3cWEV3B5Syshj/hIKjm5SCAdnucRZSJKyoCkjBTTsSDTT1dxbNu8YcXZVvZdrnNJ8tFSQFuKrEgtVYtu4uLwXBazN8sKUAH5SWcEFSknDlyb+rQWg0hmTClXwhIPLUC5U7KJ3sW3D5EWyeEBCzqAEoQki7m/wAQW52YAfLtGV6OpTcf0YRpihL860pJyWUtIsxuwdom6TRL08kS1qQJYKUOxBFagBYd1fQw5xdHmJASrMxDPfCwbYuTbO8T9SAt3DuqxvgMouHbYe7bxbJRj+P8NTKKphQVp06ZXmJB+LlKVBsMBSoE4L9YY1vDpP7PUggTJyEqRLcEpVa43uCtLNuWi/4xofMkaiULrVLISSwBKQVAX5iRUQ5/Mmu0fhyUtBJKph8sKlq3qAKWuwF0hj0VGk9GWjHI4KvyxMCVBBLFTZOwJI9meGFSFy1UqTUM7uAN2TYHo0bJCFHTJTMWfKmKSyFKD1LSVhQH2LrU3pcRXcS4GUIrHwfYWwL5FyCQ7j6QcqOMo0U0qaAl0Jc2as4Crk33uPnDk3UuMMBljb5dM2h3TKIASQCVJSSwJqILMO7jaD43wFcmYkTUlKmSsNllAGm/R2PvE1ZgrROCQSDdW5bva0d009KlMRcbswboYdTLQtQDOxALgMSbd4anqSwAJS7WH4BsNaN9lJuj1QQolOWZV79fa/WA1sxJWSTZ3Gx+kM6aWopUFFgCC7MVAlmx1P0gxJKiXanAF3b3HSMvRHLQ/JKaLOR6/kz+vYRHUQ7kvh97Dp0ENJlglTABsvt0B7vB6pFBQlnKt8uL3v6P3cQrZGStNracWKuQ3sUnIF82/OGlKKCryt8k5PR99zhsRFCFBSRTk5fDlhnf9NCCwqyr3blJud8dhFxFkoa0KIrUAcOx+Z7ZvDp0SSwUmoZIcgO11BiCN4goXLAqAcgEXaw6Y9BEhM6hROKiQd7t+GYlegmT20ybCW4Fgb3A3jsQ0agsObbqr8oUMDra9HP7gT1KFuZ81y8jb44ttR/Z7NWuWwQhpKCoLmJpK0mlSuW4JsWZsX2j1tfDpTYQLk3Aaou593McVIlkgkocJCQXFgk4F7C0ayZvBHnvhTwnM0+qRNnzZBloKrImAmqkpwphaoekVHEPAU+YQJZlJQLB5gBZ1EEtsxb1f1j1OZoNMVOryXd3JS/49vpBK02mLuqVfLFN2dnvfMQYro830PhBelklRTLmTypT+XMt5dKGBLpINaSfnDWm4VNC1KXopZcffUSH9ZzY9HYx6PM0ukDXks9y6Q1jf57d+0HLVo0u0yTthSdo2pV4GKPMZ/hlZUpR0xDq5EJUQkpLuQ8wEEGmwt8mPNTwE0qH7JSfsDzDzEixJM2zFrdPlHp02bozmZJsGF0/SG0T9FcmZKJJfbqe20M/sHBHmei8Az0zaq5QBdkmaioVJISM7OHiy03hXUDVKUryl6d1hCJsyWVUVOmxNmpTc7Jjc+bo3crQWw7m+Oh2EF5+iIN0l88ii9z/AKb5jNsqikZXWeG5hBUgpqCwyAqWQZYlrf8A+9F8sM7RG4FwHUjVS1zKfLStKlEn7KCGKbscC28a86jSNn5IU52+73do55+k2BJNj/DXft8MQtGM1fA+I+cvyloEqtVDrQklBJSlx1p/Vo0wl6goAUEUhSapdQLp8slQJTn+M+chRGLRL/adODUAp+plL2Dfd6Q0v9mNihR/+FX/ABsLxl7WiqkQFyQlQokggKcFSpqi9jZlZz8hE6s3CpP2rAVjkKDnm+Otuzd4NY0lYIlrcFwBKIAs1rQ2v9nP/SmZdxLNn/ltGJRl4f4RpOPr8jOp04W58pY57BJUB5YSWL3NVViMMOsRv2CxHkGnFlTHKcsQQU/hE7ydO/8AgzTl+Xrl3V0gpaZDWkzc7JDOW/1ZYCJjP+X4Rbj6/JltXwCZMkS5Rk3lkmqk8ySGpIAGBT8tom63gq1cPTICFBSFBmQpyAbk+pWT7RfolySrl08xwGcBAb15/WOKRKak6eaLizIFxt8UdTnSMfwPwiULRNUqaqYgVIkqkLSipAUtAUsKPLU3cts8SfGHDtTqp0wplKaUUJl0pPOFodargA0kAe28asqQQP4EwsCH/h75fmY/KGBJku50q3GLo7/6sxWyYqjBcN8EakTE1p8tLu7B3yAHI3ABOYk8O8MTVKAEoVVoJmpQWSArmJBAJFnbeNuFS3A/Z1ggYqRfJuH7/QQYmJDNp1WcMZibOOz/ADhZMEYjUeC569XNApRLWVGWtbpSWmBVgl1CxLONoa4r4J1UqcRLSmYgISagtI5ilJV8ZFguq52AjeebT/7dXKXH8Qb9bdIFc0F3kqZVy847+iYWmZfGjy9PCJo8uWlK1TFuqYCGQk1ralRsRRR2d4udV4Unr0kkIQPPRMWVCpLUrQGLuxuhOOpjcy6jZMluypyg/o6fpDi9URmSA1rzVH/8Xi2VQR5WfCeoTTWk+YmZLpQllpKCFlaiU2SoES2c/aMT0eBpx8xTUlz5IKgXqWxKmwaL4AePRhPUzeUjr8Z39ERwT15EpA9Fq/4RGxhE890Hg+dRqfNBSVSQhABSoKWJiFsySc0NdswzovCM1S5hmKYCWSkqsK2FOe8ejFav8qX8z/xgpazf+HLHqT/xhZcInlX9z9ULBUoAWArRbtHY9WAV/lyv17QouQwRWfu6XYUJPV0k7fnDn7vl/wCUP9kN/vxf3gc7J/KBVxtWKtuib9/hjlkaJCNEj/JS/wD2f0jqdMl/8Ef7R/OIZ8Qqtzn5D/jDE/jhUCCskKDEFmY9RiGRLLZOkH+UH9APwEF+zH7jfrvFNL42oAAKIAsACwAZtjHf3qrNSvWpX5xLBc/sy9k/g31eBRoJnQ/r6fKKRXGFfeP+4/nDJ4qrr83i2LNMdNNDY+QDwpJWmY3K5D0ksWG4Hv0jK/va+3q35xwcZU7/AMv6wsWbSchwSCmne+Py9IilNR+NGGztGW/fSuwHoI5+91foQsWaj9iG6k29LfpvpBCUktzpPT39Yy37zV1g069XWJYs1Lh/8RD9S3b844iaEvzp72v/AFjLK4kvv84L9vW28BZqBOS/xpPt/TtHfPT9/wCkZCZxGZDf7xX1gLNgiZLdxML9gfyh+fqZZapV+oSfraMJ+8F9TAzNeoi8Wxkbf9rljEw+mP5Q2rWysFav17CMQnVGCmagmJZMjZq4hJ+8rrtaOJ4lJGCp/X8YxZmmF5pi2xkbNXF5Q+/6Aj84SOMSRgqHVz29YxiZpjk6cep94EyNj++JJP2vY9/WOnxDKIFQUSN6jGKTNMP1loDI1H94JQwn1d3+cNjjyKsWvYgX6X2jMkmGlKvAZGvPiGW/wp+Zjo8QyWsgD3b+UY8LgCuBMjZ/3mlfcH+6FGL8yORS5FmTDExUKFGUUYqMKs9YUKKYDEw9TBoWephQopTs03hkrMKFAAKWY4gwoUCDqf1847LMKFEKKq8OCYesKFEKCFm0LzDHIUUgK1QjmOwogAgVG0KFAHEZg1R2FAgkwLwoUAdgZkKFFACDEhJtChQREIw2qFCisAvAKMdhQINVQoUKNA//2Q=="/>
          <p:cNvSpPr>
            <a:spLocks noChangeAspect="1" noChangeArrowheads="1"/>
          </p:cNvSpPr>
          <p:nvPr/>
        </p:nvSpPr>
        <p:spPr bwMode="auto">
          <a:xfrm>
            <a:off x="155575" y="-890588"/>
            <a:ext cx="2457450" cy="1857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 dirty="0"/>
          </a:p>
        </p:txBody>
      </p:sp>
      <p:sp>
        <p:nvSpPr>
          <p:cNvPr id="8" name="Téglalap 7"/>
          <p:cNvSpPr/>
          <p:nvPr/>
        </p:nvSpPr>
        <p:spPr>
          <a:xfrm>
            <a:off x="285720" y="2357430"/>
            <a:ext cx="550072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200" b="1" i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Előfordulása:</a:t>
            </a:r>
          </a:p>
          <a:p>
            <a:r>
              <a:rPr lang="hu-HU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Szabadság-szobor környékén található néhány példány. </a:t>
            </a:r>
            <a:endParaRPr lang="hu-H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Kép 9" descr="csikófar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1000108"/>
            <a:ext cx="3286148" cy="53589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" name="Szövegdoboz 12"/>
          <p:cNvSpPr txBox="1"/>
          <p:nvPr/>
        </p:nvSpPr>
        <p:spPr>
          <a:xfrm>
            <a:off x="428596" y="1071546"/>
            <a:ext cx="2286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3200" b="1" i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Csikófark</a:t>
            </a:r>
            <a:endParaRPr lang="hu-HU" sz="3200" b="1" i="1" u="sng" dirty="0">
              <a:solidFill>
                <a:schemeClr val="accent6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/>
          <a:lstStyle/>
          <a:p>
            <a:pPr algn="l"/>
            <a:r>
              <a:rPr lang="hu-H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Tétényi-fennsík</a:t>
            </a:r>
            <a:r>
              <a:rPr lang="hu-HU" b="1" dirty="0" smtClean="0"/>
              <a:t> </a:t>
            </a:r>
            <a:endParaRPr lang="hu-HU" dirty="0"/>
          </a:p>
        </p:txBody>
      </p:sp>
      <p:pic>
        <p:nvPicPr>
          <p:cNvPr id="9" name="Kép 8" descr="tétényi fensí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4572008"/>
            <a:ext cx="5526239" cy="21431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Téglalap 9"/>
          <p:cNvSpPr/>
          <p:nvPr/>
        </p:nvSpPr>
        <p:spPr>
          <a:xfrm>
            <a:off x="214282" y="928670"/>
            <a:ext cx="3714776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Ezen a területen kb. 400 növényfaj él, és kb. 80 állatfaj is megtalálható. Mindegyikük védettséget élvez. Egy párat szeretnék említeni közülük:</a:t>
            </a:r>
          </a:p>
          <a:p>
            <a:pPr>
              <a:buFont typeface="Wingdings" pitchFamily="2" charset="2"/>
              <a:buChar char="v"/>
            </a:pPr>
            <a:r>
              <a:rPr lang="hu-HU" sz="27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hu-HU" sz="2700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Pézshagyma</a:t>
            </a:r>
            <a:endParaRPr lang="hu-HU" sz="2700" i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hu-HU" sz="27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Erdei szellőrózsa</a:t>
            </a:r>
          </a:p>
          <a:p>
            <a:pPr>
              <a:buFont typeface="Wingdings" pitchFamily="2" charset="2"/>
              <a:buChar char="v"/>
            </a:pPr>
            <a:r>
              <a:rPr lang="hu-HU" sz="27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Tövisszúró gébics</a:t>
            </a:r>
            <a:endParaRPr lang="hu-HU" sz="2700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Kép 10" descr="tétény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571480"/>
            <a:ext cx="4387176" cy="32861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hu-H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Tétényi-fennsík</a:t>
            </a:r>
            <a:r>
              <a:rPr lang="hu-HU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élővilága</a:t>
            </a:r>
            <a:endParaRPr lang="hu-HU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28596" y="2428868"/>
            <a:ext cx="42862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Főleg tölgyesek, és napfényes erdők lakója. </a:t>
            </a:r>
          </a:p>
          <a:p>
            <a:r>
              <a:rPr lang="hu-HU" sz="2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Kedveli a meleget, mérgező növény! </a:t>
            </a:r>
            <a:endParaRPr lang="hu-HU" sz="27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Kép 4" descr="erdei szellőrózs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2006" y="1428736"/>
            <a:ext cx="4559872" cy="34290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églalap 6"/>
          <p:cNvSpPr/>
          <p:nvPr/>
        </p:nvSpPr>
        <p:spPr>
          <a:xfrm>
            <a:off x="357158" y="1285860"/>
            <a:ext cx="37401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hu-HU" sz="2800" i="1" u="sng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hu-HU" sz="3200" b="1" i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Erdei szellőrózsa</a:t>
            </a:r>
            <a:endParaRPr lang="hu-HU" sz="3200" b="1" i="1" u="sng" dirty="0">
              <a:solidFill>
                <a:schemeClr val="accent6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hu-H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Tétényi-fennsík</a:t>
            </a:r>
            <a:r>
              <a:rPr lang="hu-HU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élővilága</a:t>
            </a:r>
            <a:endParaRPr lang="hu-HU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2428868"/>
            <a:ext cx="4214810" cy="2571768"/>
          </a:xfrm>
        </p:spPr>
        <p:txBody>
          <a:bodyPr>
            <a:normAutofit lnSpcReduction="10000"/>
          </a:bodyPr>
          <a:lstStyle/>
          <a:p>
            <a:endParaRPr lang="hu-HU" sz="2800" dirty="0" smtClean="0"/>
          </a:p>
          <a:p>
            <a:pPr>
              <a:buNone/>
            </a:pPr>
            <a:r>
              <a:rPr lang="hu-HU" dirty="0" smtClean="0">
                <a:solidFill>
                  <a:srgbClr val="00B050"/>
                </a:solidFill>
              </a:rPr>
              <a:t>    </a:t>
            </a:r>
            <a:r>
              <a:rPr lang="hu-HU" sz="2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2006-ban az év madarává választották hazánkban. Ragadozó madárfaj, kis termetű. Csőre kampós.</a:t>
            </a:r>
            <a:endParaRPr lang="hu-HU" sz="2700" dirty="0">
              <a:solidFill>
                <a:srgbClr val="00B050"/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57158" y="1428736"/>
            <a:ext cx="39645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8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hu-HU" sz="3200" b="1" i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Tövisszúró gébics</a:t>
            </a:r>
            <a:endParaRPr lang="hu-HU" sz="3200" b="1" u="sng" dirty="0">
              <a:solidFill>
                <a:schemeClr val="accent6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Kép 7" descr="tövisszúró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2214554"/>
            <a:ext cx="4933686" cy="36433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1857420" y="0"/>
            <a:ext cx="8229600" cy="1143000"/>
          </a:xfrm>
        </p:spPr>
        <p:txBody>
          <a:bodyPr/>
          <a:lstStyle/>
          <a:p>
            <a:r>
              <a:rPr lang="hu-HU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Merzse-mocsár</a:t>
            </a:r>
            <a:endParaRPr lang="hu-HU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214346" y="1071546"/>
            <a:ext cx="3929058" cy="3571900"/>
          </a:xfrm>
        </p:spPr>
        <p:txBody>
          <a:bodyPr>
            <a:normAutofit lnSpcReduction="10000"/>
          </a:bodyPr>
          <a:lstStyle/>
          <a:p>
            <a:r>
              <a:rPr lang="hu-HU" sz="2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Budapest XVII. kerületében, a Liszt Ferenc repülőtér közelében található. </a:t>
            </a:r>
          </a:p>
          <a:p>
            <a:r>
              <a:rPr lang="hu-HU" sz="2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Vizes terület, amely tele van növényritkaságokkal és gazdag madárvilággal.</a:t>
            </a:r>
            <a:endParaRPr lang="hu-HU" sz="27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Kép 3" descr="merzse mocsá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571480"/>
            <a:ext cx="4714908" cy="31432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Kép 4" descr="merzs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2" y="3786190"/>
            <a:ext cx="4101024" cy="30718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0"/>
                            </p:stCondLst>
                            <p:childTnLst>
                              <p:par>
                                <p:cTn id="2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-téma">
  <a:themeElements>
    <a:clrScheme name="Lendüle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</TotalTime>
  <Words>553</Words>
  <Application>Microsoft Office PowerPoint</Application>
  <PresentationFormat>Diavetítés a képernyőre (4:3 oldalarány)</PresentationFormat>
  <Paragraphs>91</Paragraphs>
  <Slides>22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3" baseType="lpstr">
      <vt:lpstr>Office-téma</vt:lpstr>
      <vt:lpstr>      Készítette: Nagy Zsanett </vt:lpstr>
      <vt:lpstr>Budapest élővilága</vt:lpstr>
      <vt:lpstr>Gellért-hegy</vt:lpstr>
      <vt:lpstr>Gellért-hegy élővilága</vt:lpstr>
      <vt:lpstr>Gellért-hegy élővilága</vt:lpstr>
      <vt:lpstr>Tétényi-fennsík </vt:lpstr>
      <vt:lpstr>Tétényi-fennsík élővilága</vt:lpstr>
      <vt:lpstr>Tétényi-fennsík élővilága</vt:lpstr>
      <vt:lpstr>Merzse-mocsár</vt:lpstr>
      <vt:lpstr>Merzse-mocsár élővilága </vt:lpstr>
      <vt:lpstr>Merzse-mocsár élővilága </vt:lpstr>
      <vt:lpstr>Sas-hegy</vt:lpstr>
      <vt:lpstr>Sas-hegy élővilága</vt:lpstr>
      <vt:lpstr>Sas-hegy élővilága</vt:lpstr>
      <vt:lpstr>Sas-hegy élővilága</vt:lpstr>
      <vt:lpstr>Normafa</vt:lpstr>
      <vt:lpstr>Normafa élővilága</vt:lpstr>
      <vt:lpstr>Tamariska-domb</vt:lpstr>
      <vt:lpstr>Tamariska-domb élővilága</vt:lpstr>
      <vt:lpstr>Tamariska-domb élővilága</vt:lpstr>
      <vt:lpstr>21. dia</vt:lpstr>
      <vt:lpstr>Forrás</vt:lpstr>
    </vt:vector>
  </TitlesOfParts>
  <Company>iskola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Környezetünk élővilága Nagy Zsanett  Felkészítő tanár: Pesti Zsolt</dc:title>
  <dc:creator>tanulo</dc:creator>
  <cp:lastModifiedBy>tanulo</cp:lastModifiedBy>
  <cp:revision>109</cp:revision>
  <dcterms:created xsi:type="dcterms:W3CDTF">2013-01-22T07:37:18Z</dcterms:created>
  <dcterms:modified xsi:type="dcterms:W3CDTF">2013-02-07T15:27:46Z</dcterms:modified>
</cp:coreProperties>
</file>