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9" r:id="rId4"/>
    <p:sldId id="260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38098-CDF7-4A66-91A6-5F80E4FA789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01F9E29-9772-4485-BF4C-43076B269386}">
      <dgm:prSet phldrT="[Szöveg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hu-HU" dirty="0"/>
            <a:t> Tél</a:t>
          </a:r>
        </a:p>
      </dgm:t>
    </dgm:pt>
    <dgm:pt modelId="{2D434AAB-0A91-4991-B6AC-6B065D464D93}" type="parTrans" cxnId="{76198D71-0C51-4E9E-B941-8811C94183D3}">
      <dgm:prSet/>
      <dgm:spPr/>
      <dgm:t>
        <a:bodyPr/>
        <a:lstStyle/>
        <a:p>
          <a:endParaRPr lang="hu-HU"/>
        </a:p>
      </dgm:t>
    </dgm:pt>
    <dgm:pt modelId="{C8667719-4776-409B-A1E8-635B21EAFEEE}" type="sibTrans" cxnId="{76198D71-0C51-4E9E-B941-8811C94183D3}">
      <dgm:prSet/>
      <dgm:spPr/>
      <dgm:t>
        <a:bodyPr/>
        <a:lstStyle/>
        <a:p>
          <a:endParaRPr lang="hu-HU"/>
        </a:p>
      </dgm:t>
    </dgm:pt>
    <dgm:pt modelId="{33187712-F585-4E42-94F4-2B7BEE1AC3FB}">
      <dgm:prSet phldrT="[Szöveg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hu-HU"/>
            <a:t>Ősz</a:t>
          </a:r>
        </a:p>
      </dgm:t>
    </dgm:pt>
    <dgm:pt modelId="{029DF611-5B2A-48BC-915A-0E9C9B545281}" type="parTrans" cxnId="{CA680FF9-B258-4D06-B03A-BB20442B17EF}">
      <dgm:prSet/>
      <dgm:spPr/>
      <dgm:t>
        <a:bodyPr/>
        <a:lstStyle/>
        <a:p>
          <a:endParaRPr lang="hu-HU"/>
        </a:p>
      </dgm:t>
    </dgm:pt>
    <dgm:pt modelId="{4424EC75-8C3C-422A-AD43-7140032753AD}" type="sibTrans" cxnId="{CA680FF9-B258-4D06-B03A-BB20442B17EF}">
      <dgm:prSet/>
      <dgm:spPr/>
      <dgm:t>
        <a:bodyPr/>
        <a:lstStyle/>
        <a:p>
          <a:endParaRPr lang="hu-HU"/>
        </a:p>
      </dgm:t>
    </dgm:pt>
    <dgm:pt modelId="{6732FCF3-F8EC-4C80-A36C-CD67F17513F0}">
      <dgm:prSet phldrT="[Szöveg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hu-HU" dirty="0"/>
            <a:t>Nyár</a:t>
          </a:r>
        </a:p>
      </dgm:t>
    </dgm:pt>
    <dgm:pt modelId="{508C2B7E-EC03-4925-9E4A-6BE7C75F8A4A}" type="parTrans" cxnId="{31CFD849-1476-47CC-85E6-E5F94617DE11}">
      <dgm:prSet/>
      <dgm:spPr/>
      <dgm:t>
        <a:bodyPr/>
        <a:lstStyle/>
        <a:p>
          <a:endParaRPr lang="hu-HU"/>
        </a:p>
      </dgm:t>
    </dgm:pt>
    <dgm:pt modelId="{A3843F18-8637-42BF-A693-F73D545186B6}" type="sibTrans" cxnId="{31CFD849-1476-47CC-85E6-E5F94617DE11}">
      <dgm:prSet/>
      <dgm:spPr/>
      <dgm:t>
        <a:bodyPr/>
        <a:lstStyle/>
        <a:p>
          <a:endParaRPr lang="hu-HU"/>
        </a:p>
      </dgm:t>
    </dgm:pt>
    <dgm:pt modelId="{1B4B6CC3-22BE-4B5A-9531-018BFBEA8392}">
      <dgm:prSet phldrT="[Szöveg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hu-HU" dirty="0"/>
            <a:t>Tavasz</a:t>
          </a:r>
        </a:p>
      </dgm:t>
    </dgm:pt>
    <dgm:pt modelId="{285CFF05-3042-4C2F-B959-B30E2286B88E}" type="parTrans" cxnId="{75BB51CA-D307-4541-B8DD-7352A08E0AA8}">
      <dgm:prSet/>
      <dgm:spPr/>
      <dgm:t>
        <a:bodyPr/>
        <a:lstStyle/>
        <a:p>
          <a:endParaRPr lang="hu-HU"/>
        </a:p>
      </dgm:t>
    </dgm:pt>
    <dgm:pt modelId="{8CD0CB87-F085-41B4-BE28-3498205F699B}" type="sibTrans" cxnId="{75BB51CA-D307-4541-B8DD-7352A08E0AA8}">
      <dgm:prSet/>
      <dgm:spPr/>
      <dgm:t>
        <a:bodyPr/>
        <a:lstStyle/>
        <a:p>
          <a:endParaRPr lang="hu-HU"/>
        </a:p>
      </dgm:t>
    </dgm:pt>
    <dgm:pt modelId="{749E2CA4-4013-41AF-87E9-27C666128E25}" type="pres">
      <dgm:prSet presAssocID="{2DD38098-CDF7-4A66-91A6-5F80E4FA7890}" presName="compositeShape" presStyleCnt="0">
        <dgm:presLayoutVars>
          <dgm:chMax val="7"/>
          <dgm:dir/>
          <dgm:resizeHandles val="exact"/>
        </dgm:presLayoutVars>
      </dgm:prSet>
      <dgm:spPr/>
    </dgm:pt>
    <dgm:pt modelId="{58D8F778-6075-4B19-A5A2-3B07454AAA80}" type="pres">
      <dgm:prSet presAssocID="{2DD38098-CDF7-4A66-91A6-5F80E4FA7890}" presName="wedge1" presStyleLbl="node1" presStyleIdx="0" presStyleCnt="4"/>
      <dgm:spPr/>
      <dgm:t>
        <a:bodyPr/>
        <a:lstStyle/>
        <a:p>
          <a:endParaRPr lang="hu-HU"/>
        </a:p>
      </dgm:t>
    </dgm:pt>
    <dgm:pt modelId="{77260B34-BCE8-4622-8E62-917FC5FD169B}" type="pres">
      <dgm:prSet presAssocID="{2DD38098-CDF7-4A66-91A6-5F80E4FA7890}" presName="dummy1a" presStyleCnt="0"/>
      <dgm:spPr/>
    </dgm:pt>
    <dgm:pt modelId="{802F2233-7113-4193-B257-19ED23884E71}" type="pres">
      <dgm:prSet presAssocID="{2DD38098-CDF7-4A66-91A6-5F80E4FA7890}" presName="dummy1b" presStyleCnt="0"/>
      <dgm:spPr/>
    </dgm:pt>
    <dgm:pt modelId="{0285AC64-50DB-4980-AB7E-96EB83BBD8AF}" type="pres">
      <dgm:prSet presAssocID="{2DD38098-CDF7-4A66-91A6-5F80E4FA78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C4C248-D006-48A6-93A9-8F2519DD39DD}" type="pres">
      <dgm:prSet presAssocID="{2DD38098-CDF7-4A66-91A6-5F80E4FA7890}" presName="wedge2" presStyleLbl="node1" presStyleIdx="1" presStyleCnt="4"/>
      <dgm:spPr/>
      <dgm:t>
        <a:bodyPr/>
        <a:lstStyle/>
        <a:p>
          <a:endParaRPr lang="hu-HU"/>
        </a:p>
      </dgm:t>
    </dgm:pt>
    <dgm:pt modelId="{FB4A4C78-19D1-4117-9D48-613C923A584D}" type="pres">
      <dgm:prSet presAssocID="{2DD38098-CDF7-4A66-91A6-5F80E4FA7890}" presName="dummy2a" presStyleCnt="0"/>
      <dgm:spPr/>
    </dgm:pt>
    <dgm:pt modelId="{E70C51DB-80B0-43F5-AA2C-13FB419D6DBD}" type="pres">
      <dgm:prSet presAssocID="{2DD38098-CDF7-4A66-91A6-5F80E4FA7890}" presName="dummy2b" presStyleCnt="0"/>
      <dgm:spPr/>
    </dgm:pt>
    <dgm:pt modelId="{39B03866-965D-4C32-99A1-9EB78F223461}" type="pres">
      <dgm:prSet presAssocID="{2DD38098-CDF7-4A66-91A6-5F80E4FA78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76DA61-E60F-44C7-87C4-A11B6FCC5BD8}" type="pres">
      <dgm:prSet presAssocID="{2DD38098-CDF7-4A66-91A6-5F80E4FA7890}" presName="wedge3" presStyleLbl="node1" presStyleIdx="2" presStyleCnt="4"/>
      <dgm:spPr/>
      <dgm:t>
        <a:bodyPr/>
        <a:lstStyle/>
        <a:p>
          <a:endParaRPr lang="hu-HU"/>
        </a:p>
      </dgm:t>
    </dgm:pt>
    <dgm:pt modelId="{447FEE9B-9B4C-4F2A-8FAB-0FF68FE2FC28}" type="pres">
      <dgm:prSet presAssocID="{2DD38098-CDF7-4A66-91A6-5F80E4FA7890}" presName="dummy3a" presStyleCnt="0"/>
      <dgm:spPr/>
    </dgm:pt>
    <dgm:pt modelId="{4B9D9081-A677-45B4-A603-1BE91FD4CC80}" type="pres">
      <dgm:prSet presAssocID="{2DD38098-CDF7-4A66-91A6-5F80E4FA7890}" presName="dummy3b" presStyleCnt="0"/>
      <dgm:spPr/>
    </dgm:pt>
    <dgm:pt modelId="{7EE9E8E4-99CF-430B-B198-8D949941E2E4}" type="pres">
      <dgm:prSet presAssocID="{2DD38098-CDF7-4A66-91A6-5F80E4FA78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DC7B95-E396-4C38-924A-51A0D1F8B038}" type="pres">
      <dgm:prSet presAssocID="{2DD38098-CDF7-4A66-91A6-5F80E4FA7890}" presName="wedge4" presStyleLbl="node1" presStyleIdx="3" presStyleCnt="4"/>
      <dgm:spPr/>
      <dgm:t>
        <a:bodyPr/>
        <a:lstStyle/>
        <a:p>
          <a:endParaRPr lang="hu-HU"/>
        </a:p>
      </dgm:t>
    </dgm:pt>
    <dgm:pt modelId="{9282BFE9-EFC3-4099-9A93-C08E821340C6}" type="pres">
      <dgm:prSet presAssocID="{2DD38098-CDF7-4A66-91A6-5F80E4FA7890}" presName="dummy4a" presStyleCnt="0"/>
      <dgm:spPr/>
    </dgm:pt>
    <dgm:pt modelId="{532D3788-F2D8-4977-9691-E55305C27B63}" type="pres">
      <dgm:prSet presAssocID="{2DD38098-CDF7-4A66-91A6-5F80E4FA7890}" presName="dummy4b" presStyleCnt="0"/>
      <dgm:spPr/>
    </dgm:pt>
    <dgm:pt modelId="{B9F7B9BD-276F-43CF-A111-22E1CECA1CF0}" type="pres">
      <dgm:prSet presAssocID="{2DD38098-CDF7-4A66-91A6-5F80E4FA78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772AD0-CE85-4386-849C-B2E912D41829}" type="pres">
      <dgm:prSet presAssocID="{C8667719-4776-409B-A1E8-635B21EAFEEE}" presName="arrowWedge1" presStyleLbl="fgSibTrans2D1" presStyleIdx="0" presStyleCnt="4"/>
      <dgm:sp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</dgm:spPr>
    </dgm:pt>
    <dgm:pt modelId="{26BA4FD6-3F90-43BC-8236-FA415EDD469E}" type="pres">
      <dgm:prSet presAssocID="{8CD0CB87-F085-41B4-BE28-3498205F699B}" presName="arrowWedge2" presStyleLbl="fgSibTrans2D1" presStyleIdx="1" presStyleCnt="4"/>
      <dgm:sp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</dgm:spPr>
    </dgm:pt>
    <dgm:pt modelId="{26CE3F6C-690C-4563-A793-A765C71E56CE}" type="pres">
      <dgm:prSet presAssocID="{A3843F18-8637-42BF-A693-F73D545186B6}" presName="arrowWedge3" presStyleLbl="fgSibTrans2D1" presStyleIdx="2" presStyleCnt="4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</dgm:pt>
    <dgm:pt modelId="{518FCC4A-DD2B-4CA9-9CB3-F49A68816EA9}" type="pres">
      <dgm:prSet presAssocID="{4424EC75-8C3C-422A-AD43-7140032753AD}" presName="arrowWedge4" presStyleLbl="fgSibTrans2D1" presStyleIdx="3" presStyleCnt="4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</dgm:pt>
  </dgm:ptLst>
  <dgm:cxnLst>
    <dgm:cxn modelId="{E46BA149-9465-4418-9466-4F4F3E35F4E8}" type="presOf" srcId="{6732FCF3-F8EC-4C80-A36C-CD67F17513F0}" destId="{1176DA61-E60F-44C7-87C4-A11B6FCC5BD8}" srcOrd="0" destOrd="0" presId="urn:microsoft.com/office/officeart/2005/8/layout/cycle8"/>
    <dgm:cxn modelId="{CD26C7C6-4559-4A6E-9296-F610E50FEAC0}" type="presOf" srcId="{33187712-F585-4E42-94F4-2B7BEE1AC3FB}" destId="{B9F7B9BD-276F-43CF-A111-22E1CECA1CF0}" srcOrd="1" destOrd="0" presId="urn:microsoft.com/office/officeart/2005/8/layout/cycle8"/>
    <dgm:cxn modelId="{76198D71-0C51-4E9E-B941-8811C94183D3}" srcId="{2DD38098-CDF7-4A66-91A6-5F80E4FA7890}" destId="{601F9E29-9772-4485-BF4C-43076B269386}" srcOrd="0" destOrd="0" parTransId="{2D434AAB-0A91-4991-B6AC-6B065D464D93}" sibTransId="{C8667719-4776-409B-A1E8-635B21EAFEEE}"/>
    <dgm:cxn modelId="{CA680FF9-B258-4D06-B03A-BB20442B17EF}" srcId="{2DD38098-CDF7-4A66-91A6-5F80E4FA7890}" destId="{33187712-F585-4E42-94F4-2B7BEE1AC3FB}" srcOrd="3" destOrd="0" parTransId="{029DF611-5B2A-48BC-915A-0E9C9B545281}" sibTransId="{4424EC75-8C3C-422A-AD43-7140032753AD}"/>
    <dgm:cxn modelId="{FBD40F1C-9D11-4CD6-B4C0-6C01A928C8B8}" type="presOf" srcId="{6732FCF3-F8EC-4C80-A36C-CD67F17513F0}" destId="{7EE9E8E4-99CF-430B-B198-8D949941E2E4}" srcOrd="1" destOrd="0" presId="urn:microsoft.com/office/officeart/2005/8/layout/cycle8"/>
    <dgm:cxn modelId="{75BB51CA-D307-4541-B8DD-7352A08E0AA8}" srcId="{2DD38098-CDF7-4A66-91A6-5F80E4FA7890}" destId="{1B4B6CC3-22BE-4B5A-9531-018BFBEA8392}" srcOrd="1" destOrd="0" parTransId="{285CFF05-3042-4C2F-B959-B30E2286B88E}" sibTransId="{8CD0CB87-F085-41B4-BE28-3498205F699B}"/>
    <dgm:cxn modelId="{31CFD849-1476-47CC-85E6-E5F94617DE11}" srcId="{2DD38098-CDF7-4A66-91A6-5F80E4FA7890}" destId="{6732FCF3-F8EC-4C80-A36C-CD67F17513F0}" srcOrd="2" destOrd="0" parTransId="{508C2B7E-EC03-4925-9E4A-6BE7C75F8A4A}" sibTransId="{A3843F18-8637-42BF-A693-F73D545186B6}"/>
    <dgm:cxn modelId="{08034B73-1D0C-4FF9-933E-BB6F0262CAAE}" type="presOf" srcId="{33187712-F585-4E42-94F4-2B7BEE1AC3FB}" destId="{CEDC7B95-E396-4C38-924A-51A0D1F8B038}" srcOrd="0" destOrd="0" presId="urn:microsoft.com/office/officeart/2005/8/layout/cycle8"/>
    <dgm:cxn modelId="{80FF6F94-BB75-4022-8F97-EF5825D6E7D5}" type="presOf" srcId="{601F9E29-9772-4485-BF4C-43076B269386}" destId="{58D8F778-6075-4B19-A5A2-3B07454AAA80}" srcOrd="0" destOrd="0" presId="urn:microsoft.com/office/officeart/2005/8/layout/cycle8"/>
    <dgm:cxn modelId="{8C4BC486-71A8-4DD6-AB6C-E66075447D07}" type="presOf" srcId="{1B4B6CC3-22BE-4B5A-9531-018BFBEA8392}" destId="{39B03866-965D-4C32-99A1-9EB78F223461}" srcOrd="1" destOrd="0" presId="urn:microsoft.com/office/officeart/2005/8/layout/cycle8"/>
    <dgm:cxn modelId="{32F90661-6DB2-40B3-AEB2-2CBB832F3FEC}" type="presOf" srcId="{601F9E29-9772-4485-BF4C-43076B269386}" destId="{0285AC64-50DB-4980-AB7E-96EB83BBD8AF}" srcOrd="1" destOrd="0" presId="urn:microsoft.com/office/officeart/2005/8/layout/cycle8"/>
    <dgm:cxn modelId="{45E7C95F-F0E6-4276-95ED-2D1388D01031}" type="presOf" srcId="{1B4B6CC3-22BE-4B5A-9531-018BFBEA8392}" destId="{10C4C248-D006-48A6-93A9-8F2519DD39DD}" srcOrd="0" destOrd="0" presId="urn:microsoft.com/office/officeart/2005/8/layout/cycle8"/>
    <dgm:cxn modelId="{BAF0D220-A7C8-44CE-B039-C2220CD51B7F}" type="presOf" srcId="{2DD38098-CDF7-4A66-91A6-5F80E4FA7890}" destId="{749E2CA4-4013-41AF-87E9-27C666128E25}" srcOrd="0" destOrd="0" presId="urn:microsoft.com/office/officeart/2005/8/layout/cycle8"/>
    <dgm:cxn modelId="{6579E5C8-0174-4588-ADCA-8D93A8258E6D}" type="presParOf" srcId="{749E2CA4-4013-41AF-87E9-27C666128E25}" destId="{58D8F778-6075-4B19-A5A2-3B07454AAA80}" srcOrd="0" destOrd="0" presId="urn:microsoft.com/office/officeart/2005/8/layout/cycle8"/>
    <dgm:cxn modelId="{FE36BC6B-D013-42B7-AFCB-4FE29A0DE8E4}" type="presParOf" srcId="{749E2CA4-4013-41AF-87E9-27C666128E25}" destId="{77260B34-BCE8-4622-8E62-917FC5FD169B}" srcOrd="1" destOrd="0" presId="urn:microsoft.com/office/officeart/2005/8/layout/cycle8"/>
    <dgm:cxn modelId="{0033F92F-99C3-4FDF-AD10-9ABE5F195209}" type="presParOf" srcId="{749E2CA4-4013-41AF-87E9-27C666128E25}" destId="{802F2233-7113-4193-B257-19ED23884E71}" srcOrd="2" destOrd="0" presId="urn:microsoft.com/office/officeart/2005/8/layout/cycle8"/>
    <dgm:cxn modelId="{9F33FD57-942E-42FB-A015-81C3429D38DA}" type="presParOf" srcId="{749E2CA4-4013-41AF-87E9-27C666128E25}" destId="{0285AC64-50DB-4980-AB7E-96EB83BBD8AF}" srcOrd="3" destOrd="0" presId="urn:microsoft.com/office/officeart/2005/8/layout/cycle8"/>
    <dgm:cxn modelId="{FB9FD3CD-7D4E-42C2-8FA3-C0E6F3B51CA0}" type="presParOf" srcId="{749E2CA4-4013-41AF-87E9-27C666128E25}" destId="{10C4C248-D006-48A6-93A9-8F2519DD39DD}" srcOrd="4" destOrd="0" presId="urn:microsoft.com/office/officeart/2005/8/layout/cycle8"/>
    <dgm:cxn modelId="{5B22CCC0-5CC0-4279-B933-E473C87FFD62}" type="presParOf" srcId="{749E2CA4-4013-41AF-87E9-27C666128E25}" destId="{FB4A4C78-19D1-4117-9D48-613C923A584D}" srcOrd="5" destOrd="0" presId="urn:microsoft.com/office/officeart/2005/8/layout/cycle8"/>
    <dgm:cxn modelId="{85634E21-14D6-44E6-A3EA-5A5C278A7AD8}" type="presParOf" srcId="{749E2CA4-4013-41AF-87E9-27C666128E25}" destId="{E70C51DB-80B0-43F5-AA2C-13FB419D6DBD}" srcOrd="6" destOrd="0" presId="urn:microsoft.com/office/officeart/2005/8/layout/cycle8"/>
    <dgm:cxn modelId="{7FE841B9-7DD9-47F4-8A68-480E61108323}" type="presParOf" srcId="{749E2CA4-4013-41AF-87E9-27C666128E25}" destId="{39B03866-965D-4C32-99A1-9EB78F223461}" srcOrd="7" destOrd="0" presId="urn:microsoft.com/office/officeart/2005/8/layout/cycle8"/>
    <dgm:cxn modelId="{151BDFDC-DDE7-4E92-8F63-8EA33394568B}" type="presParOf" srcId="{749E2CA4-4013-41AF-87E9-27C666128E25}" destId="{1176DA61-E60F-44C7-87C4-A11B6FCC5BD8}" srcOrd="8" destOrd="0" presId="urn:microsoft.com/office/officeart/2005/8/layout/cycle8"/>
    <dgm:cxn modelId="{C3721B9C-A133-4004-93A5-99742D5736DE}" type="presParOf" srcId="{749E2CA4-4013-41AF-87E9-27C666128E25}" destId="{447FEE9B-9B4C-4F2A-8FAB-0FF68FE2FC28}" srcOrd="9" destOrd="0" presId="urn:microsoft.com/office/officeart/2005/8/layout/cycle8"/>
    <dgm:cxn modelId="{D8F414F5-D915-4E58-80A3-5115028291D5}" type="presParOf" srcId="{749E2CA4-4013-41AF-87E9-27C666128E25}" destId="{4B9D9081-A677-45B4-A603-1BE91FD4CC80}" srcOrd="10" destOrd="0" presId="urn:microsoft.com/office/officeart/2005/8/layout/cycle8"/>
    <dgm:cxn modelId="{76E15105-64D4-46C8-A282-1301508D0043}" type="presParOf" srcId="{749E2CA4-4013-41AF-87E9-27C666128E25}" destId="{7EE9E8E4-99CF-430B-B198-8D949941E2E4}" srcOrd="11" destOrd="0" presId="urn:microsoft.com/office/officeart/2005/8/layout/cycle8"/>
    <dgm:cxn modelId="{913CC59A-4793-45DE-967E-F32014418D71}" type="presParOf" srcId="{749E2CA4-4013-41AF-87E9-27C666128E25}" destId="{CEDC7B95-E396-4C38-924A-51A0D1F8B038}" srcOrd="12" destOrd="0" presId="urn:microsoft.com/office/officeart/2005/8/layout/cycle8"/>
    <dgm:cxn modelId="{C7071CED-40AE-4394-B261-0F71DF1AC146}" type="presParOf" srcId="{749E2CA4-4013-41AF-87E9-27C666128E25}" destId="{9282BFE9-EFC3-4099-9A93-C08E821340C6}" srcOrd="13" destOrd="0" presId="urn:microsoft.com/office/officeart/2005/8/layout/cycle8"/>
    <dgm:cxn modelId="{088CA8C8-9370-46A0-9A4F-4968C8EB2B56}" type="presParOf" srcId="{749E2CA4-4013-41AF-87E9-27C666128E25}" destId="{532D3788-F2D8-4977-9691-E55305C27B63}" srcOrd="14" destOrd="0" presId="urn:microsoft.com/office/officeart/2005/8/layout/cycle8"/>
    <dgm:cxn modelId="{B2AF6AEB-0269-4A91-B82A-013DF7378BE8}" type="presParOf" srcId="{749E2CA4-4013-41AF-87E9-27C666128E25}" destId="{B9F7B9BD-276F-43CF-A111-22E1CECA1CF0}" srcOrd="15" destOrd="0" presId="urn:microsoft.com/office/officeart/2005/8/layout/cycle8"/>
    <dgm:cxn modelId="{759A8209-5FAB-4105-A8FD-D93A5414E576}" type="presParOf" srcId="{749E2CA4-4013-41AF-87E9-27C666128E25}" destId="{E2772AD0-CE85-4386-849C-B2E912D41829}" srcOrd="16" destOrd="0" presId="urn:microsoft.com/office/officeart/2005/8/layout/cycle8"/>
    <dgm:cxn modelId="{3630FBED-D229-415E-92AC-DC48C492CA16}" type="presParOf" srcId="{749E2CA4-4013-41AF-87E9-27C666128E25}" destId="{26BA4FD6-3F90-43BC-8236-FA415EDD469E}" srcOrd="17" destOrd="0" presId="urn:microsoft.com/office/officeart/2005/8/layout/cycle8"/>
    <dgm:cxn modelId="{CAF0A0D5-FE5C-4309-A1FE-5CFC03E82F58}" type="presParOf" srcId="{749E2CA4-4013-41AF-87E9-27C666128E25}" destId="{26CE3F6C-690C-4563-A793-A765C71E56CE}" srcOrd="18" destOrd="0" presId="urn:microsoft.com/office/officeart/2005/8/layout/cycle8"/>
    <dgm:cxn modelId="{C0B12ACE-D96E-421F-A3FA-DD1F7B9936BA}" type="presParOf" srcId="{749E2CA4-4013-41AF-87E9-27C666128E25}" destId="{518FCC4A-DD2B-4CA9-9CB3-F49A68816EA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34B33-D986-4A6D-9265-42D57071A9B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376DCD2-1DE1-47B6-8F71-74A12233A995}">
      <dgm:prSet phldrT="[Szöveg]"/>
      <dgm:spPr/>
      <dgm:t>
        <a:bodyPr/>
        <a:lstStyle/>
        <a:p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Fecske</a:t>
          </a:r>
          <a:endParaRPr lang="hu-H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0B101914-ECC9-4B90-9F27-B44BB81231EB}" type="parTrans" cxnId="{6728B9C5-EE76-40A0-8DD8-B5976A7093EA}">
      <dgm:prSet/>
      <dgm:spPr/>
      <dgm:t>
        <a:bodyPr/>
        <a:lstStyle/>
        <a:p>
          <a:endParaRPr lang="hu-HU"/>
        </a:p>
      </dgm:t>
    </dgm:pt>
    <dgm:pt modelId="{8BF418AF-062C-4461-9AD2-31281DE31BE3}" type="sibTrans" cxnId="{6728B9C5-EE76-40A0-8DD8-B5976A7093EA}">
      <dgm:prSet/>
      <dgm:spPr/>
      <dgm:t>
        <a:bodyPr/>
        <a:lstStyle/>
        <a:p>
          <a:endParaRPr lang="hu-HU"/>
        </a:p>
      </dgm:t>
    </dgm:pt>
    <dgm:pt modelId="{D2E0C38E-C5C2-4E02-B5CA-876C2E9D450B}">
      <dgm:prSet phldrT="[Szöveg]"/>
      <dgm:spPr/>
      <dgm:t>
        <a:bodyPr/>
        <a:lstStyle/>
        <a:p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Búbos banka</a:t>
          </a:r>
          <a:endParaRPr lang="hu-H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2A87157-A63B-4329-94B4-96E7A42F8754}" type="parTrans" cxnId="{1908122E-FC18-4588-BC5F-3DADD468F0E7}">
      <dgm:prSet/>
      <dgm:spPr/>
      <dgm:t>
        <a:bodyPr/>
        <a:lstStyle/>
        <a:p>
          <a:endParaRPr lang="hu-HU"/>
        </a:p>
      </dgm:t>
    </dgm:pt>
    <dgm:pt modelId="{747A9DFA-64BB-4EB0-B4FB-FF902358FC36}" type="sibTrans" cxnId="{1908122E-FC18-4588-BC5F-3DADD468F0E7}">
      <dgm:prSet/>
      <dgm:spPr/>
      <dgm:t>
        <a:bodyPr/>
        <a:lstStyle/>
        <a:p>
          <a:endParaRPr lang="hu-HU"/>
        </a:p>
      </dgm:t>
    </dgm:pt>
    <dgm:pt modelId="{EAD8CCC7-CAD6-4F15-A4E5-4E8F445F0581}">
      <dgm:prSet phldrT="[Szöveg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Fekete rigó</a:t>
          </a:r>
        </a:p>
      </dgm:t>
    </dgm:pt>
    <dgm:pt modelId="{4AEFE9A0-72FF-433F-836B-2821DE2F18E0}" type="parTrans" cxnId="{38192041-EA64-4A06-BD18-E98EDC48F5B8}">
      <dgm:prSet/>
      <dgm:spPr/>
      <dgm:t>
        <a:bodyPr/>
        <a:lstStyle/>
        <a:p>
          <a:endParaRPr lang="hu-HU"/>
        </a:p>
      </dgm:t>
    </dgm:pt>
    <dgm:pt modelId="{58218371-57C1-4A08-899D-83F0964676E8}" type="sibTrans" cxnId="{38192041-EA64-4A06-BD18-E98EDC48F5B8}">
      <dgm:prSet/>
      <dgm:spPr/>
      <dgm:t>
        <a:bodyPr/>
        <a:lstStyle/>
        <a:p>
          <a:endParaRPr lang="hu-HU"/>
        </a:p>
      </dgm:t>
    </dgm:pt>
    <dgm:pt modelId="{00E644F0-5A97-4ED9-947F-CD33EC18E12A}">
      <dgm:prSet/>
      <dgm:spPr/>
      <dgm:t>
        <a:bodyPr/>
        <a:lstStyle/>
        <a:p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Gólya</a:t>
          </a:r>
          <a:endParaRPr lang="hu-H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A3E5B27A-41D4-479C-80FD-10FE376860CC}" type="parTrans" cxnId="{17DBB634-54A0-4C06-851F-64370EC1ACF3}">
      <dgm:prSet/>
      <dgm:spPr/>
      <dgm:t>
        <a:bodyPr/>
        <a:lstStyle/>
        <a:p>
          <a:endParaRPr lang="hu-HU"/>
        </a:p>
      </dgm:t>
    </dgm:pt>
    <dgm:pt modelId="{86BE7013-015C-455E-AC92-AF014212BFB3}" type="sibTrans" cxnId="{17DBB634-54A0-4C06-851F-64370EC1ACF3}">
      <dgm:prSet/>
      <dgm:spPr/>
      <dgm:t>
        <a:bodyPr/>
        <a:lstStyle/>
        <a:p>
          <a:endParaRPr lang="hu-HU"/>
        </a:p>
      </dgm:t>
    </dgm:pt>
    <dgm:pt modelId="{9D2109C3-43EE-49B2-AFEF-012D2D60481C}" type="pres">
      <dgm:prSet presAssocID="{B4234B33-D986-4A6D-9265-42D57071A9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B7D5188-93C8-4B6B-BDD8-8F11CCF74052}" type="pres">
      <dgm:prSet presAssocID="{0376DCD2-1DE1-47B6-8F71-74A12233A995}" presName="comp" presStyleCnt="0"/>
      <dgm:spPr/>
    </dgm:pt>
    <dgm:pt modelId="{CC529279-EC1A-41FC-AF30-B0417A137EB8}" type="pres">
      <dgm:prSet presAssocID="{0376DCD2-1DE1-47B6-8F71-74A12233A995}" presName="box" presStyleLbl="node1" presStyleIdx="0" presStyleCnt="4"/>
      <dgm:spPr/>
      <dgm:t>
        <a:bodyPr/>
        <a:lstStyle/>
        <a:p>
          <a:endParaRPr lang="hu-HU"/>
        </a:p>
      </dgm:t>
    </dgm:pt>
    <dgm:pt modelId="{2F7219AC-191F-4FF6-8683-ADD09C493900}" type="pres">
      <dgm:prSet presAssocID="{0376DCD2-1DE1-47B6-8F71-74A12233A99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C7A6C0-C825-4BDF-98F6-EB12421AEE4A}" type="pres">
      <dgm:prSet presAssocID="{0376DCD2-1DE1-47B6-8F71-74A12233A99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56CE0B-278D-4D21-B8EE-879DE43B28B8}" type="pres">
      <dgm:prSet presAssocID="{8BF418AF-062C-4461-9AD2-31281DE31BE3}" presName="spacer" presStyleCnt="0"/>
      <dgm:spPr/>
    </dgm:pt>
    <dgm:pt modelId="{CC4F599A-42C9-4689-8ADC-C3395076AD0D}" type="pres">
      <dgm:prSet presAssocID="{D2E0C38E-C5C2-4E02-B5CA-876C2E9D450B}" presName="comp" presStyleCnt="0"/>
      <dgm:spPr/>
    </dgm:pt>
    <dgm:pt modelId="{18F96A5C-22C4-43C8-8088-13508F715EB6}" type="pres">
      <dgm:prSet presAssocID="{D2E0C38E-C5C2-4E02-B5CA-876C2E9D450B}" presName="box" presStyleLbl="node1" presStyleIdx="1" presStyleCnt="4" custLinFactNeighborX="-1031" custLinFactNeighborY="-286"/>
      <dgm:spPr/>
      <dgm:t>
        <a:bodyPr/>
        <a:lstStyle/>
        <a:p>
          <a:endParaRPr lang="hu-HU"/>
        </a:p>
      </dgm:t>
    </dgm:pt>
    <dgm:pt modelId="{2D32746C-574D-40E8-9AC8-E52CED73A10F}" type="pres">
      <dgm:prSet presAssocID="{D2E0C38E-C5C2-4E02-B5CA-876C2E9D450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DFD45E-FC31-4980-94C2-364027FFC050}" type="pres">
      <dgm:prSet presAssocID="{D2E0C38E-C5C2-4E02-B5CA-876C2E9D450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F9B584-08CA-4FAF-A013-CAAD232168EF}" type="pres">
      <dgm:prSet presAssocID="{747A9DFA-64BB-4EB0-B4FB-FF902358FC36}" presName="spacer" presStyleCnt="0"/>
      <dgm:spPr/>
    </dgm:pt>
    <dgm:pt modelId="{346251A2-8070-4A78-893D-6EA117613200}" type="pres">
      <dgm:prSet presAssocID="{EAD8CCC7-CAD6-4F15-A4E5-4E8F445F0581}" presName="comp" presStyleCnt="0"/>
      <dgm:spPr/>
    </dgm:pt>
    <dgm:pt modelId="{5C9828D2-CFD2-4982-85FA-C3AC8C48C55F}" type="pres">
      <dgm:prSet presAssocID="{EAD8CCC7-CAD6-4F15-A4E5-4E8F445F0581}" presName="box" presStyleLbl="node1" presStyleIdx="2" presStyleCnt="4"/>
      <dgm:spPr/>
      <dgm:t>
        <a:bodyPr/>
        <a:lstStyle/>
        <a:p>
          <a:endParaRPr lang="hu-HU"/>
        </a:p>
      </dgm:t>
    </dgm:pt>
    <dgm:pt modelId="{D4316484-5069-437A-85C2-BF339BA2B0D2}" type="pres">
      <dgm:prSet presAssocID="{EAD8CCC7-CAD6-4F15-A4E5-4E8F445F058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9C9941-D7CC-40FE-892C-C7C8D64052E2}" type="pres">
      <dgm:prSet presAssocID="{EAD8CCC7-CAD6-4F15-A4E5-4E8F445F058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1FDD6E-FA5B-4303-A164-1B822CF5CC74}" type="pres">
      <dgm:prSet presAssocID="{58218371-57C1-4A08-899D-83F0964676E8}" presName="spacer" presStyleCnt="0"/>
      <dgm:spPr/>
    </dgm:pt>
    <dgm:pt modelId="{C35A6DE2-FC08-429F-8DAF-FF79FC7ED52F}" type="pres">
      <dgm:prSet presAssocID="{00E644F0-5A97-4ED9-947F-CD33EC18E12A}" presName="comp" presStyleCnt="0"/>
      <dgm:spPr/>
    </dgm:pt>
    <dgm:pt modelId="{30ED834E-20B7-4903-B4FB-D12B416BC1EC}" type="pres">
      <dgm:prSet presAssocID="{00E644F0-5A97-4ED9-947F-CD33EC18E12A}" presName="box" presStyleLbl="node1" presStyleIdx="3" presStyleCnt="4"/>
      <dgm:spPr/>
      <dgm:t>
        <a:bodyPr/>
        <a:lstStyle/>
        <a:p>
          <a:endParaRPr lang="hu-HU"/>
        </a:p>
      </dgm:t>
    </dgm:pt>
    <dgm:pt modelId="{6380D8FC-6F29-4A85-8422-DC1F59FD244F}" type="pres">
      <dgm:prSet presAssocID="{00E644F0-5A97-4ED9-947F-CD33EC18E12A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811E5FB1-A63A-43D8-A502-DFBEE4FBBA0E}" type="pres">
      <dgm:prSet presAssocID="{00E644F0-5A97-4ED9-947F-CD33EC18E12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B7965F6-BF6A-489E-94D5-A655E42FD103}" type="presOf" srcId="{0376DCD2-1DE1-47B6-8F71-74A12233A995}" destId="{CC529279-EC1A-41FC-AF30-B0417A137EB8}" srcOrd="0" destOrd="0" presId="urn:microsoft.com/office/officeart/2005/8/layout/vList4"/>
    <dgm:cxn modelId="{57484D70-DCFB-45BB-A2F3-372870A3A935}" type="presOf" srcId="{EAD8CCC7-CAD6-4F15-A4E5-4E8F445F0581}" destId="{9F9C9941-D7CC-40FE-892C-C7C8D64052E2}" srcOrd="1" destOrd="0" presId="urn:microsoft.com/office/officeart/2005/8/layout/vList4"/>
    <dgm:cxn modelId="{868E5615-DA3C-4F1A-B073-F5A9B866A3DB}" type="presOf" srcId="{B4234B33-D986-4A6D-9265-42D57071A9B1}" destId="{9D2109C3-43EE-49B2-AFEF-012D2D60481C}" srcOrd="0" destOrd="0" presId="urn:microsoft.com/office/officeart/2005/8/layout/vList4"/>
    <dgm:cxn modelId="{38192041-EA64-4A06-BD18-E98EDC48F5B8}" srcId="{B4234B33-D986-4A6D-9265-42D57071A9B1}" destId="{EAD8CCC7-CAD6-4F15-A4E5-4E8F445F0581}" srcOrd="2" destOrd="0" parTransId="{4AEFE9A0-72FF-433F-836B-2821DE2F18E0}" sibTransId="{58218371-57C1-4A08-899D-83F0964676E8}"/>
    <dgm:cxn modelId="{DC16C0A4-D934-4AF8-AE01-D93DFB085CC1}" type="presOf" srcId="{0376DCD2-1DE1-47B6-8F71-74A12233A995}" destId="{90C7A6C0-C825-4BDF-98F6-EB12421AEE4A}" srcOrd="1" destOrd="0" presId="urn:microsoft.com/office/officeart/2005/8/layout/vList4"/>
    <dgm:cxn modelId="{44307963-B441-4492-953C-23167A0A37C3}" type="presOf" srcId="{D2E0C38E-C5C2-4E02-B5CA-876C2E9D450B}" destId="{EFDFD45E-FC31-4980-94C2-364027FFC050}" srcOrd="1" destOrd="0" presId="urn:microsoft.com/office/officeart/2005/8/layout/vList4"/>
    <dgm:cxn modelId="{6728B9C5-EE76-40A0-8DD8-B5976A7093EA}" srcId="{B4234B33-D986-4A6D-9265-42D57071A9B1}" destId="{0376DCD2-1DE1-47B6-8F71-74A12233A995}" srcOrd="0" destOrd="0" parTransId="{0B101914-ECC9-4B90-9F27-B44BB81231EB}" sibTransId="{8BF418AF-062C-4461-9AD2-31281DE31BE3}"/>
    <dgm:cxn modelId="{096AA0E6-89AC-407D-BC82-81D9E34A777C}" type="presOf" srcId="{00E644F0-5A97-4ED9-947F-CD33EC18E12A}" destId="{811E5FB1-A63A-43D8-A502-DFBEE4FBBA0E}" srcOrd="1" destOrd="0" presId="urn:microsoft.com/office/officeart/2005/8/layout/vList4"/>
    <dgm:cxn modelId="{3E895A63-76C0-4338-9E12-9FBAE4865C4F}" type="presOf" srcId="{00E644F0-5A97-4ED9-947F-CD33EC18E12A}" destId="{30ED834E-20B7-4903-B4FB-D12B416BC1EC}" srcOrd="0" destOrd="0" presId="urn:microsoft.com/office/officeart/2005/8/layout/vList4"/>
    <dgm:cxn modelId="{6CC36FF3-2BEB-4F39-9B72-7BD00D7EF569}" type="presOf" srcId="{D2E0C38E-C5C2-4E02-B5CA-876C2E9D450B}" destId="{18F96A5C-22C4-43C8-8088-13508F715EB6}" srcOrd="0" destOrd="0" presId="urn:microsoft.com/office/officeart/2005/8/layout/vList4"/>
    <dgm:cxn modelId="{1908122E-FC18-4588-BC5F-3DADD468F0E7}" srcId="{B4234B33-D986-4A6D-9265-42D57071A9B1}" destId="{D2E0C38E-C5C2-4E02-B5CA-876C2E9D450B}" srcOrd="1" destOrd="0" parTransId="{32A87157-A63B-4329-94B4-96E7A42F8754}" sibTransId="{747A9DFA-64BB-4EB0-B4FB-FF902358FC36}"/>
    <dgm:cxn modelId="{17DBB634-54A0-4C06-851F-64370EC1ACF3}" srcId="{B4234B33-D986-4A6D-9265-42D57071A9B1}" destId="{00E644F0-5A97-4ED9-947F-CD33EC18E12A}" srcOrd="3" destOrd="0" parTransId="{A3E5B27A-41D4-479C-80FD-10FE376860CC}" sibTransId="{86BE7013-015C-455E-AC92-AF014212BFB3}"/>
    <dgm:cxn modelId="{D747B23D-70DF-4A9D-A10E-E687417C5981}" type="presOf" srcId="{EAD8CCC7-CAD6-4F15-A4E5-4E8F445F0581}" destId="{5C9828D2-CFD2-4982-85FA-C3AC8C48C55F}" srcOrd="0" destOrd="0" presId="urn:microsoft.com/office/officeart/2005/8/layout/vList4"/>
    <dgm:cxn modelId="{257F8572-6E24-4938-BABE-109B10A750A3}" type="presParOf" srcId="{9D2109C3-43EE-49B2-AFEF-012D2D60481C}" destId="{DB7D5188-93C8-4B6B-BDD8-8F11CCF74052}" srcOrd="0" destOrd="0" presId="urn:microsoft.com/office/officeart/2005/8/layout/vList4"/>
    <dgm:cxn modelId="{29B54C7C-87BD-4220-96F6-726CA1ED2E07}" type="presParOf" srcId="{DB7D5188-93C8-4B6B-BDD8-8F11CCF74052}" destId="{CC529279-EC1A-41FC-AF30-B0417A137EB8}" srcOrd="0" destOrd="0" presId="urn:microsoft.com/office/officeart/2005/8/layout/vList4"/>
    <dgm:cxn modelId="{7D8FD783-FEE7-43AE-AE92-AEB8EC3C354D}" type="presParOf" srcId="{DB7D5188-93C8-4B6B-BDD8-8F11CCF74052}" destId="{2F7219AC-191F-4FF6-8683-ADD09C493900}" srcOrd="1" destOrd="0" presId="urn:microsoft.com/office/officeart/2005/8/layout/vList4"/>
    <dgm:cxn modelId="{D970C9A9-357F-4BAF-B7D8-4609358FCB71}" type="presParOf" srcId="{DB7D5188-93C8-4B6B-BDD8-8F11CCF74052}" destId="{90C7A6C0-C825-4BDF-98F6-EB12421AEE4A}" srcOrd="2" destOrd="0" presId="urn:microsoft.com/office/officeart/2005/8/layout/vList4"/>
    <dgm:cxn modelId="{9C3DBA35-A80F-4CAA-A569-391A959FA4C1}" type="presParOf" srcId="{9D2109C3-43EE-49B2-AFEF-012D2D60481C}" destId="{1F56CE0B-278D-4D21-B8EE-879DE43B28B8}" srcOrd="1" destOrd="0" presId="urn:microsoft.com/office/officeart/2005/8/layout/vList4"/>
    <dgm:cxn modelId="{8DA1BC9A-CF03-4E2A-AA4E-1A8E3FDCEA63}" type="presParOf" srcId="{9D2109C3-43EE-49B2-AFEF-012D2D60481C}" destId="{CC4F599A-42C9-4689-8ADC-C3395076AD0D}" srcOrd="2" destOrd="0" presId="urn:microsoft.com/office/officeart/2005/8/layout/vList4"/>
    <dgm:cxn modelId="{3392185B-BF5D-4DAB-9C58-863AFD9BDE9E}" type="presParOf" srcId="{CC4F599A-42C9-4689-8ADC-C3395076AD0D}" destId="{18F96A5C-22C4-43C8-8088-13508F715EB6}" srcOrd="0" destOrd="0" presId="urn:microsoft.com/office/officeart/2005/8/layout/vList4"/>
    <dgm:cxn modelId="{0C3DC799-1424-4BDF-8F67-E475CF98178D}" type="presParOf" srcId="{CC4F599A-42C9-4689-8ADC-C3395076AD0D}" destId="{2D32746C-574D-40E8-9AC8-E52CED73A10F}" srcOrd="1" destOrd="0" presId="urn:microsoft.com/office/officeart/2005/8/layout/vList4"/>
    <dgm:cxn modelId="{06FD584F-B111-4138-B016-5BA6B4FDC62F}" type="presParOf" srcId="{CC4F599A-42C9-4689-8ADC-C3395076AD0D}" destId="{EFDFD45E-FC31-4980-94C2-364027FFC050}" srcOrd="2" destOrd="0" presId="urn:microsoft.com/office/officeart/2005/8/layout/vList4"/>
    <dgm:cxn modelId="{0F022716-73B3-4F41-98C4-5F20371FD554}" type="presParOf" srcId="{9D2109C3-43EE-49B2-AFEF-012D2D60481C}" destId="{F4F9B584-08CA-4FAF-A013-CAAD232168EF}" srcOrd="3" destOrd="0" presId="urn:microsoft.com/office/officeart/2005/8/layout/vList4"/>
    <dgm:cxn modelId="{9F0B0715-FF8C-4F0F-A413-CA0CB7A19C16}" type="presParOf" srcId="{9D2109C3-43EE-49B2-AFEF-012D2D60481C}" destId="{346251A2-8070-4A78-893D-6EA117613200}" srcOrd="4" destOrd="0" presId="urn:microsoft.com/office/officeart/2005/8/layout/vList4"/>
    <dgm:cxn modelId="{80FB4459-244E-468D-A1EB-2F573911FEF9}" type="presParOf" srcId="{346251A2-8070-4A78-893D-6EA117613200}" destId="{5C9828D2-CFD2-4982-85FA-C3AC8C48C55F}" srcOrd="0" destOrd="0" presId="urn:microsoft.com/office/officeart/2005/8/layout/vList4"/>
    <dgm:cxn modelId="{89A1540D-CE41-4631-8CD2-B0E25991EB9A}" type="presParOf" srcId="{346251A2-8070-4A78-893D-6EA117613200}" destId="{D4316484-5069-437A-85C2-BF339BA2B0D2}" srcOrd="1" destOrd="0" presId="urn:microsoft.com/office/officeart/2005/8/layout/vList4"/>
    <dgm:cxn modelId="{694C90A8-B676-4A2C-89A6-A4C753CAD353}" type="presParOf" srcId="{346251A2-8070-4A78-893D-6EA117613200}" destId="{9F9C9941-D7CC-40FE-892C-C7C8D64052E2}" srcOrd="2" destOrd="0" presId="urn:microsoft.com/office/officeart/2005/8/layout/vList4"/>
    <dgm:cxn modelId="{9F26E7D0-259E-46DD-AA62-D9C9A6D47436}" type="presParOf" srcId="{9D2109C3-43EE-49B2-AFEF-012D2D60481C}" destId="{E41FDD6E-FA5B-4303-A164-1B822CF5CC74}" srcOrd="5" destOrd="0" presId="urn:microsoft.com/office/officeart/2005/8/layout/vList4"/>
    <dgm:cxn modelId="{17668C94-01E3-4D55-BBA9-73911E9EC60A}" type="presParOf" srcId="{9D2109C3-43EE-49B2-AFEF-012D2D60481C}" destId="{C35A6DE2-FC08-429F-8DAF-FF79FC7ED52F}" srcOrd="6" destOrd="0" presId="urn:microsoft.com/office/officeart/2005/8/layout/vList4"/>
    <dgm:cxn modelId="{1EDD50B8-573B-4FE4-AEDA-7E915E12FDD2}" type="presParOf" srcId="{C35A6DE2-FC08-429F-8DAF-FF79FC7ED52F}" destId="{30ED834E-20B7-4903-B4FB-D12B416BC1EC}" srcOrd="0" destOrd="0" presId="urn:microsoft.com/office/officeart/2005/8/layout/vList4"/>
    <dgm:cxn modelId="{5E35FA52-A55B-488B-BA93-8DCC1E08F236}" type="presParOf" srcId="{C35A6DE2-FC08-429F-8DAF-FF79FC7ED52F}" destId="{6380D8FC-6F29-4A85-8422-DC1F59FD244F}" srcOrd="1" destOrd="0" presId="urn:microsoft.com/office/officeart/2005/8/layout/vList4"/>
    <dgm:cxn modelId="{E6B3DA30-8CAB-4334-817B-90338F6C6690}" type="presParOf" srcId="{C35A6DE2-FC08-429F-8DAF-FF79FC7ED52F}" destId="{811E5FB1-A63A-43D8-A502-DFBEE4FBBA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0823D-C2BF-42BF-8E08-92125CC070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6D37F8E-6211-45AD-89CE-0953E97640DF}">
      <dgm:prSet/>
      <dgm:spPr/>
      <dgm:t>
        <a:bodyPr/>
        <a:lstStyle/>
        <a:p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Fülemüle</a:t>
          </a:r>
          <a:endParaRPr lang="hu-HU" dirty="0"/>
        </a:p>
      </dgm:t>
    </dgm:pt>
    <dgm:pt modelId="{1D41D405-EFD4-433D-8DD8-4EC1E1227546}" type="parTrans" cxnId="{A0414722-E1A4-4148-B67D-A8FF689D50BA}">
      <dgm:prSet/>
      <dgm:spPr/>
      <dgm:t>
        <a:bodyPr/>
        <a:lstStyle/>
        <a:p>
          <a:endParaRPr lang="hu-HU"/>
        </a:p>
      </dgm:t>
    </dgm:pt>
    <dgm:pt modelId="{C82BDFFF-A4CB-43D4-9983-5C0BF75318BB}" type="sibTrans" cxnId="{A0414722-E1A4-4148-B67D-A8FF689D50BA}">
      <dgm:prSet/>
      <dgm:spPr/>
      <dgm:t>
        <a:bodyPr/>
        <a:lstStyle/>
        <a:p>
          <a:endParaRPr lang="hu-HU"/>
        </a:p>
      </dgm:t>
    </dgm:pt>
    <dgm:pt modelId="{C7224BBD-ABA1-4734-9114-2861FACB8FD1}">
      <dgm:prSet/>
      <dgm:spPr/>
      <dgm:t>
        <a:bodyPr/>
        <a:lstStyle/>
        <a:p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Fürj</a:t>
          </a:r>
          <a:endParaRPr lang="hu-HU" dirty="0"/>
        </a:p>
      </dgm:t>
    </dgm:pt>
    <dgm:pt modelId="{D671AD97-375A-4623-9C97-69772CF5ECA9}" type="parTrans" cxnId="{44D61B3A-65D1-4A9A-AD51-8D29563CE4FF}">
      <dgm:prSet/>
      <dgm:spPr/>
      <dgm:t>
        <a:bodyPr/>
        <a:lstStyle/>
        <a:p>
          <a:endParaRPr lang="hu-HU"/>
        </a:p>
      </dgm:t>
    </dgm:pt>
    <dgm:pt modelId="{9F540847-C01A-432C-B25D-3BF4AFEBCCF9}" type="sibTrans" cxnId="{44D61B3A-65D1-4A9A-AD51-8D29563CE4FF}">
      <dgm:prSet/>
      <dgm:spPr/>
      <dgm:t>
        <a:bodyPr/>
        <a:lstStyle/>
        <a:p>
          <a:endParaRPr lang="hu-HU"/>
        </a:p>
      </dgm:t>
    </dgm:pt>
    <dgm:pt modelId="{9A117989-C543-4DB5-93D8-FCC3D8B38597}">
      <dgm:prSet/>
      <dgm:spPr/>
      <dgm:t>
        <a:bodyPr/>
        <a:lstStyle/>
        <a:p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Daru</a:t>
          </a:r>
          <a:endParaRPr lang="hu-HU" dirty="0"/>
        </a:p>
      </dgm:t>
    </dgm:pt>
    <dgm:pt modelId="{D1A1F581-1E9E-42A3-94B7-94ED14ED952B}" type="parTrans" cxnId="{3B1A5E6B-4AEF-4C7F-A579-826BB7CAB4FA}">
      <dgm:prSet/>
      <dgm:spPr/>
      <dgm:t>
        <a:bodyPr/>
        <a:lstStyle/>
        <a:p>
          <a:endParaRPr lang="hu-HU"/>
        </a:p>
      </dgm:t>
    </dgm:pt>
    <dgm:pt modelId="{5366BEEB-2FAB-4B8E-ABD5-F5F4B1A7766D}" type="sibTrans" cxnId="{3B1A5E6B-4AEF-4C7F-A579-826BB7CAB4FA}">
      <dgm:prSet/>
      <dgm:spPr/>
      <dgm:t>
        <a:bodyPr/>
        <a:lstStyle/>
        <a:p>
          <a:endParaRPr lang="hu-HU"/>
        </a:p>
      </dgm:t>
    </dgm:pt>
    <dgm:pt modelId="{D3DF9EFF-6F81-4295-BDEF-7F057750CE96}">
      <dgm:prSet/>
      <dgm:spPr/>
      <dgm:t>
        <a:bodyPr/>
        <a:lstStyle/>
        <a:p>
          <a:r>
            <a:rPr lang="hu-H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Bölömbika</a:t>
          </a:r>
          <a:endParaRPr lang="hu-HU" dirty="0"/>
        </a:p>
      </dgm:t>
    </dgm:pt>
    <dgm:pt modelId="{27499FAB-2B31-47DC-9D45-759FEB6118D8}" type="parTrans" cxnId="{2536710C-1AF1-49B0-9D41-D5A4BB3323D4}">
      <dgm:prSet/>
      <dgm:spPr/>
      <dgm:t>
        <a:bodyPr/>
        <a:lstStyle/>
        <a:p>
          <a:endParaRPr lang="hu-HU"/>
        </a:p>
      </dgm:t>
    </dgm:pt>
    <dgm:pt modelId="{3837926B-B41D-435E-A023-CB55E3D69CE4}" type="sibTrans" cxnId="{2536710C-1AF1-49B0-9D41-D5A4BB3323D4}">
      <dgm:prSet/>
      <dgm:spPr/>
      <dgm:t>
        <a:bodyPr/>
        <a:lstStyle/>
        <a:p>
          <a:endParaRPr lang="hu-HU"/>
        </a:p>
      </dgm:t>
    </dgm:pt>
    <dgm:pt modelId="{FDCD151C-60BF-4B48-90DB-79E34CD27850}" type="pres">
      <dgm:prSet presAssocID="{7710823D-C2BF-42BF-8E08-92125CC070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51BF43-FEFA-493B-A55A-52FAEA0BED28}" type="pres">
      <dgm:prSet presAssocID="{16D37F8E-6211-45AD-89CE-0953E97640DF}" presName="comp" presStyleCnt="0"/>
      <dgm:spPr/>
    </dgm:pt>
    <dgm:pt modelId="{6F1D81A7-12FF-4A08-A74C-22671F2688E8}" type="pres">
      <dgm:prSet presAssocID="{16D37F8E-6211-45AD-89CE-0953E97640DF}" presName="box" presStyleLbl="node1" presStyleIdx="0" presStyleCnt="4"/>
      <dgm:spPr/>
      <dgm:t>
        <a:bodyPr/>
        <a:lstStyle/>
        <a:p>
          <a:endParaRPr lang="hu-HU"/>
        </a:p>
      </dgm:t>
    </dgm:pt>
    <dgm:pt modelId="{C0D179A9-8609-4C04-8B70-CA9F2300C70D}" type="pres">
      <dgm:prSet presAssocID="{16D37F8E-6211-45AD-89CE-0953E97640D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9B1F5C-5508-417B-9AA1-1AC570D6ADFC}" type="pres">
      <dgm:prSet presAssocID="{16D37F8E-6211-45AD-89CE-0953E97640D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51BC5D-F8F5-486F-B988-685FAF3725E1}" type="pres">
      <dgm:prSet presAssocID="{C82BDFFF-A4CB-43D4-9983-5C0BF75318BB}" presName="spacer" presStyleCnt="0"/>
      <dgm:spPr/>
    </dgm:pt>
    <dgm:pt modelId="{F85DFEF9-05D3-4FD4-9C31-196131064CF6}" type="pres">
      <dgm:prSet presAssocID="{C7224BBD-ABA1-4734-9114-2861FACB8FD1}" presName="comp" presStyleCnt="0"/>
      <dgm:spPr/>
    </dgm:pt>
    <dgm:pt modelId="{C455317A-4A67-44CE-9646-71EF03B66CC7}" type="pres">
      <dgm:prSet presAssocID="{C7224BBD-ABA1-4734-9114-2861FACB8FD1}" presName="box" presStyleLbl="node1" presStyleIdx="1" presStyleCnt="4"/>
      <dgm:spPr/>
      <dgm:t>
        <a:bodyPr/>
        <a:lstStyle/>
        <a:p>
          <a:endParaRPr lang="hu-HU"/>
        </a:p>
      </dgm:t>
    </dgm:pt>
    <dgm:pt modelId="{E1185D99-7BD5-4F38-BF1D-36EBD34F5378}" type="pres">
      <dgm:prSet presAssocID="{C7224BBD-ABA1-4734-9114-2861FACB8FD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C0BF818-D755-4540-9536-F43C74AFBE2D}" type="pres">
      <dgm:prSet presAssocID="{C7224BBD-ABA1-4734-9114-2861FACB8FD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0056F08-E385-424C-8084-6E4EECFE4861}" type="pres">
      <dgm:prSet presAssocID="{9F540847-C01A-432C-B25D-3BF4AFEBCCF9}" presName="spacer" presStyleCnt="0"/>
      <dgm:spPr/>
    </dgm:pt>
    <dgm:pt modelId="{257EA4B7-2AFD-490A-83F2-104338F716DE}" type="pres">
      <dgm:prSet presAssocID="{9A117989-C543-4DB5-93D8-FCC3D8B38597}" presName="comp" presStyleCnt="0"/>
      <dgm:spPr/>
    </dgm:pt>
    <dgm:pt modelId="{5F55FF61-B416-43E0-B0DF-B0B6CCE783E1}" type="pres">
      <dgm:prSet presAssocID="{9A117989-C543-4DB5-93D8-FCC3D8B38597}" presName="box" presStyleLbl="node1" presStyleIdx="2" presStyleCnt="4"/>
      <dgm:spPr/>
      <dgm:t>
        <a:bodyPr/>
        <a:lstStyle/>
        <a:p>
          <a:endParaRPr lang="hu-HU"/>
        </a:p>
      </dgm:t>
    </dgm:pt>
    <dgm:pt modelId="{08C0FAA1-9951-482B-9FA4-38ADD3E0C06E}" type="pres">
      <dgm:prSet presAssocID="{9A117989-C543-4DB5-93D8-FCC3D8B385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306F518E-104D-4B98-B071-6D0B979BDCF5}" type="pres">
      <dgm:prSet presAssocID="{9A117989-C543-4DB5-93D8-FCC3D8B385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EA89BD-4B99-4000-A9CA-F50EB4D3938E}" type="pres">
      <dgm:prSet presAssocID="{5366BEEB-2FAB-4B8E-ABD5-F5F4B1A7766D}" presName="spacer" presStyleCnt="0"/>
      <dgm:spPr/>
    </dgm:pt>
    <dgm:pt modelId="{3DD0D608-3CE3-4CB7-9BAA-82062A2BCD0F}" type="pres">
      <dgm:prSet presAssocID="{D3DF9EFF-6F81-4295-BDEF-7F057750CE96}" presName="comp" presStyleCnt="0"/>
      <dgm:spPr/>
    </dgm:pt>
    <dgm:pt modelId="{2C3F04E8-36EE-40E9-838A-4ABD5EF102D8}" type="pres">
      <dgm:prSet presAssocID="{D3DF9EFF-6F81-4295-BDEF-7F057750CE96}" presName="box" presStyleLbl="node1" presStyleIdx="3" presStyleCnt="4"/>
      <dgm:spPr/>
      <dgm:t>
        <a:bodyPr/>
        <a:lstStyle/>
        <a:p>
          <a:endParaRPr lang="hu-HU"/>
        </a:p>
      </dgm:t>
    </dgm:pt>
    <dgm:pt modelId="{C3D9799E-F96F-4925-AA0E-9C7D02D8DC91}" type="pres">
      <dgm:prSet presAssocID="{D3DF9EFF-6F81-4295-BDEF-7F057750CE9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5D8E8D-0D7D-4EB3-A5A6-EAD3B35B2248}" type="pres">
      <dgm:prSet presAssocID="{D3DF9EFF-6F81-4295-BDEF-7F057750CE9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536710C-1AF1-49B0-9D41-D5A4BB3323D4}" srcId="{7710823D-C2BF-42BF-8E08-92125CC07077}" destId="{D3DF9EFF-6F81-4295-BDEF-7F057750CE96}" srcOrd="3" destOrd="0" parTransId="{27499FAB-2B31-47DC-9D45-759FEB6118D8}" sibTransId="{3837926B-B41D-435E-A023-CB55E3D69CE4}"/>
    <dgm:cxn modelId="{A0414722-E1A4-4148-B67D-A8FF689D50BA}" srcId="{7710823D-C2BF-42BF-8E08-92125CC07077}" destId="{16D37F8E-6211-45AD-89CE-0953E97640DF}" srcOrd="0" destOrd="0" parTransId="{1D41D405-EFD4-433D-8DD8-4EC1E1227546}" sibTransId="{C82BDFFF-A4CB-43D4-9983-5C0BF75318BB}"/>
    <dgm:cxn modelId="{819B2598-AFD2-4016-8FBB-B03FDA73B478}" type="presOf" srcId="{D3DF9EFF-6F81-4295-BDEF-7F057750CE96}" destId="{425D8E8D-0D7D-4EB3-A5A6-EAD3B35B2248}" srcOrd="1" destOrd="0" presId="urn:microsoft.com/office/officeart/2005/8/layout/vList4"/>
    <dgm:cxn modelId="{31199667-3632-4616-B803-9357027FC62B}" type="presOf" srcId="{D3DF9EFF-6F81-4295-BDEF-7F057750CE96}" destId="{2C3F04E8-36EE-40E9-838A-4ABD5EF102D8}" srcOrd="0" destOrd="0" presId="urn:microsoft.com/office/officeart/2005/8/layout/vList4"/>
    <dgm:cxn modelId="{23A17DE0-10EF-472A-8F8D-954861F8A6BB}" type="presOf" srcId="{C7224BBD-ABA1-4734-9114-2861FACB8FD1}" destId="{C455317A-4A67-44CE-9646-71EF03B66CC7}" srcOrd="0" destOrd="0" presId="urn:microsoft.com/office/officeart/2005/8/layout/vList4"/>
    <dgm:cxn modelId="{020ACBBF-02CD-4199-A8EE-B5A59EFF4F16}" type="presOf" srcId="{7710823D-C2BF-42BF-8E08-92125CC07077}" destId="{FDCD151C-60BF-4B48-90DB-79E34CD27850}" srcOrd="0" destOrd="0" presId="urn:microsoft.com/office/officeart/2005/8/layout/vList4"/>
    <dgm:cxn modelId="{37DA486C-6560-472C-9FDD-30DE1E5A027D}" type="presOf" srcId="{16D37F8E-6211-45AD-89CE-0953E97640DF}" destId="{6F1D81A7-12FF-4A08-A74C-22671F2688E8}" srcOrd="0" destOrd="0" presId="urn:microsoft.com/office/officeart/2005/8/layout/vList4"/>
    <dgm:cxn modelId="{44D61B3A-65D1-4A9A-AD51-8D29563CE4FF}" srcId="{7710823D-C2BF-42BF-8E08-92125CC07077}" destId="{C7224BBD-ABA1-4734-9114-2861FACB8FD1}" srcOrd="1" destOrd="0" parTransId="{D671AD97-375A-4623-9C97-69772CF5ECA9}" sibTransId="{9F540847-C01A-432C-B25D-3BF4AFEBCCF9}"/>
    <dgm:cxn modelId="{64291961-EA28-4241-A6DB-2177EC055D60}" type="presOf" srcId="{9A117989-C543-4DB5-93D8-FCC3D8B38597}" destId="{5F55FF61-B416-43E0-B0DF-B0B6CCE783E1}" srcOrd="0" destOrd="0" presId="urn:microsoft.com/office/officeart/2005/8/layout/vList4"/>
    <dgm:cxn modelId="{8517D7D3-3C29-42FF-B60D-13DA35297ED0}" type="presOf" srcId="{16D37F8E-6211-45AD-89CE-0953E97640DF}" destId="{E89B1F5C-5508-417B-9AA1-1AC570D6ADFC}" srcOrd="1" destOrd="0" presId="urn:microsoft.com/office/officeart/2005/8/layout/vList4"/>
    <dgm:cxn modelId="{C2255697-E946-44F8-B1A1-BAF2AF85BF50}" type="presOf" srcId="{C7224BBD-ABA1-4734-9114-2861FACB8FD1}" destId="{5C0BF818-D755-4540-9536-F43C74AFBE2D}" srcOrd="1" destOrd="0" presId="urn:microsoft.com/office/officeart/2005/8/layout/vList4"/>
    <dgm:cxn modelId="{87527B57-B533-4368-A2F6-6E1B184954D5}" type="presOf" srcId="{9A117989-C543-4DB5-93D8-FCC3D8B38597}" destId="{306F518E-104D-4B98-B071-6D0B979BDCF5}" srcOrd="1" destOrd="0" presId="urn:microsoft.com/office/officeart/2005/8/layout/vList4"/>
    <dgm:cxn modelId="{3B1A5E6B-4AEF-4C7F-A579-826BB7CAB4FA}" srcId="{7710823D-C2BF-42BF-8E08-92125CC07077}" destId="{9A117989-C543-4DB5-93D8-FCC3D8B38597}" srcOrd="2" destOrd="0" parTransId="{D1A1F581-1E9E-42A3-94B7-94ED14ED952B}" sibTransId="{5366BEEB-2FAB-4B8E-ABD5-F5F4B1A7766D}"/>
    <dgm:cxn modelId="{2FCB980B-9301-4284-9E2C-9AC01C6E668B}" type="presParOf" srcId="{FDCD151C-60BF-4B48-90DB-79E34CD27850}" destId="{5D51BF43-FEFA-493B-A55A-52FAEA0BED28}" srcOrd="0" destOrd="0" presId="urn:microsoft.com/office/officeart/2005/8/layout/vList4"/>
    <dgm:cxn modelId="{5D11A1EA-2F2F-45A4-B4FA-679736BB2FEE}" type="presParOf" srcId="{5D51BF43-FEFA-493B-A55A-52FAEA0BED28}" destId="{6F1D81A7-12FF-4A08-A74C-22671F2688E8}" srcOrd="0" destOrd="0" presId="urn:microsoft.com/office/officeart/2005/8/layout/vList4"/>
    <dgm:cxn modelId="{99F8A0B1-9F7C-480B-B477-303CF3C5AF27}" type="presParOf" srcId="{5D51BF43-FEFA-493B-A55A-52FAEA0BED28}" destId="{C0D179A9-8609-4C04-8B70-CA9F2300C70D}" srcOrd="1" destOrd="0" presId="urn:microsoft.com/office/officeart/2005/8/layout/vList4"/>
    <dgm:cxn modelId="{91BBF40A-25BA-4A58-A87E-B10C77BC497C}" type="presParOf" srcId="{5D51BF43-FEFA-493B-A55A-52FAEA0BED28}" destId="{E89B1F5C-5508-417B-9AA1-1AC570D6ADFC}" srcOrd="2" destOrd="0" presId="urn:microsoft.com/office/officeart/2005/8/layout/vList4"/>
    <dgm:cxn modelId="{1FCFC86C-A8CF-4BA8-AF82-06C2E67E6246}" type="presParOf" srcId="{FDCD151C-60BF-4B48-90DB-79E34CD27850}" destId="{2051BC5D-F8F5-486F-B988-685FAF3725E1}" srcOrd="1" destOrd="0" presId="urn:microsoft.com/office/officeart/2005/8/layout/vList4"/>
    <dgm:cxn modelId="{6303305D-1955-4F66-AB25-CBF08A58D8B5}" type="presParOf" srcId="{FDCD151C-60BF-4B48-90DB-79E34CD27850}" destId="{F85DFEF9-05D3-4FD4-9C31-196131064CF6}" srcOrd="2" destOrd="0" presId="urn:microsoft.com/office/officeart/2005/8/layout/vList4"/>
    <dgm:cxn modelId="{C8D019E3-890D-42D8-985A-81D8809AE237}" type="presParOf" srcId="{F85DFEF9-05D3-4FD4-9C31-196131064CF6}" destId="{C455317A-4A67-44CE-9646-71EF03B66CC7}" srcOrd="0" destOrd="0" presId="urn:microsoft.com/office/officeart/2005/8/layout/vList4"/>
    <dgm:cxn modelId="{ADDCDAB3-0194-4DB1-A028-0C0C8A01F763}" type="presParOf" srcId="{F85DFEF9-05D3-4FD4-9C31-196131064CF6}" destId="{E1185D99-7BD5-4F38-BF1D-36EBD34F5378}" srcOrd="1" destOrd="0" presId="urn:microsoft.com/office/officeart/2005/8/layout/vList4"/>
    <dgm:cxn modelId="{5218E529-C958-4876-9967-D921D99B346A}" type="presParOf" srcId="{F85DFEF9-05D3-4FD4-9C31-196131064CF6}" destId="{5C0BF818-D755-4540-9536-F43C74AFBE2D}" srcOrd="2" destOrd="0" presId="urn:microsoft.com/office/officeart/2005/8/layout/vList4"/>
    <dgm:cxn modelId="{3E7943C7-BD2E-4D63-9720-895ACCB1D550}" type="presParOf" srcId="{FDCD151C-60BF-4B48-90DB-79E34CD27850}" destId="{10056F08-E385-424C-8084-6E4EECFE4861}" srcOrd="3" destOrd="0" presId="urn:microsoft.com/office/officeart/2005/8/layout/vList4"/>
    <dgm:cxn modelId="{7D34C6C8-1E04-4389-87C0-CCDBA26C0079}" type="presParOf" srcId="{FDCD151C-60BF-4B48-90DB-79E34CD27850}" destId="{257EA4B7-2AFD-490A-83F2-104338F716DE}" srcOrd="4" destOrd="0" presId="urn:microsoft.com/office/officeart/2005/8/layout/vList4"/>
    <dgm:cxn modelId="{744A72C7-F315-44B2-AC65-2B42892AAAA5}" type="presParOf" srcId="{257EA4B7-2AFD-490A-83F2-104338F716DE}" destId="{5F55FF61-B416-43E0-B0DF-B0B6CCE783E1}" srcOrd="0" destOrd="0" presId="urn:microsoft.com/office/officeart/2005/8/layout/vList4"/>
    <dgm:cxn modelId="{B60CD873-9F56-4BBA-801C-9E34350A3AD8}" type="presParOf" srcId="{257EA4B7-2AFD-490A-83F2-104338F716DE}" destId="{08C0FAA1-9951-482B-9FA4-38ADD3E0C06E}" srcOrd="1" destOrd="0" presId="urn:microsoft.com/office/officeart/2005/8/layout/vList4"/>
    <dgm:cxn modelId="{A5384B9C-1E22-447A-8B9F-7DE2CA86AD51}" type="presParOf" srcId="{257EA4B7-2AFD-490A-83F2-104338F716DE}" destId="{306F518E-104D-4B98-B071-6D0B979BDCF5}" srcOrd="2" destOrd="0" presId="urn:microsoft.com/office/officeart/2005/8/layout/vList4"/>
    <dgm:cxn modelId="{A05F0191-B31C-4B5D-BB29-A309F1E38AF6}" type="presParOf" srcId="{FDCD151C-60BF-4B48-90DB-79E34CD27850}" destId="{CAEA89BD-4B99-4000-A9CA-F50EB4D3938E}" srcOrd="5" destOrd="0" presId="urn:microsoft.com/office/officeart/2005/8/layout/vList4"/>
    <dgm:cxn modelId="{E0125C25-28DD-4985-8EF0-4D92B2EEA2B0}" type="presParOf" srcId="{FDCD151C-60BF-4B48-90DB-79E34CD27850}" destId="{3DD0D608-3CE3-4CB7-9BAA-82062A2BCD0F}" srcOrd="6" destOrd="0" presId="urn:microsoft.com/office/officeart/2005/8/layout/vList4"/>
    <dgm:cxn modelId="{56C7BECA-E897-4FC3-810D-637E98CE9001}" type="presParOf" srcId="{3DD0D608-3CE3-4CB7-9BAA-82062A2BCD0F}" destId="{2C3F04E8-36EE-40E9-838A-4ABD5EF102D8}" srcOrd="0" destOrd="0" presId="urn:microsoft.com/office/officeart/2005/8/layout/vList4"/>
    <dgm:cxn modelId="{E8EEC319-8A35-4F5E-BDAA-6B64FFD57986}" type="presParOf" srcId="{3DD0D608-3CE3-4CB7-9BAA-82062A2BCD0F}" destId="{C3D9799E-F96F-4925-AA0E-9C7D02D8DC91}" srcOrd="1" destOrd="0" presId="urn:microsoft.com/office/officeart/2005/8/layout/vList4"/>
    <dgm:cxn modelId="{29D4D80A-83D0-441C-A1D3-50DE9B53B1F0}" type="presParOf" srcId="{3DD0D608-3CE3-4CB7-9BAA-82062A2BCD0F}" destId="{425D8E8D-0D7D-4EB3-A5A6-EAD3B35B224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CF3386-18E7-405D-883F-AF0CEA134D99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F99BBB-1B74-430F-8687-422E69D4427F}">
      <dgm:prSet phldrT="[Szöveg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</dgm:spPr>
      <dgm:t>
        <a:bodyPr/>
        <a:lstStyle/>
        <a:p>
          <a:r>
            <a:rPr lang="hu-HU" dirty="0" smtClean="0"/>
            <a:t>Irodalom</a:t>
          </a:r>
          <a:endParaRPr lang="hu-HU" dirty="0"/>
        </a:p>
      </dgm:t>
    </dgm:pt>
    <dgm:pt modelId="{25E06A9B-C6D6-4FCC-90C6-558A6E8382B1}" type="parTrans" cxnId="{AE8D1F17-3197-488C-A11D-0880C744D155}">
      <dgm:prSet/>
      <dgm:spPr/>
      <dgm:t>
        <a:bodyPr/>
        <a:lstStyle/>
        <a:p>
          <a:endParaRPr lang="hu-HU"/>
        </a:p>
      </dgm:t>
    </dgm:pt>
    <dgm:pt modelId="{05A68F2A-568D-441A-A5BE-BA72A1179890}" type="sibTrans" cxnId="{AE8D1F17-3197-488C-A11D-0880C744D155}">
      <dgm:prSet/>
      <dgm:spPr/>
      <dgm:t>
        <a:bodyPr/>
        <a:lstStyle/>
        <a:p>
          <a:endParaRPr lang="hu-HU"/>
        </a:p>
      </dgm:t>
    </dgm:pt>
    <dgm:pt modelId="{8B90D75C-ABD3-4CAF-BB96-8C1D4E0FEFCA}">
      <dgm:prSet phldrT="[Szöveg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Festészet</a:t>
          </a:r>
          <a:endParaRPr lang="hu-HU" dirty="0">
            <a:solidFill>
              <a:schemeClr val="tx1"/>
            </a:solidFill>
          </a:endParaRPr>
        </a:p>
      </dgm:t>
    </dgm:pt>
    <dgm:pt modelId="{68842095-5390-4E58-BDFB-2853DB482F69}" type="parTrans" cxnId="{D6E0B2E3-CA20-4C48-8770-C361FAFD29BC}">
      <dgm:prSet/>
      <dgm:spPr/>
      <dgm:t>
        <a:bodyPr/>
        <a:lstStyle/>
        <a:p>
          <a:endParaRPr lang="hu-HU"/>
        </a:p>
      </dgm:t>
    </dgm:pt>
    <dgm:pt modelId="{2DE668D0-FC64-4EB0-9462-A8BF68D9BB7E}" type="sibTrans" cxnId="{D6E0B2E3-CA20-4C48-8770-C361FAFD29BC}">
      <dgm:prSet/>
      <dgm:spPr/>
      <dgm:t>
        <a:bodyPr/>
        <a:lstStyle/>
        <a:p>
          <a:endParaRPr lang="hu-HU"/>
        </a:p>
      </dgm:t>
    </dgm:pt>
    <dgm:pt modelId="{96EB7EF0-2CB3-41D7-9D93-FA99A5066FB6}">
      <dgm:prSet phldrT="[Szöveg]"/>
      <dgm:spPr/>
      <dgm:t>
        <a:bodyPr/>
        <a:lstStyle/>
        <a:p>
          <a:r>
            <a:rPr lang="hu-HU" dirty="0" smtClean="0"/>
            <a:t>Iszaak Iljics </a:t>
          </a:r>
          <a:r>
            <a:rPr lang="hu-HU" dirty="0" err="1" smtClean="0"/>
            <a:t>Levitan</a:t>
          </a:r>
          <a:r>
            <a:rPr lang="hu-HU" dirty="0" smtClean="0"/>
            <a:t>: Az arany ősz</a:t>
          </a:r>
          <a:endParaRPr lang="hu-HU" dirty="0"/>
        </a:p>
      </dgm:t>
    </dgm:pt>
    <dgm:pt modelId="{67E5857B-87F1-43DC-94A2-53B2318700FC}" type="parTrans" cxnId="{A030B6D6-219F-4EB5-B08B-BBF55C4FEDAA}">
      <dgm:prSet/>
      <dgm:spPr/>
      <dgm:t>
        <a:bodyPr/>
        <a:lstStyle/>
        <a:p>
          <a:endParaRPr lang="hu-HU"/>
        </a:p>
      </dgm:t>
    </dgm:pt>
    <dgm:pt modelId="{70F07EF5-1256-4715-A8EB-9B09E4EBCF75}" type="sibTrans" cxnId="{A030B6D6-219F-4EB5-B08B-BBF55C4FEDAA}">
      <dgm:prSet/>
      <dgm:spPr/>
      <dgm:t>
        <a:bodyPr/>
        <a:lstStyle/>
        <a:p>
          <a:endParaRPr lang="hu-HU"/>
        </a:p>
      </dgm:t>
    </dgm:pt>
    <dgm:pt modelId="{D04509BB-E9A1-4F44-9155-9B7988142485}">
      <dgm:prSet phldrT="[Szöveg]"/>
      <dgm:spPr/>
      <dgm:t>
        <a:bodyPr/>
        <a:lstStyle/>
        <a:p>
          <a:r>
            <a:rPr lang="hu-HU" dirty="0" smtClean="0"/>
            <a:t>John </a:t>
          </a:r>
          <a:r>
            <a:rPr lang="hu-HU" dirty="0" err="1" smtClean="0"/>
            <a:t>Everett</a:t>
          </a:r>
          <a:r>
            <a:rPr lang="hu-HU" dirty="0" smtClean="0"/>
            <a:t> </a:t>
          </a:r>
          <a:r>
            <a:rPr lang="hu-HU" dirty="0" err="1" smtClean="0"/>
            <a:t>Millais</a:t>
          </a:r>
          <a:r>
            <a:rPr lang="hu-HU" dirty="0" smtClean="0"/>
            <a:t>: Őszi levelek</a:t>
          </a:r>
          <a:endParaRPr lang="hu-HU" dirty="0"/>
        </a:p>
      </dgm:t>
    </dgm:pt>
    <dgm:pt modelId="{5B9D3330-38E9-4220-9D2E-10C64487C46C}" type="parTrans" cxnId="{03E17216-D3F6-4600-9674-ECDF28CA41ED}">
      <dgm:prSet/>
      <dgm:spPr/>
      <dgm:t>
        <a:bodyPr/>
        <a:lstStyle/>
        <a:p>
          <a:endParaRPr lang="hu-HU"/>
        </a:p>
      </dgm:t>
    </dgm:pt>
    <dgm:pt modelId="{9385D443-F89E-4D98-9616-38F8E60C24DF}" type="sibTrans" cxnId="{03E17216-D3F6-4600-9674-ECDF28CA41ED}">
      <dgm:prSet/>
      <dgm:spPr/>
      <dgm:t>
        <a:bodyPr/>
        <a:lstStyle/>
        <a:p>
          <a:endParaRPr lang="hu-HU"/>
        </a:p>
      </dgm:t>
    </dgm:pt>
    <dgm:pt modelId="{3E5DCF17-AA10-43EC-BAF8-91AB254984DA}">
      <dgm:prSet phldrT="[Szöveg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Zene</a:t>
          </a:r>
          <a:endParaRPr lang="hu-HU" dirty="0">
            <a:solidFill>
              <a:schemeClr val="tx1"/>
            </a:solidFill>
          </a:endParaRPr>
        </a:p>
      </dgm:t>
    </dgm:pt>
    <dgm:pt modelId="{D402AF7D-6861-4F80-A5D6-54152478C6C7}" type="parTrans" cxnId="{4872F77D-3FE8-46B0-89D2-A70B3E799AAD}">
      <dgm:prSet/>
      <dgm:spPr/>
      <dgm:t>
        <a:bodyPr/>
        <a:lstStyle/>
        <a:p>
          <a:endParaRPr lang="hu-HU"/>
        </a:p>
      </dgm:t>
    </dgm:pt>
    <dgm:pt modelId="{42F2E6C5-5E83-491F-89E2-F2310F1F1A40}" type="sibTrans" cxnId="{4872F77D-3FE8-46B0-89D2-A70B3E799AAD}">
      <dgm:prSet/>
      <dgm:spPr/>
      <dgm:t>
        <a:bodyPr/>
        <a:lstStyle/>
        <a:p>
          <a:endParaRPr lang="hu-HU"/>
        </a:p>
      </dgm:t>
    </dgm:pt>
    <dgm:pt modelId="{046ABE59-C93F-442B-BEB7-9D1B20F96DA1}">
      <dgm:prSet phldrT="[Szöveg]"/>
      <dgm:spPr/>
      <dgm:t>
        <a:bodyPr/>
        <a:lstStyle/>
        <a:p>
          <a:r>
            <a:rPr lang="hu-HU" dirty="0" smtClean="0"/>
            <a:t>Vivaldi : Négy évszak – Ősz</a:t>
          </a:r>
          <a:endParaRPr lang="hu-HU" dirty="0"/>
        </a:p>
      </dgm:t>
    </dgm:pt>
    <dgm:pt modelId="{A0CD10A7-3552-4782-A3B6-9457E3A02F90}" type="parTrans" cxnId="{EEEF4AA0-85E2-4652-93DC-BB248071AA1F}">
      <dgm:prSet/>
      <dgm:spPr/>
      <dgm:t>
        <a:bodyPr/>
        <a:lstStyle/>
        <a:p>
          <a:endParaRPr lang="hu-HU"/>
        </a:p>
      </dgm:t>
    </dgm:pt>
    <dgm:pt modelId="{F8C68F0F-50A6-4007-BD22-3B7E8B6C389F}" type="sibTrans" cxnId="{EEEF4AA0-85E2-4652-93DC-BB248071AA1F}">
      <dgm:prSet/>
      <dgm:spPr/>
      <dgm:t>
        <a:bodyPr/>
        <a:lstStyle/>
        <a:p>
          <a:endParaRPr lang="hu-HU"/>
        </a:p>
      </dgm:t>
    </dgm:pt>
    <dgm:pt modelId="{F4BC4C77-ED57-41B7-BDDA-B24D1F585906}">
      <dgm:prSet phldrT="[Szöveg]"/>
      <dgm:spPr/>
      <dgm:t>
        <a:bodyPr/>
        <a:lstStyle/>
        <a:p>
          <a:r>
            <a:rPr lang="hu-HU" dirty="0" smtClean="0"/>
            <a:t>Haydn : Az Évszakok – Ősz</a:t>
          </a:r>
          <a:endParaRPr lang="hu-HU" dirty="0"/>
        </a:p>
      </dgm:t>
    </dgm:pt>
    <dgm:pt modelId="{E1A6952C-C12A-4187-A24D-E1FE7A5185F4}" type="parTrans" cxnId="{E92305C0-42E9-41AE-B85E-E23E22FB5535}">
      <dgm:prSet/>
      <dgm:spPr/>
      <dgm:t>
        <a:bodyPr/>
        <a:lstStyle/>
        <a:p>
          <a:endParaRPr lang="hu-HU"/>
        </a:p>
      </dgm:t>
    </dgm:pt>
    <dgm:pt modelId="{6E314EAC-DD00-41FA-8259-39C5F4DA2F72}" type="sibTrans" cxnId="{E92305C0-42E9-41AE-B85E-E23E22FB5535}">
      <dgm:prSet/>
      <dgm:spPr/>
      <dgm:t>
        <a:bodyPr/>
        <a:lstStyle/>
        <a:p>
          <a:endParaRPr lang="hu-HU"/>
        </a:p>
      </dgm:t>
    </dgm:pt>
    <dgm:pt modelId="{6F76886A-3276-450F-ACDB-6F6F3A6EB1BB}">
      <dgm:prSet phldrT="[Szöveg]"/>
      <dgm:spPr/>
      <dgm:t>
        <a:bodyPr/>
        <a:lstStyle/>
        <a:p>
          <a:r>
            <a:rPr lang="hu-HU" dirty="0" smtClean="0"/>
            <a:t>Guillaume Apollinaire: Búcsú</a:t>
          </a:r>
          <a:endParaRPr lang="hu-HU" dirty="0"/>
        </a:p>
      </dgm:t>
    </dgm:pt>
    <dgm:pt modelId="{50B85A67-D7A8-4DB2-8B45-453C8FBD9602}" type="sibTrans" cxnId="{FAF889C8-15EE-4EC5-A9F8-3F42B105239B}">
      <dgm:prSet/>
      <dgm:spPr/>
      <dgm:t>
        <a:bodyPr/>
        <a:lstStyle/>
        <a:p>
          <a:endParaRPr lang="hu-HU"/>
        </a:p>
      </dgm:t>
    </dgm:pt>
    <dgm:pt modelId="{855DD853-1EAB-433F-A0C5-B9B887F8257F}" type="parTrans" cxnId="{FAF889C8-15EE-4EC5-A9F8-3F42B105239B}">
      <dgm:prSet/>
      <dgm:spPr/>
      <dgm:t>
        <a:bodyPr/>
        <a:lstStyle/>
        <a:p>
          <a:endParaRPr lang="hu-HU"/>
        </a:p>
      </dgm:t>
    </dgm:pt>
    <dgm:pt modelId="{C6C66D13-A4BF-49DC-9D88-D1A75A3BDEBE}">
      <dgm:prSet phldrT="[Szöveg]"/>
      <dgm:spPr/>
      <dgm:t>
        <a:bodyPr/>
        <a:lstStyle/>
        <a:p>
          <a:r>
            <a:rPr lang="hu-HU" dirty="0" smtClean="0"/>
            <a:t>Petőfi Sándor: Itt van az ősz, itt van újra</a:t>
          </a:r>
          <a:endParaRPr lang="hu-HU" dirty="0"/>
        </a:p>
      </dgm:t>
    </dgm:pt>
    <dgm:pt modelId="{4504BBB0-48FE-496E-90FA-B7FC9F399223}" type="sibTrans" cxnId="{3190D429-99B5-490C-85AE-59FC828E27D8}">
      <dgm:prSet/>
      <dgm:spPr/>
      <dgm:t>
        <a:bodyPr/>
        <a:lstStyle/>
        <a:p>
          <a:endParaRPr lang="hu-HU"/>
        </a:p>
      </dgm:t>
    </dgm:pt>
    <dgm:pt modelId="{21FDBFA7-0769-46BD-B92E-4C8DC435E6DB}" type="parTrans" cxnId="{3190D429-99B5-490C-85AE-59FC828E27D8}">
      <dgm:prSet/>
      <dgm:spPr/>
      <dgm:t>
        <a:bodyPr/>
        <a:lstStyle/>
        <a:p>
          <a:endParaRPr lang="hu-HU"/>
        </a:p>
      </dgm:t>
    </dgm:pt>
    <dgm:pt modelId="{F66EF991-D838-4650-808A-CB7E9D416CF9}">
      <dgm:prSet phldrT="[Szöveg]"/>
      <dgm:spPr/>
      <dgm:t>
        <a:bodyPr/>
        <a:lstStyle/>
        <a:p>
          <a:r>
            <a:rPr lang="hu-HU" dirty="0" smtClean="0"/>
            <a:t>Csokonai Vitéz Mihály: Az ősz</a:t>
          </a:r>
          <a:endParaRPr lang="hu-HU" dirty="0"/>
        </a:p>
      </dgm:t>
    </dgm:pt>
    <dgm:pt modelId="{CB070167-D023-4D18-9264-38BF255236F2}" type="parTrans" cxnId="{799BFA98-D915-43E9-A56E-89DC1DFD358D}">
      <dgm:prSet/>
      <dgm:spPr/>
      <dgm:t>
        <a:bodyPr/>
        <a:lstStyle/>
        <a:p>
          <a:endParaRPr lang="hu-HU"/>
        </a:p>
      </dgm:t>
    </dgm:pt>
    <dgm:pt modelId="{1CD92E37-B0E0-4764-B9F3-92B47A679579}" type="sibTrans" cxnId="{799BFA98-D915-43E9-A56E-89DC1DFD358D}">
      <dgm:prSet/>
      <dgm:spPr/>
      <dgm:t>
        <a:bodyPr/>
        <a:lstStyle/>
        <a:p>
          <a:endParaRPr lang="hu-HU"/>
        </a:p>
      </dgm:t>
    </dgm:pt>
    <dgm:pt modelId="{45E5620A-39EB-4D14-8766-CA982C837581}">
      <dgm:prSet phldrT="[Szöveg]"/>
      <dgm:spPr/>
      <dgm:t>
        <a:bodyPr/>
        <a:lstStyle/>
        <a:p>
          <a:r>
            <a:rPr lang="hu-HU" dirty="0" smtClean="0"/>
            <a:t>Ady Endre: Az ősz dicsérete, Párisban járt az Ősz</a:t>
          </a:r>
          <a:endParaRPr lang="hu-HU" dirty="0"/>
        </a:p>
      </dgm:t>
    </dgm:pt>
    <dgm:pt modelId="{ACF8306D-1312-4B62-A5BA-8043A39A9BE6}" type="parTrans" cxnId="{B5AAD368-393C-427D-AF9D-4BA3A876A002}">
      <dgm:prSet/>
      <dgm:spPr/>
      <dgm:t>
        <a:bodyPr/>
        <a:lstStyle/>
        <a:p>
          <a:endParaRPr lang="hu-HU"/>
        </a:p>
      </dgm:t>
    </dgm:pt>
    <dgm:pt modelId="{CF4E8797-C064-43C0-B212-F81B35A43E12}" type="sibTrans" cxnId="{B5AAD368-393C-427D-AF9D-4BA3A876A002}">
      <dgm:prSet/>
      <dgm:spPr/>
      <dgm:t>
        <a:bodyPr/>
        <a:lstStyle/>
        <a:p>
          <a:endParaRPr lang="hu-HU"/>
        </a:p>
      </dgm:t>
    </dgm:pt>
    <dgm:pt modelId="{4D18B6EA-6CA8-4708-9D2D-40C5C3C20530}">
      <dgm:prSet phldrT="[Szöveg]"/>
      <dgm:spPr/>
      <dgm:t>
        <a:bodyPr/>
        <a:lstStyle/>
        <a:p>
          <a:r>
            <a:rPr lang="hu-HU" dirty="0" smtClean="0"/>
            <a:t>Babits Mihály: Ősz és tavasz között, Ember a mezőn</a:t>
          </a:r>
          <a:endParaRPr lang="hu-HU" dirty="0"/>
        </a:p>
      </dgm:t>
    </dgm:pt>
    <dgm:pt modelId="{E39A98CF-6088-4371-8846-76E1F51F94F0}" type="parTrans" cxnId="{C8619207-917D-4512-9818-2F3504C68B87}">
      <dgm:prSet/>
      <dgm:spPr/>
      <dgm:t>
        <a:bodyPr/>
        <a:lstStyle/>
        <a:p>
          <a:endParaRPr lang="hu-HU"/>
        </a:p>
      </dgm:t>
    </dgm:pt>
    <dgm:pt modelId="{5A7BDA3B-5B4A-4CD9-9B37-E4254FE890A7}" type="sibTrans" cxnId="{C8619207-917D-4512-9818-2F3504C68B87}">
      <dgm:prSet/>
      <dgm:spPr/>
      <dgm:t>
        <a:bodyPr/>
        <a:lstStyle/>
        <a:p>
          <a:endParaRPr lang="hu-HU"/>
        </a:p>
      </dgm:t>
    </dgm:pt>
    <dgm:pt modelId="{CADD4B6A-8BC0-48FD-8495-9CE59E7C4916}">
      <dgm:prSet phldrT="[Szöveg]"/>
      <dgm:spPr/>
      <dgm:t>
        <a:bodyPr/>
        <a:lstStyle/>
        <a:p>
          <a:r>
            <a:rPr lang="hu-HU" dirty="0" smtClean="0"/>
            <a:t>Szergej Jeszenyin: Bokraink közt már az ősz barangol...</a:t>
          </a:r>
          <a:endParaRPr lang="hu-HU" dirty="0"/>
        </a:p>
      </dgm:t>
    </dgm:pt>
    <dgm:pt modelId="{056585BB-FACC-4B36-9BCA-4E2C11C0B789}" type="parTrans" cxnId="{C29499BA-3C9D-4B35-B590-E11387CC0336}">
      <dgm:prSet/>
      <dgm:spPr/>
      <dgm:t>
        <a:bodyPr/>
        <a:lstStyle/>
        <a:p>
          <a:endParaRPr lang="hu-HU"/>
        </a:p>
      </dgm:t>
    </dgm:pt>
    <dgm:pt modelId="{6B78BE6A-E1E0-4939-BD74-1E33DF476321}" type="sibTrans" cxnId="{C29499BA-3C9D-4B35-B590-E11387CC0336}">
      <dgm:prSet/>
      <dgm:spPr/>
      <dgm:t>
        <a:bodyPr/>
        <a:lstStyle/>
        <a:p>
          <a:endParaRPr lang="hu-HU"/>
        </a:p>
      </dgm:t>
    </dgm:pt>
    <dgm:pt modelId="{00FC4EE7-3CEF-4A2E-8CBC-66B49D9F0A9C}">
      <dgm:prSet phldrT="[Szöveg]"/>
      <dgm:spPr/>
      <dgm:t>
        <a:bodyPr/>
        <a:lstStyle/>
        <a:p>
          <a:r>
            <a:rPr lang="hu-HU" dirty="0" smtClean="0"/>
            <a:t>Paul Verlaine: Őszi chanson</a:t>
          </a:r>
          <a:endParaRPr lang="hu-HU" dirty="0"/>
        </a:p>
      </dgm:t>
    </dgm:pt>
    <dgm:pt modelId="{298E53C4-2326-4A10-819F-E48C16230E7A}" type="parTrans" cxnId="{4A40B9D5-D456-4BA1-AE97-8FFCCF74EEE4}">
      <dgm:prSet/>
      <dgm:spPr/>
      <dgm:t>
        <a:bodyPr/>
        <a:lstStyle/>
        <a:p>
          <a:endParaRPr lang="hu-HU"/>
        </a:p>
      </dgm:t>
    </dgm:pt>
    <dgm:pt modelId="{D1C44524-F9C7-4EC8-9DF0-548E69A935E9}" type="sibTrans" cxnId="{4A40B9D5-D456-4BA1-AE97-8FFCCF74EEE4}">
      <dgm:prSet/>
      <dgm:spPr/>
      <dgm:t>
        <a:bodyPr/>
        <a:lstStyle/>
        <a:p>
          <a:endParaRPr lang="hu-HU"/>
        </a:p>
      </dgm:t>
    </dgm:pt>
    <dgm:pt modelId="{2F22C0AB-8382-46C5-A41C-B6C2F5466C58}">
      <dgm:prSet phldrT="[Szöveg]"/>
      <dgm:spPr/>
      <dgm:t>
        <a:bodyPr/>
        <a:lstStyle/>
        <a:p>
          <a:r>
            <a:rPr lang="hu-HU" dirty="0" smtClean="0"/>
            <a:t>Gendzsi szerelmei: </a:t>
          </a:r>
          <a:r>
            <a:rPr lang="hu-HU" dirty="0" err="1" smtClean="0"/>
            <a:t>Akikonomu</a:t>
          </a:r>
          <a:r>
            <a:rPr lang="hu-HU" dirty="0" smtClean="0"/>
            <a:t> („aki az őszt szereti”) császárné</a:t>
          </a:r>
          <a:endParaRPr lang="hu-HU" dirty="0"/>
        </a:p>
      </dgm:t>
    </dgm:pt>
    <dgm:pt modelId="{C9B56985-91DA-4080-ACB7-FD953C03A7BC}" type="parTrans" cxnId="{CF3CFDB0-8184-4999-93A4-A3182FA008D7}">
      <dgm:prSet/>
      <dgm:spPr/>
      <dgm:t>
        <a:bodyPr/>
        <a:lstStyle/>
        <a:p>
          <a:endParaRPr lang="hu-HU"/>
        </a:p>
      </dgm:t>
    </dgm:pt>
    <dgm:pt modelId="{3E868098-E7C2-4DCD-A37D-FAFCA766F9CC}" type="sibTrans" cxnId="{CF3CFDB0-8184-4999-93A4-A3182FA008D7}">
      <dgm:prSet/>
      <dgm:spPr/>
      <dgm:t>
        <a:bodyPr/>
        <a:lstStyle/>
        <a:p>
          <a:endParaRPr lang="hu-HU"/>
        </a:p>
      </dgm:t>
    </dgm:pt>
    <dgm:pt modelId="{D711F3A3-E56E-49E0-8A59-B3FAF81B8541}" type="pres">
      <dgm:prSet presAssocID="{97CF3386-18E7-405D-883F-AF0CEA134D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352B9B9-8B04-4B32-A68D-651822103B90}" type="pres">
      <dgm:prSet presAssocID="{C3F99BBB-1B74-430F-8687-422E69D4427F}" presName="composite" presStyleCnt="0"/>
      <dgm:spPr/>
    </dgm:pt>
    <dgm:pt modelId="{4D5B987C-15E9-4B5D-B51C-4E4F603CF442}" type="pres">
      <dgm:prSet presAssocID="{C3F99BBB-1B74-430F-8687-422E69D442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C6B18D-AF37-4FA6-AF7D-3A75E6443D7C}" type="pres">
      <dgm:prSet presAssocID="{C3F99BBB-1B74-430F-8687-422E69D442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550673-1497-4255-A44C-94884FFCD806}" type="pres">
      <dgm:prSet presAssocID="{05A68F2A-568D-441A-A5BE-BA72A1179890}" presName="space" presStyleCnt="0"/>
      <dgm:spPr/>
    </dgm:pt>
    <dgm:pt modelId="{C6570DAF-6F13-47B5-925A-4987261154F2}" type="pres">
      <dgm:prSet presAssocID="{8B90D75C-ABD3-4CAF-BB96-8C1D4E0FEFCA}" presName="composite" presStyleCnt="0"/>
      <dgm:spPr/>
    </dgm:pt>
    <dgm:pt modelId="{FA2272D5-FCF7-4780-AC44-75A953CA1BA5}" type="pres">
      <dgm:prSet presAssocID="{8B90D75C-ABD3-4CAF-BB96-8C1D4E0FEFC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09520B4-E727-4C40-9169-5B0EE7B37F14}" type="pres">
      <dgm:prSet presAssocID="{8B90D75C-ABD3-4CAF-BB96-8C1D4E0FEFC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26AC57-95FB-4952-A903-089A589889CB}" type="pres">
      <dgm:prSet presAssocID="{2DE668D0-FC64-4EB0-9462-A8BF68D9BB7E}" presName="space" presStyleCnt="0"/>
      <dgm:spPr/>
    </dgm:pt>
    <dgm:pt modelId="{49616768-BA56-40CE-BAA6-67F6441D0694}" type="pres">
      <dgm:prSet presAssocID="{3E5DCF17-AA10-43EC-BAF8-91AB254984DA}" presName="composite" presStyleCnt="0"/>
      <dgm:spPr/>
    </dgm:pt>
    <dgm:pt modelId="{1BC72E8D-09DA-4D41-862C-1FCDD1405826}" type="pres">
      <dgm:prSet presAssocID="{3E5DCF17-AA10-43EC-BAF8-91AB254984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1CB0AC-0900-429F-A793-8CE9E2FBBDE2}" type="pres">
      <dgm:prSet presAssocID="{3E5DCF17-AA10-43EC-BAF8-91AB254984D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6C910F0-87DF-4711-90D6-3A5866C85635}" type="presOf" srcId="{4D18B6EA-6CA8-4708-9D2D-40C5C3C20530}" destId="{C4C6B18D-AF37-4FA6-AF7D-3A75E6443D7C}" srcOrd="0" destOrd="4" presId="urn:microsoft.com/office/officeart/2005/8/layout/hList1"/>
    <dgm:cxn modelId="{3190D429-99B5-490C-85AE-59FC828E27D8}" srcId="{C3F99BBB-1B74-430F-8687-422E69D4427F}" destId="{C6C66D13-A4BF-49DC-9D88-D1A75A3BDEBE}" srcOrd="1" destOrd="0" parTransId="{21FDBFA7-0769-46BD-B92E-4C8DC435E6DB}" sibTransId="{4504BBB0-48FE-496E-90FA-B7FC9F399223}"/>
    <dgm:cxn modelId="{2FBE9834-9369-46B0-9A1B-290A4D05D813}" type="presOf" srcId="{97CF3386-18E7-405D-883F-AF0CEA134D99}" destId="{D711F3A3-E56E-49E0-8A59-B3FAF81B8541}" srcOrd="0" destOrd="0" presId="urn:microsoft.com/office/officeart/2005/8/layout/hList1"/>
    <dgm:cxn modelId="{CF3CFDB0-8184-4999-93A4-A3182FA008D7}" srcId="{C3F99BBB-1B74-430F-8687-422E69D4427F}" destId="{2F22C0AB-8382-46C5-A41C-B6C2F5466C58}" srcOrd="7" destOrd="0" parTransId="{C9B56985-91DA-4080-ACB7-FD953C03A7BC}" sibTransId="{3E868098-E7C2-4DCD-A37D-FAFCA766F9CC}"/>
    <dgm:cxn modelId="{A030B6D6-219F-4EB5-B08B-BBF55C4FEDAA}" srcId="{8B90D75C-ABD3-4CAF-BB96-8C1D4E0FEFCA}" destId="{96EB7EF0-2CB3-41D7-9D93-FA99A5066FB6}" srcOrd="0" destOrd="0" parTransId="{67E5857B-87F1-43DC-94A2-53B2318700FC}" sibTransId="{70F07EF5-1256-4715-A8EB-9B09E4EBCF75}"/>
    <dgm:cxn modelId="{BFAAF03A-A30E-4861-AA99-BA8EFDA3030D}" type="presOf" srcId="{00FC4EE7-3CEF-4A2E-8CBC-66B49D9F0A9C}" destId="{C4C6B18D-AF37-4FA6-AF7D-3A75E6443D7C}" srcOrd="0" destOrd="6" presId="urn:microsoft.com/office/officeart/2005/8/layout/hList1"/>
    <dgm:cxn modelId="{E92305C0-42E9-41AE-B85E-E23E22FB5535}" srcId="{3E5DCF17-AA10-43EC-BAF8-91AB254984DA}" destId="{F4BC4C77-ED57-41B7-BDDA-B24D1F585906}" srcOrd="1" destOrd="0" parTransId="{E1A6952C-C12A-4187-A24D-E1FE7A5185F4}" sibTransId="{6E314EAC-DD00-41FA-8259-39C5F4DA2F72}"/>
    <dgm:cxn modelId="{BDF818EC-1E57-4EC2-9B57-EC7F6082D84E}" type="presOf" srcId="{046ABE59-C93F-442B-BEB7-9D1B20F96DA1}" destId="{551CB0AC-0900-429F-A793-8CE9E2FBBDE2}" srcOrd="0" destOrd="0" presId="urn:microsoft.com/office/officeart/2005/8/layout/hList1"/>
    <dgm:cxn modelId="{B5AAD368-393C-427D-AF9D-4BA3A876A002}" srcId="{C3F99BBB-1B74-430F-8687-422E69D4427F}" destId="{45E5620A-39EB-4D14-8766-CA982C837581}" srcOrd="3" destOrd="0" parTransId="{ACF8306D-1312-4B62-A5BA-8043A39A9BE6}" sibTransId="{CF4E8797-C064-43C0-B212-F81B35A43E12}"/>
    <dgm:cxn modelId="{4A40B9D5-D456-4BA1-AE97-8FFCCF74EEE4}" srcId="{C3F99BBB-1B74-430F-8687-422E69D4427F}" destId="{00FC4EE7-3CEF-4A2E-8CBC-66B49D9F0A9C}" srcOrd="6" destOrd="0" parTransId="{298E53C4-2326-4A10-819F-E48C16230E7A}" sibTransId="{D1C44524-F9C7-4EC8-9DF0-548E69A935E9}"/>
    <dgm:cxn modelId="{7A887378-ACD8-41DA-81F6-312254D81906}" type="presOf" srcId="{D04509BB-E9A1-4F44-9155-9B7988142485}" destId="{C09520B4-E727-4C40-9169-5B0EE7B37F14}" srcOrd="0" destOrd="1" presId="urn:microsoft.com/office/officeart/2005/8/layout/hList1"/>
    <dgm:cxn modelId="{03E17216-D3F6-4600-9674-ECDF28CA41ED}" srcId="{8B90D75C-ABD3-4CAF-BB96-8C1D4E0FEFCA}" destId="{D04509BB-E9A1-4F44-9155-9B7988142485}" srcOrd="1" destOrd="0" parTransId="{5B9D3330-38E9-4220-9D2E-10C64487C46C}" sibTransId="{9385D443-F89E-4D98-9616-38F8E60C24DF}"/>
    <dgm:cxn modelId="{0D945260-FAEC-4D3C-96A0-43739D1A2694}" type="presOf" srcId="{6F76886A-3276-450F-ACDB-6F6F3A6EB1BB}" destId="{C4C6B18D-AF37-4FA6-AF7D-3A75E6443D7C}" srcOrd="0" destOrd="0" presId="urn:microsoft.com/office/officeart/2005/8/layout/hList1"/>
    <dgm:cxn modelId="{C8619207-917D-4512-9818-2F3504C68B87}" srcId="{C3F99BBB-1B74-430F-8687-422E69D4427F}" destId="{4D18B6EA-6CA8-4708-9D2D-40C5C3C20530}" srcOrd="4" destOrd="0" parTransId="{E39A98CF-6088-4371-8846-76E1F51F94F0}" sibTransId="{5A7BDA3B-5B4A-4CD9-9B37-E4254FE890A7}"/>
    <dgm:cxn modelId="{4872F77D-3FE8-46B0-89D2-A70B3E799AAD}" srcId="{97CF3386-18E7-405D-883F-AF0CEA134D99}" destId="{3E5DCF17-AA10-43EC-BAF8-91AB254984DA}" srcOrd="2" destOrd="0" parTransId="{D402AF7D-6861-4F80-A5D6-54152478C6C7}" sibTransId="{42F2E6C5-5E83-491F-89E2-F2310F1F1A40}"/>
    <dgm:cxn modelId="{C29499BA-3C9D-4B35-B590-E11387CC0336}" srcId="{C3F99BBB-1B74-430F-8687-422E69D4427F}" destId="{CADD4B6A-8BC0-48FD-8495-9CE59E7C4916}" srcOrd="5" destOrd="0" parTransId="{056585BB-FACC-4B36-9BCA-4E2C11C0B789}" sibTransId="{6B78BE6A-E1E0-4939-BD74-1E33DF476321}"/>
    <dgm:cxn modelId="{F2AC3878-55E8-4A02-B507-1055DB7442F7}" type="presOf" srcId="{45E5620A-39EB-4D14-8766-CA982C837581}" destId="{C4C6B18D-AF37-4FA6-AF7D-3A75E6443D7C}" srcOrd="0" destOrd="3" presId="urn:microsoft.com/office/officeart/2005/8/layout/hList1"/>
    <dgm:cxn modelId="{1507306C-2530-40AE-8C62-FBBF9D6C1D4D}" type="presOf" srcId="{96EB7EF0-2CB3-41D7-9D93-FA99A5066FB6}" destId="{C09520B4-E727-4C40-9169-5B0EE7B37F14}" srcOrd="0" destOrd="0" presId="urn:microsoft.com/office/officeart/2005/8/layout/hList1"/>
    <dgm:cxn modelId="{CF1DF22F-FFCC-411C-AFEC-075CD69DC659}" type="presOf" srcId="{3E5DCF17-AA10-43EC-BAF8-91AB254984DA}" destId="{1BC72E8D-09DA-4D41-862C-1FCDD1405826}" srcOrd="0" destOrd="0" presId="urn:microsoft.com/office/officeart/2005/8/layout/hList1"/>
    <dgm:cxn modelId="{C119ABC1-4D79-40E5-B48A-A558BB0620E7}" type="presOf" srcId="{CADD4B6A-8BC0-48FD-8495-9CE59E7C4916}" destId="{C4C6B18D-AF37-4FA6-AF7D-3A75E6443D7C}" srcOrd="0" destOrd="5" presId="urn:microsoft.com/office/officeart/2005/8/layout/hList1"/>
    <dgm:cxn modelId="{FAF889C8-15EE-4EC5-A9F8-3F42B105239B}" srcId="{C3F99BBB-1B74-430F-8687-422E69D4427F}" destId="{6F76886A-3276-450F-ACDB-6F6F3A6EB1BB}" srcOrd="0" destOrd="0" parTransId="{855DD853-1EAB-433F-A0C5-B9B887F8257F}" sibTransId="{50B85A67-D7A8-4DB2-8B45-453C8FBD9602}"/>
    <dgm:cxn modelId="{B8F2BCC6-0885-4598-AED1-D319B26AB1C7}" type="presOf" srcId="{C6C66D13-A4BF-49DC-9D88-D1A75A3BDEBE}" destId="{C4C6B18D-AF37-4FA6-AF7D-3A75E6443D7C}" srcOrd="0" destOrd="1" presId="urn:microsoft.com/office/officeart/2005/8/layout/hList1"/>
    <dgm:cxn modelId="{4AB14603-EBC2-419D-81CD-9BB41F588261}" type="presOf" srcId="{2F22C0AB-8382-46C5-A41C-B6C2F5466C58}" destId="{C4C6B18D-AF37-4FA6-AF7D-3A75E6443D7C}" srcOrd="0" destOrd="7" presId="urn:microsoft.com/office/officeart/2005/8/layout/hList1"/>
    <dgm:cxn modelId="{EEEF4AA0-85E2-4652-93DC-BB248071AA1F}" srcId="{3E5DCF17-AA10-43EC-BAF8-91AB254984DA}" destId="{046ABE59-C93F-442B-BEB7-9D1B20F96DA1}" srcOrd="0" destOrd="0" parTransId="{A0CD10A7-3552-4782-A3B6-9457E3A02F90}" sibTransId="{F8C68F0F-50A6-4007-BD22-3B7E8B6C389F}"/>
    <dgm:cxn modelId="{65277AB8-592A-4D56-A2D7-90360B9A1648}" type="presOf" srcId="{F4BC4C77-ED57-41B7-BDDA-B24D1F585906}" destId="{551CB0AC-0900-429F-A793-8CE9E2FBBDE2}" srcOrd="0" destOrd="1" presId="urn:microsoft.com/office/officeart/2005/8/layout/hList1"/>
    <dgm:cxn modelId="{D6E0B2E3-CA20-4C48-8770-C361FAFD29BC}" srcId="{97CF3386-18E7-405D-883F-AF0CEA134D99}" destId="{8B90D75C-ABD3-4CAF-BB96-8C1D4E0FEFCA}" srcOrd="1" destOrd="0" parTransId="{68842095-5390-4E58-BDFB-2853DB482F69}" sibTransId="{2DE668D0-FC64-4EB0-9462-A8BF68D9BB7E}"/>
    <dgm:cxn modelId="{D427868A-FB86-4D58-89BD-45C8B669661C}" type="presOf" srcId="{8B90D75C-ABD3-4CAF-BB96-8C1D4E0FEFCA}" destId="{FA2272D5-FCF7-4780-AC44-75A953CA1BA5}" srcOrd="0" destOrd="0" presId="urn:microsoft.com/office/officeart/2005/8/layout/hList1"/>
    <dgm:cxn modelId="{AE8D1F17-3197-488C-A11D-0880C744D155}" srcId="{97CF3386-18E7-405D-883F-AF0CEA134D99}" destId="{C3F99BBB-1B74-430F-8687-422E69D4427F}" srcOrd="0" destOrd="0" parTransId="{25E06A9B-C6D6-4FCC-90C6-558A6E8382B1}" sibTransId="{05A68F2A-568D-441A-A5BE-BA72A1179890}"/>
    <dgm:cxn modelId="{7D23B730-E0B7-4026-BEFA-D4A62FF450D5}" type="presOf" srcId="{C3F99BBB-1B74-430F-8687-422E69D4427F}" destId="{4D5B987C-15E9-4B5D-B51C-4E4F603CF442}" srcOrd="0" destOrd="0" presId="urn:microsoft.com/office/officeart/2005/8/layout/hList1"/>
    <dgm:cxn modelId="{799BFA98-D915-43E9-A56E-89DC1DFD358D}" srcId="{C3F99BBB-1B74-430F-8687-422E69D4427F}" destId="{F66EF991-D838-4650-808A-CB7E9D416CF9}" srcOrd="2" destOrd="0" parTransId="{CB070167-D023-4D18-9264-38BF255236F2}" sibTransId="{1CD92E37-B0E0-4764-B9F3-92B47A679579}"/>
    <dgm:cxn modelId="{14711A5B-4209-4FB5-B409-9BFC0FA548B6}" type="presOf" srcId="{F66EF991-D838-4650-808A-CB7E9D416CF9}" destId="{C4C6B18D-AF37-4FA6-AF7D-3A75E6443D7C}" srcOrd="0" destOrd="2" presId="urn:microsoft.com/office/officeart/2005/8/layout/hList1"/>
    <dgm:cxn modelId="{7CD0FEA9-76D8-465D-A18F-B595EF81244F}" type="presParOf" srcId="{D711F3A3-E56E-49E0-8A59-B3FAF81B8541}" destId="{9352B9B9-8B04-4B32-A68D-651822103B90}" srcOrd="0" destOrd="0" presId="urn:microsoft.com/office/officeart/2005/8/layout/hList1"/>
    <dgm:cxn modelId="{8508E82C-4242-468C-92D3-082FED3A764A}" type="presParOf" srcId="{9352B9B9-8B04-4B32-A68D-651822103B90}" destId="{4D5B987C-15E9-4B5D-B51C-4E4F603CF442}" srcOrd="0" destOrd="0" presId="urn:microsoft.com/office/officeart/2005/8/layout/hList1"/>
    <dgm:cxn modelId="{A572118C-8BFF-4B94-99B2-90C726AA057B}" type="presParOf" srcId="{9352B9B9-8B04-4B32-A68D-651822103B90}" destId="{C4C6B18D-AF37-4FA6-AF7D-3A75E6443D7C}" srcOrd="1" destOrd="0" presId="urn:microsoft.com/office/officeart/2005/8/layout/hList1"/>
    <dgm:cxn modelId="{AC7E13A1-1025-492B-8CC5-5E7BC4FCEC36}" type="presParOf" srcId="{D711F3A3-E56E-49E0-8A59-B3FAF81B8541}" destId="{18550673-1497-4255-A44C-94884FFCD806}" srcOrd="1" destOrd="0" presId="urn:microsoft.com/office/officeart/2005/8/layout/hList1"/>
    <dgm:cxn modelId="{4AC023D1-5EB9-4E8D-B050-160F1ECEDFE5}" type="presParOf" srcId="{D711F3A3-E56E-49E0-8A59-B3FAF81B8541}" destId="{C6570DAF-6F13-47B5-925A-4987261154F2}" srcOrd="2" destOrd="0" presId="urn:microsoft.com/office/officeart/2005/8/layout/hList1"/>
    <dgm:cxn modelId="{065FA987-8EF2-488C-A9D6-C703D43FDD2A}" type="presParOf" srcId="{C6570DAF-6F13-47B5-925A-4987261154F2}" destId="{FA2272D5-FCF7-4780-AC44-75A953CA1BA5}" srcOrd="0" destOrd="0" presId="urn:microsoft.com/office/officeart/2005/8/layout/hList1"/>
    <dgm:cxn modelId="{FCA342D5-03AB-40E8-B709-F54B3C054CAE}" type="presParOf" srcId="{C6570DAF-6F13-47B5-925A-4987261154F2}" destId="{C09520B4-E727-4C40-9169-5B0EE7B37F14}" srcOrd="1" destOrd="0" presId="urn:microsoft.com/office/officeart/2005/8/layout/hList1"/>
    <dgm:cxn modelId="{9041BE8E-19FC-40CA-AF89-53E2805FEB42}" type="presParOf" srcId="{D711F3A3-E56E-49E0-8A59-B3FAF81B8541}" destId="{B326AC57-95FB-4952-A903-089A589889CB}" srcOrd="3" destOrd="0" presId="urn:microsoft.com/office/officeart/2005/8/layout/hList1"/>
    <dgm:cxn modelId="{07F96DD6-967F-464A-82ED-37D1DBF2688F}" type="presParOf" srcId="{D711F3A3-E56E-49E0-8A59-B3FAF81B8541}" destId="{49616768-BA56-40CE-BAA6-67F6441D0694}" srcOrd="4" destOrd="0" presId="urn:microsoft.com/office/officeart/2005/8/layout/hList1"/>
    <dgm:cxn modelId="{ECF8A760-B91E-4427-9DBE-36882C5554E2}" type="presParOf" srcId="{49616768-BA56-40CE-BAA6-67F6441D0694}" destId="{1BC72E8D-09DA-4D41-862C-1FCDD1405826}" srcOrd="0" destOrd="0" presId="urn:microsoft.com/office/officeart/2005/8/layout/hList1"/>
    <dgm:cxn modelId="{F0740DC6-D860-42B3-9944-136256A115A3}" type="presParOf" srcId="{49616768-BA56-40CE-BAA6-67F6441D0694}" destId="{551CB0AC-0900-429F-A793-8CE9E2FBBD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8F778-6075-4B19-A5A2-3B07454AAA80}">
      <dsp:nvSpPr>
        <dsp:cNvPr id="0" name=""/>
        <dsp:cNvSpPr/>
      </dsp:nvSpPr>
      <dsp:spPr>
        <a:xfrm>
          <a:off x="1015613" y="281829"/>
          <a:ext cx="3821796" cy="382179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/>
            <a:t> Tél</a:t>
          </a:r>
        </a:p>
      </dsp:txBody>
      <dsp:txXfrm>
        <a:off x="3044350" y="1073941"/>
        <a:ext cx="1410424" cy="1046444"/>
      </dsp:txXfrm>
    </dsp:sp>
    <dsp:sp modelId="{10C4C248-D006-48A6-93A9-8F2519DD39DD}">
      <dsp:nvSpPr>
        <dsp:cNvPr id="0" name=""/>
        <dsp:cNvSpPr/>
      </dsp:nvSpPr>
      <dsp:spPr>
        <a:xfrm>
          <a:off x="1015613" y="410132"/>
          <a:ext cx="3821796" cy="382179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/>
            <a:t>Tavasz</a:t>
          </a:r>
        </a:p>
      </dsp:txBody>
      <dsp:txXfrm>
        <a:off x="3044350" y="2393371"/>
        <a:ext cx="1410424" cy="1046444"/>
      </dsp:txXfrm>
    </dsp:sp>
    <dsp:sp modelId="{1176DA61-E60F-44C7-87C4-A11B6FCC5BD8}">
      <dsp:nvSpPr>
        <dsp:cNvPr id="0" name=""/>
        <dsp:cNvSpPr/>
      </dsp:nvSpPr>
      <dsp:spPr>
        <a:xfrm>
          <a:off x="887310" y="410132"/>
          <a:ext cx="3821796" cy="3821796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/>
            <a:t>Nyár</a:t>
          </a:r>
        </a:p>
      </dsp:txBody>
      <dsp:txXfrm>
        <a:off x="1269944" y="2393371"/>
        <a:ext cx="1410424" cy="1046444"/>
      </dsp:txXfrm>
    </dsp:sp>
    <dsp:sp modelId="{CEDC7B95-E396-4C38-924A-51A0D1F8B038}">
      <dsp:nvSpPr>
        <dsp:cNvPr id="0" name=""/>
        <dsp:cNvSpPr/>
      </dsp:nvSpPr>
      <dsp:spPr>
        <a:xfrm>
          <a:off x="887310" y="281829"/>
          <a:ext cx="3821796" cy="3821796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/>
            <a:t>Ősz</a:t>
          </a:r>
        </a:p>
      </dsp:txBody>
      <dsp:txXfrm>
        <a:off x="1269944" y="1073941"/>
        <a:ext cx="1410424" cy="1046444"/>
      </dsp:txXfrm>
    </dsp:sp>
    <dsp:sp modelId="{E2772AD0-CE85-4386-849C-B2E912D41829}">
      <dsp:nvSpPr>
        <dsp:cNvPr id="0" name=""/>
        <dsp:cNvSpPr/>
      </dsp:nvSpPr>
      <dsp:spPr>
        <a:xfrm>
          <a:off x="779025" y="45241"/>
          <a:ext cx="4294971" cy="429497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A4FD6-3F90-43BC-8236-FA415EDD469E}">
      <dsp:nvSpPr>
        <dsp:cNvPr id="0" name=""/>
        <dsp:cNvSpPr/>
      </dsp:nvSpPr>
      <dsp:spPr>
        <a:xfrm>
          <a:off x="779025" y="173544"/>
          <a:ext cx="4294971" cy="429497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E3F6C-690C-4563-A793-A765C71E56CE}">
      <dsp:nvSpPr>
        <dsp:cNvPr id="0" name=""/>
        <dsp:cNvSpPr/>
      </dsp:nvSpPr>
      <dsp:spPr>
        <a:xfrm>
          <a:off x="650722" y="173544"/>
          <a:ext cx="4294971" cy="429497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FCC4A-DD2B-4CA9-9CB3-F49A68816EA9}">
      <dsp:nvSpPr>
        <dsp:cNvPr id="0" name=""/>
        <dsp:cNvSpPr/>
      </dsp:nvSpPr>
      <dsp:spPr>
        <a:xfrm>
          <a:off x="650722" y="45241"/>
          <a:ext cx="4294971" cy="429497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29279-EC1A-41FC-AF30-B0417A137EB8}">
      <dsp:nvSpPr>
        <dsp:cNvPr id="0" name=""/>
        <dsp:cNvSpPr/>
      </dsp:nvSpPr>
      <dsp:spPr>
        <a:xfrm>
          <a:off x="0" y="0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Fecske</a:t>
          </a:r>
          <a:endParaRPr lang="hu-HU" sz="5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1514108" y="0"/>
        <a:ext cx="5470667" cy="1171536"/>
      </dsp:txXfrm>
    </dsp:sp>
    <dsp:sp modelId="{2F7219AC-191F-4FF6-8683-ADD09C493900}">
      <dsp:nvSpPr>
        <dsp:cNvPr id="0" name=""/>
        <dsp:cNvSpPr/>
      </dsp:nvSpPr>
      <dsp:spPr>
        <a:xfrm>
          <a:off x="117153" y="11715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96A5C-22C4-43C8-8088-13508F715EB6}">
      <dsp:nvSpPr>
        <dsp:cNvPr id="0" name=""/>
        <dsp:cNvSpPr/>
      </dsp:nvSpPr>
      <dsp:spPr>
        <a:xfrm>
          <a:off x="0" y="1285339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Búbos banka</a:t>
          </a:r>
          <a:endParaRPr lang="hu-HU" sz="5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1514108" y="1285339"/>
        <a:ext cx="5470667" cy="1171536"/>
      </dsp:txXfrm>
    </dsp:sp>
    <dsp:sp modelId="{2D32746C-574D-40E8-9AC8-E52CED73A10F}">
      <dsp:nvSpPr>
        <dsp:cNvPr id="0" name=""/>
        <dsp:cNvSpPr/>
      </dsp:nvSpPr>
      <dsp:spPr>
        <a:xfrm>
          <a:off x="117153" y="140584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828D2-CFD2-4982-85FA-C3AC8C48C55F}">
      <dsp:nvSpPr>
        <dsp:cNvPr id="0" name=""/>
        <dsp:cNvSpPr/>
      </dsp:nvSpPr>
      <dsp:spPr>
        <a:xfrm>
          <a:off x="0" y="2577380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5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Fekete rigó</a:t>
          </a:r>
        </a:p>
      </dsp:txBody>
      <dsp:txXfrm>
        <a:off x="1514108" y="2577380"/>
        <a:ext cx="5470667" cy="1171536"/>
      </dsp:txXfrm>
    </dsp:sp>
    <dsp:sp modelId="{D4316484-5069-437A-85C2-BF339BA2B0D2}">
      <dsp:nvSpPr>
        <dsp:cNvPr id="0" name=""/>
        <dsp:cNvSpPr/>
      </dsp:nvSpPr>
      <dsp:spPr>
        <a:xfrm>
          <a:off x="117153" y="269453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D834E-20B7-4903-B4FB-D12B416BC1EC}">
      <dsp:nvSpPr>
        <dsp:cNvPr id="0" name=""/>
        <dsp:cNvSpPr/>
      </dsp:nvSpPr>
      <dsp:spPr>
        <a:xfrm>
          <a:off x="0" y="3866070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Gólya</a:t>
          </a:r>
          <a:endParaRPr lang="hu-HU" sz="5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1514108" y="3866070"/>
        <a:ext cx="5470667" cy="1171536"/>
      </dsp:txXfrm>
    </dsp:sp>
    <dsp:sp modelId="{6380D8FC-6F29-4A85-8422-DC1F59FD244F}">
      <dsp:nvSpPr>
        <dsp:cNvPr id="0" name=""/>
        <dsp:cNvSpPr/>
      </dsp:nvSpPr>
      <dsp:spPr>
        <a:xfrm>
          <a:off x="117153" y="398322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1D81A7-12FF-4A08-A74C-22671F2688E8}">
      <dsp:nvSpPr>
        <dsp:cNvPr id="0" name=""/>
        <dsp:cNvSpPr/>
      </dsp:nvSpPr>
      <dsp:spPr>
        <a:xfrm>
          <a:off x="0" y="0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Fülemüle</a:t>
          </a:r>
          <a:endParaRPr lang="hu-HU" sz="5400" kern="1200" dirty="0"/>
        </a:p>
      </dsp:txBody>
      <dsp:txXfrm>
        <a:off x="1514108" y="0"/>
        <a:ext cx="5470667" cy="1171536"/>
      </dsp:txXfrm>
    </dsp:sp>
    <dsp:sp modelId="{C0D179A9-8609-4C04-8B70-CA9F2300C70D}">
      <dsp:nvSpPr>
        <dsp:cNvPr id="0" name=""/>
        <dsp:cNvSpPr/>
      </dsp:nvSpPr>
      <dsp:spPr>
        <a:xfrm>
          <a:off x="117153" y="11715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317A-4A67-44CE-9646-71EF03B66CC7}">
      <dsp:nvSpPr>
        <dsp:cNvPr id="0" name=""/>
        <dsp:cNvSpPr/>
      </dsp:nvSpPr>
      <dsp:spPr>
        <a:xfrm>
          <a:off x="0" y="1288690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Fürj</a:t>
          </a:r>
          <a:endParaRPr lang="hu-HU" sz="5400" kern="1200" dirty="0"/>
        </a:p>
      </dsp:txBody>
      <dsp:txXfrm>
        <a:off x="1514108" y="1288690"/>
        <a:ext cx="5470667" cy="1171536"/>
      </dsp:txXfrm>
    </dsp:sp>
    <dsp:sp modelId="{E1185D99-7BD5-4F38-BF1D-36EBD34F5378}">
      <dsp:nvSpPr>
        <dsp:cNvPr id="0" name=""/>
        <dsp:cNvSpPr/>
      </dsp:nvSpPr>
      <dsp:spPr>
        <a:xfrm>
          <a:off x="117153" y="140584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5FF61-B416-43E0-B0DF-B0B6CCE783E1}">
      <dsp:nvSpPr>
        <dsp:cNvPr id="0" name=""/>
        <dsp:cNvSpPr/>
      </dsp:nvSpPr>
      <dsp:spPr>
        <a:xfrm>
          <a:off x="0" y="2577380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Daru</a:t>
          </a:r>
          <a:endParaRPr lang="hu-HU" sz="5400" kern="1200" dirty="0"/>
        </a:p>
      </dsp:txBody>
      <dsp:txXfrm>
        <a:off x="1514108" y="2577380"/>
        <a:ext cx="5470667" cy="1171536"/>
      </dsp:txXfrm>
    </dsp:sp>
    <dsp:sp modelId="{08C0FAA1-9951-482B-9FA4-38ADD3E0C06E}">
      <dsp:nvSpPr>
        <dsp:cNvPr id="0" name=""/>
        <dsp:cNvSpPr/>
      </dsp:nvSpPr>
      <dsp:spPr>
        <a:xfrm>
          <a:off x="117153" y="269453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F04E8-36EE-40E9-838A-4ABD5EF102D8}">
      <dsp:nvSpPr>
        <dsp:cNvPr id="0" name=""/>
        <dsp:cNvSpPr/>
      </dsp:nvSpPr>
      <dsp:spPr>
        <a:xfrm>
          <a:off x="0" y="3866070"/>
          <a:ext cx="698477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Bölömbika</a:t>
          </a:r>
          <a:endParaRPr lang="hu-HU" sz="5400" kern="1200" dirty="0"/>
        </a:p>
      </dsp:txBody>
      <dsp:txXfrm>
        <a:off x="1514108" y="3866070"/>
        <a:ext cx="5470667" cy="1171536"/>
      </dsp:txXfrm>
    </dsp:sp>
    <dsp:sp modelId="{C3D9799E-F96F-4925-AA0E-9C7D02D8DC91}">
      <dsp:nvSpPr>
        <dsp:cNvPr id="0" name=""/>
        <dsp:cNvSpPr/>
      </dsp:nvSpPr>
      <dsp:spPr>
        <a:xfrm>
          <a:off x="117153" y="3983223"/>
          <a:ext cx="1396955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5B987C-15E9-4B5D-B51C-4E4F603CF442}">
      <dsp:nvSpPr>
        <dsp:cNvPr id="0" name=""/>
        <dsp:cNvSpPr/>
      </dsp:nvSpPr>
      <dsp:spPr>
        <a:xfrm>
          <a:off x="2734" y="389827"/>
          <a:ext cx="2665857" cy="460800"/>
        </a:xfrm>
        <a:prstGeom prst="rect">
          <a:avLst/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Irodalom</a:t>
          </a:r>
          <a:endParaRPr lang="hu-HU" sz="1600" kern="1200" dirty="0"/>
        </a:p>
      </dsp:txBody>
      <dsp:txXfrm>
        <a:off x="2734" y="389827"/>
        <a:ext cx="2665857" cy="460800"/>
      </dsp:txXfrm>
    </dsp:sp>
    <dsp:sp modelId="{C4C6B18D-AF37-4FA6-AF7D-3A75E6443D7C}">
      <dsp:nvSpPr>
        <dsp:cNvPr id="0" name=""/>
        <dsp:cNvSpPr/>
      </dsp:nvSpPr>
      <dsp:spPr>
        <a:xfrm>
          <a:off x="2734" y="850627"/>
          <a:ext cx="2665857" cy="4304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Guillaume Apollinaire: Búcsú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Petőfi Sándor: Itt van az ősz, itt van újra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Csokonai Vitéz Mihály: Az ősz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Ady Endre: Az ősz dicsérete, Párisban járt az Ősz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Babits Mihály: Ősz és tavasz között, Ember a mezőn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Szergej Jeszenyin: Bokraink közt már az ősz barangol...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Paul Verlaine: Őszi chanson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Gendzsi szerelmei: </a:t>
          </a:r>
          <a:r>
            <a:rPr lang="hu-HU" sz="1600" kern="1200" dirty="0" err="1" smtClean="0"/>
            <a:t>Akikonomu</a:t>
          </a:r>
          <a:r>
            <a:rPr lang="hu-HU" sz="1600" kern="1200" dirty="0" smtClean="0"/>
            <a:t> („aki az őszt szereti”) császárné</a:t>
          </a:r>
          <a:endParaRPr lang="hu-HU" sz="1600" kern="1200" dirty="0"/>
        </a:p>
      </dsp:txBody>
      <dsp:txXfrm>
        <a:off x="2734" y="850627"/>
        <a:ext cx="2665857" cy="4304160"/>
      </dsp:txXfrm>
    </dsp:sp>
    <dsp:sp modelId="{FA2272D5-FCF7-4780-AC44-75A953CA1BA5}">
      <dsp:nvSpPr>
        <dsp:cNvPr id="0" name=""/>
        <dsp:cNvSpPr/>
      </dsp:nvSpPr>
      <dsp:spPr>
        <a:xfrm>
          <a:off x="3041811" y="389827"/>
          <a:ext cx="2665857" cy="460800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Festészet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3041811" y="389827"/>
        <a:ext cx="2665857" cy="460800"/>
      </dsp:txXfrm>
    </dsp:sp>
    <dsp:sp modelId="{C09520B4-E727-4C40-9169-5B0EE7B37F14}">
      <dsp:nvSpPr>
        <dsp:cNvPr id="0" name=""/>
        <dsp:cNvSpPr/>
      </dsp:nvSpPr>
      <dsp:spPr>
        <a:xfrm>
          <a:off x="3041811" y="850627"/>
          <a:ext cx="2665857" cy="4304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Iszaak Iljics </a:t>
          </a:r>
          <a:r>
            <a:rPr lang="hu-HU" sz="1600" kern="1200" dirty="0" err="1" smtClean="0"/>
            <a:t>Levitan</a:t>
          </a:r>
          <a:r>
            <a:rPr lang="hu-HU" sz="1600" kern="1200" dirty="0" smtClean="0"/>
            <a:t>: Az arany ősz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John </a:t>
          </a:r>
          <a:r>
            <a:rPr lang="hu-HU" sz="1600" kern="1200" dirty="0" err="1" smtClean="0"/>
            <a:t>Everett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Millais</a:t>
          </a:r>
          <a:r>
            <a:rPr lang="hu-HU" sz="1600" kern="1200" dirty="0" smtClean="0"/>
            <a:t>: Őszi levelek</a:t>
          </a:r>
          <a:endParaRPr lang="hu-HU" sz="1600" kern="1200" dirty="0"/>
        </a:p>
      </dsp:txBody>
      <dsp:txXfrm>
        <a:off x="3041811" y="850627"/>
        <a:ext cx="2665857" cy="4304160"/>
      </dsp:txXfrm>
    </dsp:sp>
    <dsp:sp modelId="{1BC72E8D-09DA-4D41-862C-1FCDD1405826}">
      <dsp:nvSpPr>
        <dsp:cNvPr id="0" name=""/>
        <dsp:cNvSpPr/>
      </dsp:nvSpPr>
      <dsp:spPr>
        <a:xfrm>
          <a:off x="6080888" y="389827"/>
          <a:ext cx="2665857" cy="46080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Zene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6080888" y="389827"/>
        <a:ext cx="2665857" cy="460800"/>
      </dsp:txXfrm>
    </dsp:sp>
    <dsp:sp modelId="{551CB0AC-0900-429F-A793-8CE9E2FBBDE2}">
      <dsp:nvSpPr>
        <dsp:cNvPr id="0" name=""/>
        <dsp:cNvSpPr/>
      </dsp:nvSpPr>
      <dsp:spPr>
        <a:xfrm>
          <a:off x="6080888" y="850627"/>
          <a:ext cx="2665857" cy="4304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Vivaldi : Négy évszak – Ősz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Haydn : Az Évszakok – Ősz</a:t>
          </a:r>
          <a:endParaRPr lang="hu-HU" sz="1600" kern="1200" dirty="0"/>
        </a:p>
      </dsp:txBody>
      <dsp:txXfrm>
        <a:off x="6080888" y="850627"/>
        <a:ext cx="2665857" cy="430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0434-E1F9-40C2-8D39-D00F6A607DE7}" type="datetimeFigureOut">
              <a:rPr lang="hu-HU" smtClean="0"/>
              <a:pPr/>
              <a:t>2013.01.28.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1BAA-B403-4C67-9530-05B767883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%C5%90sz" TargetMode="External"/><Relationship Id="rId3" Type="http://schemas.openxmlformats.org/officeDocument/2006/relationships/hyperlink" Target="http://hu.wikipedia.org/wiki/T%C3%A9l" TargetMode="External"/><Relationship Id="rId7" Type="http://schemas.openxmlformats.org/officeDocument/2006/relationships/hyperlink" Target="http://www.google.hu/imghp?hl=hu&amp;tab=wi" TargetMode="External"/><Relationship Id="rId2" Type="http://schemas.openxmlformats.org/officeDocument/2006/relationships/hyperlink" Target="http://hu.wikipedia.org/wiki/%C3%89vsz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Ny%C3%A1r" TargetMode="External"/><Relationship Id="rId5" Type="http://schemas.openxmlformats.org/officeDocument/2006/relationships/hyperlink" Target="http://hu.wikipedia.org/wiki/Tavasz" TargetMode="External"/><Relationship Id="rId4" Type="http://schemas.openxmlformats.org/officeDocument/2006/relationships/hyperlink" Target="http://hu.wikipedia.org/wiki/Kateg%C3%B3ria:%C3%89vszako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1752600"/>
          </a:xfrm>
        </p:spPr>
        <p:txBody>
          <a:bodyPr>
            <a:scene3d>
              <a:camera prst="perspectiveRelaxed"/>
              <a:lightRig rig="threePt" dir="t"/>
            </a:scene3d>
          </a:bodyPr>
          <a:lstStyle/>
          <a:p>
            <a:r>
              <a:rPr lang="hu-H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Dr. Török Béla Általános </a:t>
            </a: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Iskola</a:t>
            </a:r>
          </a:p>
          <a:p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1142 Bp</a:t>
            </a: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  <a:r>
              <a:rPr lang="hu-H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Rákospatak</a:t>
            </a: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utca </a:t>
            </a: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101.</a:t>
            </a:r>
            <a:endParaRPr lang="hu-HU" b="1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hu-H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hu-H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3672408"/>
          </a:xfrm>
        </p:spPr>
        <p:txBody>
          <a:bodyPr>
            <a:prstTxWarp prst="textDeflate">
              <a:avLst/>
            </a:prstTxWarp>
            <a:norm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u-H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Négy évszak</a:t>
            </a:r>
            <a:r>
              <a:rPr lang="hu-H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Nagy Ferenc 7.b</a:t>
            </a:r>
            <a:br>
              <a:rPr lang="hu-H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hu-HU" sz="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Felkészítő tanár:Salamon Róza</a:t>
            </a:r>
            <a:endParaRPr lang="hu-HU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Nyár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http://www.nyariutazas.hu/upload/12179/1217931356_part-nyari-utaz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78" y="3573016"/>
            <a:ext cx="4001845" cy="2808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4" descr="http://3.bp.blogspot.com/-eO3iH6SJ1Ts/Til96sNBAUI/AAAAAAAACpc/uMmyUFeoO5w/s1600/ny%25C3%25A1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3"/>
            <a:ext cx="3960440" cy="2982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1900807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nyár a mérsékelt égöv egyik évszaka, a leghosszabb nappalok és a legmelegebb időjárás jellemzi, időben a tavasz és az ősz között helyezkedik el.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Trópusi, illetve száraz égövi tájakon nem létezik.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Jellemzők a nyárra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egyes évszakok kezdete kultúráktól függően változó, csillagászati és az adott területi meteorológián alapul.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Általában amikor a déli féltekén nyár van, az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északin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tél, és fordítva. A trópusi és szubtrópusi területeken az esős évszak nyáron következik be, ekkor trópusi ciklonok alakulnak ki és vándorolnak a trópusi és szubtrópusi óceánok felett.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kontinensek belsejében viharok hozhatnak jégesőt is délutánonként és esténként.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iskolákban nyári szünet van a forró időjárás és a hosszabb napok előnyeinek kihasználására.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Wave2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Nyár kialakulásának okai 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Föld gömb alakjából következően alakulnak ki az éghajlati övek. A pólusokon a beesési szög kicsi, a kis beesési szög alatt érkező hőmennyiség is kicsi, és jelentős részben visszaverődik. Az Egyenlítőn a beesési szög nagy, ezért itt erősebb a felmelegedés. Az éghajlati övek határait meghatározott szélességi köröknél vettük fel: ezek a térítők és sarkkörök. A legtöbb energiát a két térítő közötti trópusi öv, ezen belül az Egyenlítő kapja.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beesési szögek szempontjából kitüntetett időpontok vannak a keringési pályán. A Baktérítőn való (legdélebbi) zeniten delelés a téli napforduló (december 22.), a Ráktérítőn való (legészakabbi) zeniten delelés a nyári napforduló (június 22.) napja, március 21. és szeptember 23. a tavaszi és őszi napéjegyenlőségek időpontjai.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upload.wikimedia.org/wikipedia/commons/thumb/c/c4/Field_Hamois_Belgium_Luc_Viatour.jpg/150px-Field_Hamois_Belgium_Luc_Via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996952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upload.wikimedia.org/wikipedia/commons/thumb/2/24/Kornmark.jpg/300px-Kor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640871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.blog.hu/cl/clonewarsworld/image/%C5%91sz2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776864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248472" cy="1143000"/>
          </a:xfrm>
        </p:spPr>
        <p:txBody>
          <a:bodyPr>
            <a:prstTxWarp prst="textWave2">
              <a:avLst>
                <a:gd name="adj1" fmla="val 8687"/>
                <a:gd name="adj2" fmla="val 0"/>
              </a:avLst>
            </a:prstTxWarp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Ősz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158417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ősz a mérsékelt égöv egyik évszaka. Trópusi, illetve száraz és hideg égövi tájakon nem létezik. Hagyományosan a legtöbb országban ősszel nyitnak az iskolák, indul a tanítás.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23528" y="5561857"/>
            <a:ext cx="8604448" cy="1296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Föld északi féltekéjén szeptember, október és november, míg a Föld déli féltekéjén március, április és május az ősz hónapjai.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Az ősz kezdete</a:t>
            </a:r>
            <a:endParaRPr lang="hu-H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316416" cy="508518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naptári ősz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szeptember elsején kezdődik, az ősz hónapjainak (szeptember, október, november) figyelembe vétele miatt,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meteorológiai ősz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lombhullató növények leveleinek elsárgulásával és az idő lehűlésével kezdődik,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csillagászati ősz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kezdete az őszi napéjegyenlőség napja: szeptember 23.</a:t>
            </a:r>
          </a:p>
          <a:p>
            <a:endParaRPr lang="hu-HU" dirty="0"/>
          </a:p>
        </p:txBody>
      </p:sp>
      <p:pic>
        <p:nvPicPr>
          <p:cNvPr id="3074" name="Picture 2" descr="http://www.hetihirek.hu/kepek/verocska/osz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7072"/>
            <a:ext cx="3744416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http://pctrs.network.hu/clubpicture/1/5/2/3/_/kozeleg_az_osz_1_1523923_8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3528392" cy="140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539552" y="1340768"/>
            <a:ext cx="831641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Az ősz kezdetének három időpontja van: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Ősz a művészetekben</a:t>
            </a:r>
            <a:endParaRPr lang="hu-H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1124744"/>
          <a:ext cx="8749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hlinkClick r:id="rId2"/>
              </a:rPr>
              <a:t>http://hu.wikipedia.org/wiki/%C3%89vszak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http://hu.wikipedia.org/wiki/T%C3%A9l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http://hu.wikipedia.org/wiki/Kateg%C3%B3ria:%C3%89vszakok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http://hu.wikipedia.org/wiki/Tavasz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http://hu.wikipedia.org/wiki/Ny%C3%A1r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http://www.google.hu/imghp?hl=hu&amp;tab=wi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http://hu.wikipedia.org/wiki/%C5%90sz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Az évszakok változása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1772816"/>
          <a:ext cx="5760720" cy="4549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Évszakok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4" cy="4562427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50851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Évszaknak a csillagászati és meteorológiai megfigyelések alapján a földi időjárás olyan hosszabb, évente ismétlődő időszakait nevezzük, melyek rendszeresen hasonló jellemzőkkel rendelkeznek, és elkülöníthetőek a más tipikus jellemzőkkel leírható időjárási időszakoktól.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él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87208" cy="11430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Tél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19672" y="4869160"/>
            <a:ext cx="5904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Föld északi féltekéjén december, január és február, míg a Föld déli féltekéjén június, július és augusztus a tél hónapjai</a:t>
            </a:r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63688" y="1988840"/>
            <a:ext cx="5508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A tél a mérsékelt égöv egyik évszaka. Trópusi illetve száraz égövi tájakon nem létezik. Télen a legrövidebbek a nappalok és leghidegebb az időjárás.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>
                <a:gd name="adj1" fmla="val 11385"/>
                <a:gd name="adj2" fmla="val 0"/>
              </a:avLst>
            </a:prstTxWarp>
            <a:normAutofit fontScale="90000"/>
          </a:bodyPr>
          <a:lstStyle/>
          <a:p>
            <a:r>
              <a:rPr lang="hu-H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Téli sportok </a:t>
            </a:r>
            <a:r>
              <a:rPr lang="hu-HU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hu-HU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hu-HU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28800"/>
            <a:ext cx="3610744" cy="452596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északi összetett verseny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jégkorong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sífutás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sílövészet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rövid pályás görkorcsolya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curling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sígyaloglás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bobozás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jégvitorlázás</a:t>
            </a:r>
          </a:p>
          <a:p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283968" y="1700808"/>
            <a:ext cx="3610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síelés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szánkózás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snowboardozás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műlesiklás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alpesi sí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tobogán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műkorcsolya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síakrobatika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„hógolyózás”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google.hu/url?source=imglanding&amp;ct=img&amp;q=http://www.nlcafe.hu/data/cikk/8/76159/2.jpg&amp;sa=X&amp;ei=e3X2ULLcOsTMsgaqkYCQAw&amp;ved=0CAwQ8wc&amp;usg=AFQjCNEFWdtysbSBNmaSBL_D6Sn10y5a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052736"/>
            <a:ext cx="2312717" cy="143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Tél kialakulásának okai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Alapvető kiváltó oka a napsugárzás által szállított hőenergia csökkenése és ennek következtében az átlaghőmérséklet tartós lecsökkenése. A Föld tengelyének ferdesége az Ekliptikához képest okozza azt, hogy télen kevesebb napfény éri az északi féltekét, annak ellenére, hogy a Föld ekkor van a legközelebb a Naphoz.</a:t>
            </a:r>
          </a:p>
        </p:txBody>
      </p:sp>
      <p:pic>
        <p:nvPicPr>
          <p:cNvPr id="11266" name="Picture 2" descr="http://upload.wikimedia.org/wikipedia/commons/thumb/7/74/Sneeuwschuiver.jpg/220px-Sneeuwschu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29200"/>
            <a:ext cx="20955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upload.wikimedia.org/wikipedia/commons/thumb/1/14/Rhoen_Schneetreiben_mg-k.jpg/220px-Rhoen_Schneetreiben_mg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301208"/>
            <a:ext cx="209550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</a:rPr>
              <a:t>Tavasz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tavasz a mérsékelt éghajlat egyik évszaka. Trópusi, illetve száraz égövi tájakon nem létezik. Tavasszal felélénkül az élet, virágba borulnak a növények, kizöldellnek az erdők és a mezők.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Föld északi féltekéjén március, április és május, míg a Föld déli féltekéjén szeptember, október és november a tavasz hónapjai.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az az időszak, mikor emelkedik az átlaghőmérséklet, hosszabbodni kezdenek a nappalok, és szeszélyessé válik az időjárás. Ebben az évszakban esik a legtöbb eső, ennélfogva a nagy áradások is erre az időszakra esnek. A vándormadarak általában ilyenkor térnek vissza fészkelő helyeikre.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upload.wikimedia.org/wikipedia/commons/thumb/5/57/Fr%C3%BChling_bl%C3%BChender_Kirschenbaum.jpg/200px-Fr%C3%BChling_bl%C3%BChender_Kirschenba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373216"/>
            <a:ext cx="1750521" cy="1321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4" name="Picture 4" descr="http://upload.wikimedia.org/wikipedia/hu/thumb/c/cb/Tavaszi_sz%C3%A9ps%C3%A9gek.jpg/200px-Tavaszi_sz%C3%A9ps%C3%A9g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429250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hu-H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Természet  tavasszal</a:t>
            </a:r>
            <a:endParaRPr lang="hu-H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1828799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Vannak madarak, melyek nem töltik az egész évet egy adott területen, hanem a tél idején melegebb éghajlatra vándorolnak (például: fecske, gólya). Ezen madarak a tavasz beálltával visszatérnek. Ilyenkor szoktak a fák rügyezni.</a:t>
            </a:r>
          </a:p>
        </p:txBody>
      </p:sp>
      <p:sp>
        <p:nvSpPr>
          <p:cNvPr id="9220" name="AutoShape 4" descr="data:image/jpeg;base64,/9j/4AAQSkZJRgABAQAAAQABAAD/2wCEAAkGBhISERUTExQWFRUUGBoYGBgYGRobGBgYHxkcHRkfHxogHCYeGhkjHBsdHy8gJCcpLCwsGCAxNTAqNSYrLCkBCQoKDgwOGg8PGiwkHCQsLCwsLCwsLCwsLCwsLCwsLCwsLCwsLCwsLCwsLCwsLCwsLCwsLCwsLCwsLCwsLCwsLP/AABEIALcBFAMBIgACEQEDEQH/xAAbAAACAwEBAQAAAAAAAAAAAAAEBQIDBgABB//EAEEQAAIBAwMDAgQEBAQEBAcBAAECEQMSIQAEMQUiQRNRBjJhcUKBkaEUI7HwUsHR4RUzYnIHgpLxFiRDU6Kywhf/xAAZAQADAQEBAAAAAAAAAAAAAAAAAQIDBAX/xAAlEQEBAAIDAAICAgMBAQAAAAAAAQIREiExA1FBYRNCIqHwkQT/2gAMAwEAAhEDEQA/AAd5taZUkUirG4XA9hUmCP8AtGMeCPy0Q9EVKqKiemDDVJVe5VtJmGzeWBmYgPPkalst2jqFDwBk84hjJBHcJAGOIOqHpAGqzMHWo1y0gRhQAg5IPM9y+0eNcLsEs0Mcn0ndTB7RMx4EA8f199N1qrS+dyhFuWIFqlbbR4J8TmJIxzpLtKvYGIKoJa754HnB7oEXTIj6GNGJvRaaVSmjnutDDs9PCx/3EQsc8jwZAdncMFtp0ysE3XDzjJMyScAn2/bl3Yq0ikAoylWAu+UnILD5ZnnkzpQ3VXZWAV8y0vfD8EwI9yefbRJ6gwT0ucghVUrgA9oBURnzA++NAE/8K2y0CpooyKRUtINszIAVvlCyQFwImAowDOnBTSppRA9IieLVKZAAUqADOQsg45MxpdW6jc6WktGahclfTBUmZ98HHMfQYu2e+ZmZFqLULwyrEErkElh2+mGBz3EkGBjT7qeoaAGm1qiERZDtgZntH+IySfGTz7ofiSi/8Mapqlf4cmoPIbJFjoeQ3y2/9UjjM91VrOGdAzkMVRZVfkEwJuVRNxLQSBA+oO2tY2hSW9V7TUI7lZiCSIkmACSeAAPA4fg9Zv4KWtWo1KdehFX+IeqS/wCNhAgCbhYUt9o/PWoIZKhNRB6lRyLltP4RBaYFogduZk+xGvTs2BNFnvZqhKkrNixiMyD8qyTbnkiRq0dNpuop1JDEEiSSGGZYcwhYglfwk45BNVMejf0rVL1VWos93ykEYOMiDEDnHvxqPUtwCqqzBrQCz8XFcnIj3AxB+ntFtptCWHoLUqGO2WIkSuWOQpKkT9D76lvukA0GIp2A99ik/NzAf8DCCMQIxGpUT9d6HWspmjVNNg8CUV6aliAEcngTABJjhfPcrNTfUA38Rs2eklOyaBnuEm6w9wDdoNt0QJnxoerdSemFFFaiqW9UvaSSCczIMEDH+QGdLqnUWR3/AIqqEWwEPaZhhMMDKggwLvpBUaJQv6f8Rbd6Qp0alOQe0XySZnItBD4A7gAJIInGhE3FQq9zhluCuATIQsMnn3t+5Gq+sdKotVqLWoo8ABKkfzY4WKhJM4kERzHjQW46StSoGSvWpujKJR7VD4hoZSHjk/bmcaXVHbTdN6d/LWmUljdcARcrCTg+QFEA/Q9x8e9N2ooriq5ZgOcDmIIJnBiR9B45z9Vd2rB6W+SoaJIipRK3Y96T2kT7gZHmSDWeqqrjBYoSzlVIFt5OACYOYniAPYyUNZ/FInzsHJyAp7vmzkEGJ/odS6l09qpHpPYSJBAgE/hGADkTk47dI+j9W2u6V2V8I0MsMGSZiQczj6/KfvovebqpRVfQVytxukHknGPIPIgn7xgBr6tPcUVd7w7XAEACDGAOLiRAOfc59hN5tt01MVXsbvyGBDH5VQKVm6CYLHi4zwdC1+vPVtpopiZhjBicGD7+5g5+un226mruoDzcLbgPfk8+efy/QBD0/qwRKtIsyVC0Uw+CyX24OASWaCqzHmARojf12FMMKl7hQCPH4i5AkTllEnMRqzqnTDUCqWNyszJm1lgkXKbYBMGZwQeSJDJ9pUACisvpNVa0VCQysBJFpBNtQllBpkyYkFgdGtjejqh1H06Xp1gKjGCFnjGASJhojAPuPuQpeoihltCtgHBYQcFALrfp/odLT0am6JWdiCnFjYa7E+Q0yQG4jgZGityq1VLQ00hJ9MksUjgAn5zhZwMz9NIyLfTtdxUXbl55tb51UAmULCLQWK98ZEK4JgoKlehQCP2uVqA1EekqVGuwSaZwUmzt8EeQzMdBt6lGixpuXr7mqqitUXvO1WobQlzAwgVuAJYrcRBBB7UKNTcBDRpBQCtxgqZAgNMdzyflzgGTqvE+samwO2qLuEpn0WbNAMpdR3ZRu4AFslRAJAAJzBvRvic1XftpxVAVjBBpkYLO03XATyPb7aN3/wAGmpVYUGbbolS8hBEXEFSoJtKqywBj5gNY/rPwxvFLO8G1vTdqWKighQDUpjxGMTmQJEac1fSu401Tp5IS1iiw0KwMU0NUFQVgtc47jIgqDAMa1XSnBW3JKsWcqCFDAwvkgQMxPOvl9P4kqEWV2P8AzFPrKLgY7QCMW25I9rj9Na/YdZUWoAXI7g5J+WIGBdLGAQOIOeNKywSymPUOuEv/AC1JED9Yn+hGu1nDXVizAhZPyhlIEALAYkTgCSMTMa7SNLav3H0EUswthrWBYkn2EFhCwPY++ndToZVVFIWsqohc3PlQwYKLmyTBzHuNAdJ6eoY1FJC1CGK4i5Qe5SSTJkD7qfuNCd2GFpi9UlsdoZixYNkA4z7/AG8o1XROj06d4LO6OouZrYtIutkCM4JiR2iDJwRvtuhqWMrQ0zA/CCvcfGCAIXORPgivpta5pm9UFqkdgyCpMQMwfAxb9NF79VapZBZXBWogOQCQYAmLjER4HkToMs2bhXUFlIOab5Un5vOCreciccaab91ZTfkoP5a/iGOA0ySGMQSDnjGs+6FKjB0ZqSghCgllgGQI/EpEckEDGeC2vKU6TNUJBALWwB2yO7kliIujxjldBAep9IatUplQjU0dX3CMCQ8CGIBIIS0jEzLCMKANhsqlMI3alI2KwUASAq+DaD+I5PF31MohvexR6YstYl2NoIBBOSAOSRImIBwc6jsd2alL1O612NMIVBNyCSxa4SJmOJvAPMGt0tQRuFdqZqFrLqaEBlFl8FTkqO57hIwf5ajgxphUqgskMAAMqBLGQCx/9KqOJgeNDbfcARcO524OFtzaBM4BE49iccaFf4gVf5dNSWUgVWCkz28cDxPHuZ5nS2Z3WARwwDzFiEiRyxUGYwJY/msng6juHFQWipZHzcAgkY/7v8IHtyDOhK1T0lJqni2GI+QMv3kexJ9vGlu4WvWBeopUMFVAYTHkmYMjAg4H6jRsaPqlWOxSoZgBLNELDEDJIuz/AFziRPcGqrWMR6TgEhQO3wbcQS35+/knVe63NMUFpIqVMgmGW6JFwkkZAAPvEcc6U1N6QVWsoNi3LVVrgBABBh7ZBwfeR76AZ0d3tyFU0yrXQAQDcZwAwxBGIiYYSNQ+Jtk7Ukp0x/MYyAzgKJYXBmwSv5ck5zGqaHVm77SLFKlYADWEZDGCbVAYzxA1TU6qGqAqwWxCYWbabIRkZypEJHkTwYIey0zm9+GKe0ei61Hq+k6mptz2j8JJpEg4wotMBgDlZ1ouqdBxUtC04/5TTMsDgMJj0zwSPwtgznXtGslXcwKtRlhGFoZU+UMSWUYmLrCfIgiNNPiHqVWkFFOJthmI4AI/EQB54+hPg6LRCjY/Cbrmq3qjuJSF9QMeFZjCkrcRI5ge86ns+kKqOGHpsFDkKRLBgpYEZiIEgEg8TEnS3d/HLX+iQ9Kv6ZHeBa7KIDKwIuBHdGCM/Yt//iMG0VCCoAMzbmMHmAeMGeRpU482Pw5SC3qS1NgVtfuYtiCGwQoHg4F2Dk6T9V+IRTAoLt3lSzGrmymFBnEMtwkD27x9taTdbupUk3KgWcOjYOIzcAZkDBz4mNWNv9tRoqwtYqQXgC68CeAMmeNEGmdo7ctTplgEtDKUqEsyiQWJiJckRmBxgkTozpDKmEZSpnuYNIJGIho/KDpNufh+qpr16L1QKkuKUKKbGDGOQTGSPYE3DGg+j70VSKbrVo1suEqJkj5QUfhgSYOBHA50a+i21m7FSmSSRU7gyU8krEnGAYuzBngcaXnY1awj0xYQVgntKlhfIPjC8Ce39K+p0XUllJZ6fzCDK94BBjPE/pzqhep1kfuqG4Hg4BumQMeOPy5k6SnbWpU294Yq1FwKaPJHogt/L9SQEPNl4Eie6fm1RU3dY7yjQ2xKuylqswQaMLDkEETyFHBZ19homvvvRoOaiq1M3BxMhkC3GTOCZMKZJiPBOk3wBtaih9wbo3AsQtAtUYpS3ylvxHzwc51U+036af1lFN2S+5rpUxiSc+1wAHMAgD8/KT0x2mk5IJ5F1uILZEQZEAzxiY0K3USjBFsLdoaoSCqiCbieBj9z4GrN8l1Ok+2AKsFUVAWaWBPbMTAMxPk/XUqduuoDbkuvqNUIMM3yjvIOcSsDk8QM6z3VK61Gatt3tgA2NIYg2hlIafOMyMg6ajqz2MrhXZVFyYZWzgyMtEL5mJxGuG6oV0cNSmyGezELPgnuUZEwdMi3p/Tae8o1Glmv/CUFy4PBUQ2IkGMkxBM6zGy21faUquVqohDGkYIZfBgGYxLLPBHILa03SOtJtKVWmLnqAE0YP/03YtJhYLK4CtMRj6jQxFW4BnUI1MCoSR2wFXBXCtEnxyQDkw9/+Fpmae7oVpeoUQk4FhbECMiPqI+mu1Gp8MbimSKT0xTJJW9lDRMZBH0j8tdq+vxWff01206k7C4MVqELaognJPAnB+XAzDH205FREpq7gh6hg1IyGyBcPP4WgESfadZahvagMjuJAzPywQRnwcDI/fOrq3UmqsBCBoiSzkEcYHufP29+YsXKcUGapULqKZIBtHlQEgW+ADz+emdPc1C1xIUHIuQdwM8wCQQYM8+dKemV7LrlgBcEKInEnLFWttPMYnjOr23AqS4hgylbVhcgdxOMHGM5PNuko5rMomozO7YWmoJMthlWFUk5yft5Gh/V9RiWDLcSLQAAJU8cG2TAJ+k8a7+Op0yaVOne4AJc93cQPJiCD9jnxqe43qjNREVREWkSZUjN34Qc5x50gVb6rUlFVWK2uwAifVCwfmMhTPI5kc6Y7OiCqK9WFPd2wqjEjNxYk5WeJbK4AAHWt16oenJpyCCykzaVIGffgY8E6H2G5KqoYKUAtAPCgYhjMEDtgmPrOIZHG66cPUp+m5RWS13WLYJkjBBVs9pAgfli3ZrRFIIlSJlBZC55ubJIY/LIJM59tKGqQFJewUzBjkxwCABgie6Qfpo5PiuityiCQILRIZoyGmPcExzPOgx1bpxrsRXUrTpemIMqWIkAZz6Yg5I7sQQAZjW2lM06pNRygAJthwLzcCuSwPgIcDyG40AOv204pMLBgYY1LQZN3NxycjOY5zpkNjRag7iuJRIJ4AJm0wIgZtnJhYnmQmX2qmjgOKl+L4dqglGADLdBLTAkkSFIPA0dVrDakH+Hqq7AqPU4jhiBJE5i6TwCMnV/Ta1Siwr+mDUUd2CFnKkXjE5wSJmecDU6u7o3NUdvUV7HdCTAgds5wAwC+zWkDnSBdsqdWpWvX+amQ1OwCLsIFJ7WAYmFYx9hgPd1vmr7Y06RUW1CoBYhmtAvXnsBQMSDBME6E+HjQqGCAXpu16I1UKKTCFI8kqzBZnksPbTZuube+PTp02UGxvIk9wMZAJJ98D6xpz9gs3ISnTqVEpNZUyWyoCWAKyicHCrcBwoEgjV9P1nXvcO0oQwtKmnb+L/qBdmkAe+Ro3edSoVHY3qaVewC7KqQSBAkEG8xb9BGrutdKKpfSvNZFDUzfyQRAMeR+YyOZjQHm4+H8B3a4obQSRLlSy8iSCbiDOf8qdvQsLVKi9lK1k9SA03dzYzCxEnE2nzpxS2IYFWGKRDeoSMuBDMF4mQM4GcTkaU9T6hRZl9RgwYsFDK6hiD3Q0eIyJ8exGgF+162m6rintYcKrAvBNNBwJaCJMgQpmBgRBEa53NMqKaU66EkNJtgTySzWkMpU8SueQDpn0its6NtNF9GDIRbwjOwKmfDOR5InA4Ojeq9Npqyy4ukNBg3YECSCOc+f10WQdk3U+kVmFyE0npG50L2yCD2kISttsiZyP2t6ZQSuafqTWFJmZSVBKEC4DGVYHA4JsA7udNt+VvaSQjLLTFoHMnyOIMHng4jSqrvlowqLariAFU2sQbpB4DRJzmCfbQZR8U0t3taNZ0/nrUa5pIFRUvvc4xU5CgAC1R5xFWz3Wz3LJUpVGIeFYWzBgYacgnkkYx2zptW3AqgTcpd7KbEQbgPlYeRM9xxnMRrF9d6e2y3DbnboBZ/zaTRY4OZABlXEzIA4BGSQX6Xna34n6grrT2VLC7lkLMLifSXuaBGQffzbEAafb6gHBRW9NbZtA7QtpAXDTKiefpIEmFX/hzQG8qVN7UQG0rRVRn01ADgkfiJaACRAg49tU1JrgPTkLaKnuSRiM9oyR7dnI0ZddCd9kG3WnUEXFUW0OVGS+JE/KCbZ4wTMZ0xqbul62xW1VVmiZtRZMHzIJnMjlicTOh5AqvTbJvNW0mAobBIAwflziZ8idVirVqtUCoUpyACrT78xJAMHgE/TyZNPq25o3lGogRIBk8kLELACsJJiPmzm46F6glJtuYp1KVQYFSTFvkZ+YYGDdzyDnVyV1MF0QAqsrUHfNotBkDiBmBjQFC0TThFEyGJjwRBFuOZngk6YJOpArUpvSDI7yHDEekLsXJiQrFTxgYEAnRG6qdwuqXQRjN1vBg47j7keSecaG67UsphS8xURsDIzE5UjiecGfpqfUCiMQg7j8yxJ4lsmTAP9MapLQ9K63bSVaK0rRz6iuzT9SsDiP312s5V6zSBj0hAwtyq0L4jmB5jGSTGdeanifIPWCmSr5MlhGI82j3GfB1ChVp3dqGwnB7sg8n/ALvH5aCXeR83BOQBb+2Cp5/fR+3dQy2zlbpCkSBN33hpznjGrQbdP3LhGKVRIgLSaZYGVIxgfacxmBzfsq1SWVmKKCQ/HcDyAInuuPuI9o0m3ezJcD5GH4mGR9CB5MkR5mfOiqlIwwmCRTz4cxBBPETGIAGPYHS0rZruNxcpJNpXKqrRmBHH0x+n01bXoVIBZkAkE3kkkkCJIyLhP9ffWf2z2q3qFZLSQxIbGAFBkGTPMTEEjB0x2O0qNQeq4Hprnv7GZe4dqxzII5knS0e09zv1NGVdbFMhVAYgEZu7iQwgDIHyx41DplKorEGQllxn5hBywHBIziRkc+NR29SmaRuMDkC2CskEEASLu2I+p/OE1q3ZtVcBYuYZ4IBub9QAMyTHnQQ6nWpq7llJXu5BBYLButIgKTJAmYB8HVdFbw27ZQVYW00QHtURc8AA9x8/9H+ErDlehJTQh24HmXEECcSsk+0kAePOkHUtq6mxFmkhPcAQLQZYNEmBH6KPyDOh0uioCMx7VBYoDPdPkkqTB8jw2p9G2bbeopoEslSmA1NnUhmnFwJECWgRkRkd2QOq1BUUKUKqtgRwCCeQCYw0jnznxodmBmBgG4TIgmQYk+wJ/wDL50g0246/Rq9uHS7CsSGDwcH3iTwYxiMAWbrbPUUqQtK+mj3KZRqZYBlOM4iINwB5MkHOVkRmpg4wC5GSZLBrgctgnB+s6dr1REorSqsVa1gBTVQLZgLBBAhZHtEec6AO+F9pRpX08ElSzEYBUtmGnKmVIGD2H66aHbU0XvCM8RNQz2gt2iZzM5+rcDWGO4D3LTVhEz6bN6ipki5ptqIJPExkZka01fqFJkWmXMLy5hG4MEgwpEwAZKx540BX1/otJ7lplQwjBW7EwTA8BbjFrXY5xDfc1ko1KSH5FRUEOWELAiDkke88cjOlfU96GphaSLUUAdpYZDMLu4qRAzmJ7QPMaH2W1arXViXWlTI7yQBPhSSTJMYnMHPMaA0h6qr1hSpVFzTJaZJQAqB55log+30OqqXog5YByCgckSbiJUZIBNnH0H20N1DpiKCabd0QzC0lAO4KSDgSuFIiRx7KOt9CrU07KkWgML37XYyTa2IyJyMg40BpaFOkrtUBvZFILfXgkjyAM5JIgwdCOyu6KSGZYDEC6ySrLOMgAGSeJ1nafW0pMwvKkKJkghogExPmRx7iOcy/iqdURTyXkVGks9k9oyyzPynPBY/cM8FB2vfuqkiVQSA4iTIMW3A44IxmAdI2+JHuCvtQApuZO28KqkKMsQzhoIyCPyy4XcOstddblo5IIP04zMRx7DSzf79fUFawMZF8gYJNrG7PMxiYLgGDGlDqzpXV33KlbQrI5YQwKBbsklW+bIBB5LjJg6srfDBqsHapTpo2ZQliwJBJAYEHH5GR9NB9G2e3HqtST0g12MBBdbngscqcHGRwbdE7OuuaZd6hyFAPaW5GOTxH20yLelfBNLYlyu7qzuFIZKaoq+6CWVsglsjMHx50HR9uUpvSCGmLi7MQxvmQDc5vnj5siY+mlO33hrEqimFNpBxAnGSREduBk44nRHUNzWaFtNx7WCiScxHsVzx+vOi3fok14r6/8JKXRg0OWSQ3FoVja7CP5ZMSMzYPBjXdSqCioW4TUMsuILQZgnLAZAJzjyTkfqFPeqVmmzqGF5LASCDC9sgAkjEzA+oBcD4bVarNeQLQzJwpbuHHgSYtz98aAzNXY3qFABamZYni2RFwBgwZEYxGgavTnuV6qempQFhTJkeJLEQvEEEe+Y502/2qGuKg7bkZO1ouIAKg8Ss4nP7YRVN1g+rKOSe1PlkYBJBmYBESRn8tKUM/1Laqu2qHkMrxI+WRgMs9r4kMMfQaK6bs3FMmoqWsq3DBvIgzPjI5HPGjq/StxVQEWFXQ21KpESYSFAyPaQJxH3Qlq6oqMRaqelxAYqYP/cZXmANX+E/lKrvQvahYIuFExAk4A8CZ/X8tdoFOo7eBcRd+Lv8AMn8tdp6TsDtWIpgutwae3yATjzzzHGj6+3l4XtGRLEmM/c3fbge+kb7sFhT71UxcCO4+3tiM6OoboXhUPacAHzPt4xz7auxMppQ29O0dzMw+e5vf5iAB4zj7586Z7Sl6J7yYuMZLYzI/LPjyPvpTRNtqxczFQBiATjJmCPqSMA8+C6u/BNhVmtBEXSs/jMZBBM5+mTrOrgten9k0gaisJAZu6YwQBBz7ZPGdW06yRTpsGqUwZZIvKvm63GfJj6Z+q/ZVHkCG8kCY7ZPAnE6INcNWUszqw5Ughj2kfTMDmMxzjQBm52VGsqIqimBaGLKQSObjGSTIHtA/LTra7Knt0dELsrEGbhPHvHHJtJMSdIqdEnJYAEZuYyM+FggGM4MfsdCDcMGcx2KSohxBMTjluCPbz7aRtNXrq3ygrheJLPjMkD5sn7R+oWzaagpwUUExCnJn28AkZJOe6edA0uodoC9kEA83REmMmTM+Ro/b9TpJHiByzS3nJgY8YHg8Y0tDZ7ud4hplbRBAbGDIyvntg5mYiJ0lpG02qTVaeCwm2D+ErLDEk4MKOM6hVZagP8x1MYU5QyOS1sxxxHJP25d0lO0rJbMNGc5K+AE+p8e2g1G2LHIUhjCKfwmA2Y/xZA8ATPOqtvtqitd6yj3kd0GQ32mBgAx/WVTcVqxZ7D6bDkwrTAFygwZj8sCdCUumNfAX1X5D3rBAE4WYEAH6niNANaW6WilUoyMagFwA+WGkMD4IYYA8+Bg6brsatFKarFfuhplicgIytwTcbeAPuJOsgKzeoPXLKtQ4dTxgEGRgjuEXDIYEHJIaDqBXtvwAT6pBmCTEcDlR9flB0Ad1jpjeu9SkfTMJK4ski6DEEtkjEMcwTBGq6fxLX9Jg9AhQVmGQjiZBYrwW8jHsTpp0Xd1NzRanTuX0wUNUoLKgEZcxCsFLNzmffQ266XWXcCnT/nSgaAVwbYJJwOZVSYMk440AFsfjOwlHdqcgmWEKD+JfCsMxg8L7wdNunfEfr1QGrU/TQNVpm5AWggBZB4kmVImIOAch7L4JZqjVtxdTCglkCvJtY3RkCGUciDk+06p6x0KjVsAC06NAmlkF2LGWXMFkVZPMRMAEwC+i7EdV67tNzTSlSN5S83ILMFpPcRJIOPrOQcHSincUV9oKqhu1qbEsjVACLlY94JiIgiQdR3XQttt1BpOb7ivqrVq02ZW/FF0GASIGJENEjWp3PTBQ26imWqNTYuHEklYBAvOCpmROTdz7lE7IRS3CNSWGBaJA78yAwAXyCYj7YzGr+j7kbmtI9QCTKVFZDafmdWiGcr4xH0uJ0F8N/E1eruEVzDSzMF7CsD5Ss/KT5EgAzGnW+oNeXtBpVoZXEXgjMyGDAGST4jzkaXhxZV6jT9QrBpg4e0g3KogrnjIGQRMRGs91bepQZTSLshP8x2tjnCrGQTElhOBAwSNV9S29FqqEVKtMqyqxgFWkxwT810Dz4ODzPc0wqKCihDJ7Z+vzZBmMQZiBmNAH9P66qVV9JVMPIFq9oJExiQT7ySTJ0+rbwlw6pLVAzKy/zIwWJxCXR+E8wR5GvnX/ABQbasV3FOp6cEpUC9wX8JKHB7sXA5gjzrTdN6tWpBwquWY33KSfmEgmJBBjDAmfDY0WaEp9W6jWexSGUmTcYWZHbHBvCiZjkn6RTW6rvcWqtUKpQyBcSTiQpxawP5nJJ0hrdX9YBKgkyVGO9TMrafw4EWiOAfGrt11kBVplTd4MgzkwZnBnyTxHuYShlWqxrVcMwClflVQHIIBa0yDcuFgmG9jmjrNZFS5wtX+WA2AXNwFpPHgT9Q3ImdCUvUdQVIWpTDYci8kwzYImSpGYiBojc09wKgLAANDHvBJiZJUv7Ax9CBmToIo6zuX22zKiqtVRFoAINMSwIGTKMYMz5GNI69U01X14ao9MlKQEATgEgLLnliSc/wBTfifp9Vq9NfUVmVbskBPUklVLEQSDdzjt8TOh9j02iGJqTUque93cU0CiGMA932nmDgnA0mtIu9gNh0+1AAzKeT8uT78fbXam1ZVwWJ5giosETA8fTXafdSTbjdH1bwIUiASPHv8ArpttaoMEJcXBBhSSW/6Y8x7ZkedJatd7ihYERImI1bs9/aTaDPIIkRj6cZ9tXYmU+AqIrMKTgKShhlIVx9xDDIE5551F98zG0IohQLeSB7TycyfzPk6D6X1Yim6lTVJUqUYhVWZyDyM+Bzbngah0fbVtzV9OnBqvCqgkADJLMY4UDzk4AGMTxVt6OpNYwCKrSSCxAIBMHHj7f5av3NcoqFnp1C4EKpl1ORGBn8vJ1cvRZc033BFrQyiF7pgg/wCCJEzxrQJ8GPtSrIqmVNQVATcsRkscqM+/3jStkGqz/wDwvd1HAWm0gAMCAInuBYkAcEHzgj3E3Udq9hQO7EEzAwrc8QZA88+/jTfd9QrCmUZaz3qpW1gvuR803U/lxB+VYONFbbo3rmivo2gD+exaHYOWUSCwCmRm0ibgBnGp2eibbbL009RWNS7B7CSncIB/D3ZH5Nn2K6fsKoHZTvBzdHfaTAUAyZMGIiROtdU+FFvp+iApP/MaSG9rjmGYlvvzkwDqwdBrUqY9Okgqsz5DQLREd1whz4CqOM+Bqd7VpjBu/Rbi+3BDSCrEy3ac84J+/vpsnWKJpn1UFqkEKKkAHIItZ1JUhuOe366fJ05KdL16hcVkEsqhKlRucXgQSxMAE4GMwNZrb7TcU5q7dWUVJUAPTYt4ju+pDZOcR40ejxqG2NNwWp004BKB0Is/wmG7SIi4YP1zpUvTaagqUeXUi5WAtaVxLfK9wGDxE6YdJ23o07qi1kLrlWRQqCSFBCEE5ImPfME5luKlKp6RpMFV2BBYEZV/5i8Aq5GB/iCvMxGoUzXTNsormnu3Kyri4A5ctTaIgg4vcEHm7xrS1es7fb0rKhUuCWAqFWZpyYaDlVlZgcfnpR8Y9DIgqyhlMkA9pYkBmgiApBYe0qo5MlNQ6L6jOCwElPlBLAiGujyQO08gWmfGqlI/ofFCvTKUxYigIAzhe+XIYcmT5P2kmDqunV3NMo1F1dmYf8vvCGSO5gYYLwSRGQBM6z2z6quxqFXFX1rSrBQnZJDIwZlYntIbHcDIPA1TW+Ltw9X00RKcmMAXrB4u8z+LkHnVaLbY9T2rrSuFSsrVHvtVe0MVkrbdIAUESQRjPOj+nUSajqhpmmFVajKsw0AgFwLnlTPIGcx5FcvSrVaFHICiqZyRUINgjkMQMNdBIPHls/UAlhDOwc23SQCWi0lc2c3Aj38alSjeKtQbimHZqhBZV+bsAsLQQQSSCIEmXkEzpVuKr1lO3fsY07Wp0yTIVUW5WBgAiBaYieZtUt+oLTo1GqhYKgTANzDEARJ58mYBOQBOhOlUqpqHumVRmWmyiy13MEsbQAxk8HMiZOlsM1sth6NS/c0lWrt2LUbFtNWm6sO6BLKpjnjjIOmlLcDcLQSn6d1Sm6DyAgIUhjJ8AyIPyGYmdVdV6J67PTeo5qML9ubQFVhwC1xEEC2PqCRgax/wxuagvphlpVKNU1UJGCWw1MqpHb2kGBjOr9m0+XTXda+FbqRZXp1XWYUEG8LwCcLgeIJH5QE3Set7aoabMl8k3SSGkRHJ7iFIzwfrrRL1TcVEUMKcLBvuQXHiAAZSZAx5iY1if/D0KrPVZWdkPYskKhNt7kgEL2wC3AAz40Tyi+xo/iii9SAxhTcFMs3Zb3EtMkmcgQTkeI1m9hSeiwovVWn6iMKFZ7guDNjG4emQZHynLCcRG+HUZR2Wi9VeQohg4kQwEEkTObcwMGRAG76NSrsKJpuZQFzcol+JKyQG7oJCSsZAEQplrqnZvtl9t1UB129aswLG05U2vkCSYBHcwuJ/EMjOjOi7QLVdazEQ5EyWa0EAmflt8gxic6SdU+HnYVKQdalTaoHpMsH1dsCZIYfM1PiM8MB8umHw5vxum9WowX0qYp1bwxWq5kIQ90pVIEyD+DAiRrSzrcRL20G43E06dh/mABbRMACLc/LIEAwRMedXUOu7oQjwaZ8Yvx82RMGSBJz/AN2ldWjTNroai0iAZBUhTIVWBJk0yT3EAxDGTEaS9c6s9fcoqsf4ei60ltqEBnXLkEmSSAYMH8MCTqJjtVujb/hVVXq/xLBbSTKqWGWhQCMxH4jBBjBmdMqpowy2ioIKsTYb/rNwaARlRgE86Wdfp1LGqEEXEE0yTIIPbEYqZKmV8sIBidZzqD7ilaTTdbpCkqROfAjP30TsW6Hbz4lWiVpFAoRQAFtOOckzJkkc+BrtZzdb1rpqplsi4SYmPJ9wf315rXh+mfNRuBIVhyf6edetWAW0ctyfZf7H6aq29cKJmWyAPbV2xow5v+YC7+/rq0PdoGhypiOT+IjxHtxovou/9KfmLEwoUZJmMnnPH5696bRJoMY5kf8A4n/XRnwWpO9owAx9amQDgTcpGfAnzqbfTj6J0T4VG1ordH8VuLzWQ00ZQILFfm7UQZmeWmDgBrW3NVKDuhKrSpuQgEpUHdGJMkjgr/loLc7dqW6qVnWkpakAHOCpNQAEgqbqjB4kYwJ50F1atXp7KqfUyiAgLgjkiIxAGfsPbXNct1qzFP4heq1npBiSCJaCqiLheTcFk9yiZWRiSdfSOhdTSrRViES8lasPPymBaQoJUkHnEQCZ4+dP8Upuaa0t0jQ9ZapFLCuSLCGlhb4MzyBMea19WjFIOqrWPYpIZlNzUwTDQvF31KDWlnQlfT958V0YCH+YrGPAUgKxMsSs4AkR/WCs3tDcK9JQxCOHqd7fhinBIa0/MT2hR2k55BU7j4JFm1Q12KO8N2fIPSqMJF2JIAzHPvqjd/C9M7umGbcVacPdUscsHkREA4jWW4rtsKOxcUyfVRCC44WGiCIAbAmcTPk86hT2y1UptXqKSLWUki0NacCD2mTx5txPi/YdPo06Niu7LLGXUkyQJ5AgQo1HY1duKSqzqDaAVISRjgjOlyxGqJq7aiqFvUMgHNwMY5yCJkH3+ule/wDiagu3aoUZwjLEsBLFwsg/ig5kjP56LrGhaUD3K4KwFUmDzabTI+h/I8DWM6506ivYq1RTasoiCAKXqKCIAmR3MD4DfQ6Jljv0zvrnWg0KCGDCJLNLSbVAWzIHMhgImcjSldxVLqiVAtyCrc6BFW9gzMFYS2WPGT4nGmR2G1V6Xo323OzXXc2MoMEczU/p7aF2XQti+zRlpOaz0hBJe31IGfa2c41PLH3ZXZZ1HqdJd4jLUNW5Epu1PCAX94DFSbCswQfGSQSNF7+vt0s3Tbco9MC70YUNOEOQbSptMxm6M4hD0rbXbqitMY9akuZtJpqSTP1IJj6+NfQG2X8lr1DhqJNsYlgMfYYzPjVZZa0eM2ydULTqLuqMttqrQwU49SlAgsO707iQsx3ANxADXoPxFVNQK7MaaUmEF/lamjmFn6QZjwB7ao+F9hRq7XaOaRYD1PWgP3iagWI5hiOSOMaH6hs46giU6TkGkfwZRb2W8jyVU4GAWtkdujnN2b8LXRz13qVJFpVKxFUYULTKvaRBLMWJDeLRA5adDdA696isbVsCMIYhZIaoTiwDJJmVEcew07p1dsrBU2lqgcekACfBOMkAcn3Oheh7sU7z6YYs7fhyP5jt7e7TqL8k16eqHbdo07goKjAixZHp0yVVrhCYqniMntYeMYjrYqJ1AVUW0bgQb4VSTnmI+ZSQfLKdfWj10cCg4H/bj+mdfMP/ABI62zVvWprBpvTpSRIBCM5UgiJmof8A0nV/FnMstSpympsZvK1ahQqPIEswDqY7S0KwIHII4wR9xOlHwX0epUpPUQwvqFTE5hVOfpGgz181drS25C/yvUb1GPcymWt9sMT9c/rsv/D3dMmwsCtD1KjTYT5C4IP/AEnxqs/8Mbv7Kf5UF1CrWBKqopFrLgJRDEGmVmBTi2C08qJOI0d1no9VajAUathIuZC5DKbblBCcNC4JwR51b1unU3G7cMrGNuLQFif5pMGThZEXDwx+unLdWremVN5aMEos8fQxH5a58vlx67Xp896t8J7pqorbXb1VKNctwzzIHEH8+c++sltar0qz02uprUPp1UIgCGBhl/6WAPGI19j6l8UugCi4NHNo8gH2M/76+a/FfSq1Wq1dUb5bnkEYGJyPA5+2un4fk31UZYa7gavWO0WpSWotVCtoBDABmUSyj3EnJjIB1R0nftTdGQKf4clySLlZ5NpKmPB++NU9EUVtynqZAyxgkEgds+wmAT9dXU9kyVNwiq5VXZcKTFpMXQMa2up1fUftt6Hx5VqN/PWjGQKgQq6CMlSubgQCPqo48Ld/UokPDELQI9OrTw5ibT8wXkAXQCTHk6Wp0yuqn+VUyDi08Zzn+8agdtUZM0yLogn9Z/T/AC1hufa9k3UW9WoXItLZIBYyfJJYliScyTrtF7jaMpAK+PY+512tpmxsLOmUAZJHHGreorADDn5fyjVfTakIw+v+WvN9VlR9/wDLWn9j/DS9F23/AMv92J/K2P8AI6WfDNf093RJFwWrTJ4GAwnn7Rplst4tKiqzHPP56TdP3Ceurx23hoOe31JjETjUfar+H0L426+rmACiFLciCYYlojEGIz/h1LrHxBt62wrlXyQygWkGboH2kEnPg/loT4q6BWrVFc1blMBENN1YUy+WKhT2i455gYu0x2fwftzTC3HJuYFK8MRwQptBgEjjz9c8WWeOMlu2vG7r5ttSrNYxAAOZ9pz+gn76+mfAnwjtW2tOu63vVEkPaVUhmXtEYx76n/8A5vsmaYqCcGLon7ZP6HTPafDlOgqpT3G5SmswgqEDmTg+JJ8e51l83/04546x3BjhZ6frs0HA/Vif89d6SxwP10qGzp8GruWjz6sA5+mq3p0z5qn/AM+Z/IQTx+uuG36aG5RT7T9Cf9ddZ9v1H+us8aaA8VoJyfUOeCIj7/touiacDure+av+h86Wy2aimY4Ux9td/Dk/g/QHSw70LlQT7/zoH9f89dU61aMIIJOfVn9yYOnujdT3PR3JDAkZky1Q+Ix3ARHIggwNDbPZ1NttRSDXtTQqhBKkkA2dtxE59wI1cPiQERFPHPeD/wDq37zoB+vABgDSA+hu/wD6GMavnnrRbIaWxbbHblx3K5DSfmISpJHBgxP2bWmq9TVrUklXQLPubeecZP8ATSj1qburNuFBUmIVSBKkHxnB8670RROKddpB+WiGQ+JBUQPGZ48c66v5OU79OUw/8Otqr9NpHulWqKYMRFRo8/X20Xt9sh3te5ittGhGVllLVZPy/wCLtx7ayHwjuqu3R6VTbV59QlWCPFv2A9xPGZ0z3PUyu/pt6c+tQdSpVuUcVB24N3PI85nVZ65Zf9+0y9Rsl6fR/wDuMf8Azn/IjUhs6GRM/ck/1bWYqVQxv9Bln6NAPnEyB9Bq688WmB7A+3/fPOuS5ftXJoxSojEgfkv+h0r3vwztK1GtSZjbXb1GMgkVMAMs8EQBAxH3OhKrR8t3Pmlz/wDl/U6pZqpmaagj8UYxxgHtzomdl6otfK+odPejWqUGhmpMQG4DDwR9GU8fUa+q/BBpp06gGKA2liSTiXYmfbnWD+OQyV/UcBTUQRIIkjHifAGnPwrSq1tsLYIQlfxfQ+4H4h/Y13/PefxTJlj1kf7Xq+2/jNwzVEwtJE5IIFzMRzm5s/YaY1Os7Xm9Py1lx0eq4btgBihHmRH14yM/WdXDoDhQbV88gn7fl5/LXHljjb6vd+jk9c2o/wDqL+sf5aE6r1HbVaL0xDXqQAMmSMc45jQf/C2Aiyl+aZ/udS/hWhgFpAwcimJ4zkmZ0YzCXez7YP4D3Y2+7uYfhdYPHg5/TTroW/trbtWFxq1SYMN5acCR+L7ay6U6tHdATFRWiWAMSYJgyDzrU7b4ZejUZkqspPMWzBMxkGPGvR+bj3u+yf6ZY7N69dxB9Ic2/Kgg+JBPn6++gdzUqf8A2DKNgBW5g/4QVOCRE+ONXVPXKlC5cEQeOOPCj+86rqCrgNLfUtk/U/8AtrmkwjTRY25dj3Cip4hxUn9kOvNFtts/8qn+Zaf667Wn+P0nVfPKFSAfrrxqk4+uqwdcW16mnOO3W47hiYA/y0JJ/fXer9NWqfy1PgGUeoOJh3Bb5oOSfqYnRtHrlUT/ADaknnvbP76Wqwj/AG1crjWWUn0qWmidXbyzH7kn+upPvQeefedLlH11xq5jOsrjD5GNPcAeNXCsD40pwOQfz1MP5yB98ai4wuRqu4AxH66s9T/Ucf10oXdSeB941ZTeZBI4ujjGT+uDj7aXE9m6VfaI+4P98a595GJiPYjSQ7qMQSJ8T+WrkrLAP+f25/vwdTcC5Gw32CJmfqOf66mK4uFx/oYz5wTpWQuIyftH7z/c6mWAmJ+mf6+Y/wBtRxG6aU6oLQSBODMkf+8aadE3b0srUSOSt58H2AI/PWZNd2PzEk/U5/efJ/X76up7JiCVBY/QHB/Lz+v21GXxculS19Bb4sp8SgJ+pJB/9OR+mlO6dKtelV9co1K5UhLUBbDZKGTH01maXS6p5Vgc+/j9M/6a0HTNpVRgDVUqJGe6BESsn/qifrrL+Dj3i1mWV9hnS3lVZLbgPPiIx7z6YxnUqnXGEw1MxzIZh+XaAf01TRo7NZFSoAfHIIxn8eR7DGp7je9IXBFSp5lblz+Z8/TjUfwX8q3Y5utmQA9KSeJGR45I17T6pUuiaUgeP/c/n+el7/EXTkAt2zkgA97DI5BgKSZ/z1FvjDajI2ig+Iif/wBRp/waLlPsD8XxVVWa2VnhSPmg+R9B+uvPgbcECrTGcqwEE8iDgeOJ1HrfxQtSgU9AILla5RLDkCe2c/cedJvh34gFCuSAe5bSDA9m+v8Ah11zC34LinlOW23anW9V2RexyGAmoIIUKRkD/Cv6nRfpVPPpiPBqefymPfSU/FIcFvSx7FjyMCeM/SPOh6vXTgrQjgjBwBgYA7R9sfprk47/AKr5RpX28i71dv8AS6qP2/TMaGrUkXP8Sq/RZf7Y/XSCn19o/wAM4gNjmcyo5/ofOrW+ImQAPTeB4JOff2x/po42f1/2OUZL4nrMd05YyA5tIHIwAeB7edbel8T0Sqn0qkkA5fExmI9+cjWX+I6tOrS9RVKuCtxjmWfJyQTkCecfnqXTerKm3SVMiV+eJj7AkET9tdvyTlhjZGe9VqKvXV8bef8AzVP7J/bVD/FpHG1pE/n9Pdf3nWVrdVLMBTJ8QsEmcYHP++vH6rVGWGc/hg+2THg+MceNRMcvqF/I0n/xzuBhaNNQPAAH9Tr3WWfrhJ7WZRjHOYzmPfxrtXxz+oXP9soNe68A1Ia9Niko1Yj6rWdTjU01gqCdWDdRqkrJ1yodRZDFiuPb99eisdUoh1OwgedRZCWE+SNemsdULTzORq1VMRpWQ1nrHx/XUag/F+X5H/fXpQ+2NeIpnUyQlyNjKnPB99TFTGAD/XVIBJ0X0+qit3fkf98x99KyLjzb0GnyCeOJ/TTKhsQMn35OmlBUgFQOJkZ++edXekQOMD6Y/Ye+oq5hAtKmuO3Ijkfvq49UCAyRCwfBj/PVlRgqzbMew4/0/ppPWQG4GQpiC3+ITzpdKvS/c/Fzk9qg/VoPn++dA/8AHarNDsxHsotX34Go/wAKF5IBwRjnI48HGc4/pqSKpaDUCgDm2MfQDzn399G8deIuVT/4h2wgb/0gY+8kzqqrVqMZ75jyY/OMDUxVJH4Zj5jBP6mfrxos0KBF4UlTUzkFlU3Y+RVBi3MRkYHGs5JC2AVy3zMojwBJ/UCP1PnUd1vwi9qg4juI598D+uil2ACTLGSRgrAMD8Myvn5jnx8p1XQ29KGDXiQ0OPDYtlZAYYM9w+b6aqSb7HcKq24qsStRIWQGHcD7iR7f7aFp9PcuYIUZIN3t7SZnTZ9hVMEsxBBYCJwJnAniDP68Z1Db0QTzK/8AUAp44zj6c/11tM9eIRoVKkZZffzn/ImNH0q+CAxGYYXY+8AkHI8A+PpqittlJhJKiATIgmBJEY5xGfvnVNbYemRPB5yJ/YH+usrJT2Np1jJnBAkGSAYPGPJGfbxrqe6JAN0BSSJMEgTMAiCD7EyTA0v21C4hVuJOALSeeOAf99XNtaiDjAyZQyBjJMYGR+o9xK4yHyo7e9UZdoabL2VbmVljD3ICDHHBwc5BEg6RdMAKOTJtIwPY49vfTem6GhVvCkkY7iOILYB5ETJ5ggZ0j6YxllXkiYx45ySIxPGtsJvCw7fKP2tJi0rIAGWjiRHkgAE9uSJ/bXVNxVS4FR2/Nibcj8X3jIPn66g+7fhixIIwZmDxg/fH3+urtpVD3JUhec2m+RGByBEXRg4Ocwxr7idhh1BsklQT700fx7kftrtWbirTMEVQhI7lsci6SMEDIIAM45+mu1pIRAF1JRrrdSK/XWyXCNWFdco4zq0U9RaEaYkxqwrHGNWrRjmfB4HGrqbAf7/7nWdyNXRkEEcjP2/XXjITGdF1UgDIJPEZxxkczjzn6ZB1xIjiMZ1nyPUUU6R+urDT/v8Avxq1aPn9/wD3OdWCmeOfOYHnxqbkFdOiIwSTHBg8zMft9c/TXqUIiQcH3/uNScR9ftq5aESCQIMEXCZ/efy1HKhWlBTySPrg4/X99Sagvn9f786n/De8/wB/lq6mgEybQR/f76XKntXRewzTYr9Bx+mdMKPX6qZcUyPc4P8Af5aFO25gGeOIzmM+P9teI6xzdPjM4+vto5X8qmVOtr8UU5uakwBHKkEff3n6fTUv4vaOQzvUn/C6HEHGIbHnSVK2CfGBP7nzzHvoapEw3gngg5B/20dHzp9U9CpcRVBU4tNFyt30PEnnnzx7IN3SV/JU+wyJ++DomxiVEIBaRyuTkGZPz+JgH5deU9oHUuIUAiSI5MxgmTx44jT3pNy2q223a5VEsxMC0DJPAGedeHbkiQMYnIPiff8Abx5jV1LaqwMuFGCSwJkSBiMzmYiIBzojb0KctLMwyFawknJEwTgWyYkHjOkQdaNrhSO8EALbzPN0kZGOffkROjRs6ihn9MEC0+oA4XPhTHzG4LjiPz1Vv9qEYBKnqYzgH6CYcxjxj9I15tq3pIxZQRUkCblViMeIutPAkD76YWbXqK0qoLgwFwFCggjKiSkHIFzR3AtzOV9KlklUJg5iCucDweeB9T7jRxr0gA8VLlK8sBGXLWkZBiwCQ2bjiAuhtk3qMJYKZNuYE+JYwFB/xH2/PQF427NkUxBDN8sm1SQ2QMQcZAznA1GhRZuE/Ni0AAZxI9wf0HGuqlTezWF6kEdsW9xJwsKrCBgBhDGIjUvXpU2pmxKgyW7ipOMKcQoBiYBJjkSNTZ9GjUq+nTdylQgdk0pQAtJgxIggkZBFoI1m6nVS3ygwOJaYHtxxPjW/2e9FNiESmqqwM0yWUuIFwN8sBmM+T44Iq1adYg1KNMlpNwUBvznmSRABwfOifLjj7F8JZ6+bV9xUsjK8zGORBn8jH5nQdCsyMHQsCDgiRn7jg63W86VRZy4UhTHaFN8kGfHBEfrGIGhz0ekxAlaQAJEqzQcKB75H4sZX/wBPRj8+OtaK4Vnk3NYEYaVjycYgfYgY+mra1MkTLcQeeJ8599Od3sDVKgUqdMgQSOxWiTcWZyM5iAAcD6ahToFnCkhSSPMCI8yYB9p1N+SewuJO/TgphmIP/a35ePIg/YjXab7ra7p7SdvVcBQqkI/yr2ATGSLYz7R412jll/2i1GRB869uk67Xa62a0U9XCn7mNdrtZ2gZt949MgobWUghgAGBBBkNFwMgcH39zMLs88xjxP7a7XayCdNGgf3n9dW01JU4nEnPuY17rtZ27NKikYEziOI51cNu2GKiCY8HOvddqchHtsz9Dz4/114CACRnH1OCc4J12u0oYvaVwQVqXMOVEjBxyYuOAAM4jgzixdjKMwMKCBBE/NOOf+lv08TrtdpW9h24rmAMWlnyYvJhQ+Qs2mR2kx3H3J1VWcMQJBx/hA5Of3kfkNea7T/Z7XPVeIYEqZMyOY5ABxz/AE1RF3nJM5mP15j/AF12u1EyvoWimACIzjjjPOrTXgj0i1NpiRjBAFuMgQSPmMg8DI12u0sbaFSv3QGAzyBn+mcDVtUOcF2I5jESeCcckc6812i3QerTiQZJxmYPOYMY/OdQGze4xaIEyS0kzECByeMxxz7+67TlX+HlGCpPsc5MQTHke+vKdC6ZA8RyeOPbXa7VXo5Be226gtKXQptUNGR7mDhYLEfiwMcgGtsFksoNtxCkz4g5UsxXB/xNz+na7UT5Ki+rNtvwpkraVWAUAEHOcgyZgT/tpz6Bf0zNUtVIQFXUSTAgyPrzH7cdrtR801qtMVnoFgoEpxAaC3me4T9/v9srd3tGQQrEksMMSQSePMTBOYHOu12sMM7uLoc7ifmY5jIn65I8xj9dD7ioTEliEMKJmM+BgDM+PPjXa7XVj6jewtTdkGIYf+b/AH12u12tZNxO6//Z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2" name="AutoShape 6" descr="data:image/jpeg;base64,/9j/4AAQSkZJRgABAQAAAQABAAD/2wCEAAkGBhISERUTExQWFRUUGBoYGBgYGRobGBgYHxkcHRkfHxogHCYeGhkjHBsdHy8gJCcpLCwsGCAxNTAqNSYrLCkBCQoKDgwOGg8PGiwkHCQsLCwsLCwsLCwsLCwsLCwsLCwsLCwsLCwsLCwsLCwsLCwsLCwsLCwsLCwsLCwsLCwsLP/AABEIALcBFAMBIgACEQEDEQH/xAAbAAACAwEBAQAAAAAAAAAAAAAEBQIDBgABB//EAEEQAAIBAwMDAgQEBAQEBAcBAAECEQMSIQAEMQUiQRNRBjJhcUKBkaEUI7HwUsHR4RUzYnIHgpLxFiRDU6Kywhf/xAAZAQADAQEBAAAAAAAAAAAAAAAAAQIDBAX/xAAlEQEBAAIDAAICAgMBAQAAAAAAAQIREiExA1FBYRNCIqHwkQT/2gAMAwEAAhEDEQA/AAd5taZUkUirG4XA9hUmCP8AtGMeCPy0Q9EVKqKiemDDVJVe5VtJmGzeWBmYgPPkalst2jqFDwBk84hjJBHcJAGOIOqHpAGqzMHWo1y0gRhQAg5IPM9y+0eNcLsEs0Mcn0ndTB7RMx4EA8f199N1qrS+dyhFuWIFqlbbR4J8TmJIxzpLtKvYGIKoJa754HnB7oEXTIj6GNGJvRaaVSmjnutDDs9PCx/3EQsc8jwZAdncMFtp0ysE3XDzjJMyScAn2/bl3Yq0ikAoylWAu+UnILD5ZnnkzpQ3VXZWAV8y0vfD8EwI9yefbRJ6gwT0ucghVUrgA9oBURnzA++NAE/8K2y0CpooyKRUtINszIAVvlCyQFwImAowDOnBTSppRA9IieLVKZAAUqADOQsg45MxpdW6jc6WktGahclfTBUmZ98HHMfQYu2e+ZmZFqLULwyrEErkElh2+mGBz3EkGBjT7qeoaAGm1qiERZDtgZntH+IySfGTz7ofiSi/8Mapqlf4cmoPIbJFjoeQ3y2/9UjjM91VrOGdAzkMVRZVfkEwJuVRNxLQSBA+oO2tY2hSW9V7TUI7lZiCSIkmACSeAAPA4fg9Zv4KWtWo1KdehFX+IeqS/wCNhAgCbhYUt9o/PWoIZKhNRB6lRyLltP4RBaYFogduZk+xGvTs2BNFnvZqhKkrNixiMyD8qyTbnkiRq0dNpuop1JDEEiSSGGZYcwhYglfwk45BNVMejf0rVL1VWos93ykEYOMiDEDnHvxqPUtwCqqzBrQCz8XFcnIj3AxB+ntFtptCWHoLUqGO2WIkSuWOQpKkT9D76lvukA0GIp2A99ik/NzAf8DCCMQIxGpUT9d6HWspmjVNNg8CUV6aliAEcngTABJjhfPcrNTfUA38Rs2eklOyaBnuEm6w9wDdoNt0QJnxoerdSemFFFaiqW9UvaSSCczIMEDH+QGdLqnUWR3/AIqqEWwEPaZhhMMDKggwLvpBUaJQv6f8Rbd6Qp0alOQe0XySZnItBD4A7gAJIInGhE3FQq9zhluCuATIQsMnn3t+5Gq+sdKotVqLWoo8ABKkfzY4WKhJM4kERzHjQW46StSoGSvWpujKJR7VD4hoZSHjk/bmcaXVHbTdN6d/LWmUljdcARcrCTg+QFEA/Q9x8e9N2ooriq5ZgOcDmIIJnBiR9B45z9Vd2rB6W+SoaJIipRK3Y96T2kT7gZHmSDWeqqrjBYoSzlVIFt5OACYOYniAPYyUNZ/FInzsHJyAp7vmzkEGJ/odS6l09qpHpPYSJBAgE/hGADkTk47dI+j9W2u6V2V8I0MsMGSZiQczj6/KfvovebqpRVfQVytxukHknGPIPIgn7xgBr6tPcUVd7w7XAEACDGAOLiRAOfc59hN5tt01MVXsbvyGBDH5VQKVm6CYLHi4zwdC1+vPVtpopiZhjBicGD7+5g5+un226mruoDzcLbgPfk8+efy/QBD0/qwRKtIsyVC0Uw+CyX24OASWaCqzHmARojf12FMMKl7hQCPH4i5AkTllEnMRqzqnTDUCqWNyszJm1lgkXKbYBMGZwQeSJDJ9pUACisvpNVa0VCQysBJFpBNtQllBpkyYkFgdGtjejqh1H06Xp1gKjGCFnjGASJhojAPuPuQpeoihltCtgHBYQcFALrfp/odLT0am6JWdiCnFjYa7E+Q0yQG4jgZGityq1VLQ00hJ9MksUjgAn5zhZwMz9NIyLfTtdxUXbl55tb51UAmULCLQWK98ZEK4JgoKlehQCP2uVqA1EekqVGuwSaZwUmzt8EeQzMdBt6lGixpuXr7mqqitUXvO1WobQlzAwgVuAJYrcRBBB7UKNTcBDRpBQCtxgqZAgNMdzyflzgGTqvE+samwO2qLuEpn0WbNAMpdR3ZRu4AFslRAJAAJzBvRvic1XftpxVAVjBBpkYLO03XATyPb7aN3/wAGmpVYUGbbolS8hBEXEFSoJtKqywBj5gNY/rPwxvFLO8G1vTdqWKighQDUpjxGMTmQJEac1fSu401Tp5IS1iiw0KwMU0NUFQVgtc47jIgqDAMa1XSnBW3JKsWcqCFDAwvkgQMxPOvl9P4kqEWV2P8AzFPrKLgY7QCMW25I9rj9Na/YdZUWoAXI7g5J+WIGBdLGAQOIOeNKywSymPUOuEv/AC1JED9Yn+hGu1nDXVizAhZPyhlIEALAYkTgCSMTMa7SNLav3H0EUswthrWBYkn2EFhCwPY++ndToZVVFIWsqohc3PlQwYKLmyTBzHuNAdJ6eoY1FJC1CGK4i5Qe5SSTJkD7qfuNCd2GFpi9UlsdoZixYNkA4z7/AG8o1XROj06d4LO6OouZrYtIutkCM4JiR2iDJwRvtuhqWMrQ0zA/CCvcfGCAIXORPgivpta5pm9UFqkdgyCpMQMwfAxb9NF79VapZBZXBWogOQCQYAmLjER4HkToMs2bhXUFlIOab5Un5vOCreciccaab91ZTfkoP5a/iGOA0ySGMQSDnjGs+6FKjB0ZqSghCgllgGQI/EpEckEDGeC2vKU6TNUJBALWwB2yO7kliIujxjldBAep9IatUplQjU0dX3CMCQ8CGIBIIS0jEzLCMKANhsqlMI3alI2KwUASAq+DaD+I5PF31MohvexR6YstYl2NoIBBOSAOSRImIBwc6jsd2alL1O612NMIVBNyCSxa4SJmOJvAPMGt0tQRuFdqZqFrLqaEBlFl8FTkqO57hIwf5ajgxphUqgskMAAMqBLGQCx/9KqOJgeNDbfcARcO524OFtzaBM4BE49iccaFf4gVf5dNSWUgVWCkz28cDxPHuZ5nS2Z3WARwwDzFiEiRyxUGYwJY/msng6juHFQWipZHzcAgkY/7v8IHtyDOhK1T0lJqni2GI+QMv3kexJ9vGlu4WvWBeopUMFVAYTHkmYMjAg4H6jRsaPqlWOxSoZgBLNELDEDJIuz/AFziRPcGqrWMR6TgEhQO3wbcQS35+/knVe63NMUFpIqVMgmGW6JFwkkZAAPvEcc6U1N6QVWsoNi3LVVrgBABBh7ZBwfeR76AZ0d3tyFU0yrXQAQDcZwAwxBGIiYYSNQ+Jtk7Ukp0x/MYyAzgKJYXBmwSv5ck5zGqaHVm77SLFKlYADWEZDGCbVAYzxA1TU6qGqAqwWxCYWbabIRkZypEJHkTwYIey0zm9+GKe0ei61Hq+k6mptz2j8JJpEg4wotMBgDlZ1ouqdBxUtC04/5TTMsDgMJj0zwSPwtgznXtGslXcwKtRlhGFoZU+UMSWUYmLrCfIgiNNPiHqVWkFFOJthmI4AI/EQB54+hPg6LRCjY/Cbrmq3qjuJSF9QMeFZjCkrcRI5ge86ns+kKqOGHpsFDkKRLBgpYEZiIEgEg8TEnS3d/HLX+iQ9Kv6ZHeBa7KIDKwIuBHdGCM/Yt//iMG0VCCoAMzbmMHmAeMGeRpU482Pw5SC3qS1NgVtfuYtiCGwQoHg4F2Dk6T9V+IRTAoLt3lSzGrmymFBnEMtwkD27x9taTdbupUk3KgWcOjYOIzcAZkDBz4mNWNv9tRoqwtYqQXgC68CeAMmeNEGmdo7ctTplgEtDKUqEsyiQWJiJckRmBxgkTozpDKmEZSpnuYNIJGIho/KDpNufh+qpr16L1QKkuKUKKbGDGOQTGSPYE3DGg+j70VSKbrVo1suEqJkj5QUfhgSYOBHA50a+i21m7FSmSSRU7gyU8krEnGAYuzBngcaXnY1awj0xYQVgntKlhfIPjC8Ce39K+p0XUllJZ6fzCDK94BBjPE/pzqhep1kfuqG4Hg4BumQMeOPy5k6SnbWpU294Yq1FwKaPJHogt/L9SQEPNl4Eie6fm1RU3dY7yjQ2xKuylqswQaMLDkEETyFHBZ19homvvvRoOaiq1M3BxMhkC3GTOCZMKZJiPBOk3wBtaih9wbo3AsQtAtUYpS3ylvxHzwc51U+036af1lFN2S+5rpUxiSc+1wAHMAgD8/KT0x2mk5IJ5F1uILZEQZEAzxiY0K3USjBFsLdoaoSCqiCbieBj9z4GrN8l1Ok+2AKsFUVAWaWBPbMTAMxPk/XUqduuoDbkuvqNUIMM3yjvIOcSsDk8QM6z3VK61Gatt3tgA2NIYg2hlIafOMyMg6ajqz2MrhXZVFyYZWzgyMtEL5mJxGuG6oV0cNSmyGezELPgnuUZEwdMi3p/Tae8o1Glmv/CUFy4PBUQ2IkGMkxBM6zGy21faUquVqohDGkYIZfBgGYxLLPBHILa03SOtJtKVWmLnqAE0YP/03YtJhYLK4CtMRj6jQxFW4BnUI1MCoSR2wFXBXCtEnxyQDkw9/+Fpmae7oVpeoUQk4FhbECMiPqI+mu1Gp8MbimSKT0xTJJW9lDRMZBH0j8tdq+vxWff01206k7C4MVqELaognJPAnB+XAzDH205FREpq7gh6hg1IyGyBcPP4WgESfadZahvagMjuJAzPywQRnwcDI/fOrq3UmqsBCBoiSzkEcYHufP29+YsXKcUGapULqKZIBtHlQEgW+ADz+emdPc1C1xIUHIuQdwM8wCQQYM8+dKemV7LrlgBcEKInEnLFWttPMYnjOr23AqS4hgylbVhcgdxOMHGM5PNuko5rMomozO7YWmoJMthlWFUk5yft5Gh/V9RiWDLcSLQAAJU8cG2TAJ+k8a7+Op0yaVOne4AJc93cQPJiCD9jnxqe43qjNREVREWkSZUjN34Qc5x50gVb6rUlFVWK2uwAifVCwfmMhTPI5kc6Y7OiCqK9WFPd2wqjEjNxYk5WeJbK4AAHWt16oenJpyCCykzaVIGffgY8E6H2G5KqoYKUAtAPCgYhjMEDtgmPrOIZHG66cPUp+m5RWS13WLYJkjBBVs9pAgfli3ZrRFIIlSJlBZC55ubJIY/LIJM59tKGqQFJewUzBjkxwCABgie6Qfpo5PiuityiCQILRIZoyGmPcExzPOgx1bpxrsRXUrTpemIMqWIkAZz6Yg5I7sQQAZjW2lM06pNRygAJthwLzcCuSwPgIcDyG40AOv204pMLBgYY1LQZN3NxycjOY5zpkNjRag7iuJRIJ4AJm0wIgZtnJhYnmQmX2qmjgOKl+L4dqglGADLdBLTAkkSFIPA0dVrDakH+Hqq7AqPU4jhiBJE5i6TwCMnV/Ta1Siwr+mDUUd2CFnKkXjE5wSJmecDU6u7o3NUdvUV7HdCTAgds5wAwC+zWkDnSBdsqdWpWvX+amQ1OwCLsIFJ7WAYmFYx9hgPd1vmr7Y06RUW1CoBYhmtAvXnsBQMSDBME6E+HjQqGCAXpu16I1UKKTCFI8kqzBZnksPbTZuube+PTp02UGxvIk9wMZAJJ98D6xpz9gs3ISnTqVEpNZUyWyoCWAKyicHCrcBwoEgjV9P1nXvcO0oQwtKmnb+L/qBdmkAe+Ro3edSoVHY3qaVewC7KqQSBAkEG8xb9BGrutdKKpfSvNZFDUzfyQRAMeR+YyOZjQHm4+H8B3a4obQSRLlSy8iSCbiDOf8qdvQsLVKi9lK1k9SA03dzYzCxEnE2nzpxS2IYFWGKRDeoSMuBDMF4mQM4GcTkaU9T6hRZl9RgwYsFDK6hiD3Q0eIyJ8exGgF+162m6rintYcKrAvBNNBwJaCJMgQpmBgRBEa53NMqKaU66EkNJtgTySzWkMpU8SueQDpn0its6NtNF9GDIRbwjOwKmfDOR5InA4Ojeq9Npqyy4ukNBg3YECSCOc+f10WQdk3U+kVmFyE0npG50L2yCD2kISttsiZyP2t6ZQSuafqTWFJmZSVBKEC4DGVYHA4JsA7udNt+VvaSQjLLTFoHMnyOIMHng4jSqrvlowqLariAFU2sQbpB4DRJzmCfbQZR8U0t3taNZ0/nrUa5pIFRUvvc4xU5CgAC1R5xFWz3Wz3LJUpVGIeFYWzBgYacgnkkYx2zptW3AqgTcpd7KbEQbgPlYeRM9xxnMRrF9d6e2y3DbnboBZ/zaTRY4OZABlXEzIA4BGSQX6Xna34n6grrT2VLC7lkLMLifSXuaBGQffzbEAafb6gHBRW9NbZtA7QtpAXDTKiefpIEmFX/hzQG8qVN7UQG0rRVRn01ADgkfiJaACRAg49tU1JrgPTkLaKnuSRiM9oyR7dnI0ZddCd9kG3WnUEXFUW0OVGS+JE/KCbZ4wTMZ0xqbul62xW1VVmiZtRZMHzIJnMjlicTOh5AqvTbJvNW0mAobBIAwflziZ8idVirVqtUCoUpyACrT78xJAMHgE/TyZNPq25o3lGogRIBk8kLELACsJJiPmzm46F6glJtuYp1KVQYFSTFvkZ+YYGDdzyDnVyV1MF0QAqsrUHfNotBkDiBmBjQFC0TThFEyGJjwRBFuOZngk6YJOpArUpvSDI7yHDEekLsXJiQrFTxgYEAnRG6qdwuqXQRjN1vBg47j7keSecaG67UsphS8xURsDIzE5UjiecGfpqfUCiMQg7j8yxJ4lsmTAP9MapLQ9K63bSVaK0rRz6iuzT9SsDiP312s5V6zSBj0hAwtyq0L4jmB5jGSTGdeanifIPWCmSr5MlhGI82j3GfB1ChVp3dqGwnB7sg8n/ALvH5aCXeR83BOQBb+2Cp5/fR+3dQy2zlbpCkSBN33hpznjGrQbdP3LhGKVRIgLSaZYGVIxgfacxmBzfsq1SWVmKKCQ/HcDyAInuuPuI9o0m3ezJcD5GH4mGR9CB5MkR5mfOiqlIwwmCRTz4cxBBPETGIAGPYHS0rZruNxcpJNpXKqrRmBHH0x+n01bXoVIBZkAkE3kkkkCJIyLhP9ffWf2z2q3qFZLSQxIbGAFBkGTPMTEEjB0x2O0qNQeq4Hprnv7GZe4dqxzII5knS0e09zv1NGVdbFMhVAYgEZu7iQwgDIHyx41DplKorEGQllxn5hBywHBIziRkc+NR29SmaRuMDkC2CskEEASLu2I+p/OE1q3ZtVcBYuYZ4IBub9QAMyTHnQQ6nWpq7llJXu5BBYLButIgKTJAmYB8HVdFbw27ZQVYW00QHtURc8AA9x8/9H+ErDlehJTQh24HmXEECcSsk+0kAePOkHUtq6mxFmkhPcAQLQZYNEmBH6KPyDOh0uioCMx7VBYoDPdPkkqTB8jw2p9G2bbeopoEslSmA1NnUhmnFwJECWgRkRkd2QOq1BUUKUKqtgRwCCeQCYw0jnznxodmBmBgG4TIgmQYk+wJ/wDL50g0246/Rq9uHS7CsSGDwcH3iTwYxiMAWbrbPUUqQtK+mj3KZRqZYBlOM4iINwB5MkHOVkRmpg4wC5GSZLBrgctgnB+s6dr1REorSqsVa1gBTVQLZgLBBAhZHtEec6AO+F9pRpX08ElSzEYBUtmGnKmVIGD2H66aHbU0XvCM8RNQz2gt2iZzM5+rcDWGO4D3LTVhEz6bN6ipki5ptqIJPExkZka01fqFJkWmXMLy5hG4MEgwpEwAZKx540BX1/otJ7lplQwjBW7EwTA8BbjFrXY5xDfc1ko1KSH5FRUEOWELAiDkke88cjOlfU96GphaSLUUAdpYZDMLu4qRAzmJ7QPMaH2W1arXViXWlTI7yQBPhSSTJMYnMHPMaA0h6qr1hSpVFzTJaZJQAqB55log+30OqqXog5YByCgckSbiJUZIBNnH0H20N1DpiKCabd0QzC0lAO4KSDgSuFIiRx7KOt9CrU07KkWgML37XYyTa2IyJyMg40BpaFOkrtUBvZFILfXgkjyAM5JIgwdCOyu6KSGZYDEC6ySrLOMgAGSeJ1nafW0pMwvKkKJkghogExPmRx7iOcy/iqdURTyXkVGks9k9oyyzPynPBY/cM8FB2vfuqkiVQSA4iTIMW3A44IxmAdI2+JHuCvtQApuZO28KqkKMsQzhoIyCPyy4XcOstddblo5IIP04zMRx7DSzf79fUFawMZF8gYJNrG7PMxiYLgGDGlDqzpXV33KlbQrI5YQwKBbsklW+bIBB5LjJg6srfDBqsHapTpo2ZQliwJBJAYEHH5GR9NB9G2e3HqtST0g12MBBdbngscqcHGRwbdE7OuuaZd6hyFAPaW5GOTxH20yLelfBNLYlyu7qzuFIZKaoq+6CWVsglsjMHx50HR9uUpvSCGmLi7MQxvmQDc5vnj5siY+mlO33hrEqimFNpBxAnGSREduBk44nRHUNzWaFtNx7WCiScxHsVzx+vOi3fok14r6/8JKXRg0OWSQ3FoVja7CP5ZMSMzYPBjXdSqCioW4TUMsuILQZgnLAZAJzjyTkfqFPeqVmmzqGF5LASCDC9sgAkjEzA+oBcD4bVarNeQLQzJwpbuHHgSYtz98aAzNXY3qFABamZYni2RFwBgwZEYxGgavTnuV6qempQFhTJkeJLEQvEEEe+Y502/2qGuKg7bkZO1ouIAKg8Ss4nP7YRVN1g+rKOSe1PlkYBJBmYBESRn8tKUM/1Laqu2qHkMrxI+WRgMs9r4kMMfQaK6bs3FMmoqWsq3DBvIgzPjI5HPGjq/StxVQEWFXQ21KpESYSFAyPaQJxH3Qlq6oqMRaqelxAYqYP/cZXmANX+E/lKrvQvahYIuFExAk4A8CZ/X8tdoFOo7eBcRd+Lv8AMn8tdp6TsDtWIpgutwae3yATjzzzHGj6+3l4XtGRLEmM/c3fbge+kb7sFhT71UxcCO4+3tiM6OoboXhUPacAHzPt4xz7auxMppQ29O0dzMw+e5vf5iAB4zj7586Z7Sl6J7yYuMZLYzI/LPjyPvpTRNtqxczFQBiATjJmCPqSMA8+C6u/BNhVmtBEXSs/jMZBBM5+mTrOrgten9k0gaisJAZu6YwQBBz7ZPGdW06yRTpsGqUwZZIvKvm63GfJj6Z+q/ZVHkCG8kCY7ZPAnE6INcNWUszqw5Ughj2kfTMDmMxzjQBm52VGsqIqimBaGLKQSObjGSTIHtA/LTra7Knt0dELsrEGbhPHvHHJtJMSdIqdEnJYAEZuYyM+FggGM4MfsdCDcMGcx2KSohxBMTjluCPbz7aRtNXrq3ygrheJLPjMkD5sn7R+oWzaagpwUUExCnJn28AkZJOe6edA0uodoC9kEA83REmMmTM+Ro/b9TpJHiByzS3nJgY8YHg8Y0tDZ7ud4hplbRBAbGDIyvntg5mYiJ0lpG02qTVaeCwm2D+ErLDEk4MKOM6hVZagP8x1MYU5QyOS1sxxxHJP25d0lO0rJbMNGc5K+AE+p8e2g1G2LHIUhjCKfwmA2Y/xZA8ATPOqtvtqitd6yj3kd0GQ32mBgAx/WVTcVqxZ7D6bDkwrTAFygwZj8sCdCUumNfAX1X5D3rBAE4WYEAH6niNANaW6WilUoyMagFwA+WGkMD4IYYA8+Bg6brsatFKarFfuhplicgIytwTcbeAPuJOsgKzeoPXLKtQ4dTxgEGRgjuEXDIYEHJIaDqBXtvwAT6pBmCTEcDlR9flB0Ad1jpjeu9SkfTMJK4ski6DEEtkjEMcwTBGq6fxLX9Jg9AhQVmGQjiZBYrwW8jHsTpp0Xd1NzRanTuX0wUNUoLKgEZcxCsFLNzmffQ266XWXcCnT/nSgaAVwbYJJwOZVSYMk440AFsfjOwlHdqcgmWEKD+JfCsMxg8L7wdNunfEfr1QGrU/TQNVpm5AWggBZB4kmVImIOAch7L4JZqjVtxdTCglkCvJtY3RkCGUciDk+06p6x0KjVsAC06NAmlkF2LGWXMFkVZPMRMAEwC+i7EdV67tNzTSlSN5S83ILMFpPcRJIOPrOQcHSincUV9oKqhu1qbEsjVACLlY94JiIgiQdR3XQttt1BpOb7ivqrVq02ZW/FF0GASIGJENEjWp3PTBQ26imWqNTYuHEklYBAvOCpmROTdz7lE7IRS3CNSWGBaJA78yAwAXyCYj7YzGr+j7kbmtI9QCTKVFZDafmdWiGcr4xH0uJ0F8N/E1eruEVzDSzMF7CsD5Ss/KT5EgAzGnW+oNeXtBpVoZXEXgjMyGDAGST4jzkaXhxZV6jT9QrBpg4e0g3KogrnjIGQRMRGs91bepQZTSLshP8x2tjnCrGQTElhOBAwSNV9S29FqqEVKtMqyqxgFWkxwT810Dz4ODzPc0wqKCihDJ7Z+vzZBmMQZiBmNAH9P66qVV9JVMPIFq9oJExiQT7ySTJ0+rbwlw6pLVAzKy/zIwWJxCXR+E8wR5GvnX/ABQbasV3FOp6cEpUC9wX8JKHB7sXA5gjzrTdN6tWpBwquWY33KSfmEgmJBBjDAmfDY0WaEp9W6jWexSGUmTcYWZHbHBvCiZjkn6RTW6rvcWqtUKpQyBcSTiQpxawP5nJJ0hrdX9YBKgkyVGO9TMrafw4EWiOAfGrt11kBVplTd4MgzkwZnBnyTxHuYShlWqxrVcMwClflVQHIIBa0yDcuFgmG9jmjrNZFS5wtX+WA2AXNwFpPHgT9Q3ImdCUvUdQVIWpTDYci8kwzYImSpGYiBojc09wKgLAANDHvBJiZJUv7Ax9CBmToIo6zuX22zKiqtVRFoAINMSwIGTKMYMz5GNI69U01X14ao9MlKQEATgEgLLnliSc/wBTfifp9Vq9NfUVmVbskBPUklVLEQSDdzjt8TOh9j02iGJqTUque93cU0CiGMA932nmDgnA0mtIu9gNh0+1AAzKeT8uT78fbXam1ZVwWJ5giosETA8fTXafdSTbjdH1bwIUiASPHv8ArpttaoMEJcXBBhSSW/6Y8x7ZkedJatd7ihYERImI1bs9/aTaDPIIkRj6cZ9tXYmU+AqIrMKTgKShhlIVx9xDDIE5551F98zG0IohQLeSB7TycyfzPk6D6X1Yim6lTVJUqUYhVWZyDyM+Bzbngah0fbVtzV9OnBqvCqgkADJLMY4UDzk4AGMTxVt6OpNYwCKrSSCxAIBMHHj7f5av3NcoqFnp1C4EKpl1ORGBn8vJ1cvRZc033BFrQyiF7pgg/wCCJEzxrQJ8GPtSrIqmVNQVATcsRkscqM+/3jStkGqz/wDwvd1HAWm0gAMCAInuBYkAcEHzgj3E3Udq9hQO7EEzAwrc8QZA88+/jTfd9QrCmUZaz3qpW1gvuR803U/lxB+VYONFbbo3rmivo2gD+exaHYOWUSCwCmRm0ibgBnGp2eibbbL009RWNS7B7CSncIB/D3ZH5Nn2K6fsKoHZTvBzdHfaTAUAyZMGIiROtdU+FFvp+iApP/MaSG9rjmGYlvvzkwDqwdBrUqY9Okgqsz5DQLREd1whz4CqOM+Bqd7VpjBu/Rbi+3BDSCrEy3ac84J+/vpsnWKJpn1UFqkEKKkAHIItZ1JUhuOe366fJ05KdL16hcVkEsqhKlRucXgQSxMAE4GMwNZrb7TcU5q7dWUVJUAPTYt4ju+pDZOcR40ejxqG2NNwWp004BKB0Is/wmG7SIi4YP1zpUvTaagqUeXUi5WAtaVxLfK9wGDxE6YdJ23o07qi1kLrlWRQqCSFBCEE5ImPfME5luKlKp6RpMFV2BBYEZV/5i8Aq5GB/iCvMxGoUzXTNsormnu3Kyri4A5ctTaIgg4vcEHm7xrS1es7fb0rKhUuCWAqFWZpyYaDlVlZgcfnpR8Y9DIgqyhlMkA9pYkBmgiApBYe0qo5MlNQ6L6jOCwElPlBLAiGujyQO08gWmfGqlI/ofFCvTKUxYigIAzhe+XIYcmT5P2kmDqunV3NMo1F1dmYf8vvCGSO5gYYLwSRGQBM6z2z6quxqFXFX1rSrBQnZJDIwZlYntIbHcDIPA1TW+Ltw9X00RKcmMAXrB4u8z+LkHnVaLbY9T2rrSuFSsrVHvtVe0MVkrbdIAUESQRjPOj+nUSajqhpmmFVajKsw0AgFwLnlTPIGcx5FcvSrVaFHICiqZyRUINgjkMQMNdBIPHls/UAlhDOwc23SQCWi0lc2c3Aj38alSjeKtQbimHZqhBZV+bsAsLQQQSSCIEmXkEzpVuKr1lO3fsY07Wp0yTIVUW5WBgAiBaYieZtUt+oLTo1GqhYKgTANzDEARJ58mYBOQBOhOlUqpqHumVRmWmyiy13MEsbQAxk8HMiZOlsM1sth6NS/c0lWrt2LUbFtNWm6sO6BLKpjnjjIOmlLcDcLQSn6d1Sm6DyAgIUhjJ8AyIPyGYmdVdV6J67PTeo5qML9ubQFVhwC1xEEC2PqCRgax/wxuagvphlpVKNU1UJGCWw1MqpHb2kGBjOr9m0+XTXda+FbqRZXp1XWYUEG8LwCcLgeIJH5QE3Set7aoabMl8k3SSGkRHJ7iFIzwfrrRL1TcVEUMKcLBvuQXHiAAZSZAx5iY1if/D0KrPVZWdkPYskKhNt7kgEL2wC3AAz40Tyi+xo/iii9SAxhTcFMs3Zb3EtMkmcgQTkeI1m9hSeiwovVWn6iMKFZ7guDNjG4emQZHynLCcRG+HUZR2Wi9VeQohg4kQwEEkTObcwMGRAG76NSrsKJpuZQFzcol+JKyQG7oJCSsZAEQplrqnZvtl9t1UB129aswLG05U2vkCSYBHcwuJ/EMjOjOi7QLVdazEQ5EyWa0EAmflt8gxic6SdU+HnYVKQdalTaoHpMsH1dsCZIYfM1PiM8MB8umHw5vxum9WowX0qYp1bwxWq5kIQ90pVIEyD+DAiRrSzrcRL20G43E06dh/mABbRMACLc/LIEAwRMedXUOu7oQjwaZ8Yvx82RMGSBJz/AN2ldWjTNroai0iAZBUhTIVWBJk0yT3EAxDGTEaS9c6s9fcoqsf4ei60ltqEBnXLkEmSSAYMH8MCTqJjtVujb/hVVXq/xLBbSTKqWGWhQCMxH4jBBjBmdMqpowy2ioIKsTYb/rNwaARlRgE86Wdfp1LGqEEXEE0yTIIPbEYqZKmV8sIBidZzqD7ilaTTdbpCkqROfAjP30TsW6Hbz4lWiVpFAoRQAFtOOckzJkkc+BrtZzdb1rpqplsi4SYmPJ9wf315rXh+mfNRuBIVhyf6edetWAW0ctyfZf7H6aq29cKJmWyAPbV2xow5v+YC7+/rq0PdoGhypiOT+IjxHtxovou/9KfmLEwoUZJmMnnPH5696bRJoMY5kf8A4n/XRnwWpO9owAx9amQDgTcpGfAnzqbfTj6J0T4VG1ordH8VuLzWQ00ZQILFfm7UQZmeWmDgBrW3NVKDuhKrSpuQgEpUHdGJMkjgr/loLc7dqW6qVnWkpakAHOCpNQAEgqbqjB4kYwJ50F1atXp7KqfUyiAgLgjkiIxAGfsPbXNct1qzFP4heq1npBiSCJaCqiLheTcFk9yiZWRiSdfSOhdTSrRViES8lasPPymBaQoJUkHnEQCZ4+dP8Upuaa0t0jQ9ZapFLCuSLCGlhb4MzyBMea19WjFIOqrWPYpIZlNzUwTDQvF31KDWlnQlfT958V0YCH+YrGPAUgKxMsSs4AkR/WCs3tDcK9JQxCOHqd7fhinBIa0/MT2hR2k55BU7j4JFm1Q12KO8N2fIPSqMJF2JIAzHPvqjd/C9M7umGbcVacPdUscsHkREA4jWW4rtsKOxcUyfVRCC44WGiCIAbAmcTPk86hT2y1UptXqKSLWUki0NacCD2mTx5txPi/YdPo06Niu7LLGXUkyQJ5AgQo1HY1duKSqzqDaAVISRjgjOlyxGqJq7aiqFvUMgHNwMY5yCJkH3+ule/wDiagu3aoUZwjLEsBLFwsg/ig5kjP56LrGhaUD3K4KwFUmDzabTI+h/I8DWM6506ivYq1RTasoiCAKXqKCIAmR3MD4DfQ6Jljv0zvrnWg0KCGDCJLNLSbVAWzIHMhgImcjSldxVLqiVAtyCrc6BFW9gzMFYS2WPGT4nGmR2G1V6Xo323OzXXc2MoMEczU/p7aF2XQti+zRlpOaz0hBJe31IGfa2c41PLH3ZXZZ1HqdJd4jLUNW5Epu1PCAX94DFSbCswQfGSQSNF7+vt0s3Tbco9MC70YUNOEOQbSptMxm6M4hD0rbXbqitMY9akuZtJpqSTP1IJj6+NfQG2X8lr1DhqJNsYlgMfYYzPjVZZa0eM2ydULTqLuqMttqrQwU49SlAgsO707iQsx3ANxADXoPxFVNQK7MaaUmEF/lamjmFn6QZjwB7ao+F9hRq7XaOaRYD1PWgP3iagWI5hiOSOMaH6hs46giU6TkGkfwZRb2W8jyVU4GAWtkdujnN2b8LXRz13qVJFpVKxFUYULTKvaRBLMWJDeLRA5adDdA696isbVsCMIYhZIaoTiwDJJmVEcew07p1dsrBU2lqgcekACfBOMkAcn3Oheh7sU7z6YYs7fhyP5jt7e7TqL8k16eqHbdo07goKjAixZHp0yVVrhCYqniMntYeMYjrYqJ1AVUW0bgQb4VSTnmI+ZSQfLKdfWj10cCg4H/bj+mdfMP/ABI62zVvWprBpvTpSRIBCM5UgiJmof8A0nV/FnMstSpympsZvK1ahQqPIEswDqY7S0KwIHII4wR9xOlHwX0epUpPUQwvqFTE5hVOfpGgz181drS25C/yvUb1GPcymWt9sMT9c/rsv/D3dMmwsCtD1KjTYT5C4IP/AEnxqs/8Mbv7Kf5UF1CrWBKqopFrLgJRDEGmVmBTi2C08qJOI0d1no9VajAUathIuZC5DKbblBCcNC4JwR51b1unU3G7cMrGNuLQFif5pMGThZEXDwx+unLdWremVN5aMEos8fQxH5a58vlx67Xp896t8J7pqorbXb1VKNctwzzIHEH8+c++sltar0qz02uprUPp1UIgCGBhl/6WAPGI19j6l8UugCi4NHNo8gH2M/76+a/FfSq1Wq1dUb5bnkEYGJyPA5+2un4fk31UZYa7gavWO0WpSWotVCtoBDABmUSyj3EnJjIB1R0nftTdGQKf4clySLlZ5NpKmPB++NU9EUVtynqZAyxgkEgds+wmAT9dXU9kyVNwiq5VXZcKTFpMXQMa2up1fUftt6Hx5VqN/PWjGQKgQq6CMlSubgQCPqo48Ld/UokPDELQI9OrTw5ibT8wXkAXQCTHk6Wp0yuqn+VUyDi08Zzn+8agdtUZM0yLogn9Z/T/AC1hufa9k3UW9WoXItLZIBYyfJJYliScyTrtF7jaMpAK+PY+512tpmxsLOmUAZJHHGreorADDn5fyjVfTakIw+v+WvN9VlR9/wDLWn9j/DS9F23/AMv92J/K2P8AI6WfDNf093RJFwWrTJ4GAwnn7Rplst4tKiqzHPP56TdP3Ceurx23hoOe31JjETjUfar+H0L426+rmACiFLciCYYlojEGIz/h1LrHxBt62wrlXyQygWkGboH2kEnPg/loT4q6BWrVFc1blMBENN1YUy+WKhT2i455gYu0x2fwftzTC3HJuYFK8MRwQptBgEjjz9c8WWeOMlu2vG7r5ttSrNYxAAOZ9pz+gn76+mfAnwjtW2tOu63vVEkPaVUhmXtEYx76n/8A5vsmaYqCcGLon7ZP6HTPafDlOgqpT3G5SmswgqEDmTg+JJ8e51l83/04546x3BjhZ6frs0HA/Vif89d6SxwP10qGzp8GruWjz6sA5+mq3p0z5qn/AM+Z/IQTx+uuG36aG5RT7T9Cf9ddZ9v1H+us8aaA8VoJyfUOeCIj7/touiacDure+av+h86Wy2aimY4Ux9td/Dk/g/QHSw70LlQT7/zoH9f89dU61aMIIJOfVn9yYOnujdT3PR3JDAkZky1Q+Ix3ARHIggwNDbPZ1NttRSDXtTQqhBKkkA2dtxE59wI1cPiQERFPHPeD/wDq37zoB+vABgDSA+hu/wD6GMavnnrRbIaWxbbHblx3K5DSfmISpJHBgxP2bWmq9TVrUklXQLPubeecZP8ATSj1qburNuFBUmIVSBKkHxnB8670RROKddpB+WiGQ+JBUQPGZ48c66v5OU79OUw/8Otqr9NpHulWqKYMRFRo8/X20Xt9sh3te5ittGhGVllLVZPy/wCLtx7ayHwjuqu3R6VTbV59QlWCPFv2A9xPGZ0z3PUyu/pt6c+tQdSpVuUcVB24N3PI85nVZ65Zf9+0y9Rsl6fR/wDuMf8Azn/IjUhs6GRM/ck/1bWYqVQxv9Bln6NAPnEyB9Bq688WmB7A+3/fPOuS5ftXJoxSojEgfkv+h0r3vwztK1GtSZjbXb1GMgkVMAMs8EQBAxH3OhKrR8t3Pmlz/wDl/U6pZqpmaagj8UYxxgHtzomdl6otfK+odPejWqUGhmpMQG4DDwR9GU8fUa+q/BBpp06gGKA2liSTiXYmfbnWD+OQyV/UcBTUQRIIkjHifAGnPwrSq1tsLYIQlfxfQ+4H4h/Y13/PefxTJlj1kf7Xq+2/jNwzVEwtJE5IIFzMRzm5s/YaY1Os7Xm9Py1lx0eq4btgBihHmRH14yM/WdXDoDhQbV88gn7fl5/LXHljjb6vd+jk9c2o/wDqL+sf5aE6r1HbVaL0xDXqQAMmSMc45jQf/C2Aiyl+aZ/udS/hWhgFpAwcimJ4zkmZ0YzCXez7YP4D3Y2+7uYfhdYPHg5/TTroW/trbtWFxq1SYMN5acCR+L7ay6U6tHdATFRWiWAMSYJgyDzrU7b4ZejUZkqspPMWzBMxkGPGvR+bj3u+yf6ZY7N69dxB9Ic2/Kgg+JBPn6++gdzUqf8A2DKNgBW5g/4QVOCRE+ONXVPXKlC5cEQeOOPCj+86rqCrgNLfUtk/U/8AtrmkwjTRY25dj3Cip4hxUn9kOvNFtts/8qn+Zaf667Wn+P0nVfPKFSAfrrxqk4+uqwdcW16mnOO3W47hiYA/y0JJ/fXer9NWqfy1PgGUeoOJh3Bb5oOSfqYnRtHrlUT/ADaknnvbP76Wqwj/AG1crjWWUn0qWmidXbyzH7kn+upPvQeefedLlH11xq5jOsrjD5GNPcAeNXCsD40pwOQfz1MP5yB98ai4wuRqu4AxH66s9T/Ucf10oXdSeB941ZTeZBI4ujjGT+uDj7aXE9m6VfaI+4P98a595GJiPYjSQ7qMQSJ8T+WrkrLAP+f25/vwdTcC5Gw32CJmfqOf66mK4uFx/oYz5wTpWQuIyftH7z/c6mWAmJ+mf6+Y/wBtRxG6aU6oLQSBODMkf+8aadE3b0srUSOSt58H2AI/PWZNd2PzEk/U5/efJ/X76up7JiCVBY/QHB/Lz+v21GXxculS19Bb4sp8SgJ+pJB/9OR+mlO6dKtelV9co1K5UhLUBbDZKGTH01maXS6p5Vgc+/j9M/6a0HTNpVRgDVUqJGe6BESsn/qifrrL+Dj3i1mWV9hnS3lVZLbgPPiIx7z6YxnUqnXGEw1MxzIZh+XaAf01TRo7NZFSoAfHIIxn8eR7DGp7je9IXBFSp5lblz+Z8/TjUfwX8q3Y5utmQA9KSeJGR45I17T6pUuiaUgeP/c/n+el7/EXTkAt2zkgA97DI5BgKSZ/z1FvjDajI2ig+Iif/wBRp/waLlPsD8XxVVWa2VnhSPmg+R9B+uvPgbcECrTGcqwEE8iDgeOJ1HrfxQtSgU9AILla5RLDkCe2c/cedJvh34gFCuSAe5bSDA9m+v8Ah11zC34LinlOW23anW9V2RexyGAmoIIUKRkD/Cv6nRfpVPPpiPBqefymPfSU/FIcFvSx7FjyMCeM/SPOh6vXTgrQjgjBwBgYA7R9sfprk47/AKr5RpX28i71dv8AS6qP2/TMaGrUkXP8Sq/RZf7Y/XSCn19o/wAM4gNjmcyo5/ofOrW+ImQAPTeB4JOff2x/po42f1/2OUZL4nrMd05YyA5tIHIwAeB7edbel8T0Sqn0qkkA5fExmI9+cjWX+I6tOrS9RVKuCtxjmWfJyQTkCecfnqXTerKm3SVMiV+eJj7AkET9tdvyTlhjZGe9VqKvXV8bef8AzVP7J/bVD/FpHG1pE/n9Pdf3nWVrdVLMBTJ8QsEmcYHP++vH6rVGWGc/hg+2THg+MceNRMcvqF/I0n/xzuBhaNNQPAAH9Tr3WWfrhJ7WZRjHOYzmPfxrtXxz+oXP9soNe68A1Ia9Niko1Yj6rWdTjU01gqCdWDdRqkrJ1yodRZDFiuPb99eisdUoh1OwgedRZCWE+SNemsdULTzORq1VMRpWQ1nrHx/XUag/F+X5H/fXpQ+2NeIpnUyQlyNjKnPB99TFTGAD/XVIBJ0X0+qit3fkf98x99KyLjzb0GnyCeOJ/TTKhsQMn35OmlBUgFQOJkZ++edXekQOMD6Y/Ye+oq5hAtKmuO3Ijkfvq49UCAyRCwfBj/PVlRgqzbMew4/0/ppPWQG4GQpiC3+ITzpdKvS/c/Fzk9qg/VoPn++dA/8AHarNDsxHsotX34Go/wAKF5IBwRjnI48HGc4/pqSKpaDUCgDm2MfQDzn399G8deIuVT/4h2wgb/0gY+8kzqqrVqMZ75jyY/OMDUxVJH4Zj5jBP6mfrxos0KBF4UlTUzkFlU3Y+RVBi3MRkYHGs5JC2AVy3zMojwBJ/UCP1PnUd1vwi9qg4juI598D+uil2ACTLGSRgrAMD8Myvn5jnx8p1XQ29KGDXiQ0OPDYtlZAYYM9w+b6aqSb7HcKq24qsStRIWQGHcD7iR7f7aFp9PcuYIUZIN3t7SZnTZ9hVMEsxBBYCJwJnAniDP68Z1Db0QTzK/8AUAp44zj6c/11tM9eIRoVKkZZffzn/ImNH0q+CAxGYYXY+8AkHI8A+PpqittlJhJKiATIgmBJEY5xGfvnVNbYemRPB5yJ/YH+usrJT2Np1jJnBAkGSAYPGPJGfbxrqe6JAN0BSSJMEgTMAiCD7EyTA0v21C4hVuJOALSeeOAf99XNtaiDjAyZQyBjJMYGR+o9xK4yHyo7e9UZdoabL2VbmVljD3ICDHHBwc5BEg6RdMAKOTJtIwPY49vfTem6GhVvCkkY7iOILYB5ETJ5ggZ0j6YxllXkiYx45ySIxPGtsJvCw7fKP2tJi0rIAGWjiRHkgAE9uSJ/bXVNxVS4FR2/Nibcj8X3jIPn66g+7fhixIIwZmDxg/fH3+urtpVD3JUhec2m+RGByBEXRg4Ocwxr7idhh1BsklQT700fx7kftrtWbirTMEVQhI7lsci6SMEDIIAM45+mu1pIRAF1JRrrdSK/XWyXCNWFdco4zq0U9RaEaYkxqwrHGNWrRjmfB4HGrqbAf7/7nWdyNXRkEEcjP2/XXjITGdF1UgDIJPEZxxkczjzn6ZB1xIjiMZ1nyPUUU6R+urDT/v8Avxq1aPn9/wD3OdWCmeOfOYHnxqbkFdOiIwSTHBg8zMft9c/TXqUIiQcH3/uNScR9ftq5aESCQIMEXCZ/efy1HKhWlBTySPrg4/X99Sagvn9f786n/De8/wB/lq6mgEybQR/f76XKntXRewzTYr9Bx+mdMKPX6qZcUyPc4P8Af5aFO25gGeOIzmM+P9teI6xzdPjM4+vto5X8qmVOtr8UU5uakwBHKkEff3n6fTUv4vaOQzvUn/C6HEHGIbHnSVK2CfGBP7nzzHvoapEw3gngg5B/20dHzp9U9CpcRVBU4tNFyt30PEnnnzx7IN3SV/JU+wyJ++DomxiVEIBaRyuTkGZPz+JgH5deU9oHUuIUAiSI5MxgmTx44jT3pNy2q223a5VEsxMC0DJPAGedeHbkiQMYnIPiff8Abx5jV1LaqwMuFGCSwJkSBiMzmYiIBzojb0KctLMwyFawknJEwTgWyYkHjOkQdaNrhSO8EALbzPN0kZGOffkROjRs6ihn9MEC0+oA4XPhTHzG4LjiPz1Vv9qEYBKnqYzgH6CYcxjxj9I15tq3pIxZQRUkCblViMeIutPAkD76YWbXqK0qoLgwFwFCggjKiSkHIFzR3AtzOV9KlklUJg5iCucDweeB9T7jRxr0gA8VLlK8sBGXLWkZBiwCQ2bjiAuhtk3qMJYKZNuYE+JYwFB/xH2/PQF427NkUxBDN8sm1SQ2QMQcZAznA1GhRZuE/Ni0AAZxI9wf0HGuqlTezWF6kEdsW9xJwsKrCBgBhDGIjUvXpU2pmxKgyW7ipOMKcQoBiYBJjkSNTZ9GjUq+nTdylQgdk0pQAtJgxIggkZBFoI1m6nVS3ygwOJaYHtxxPjW/2e9FNiESmqqwM0yWUuIFwN8sBmM+T44Iq1adYg1KNMlpNwUBvznmSRABwfOifLjj7F8JZ6+bV9xUsjK8zGORBn8jH5nQdCsyMHQsCDgiRn7jg63W86VRZy4UhTHaFN8kGfHBEfrGIGhz0ekxAlaQAJEqzQcKB75H4sZX/wBPRj8+OtaK4Vnk3NYEYaVjycYgfYgY+mra1MkTLcQeeJ8599Od3sDVKgUqdMgQSOxWiTcWZyM5iAAcD6ahToFnCkhSSPMCI8yYB9p1N+SewuJO/TgphmIP/a35ePIg/YjXab7ra7p7SdvVcBQqkI/yr2ATGSLYz7R412jll/2i1GRB869uk67Xa62a0U9XCn7mNdrtZ2gZt949MgobWUghgAGBBBkNFwMgcH39zMLs88xjxP7a7XayCdNGgf3n9dW01JU4nEnPuY17rtZ27NKikYEziOI51cNu2GKiCY8HOvddqchHtsz9Dz4/114CACRnH1OCc4J12u0oYvaVwQVqXMOVEjBxyYuOAAM4jgzixdjKMwMKCBBE/NOOf+lv08TrtdpW9h24rmAMWlnyYvJhQ+Qs2mR2kx3H3J1VWcMQJBx/hA5Of3kfkNea7T/Z7XPVeIYEqZMyOY5ABxz/AE1RF3nJM5mP15j/AF12u1EyvoWimACIzjjjPOrTXgj0i1NpiRjBAFuMgQSPmMg8DI12u0sbaFSv3QGAzyBn+mcDVtUOcF2I5jESeCcckc6812i3QerTiQZJxmYPOYMY/OdQGze4xaIEyS0kzECByeMxxz7+67TlX+HlGCpPsc5MQTHke+vKdC6ZA8RyeOPbXa7VXo5Be226gtKXQptUNGR7mDhYLEfiwMcgGtsFksoNtxCkz4g5UsxXB/xNz+na7UT5Ki+rNtvwpkraVWAUAEHOcgyZgT/tpz6Bf0zNUtVIQFXUSTAgyPrzH7cdrtR801qtMVnoFgoEpxAaC3me4T9/v9srd3tGQQrEksMMSQSePMTBOYHOu12sMM7uLoc7ifmY5jIn65I8xj9dD7ioTEliEMKJmM+BgDM+PPjXa7XVj6jewtTdkGIYf+b/AH12u12tZNxO6//Z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4" name="AutoShape 8" descr="data:image/jpeg;base64,/9j/4AAQSkZJRgABAQAAAQABAAD/2wCEAAkGBhISERUTExQWFRUUGBoYGBgYGRobGBgYHxkcHRkfHxogHCYeGhkjHBsdHy8gJCcpLCwsGCAxNTAqNSYrLCkBCQoKDgwOGg8PGiwkHCQsLCwsLCwsLCwsLCwsLCwsLCwsLCwsLCwsLCwsLCwsLCwsLCwsLCwsLCwsLCwsLCwsLP/AABEIALcBFAMBIgACEQEDEQH/xAAbAAACAwEBAQAAAAAAAAAAAAAEBQIDBgABB//EAEEQAAIBAwMDAgQEBAQEBAcBAAECEQMSIQAEMQUiQRNRBjJhcUKBkaEUI7HwUsHR4RUzYnIHgpLxFiRDU6Kywhf/xAAZAQADAQEBAAAAAAAAAAAAAAAAAQIDBAX/xAAlEQEBAAIDAAICAgMBAQAAAAAAAQIREiExA1FBYRNCIqHwkQT/2gAMAwEAAhEDEQA/AAd5taZUkUirG4XA9hUmCP8AtGMeCPy0Q9EVKqKiemDDVJVe5VtJmGzeWBmYgPPkalst2jqFDwBk84hjJBHcJAGOIOqHpAGqzMHWo1y0gRhQAg5IPM9y+0eNcLsEs0Mcn0ndTB7RMx4EA8f199N1qrS+dyhFuWIFqlbbR4J8TmJIxzpLtKvYGIKoJa754HnB7oEXTIj6GNGJvRaaVSmjnutDDs9PCx/3EQsc8jwZAdncMFtp0ysE3XDzjJMyScAn2/bl3Yq0ikAoylWAu+UnILD5ZnnkzpQ3VXZWAV8y0vfD8EwI9yefbRJ6gwT0ucghVUrgA9oBURnzA++NAE/8K2y0CpooyKRUtINszIAVvlCyQFwImAowDOnBTSppRA9IieLVKZAAUqADOQsg45MxpdW6jc6WktGahclfTBUmZ98HHMfQYu2e+ZmZFqLULwyrEErkElh2+mGBz3EkGBjT7qeoaAGm1qiERZDtgZntH+IySfGTz7ofiSi/8Mapqlf4cmoPIbJFjoeQ3y2/9UjjM91VrOGdAzkMVRZVfkEwJuVRNxLQSBA+oO2tY2hSW9V7TUI7lZiCSIkmACSeAAPA4fg9Zv4KWtWo1KdehFX+IeqS/wCNhAgCbhYUt9o/PWoIZKhNRB6lRyLltP4RBaYFogduZk+xGvTs2BNFnvZqhKkrNixiMyD8qyTbnkiRq0dNpuop1JDEEiSSGGZYcwhYglfwk45BNVMejf0rVL1VWos93ykEYOMiDEDnHvxqPUtwCqqzBrQCz8XFcnIj3AxB+ntFtptCWHoLUqGO2WIkSuWOQpKkT9D76lvukA0GIp2A99ik/NzAf8DCCMQIxGpUT9d6HWspmjVNNg8CUV6aliAEcngTABJjhfPcrNTfUA38Rs2eklOyaBnuEm6w9wDdoNt0QJnxoerdSemFFFaiqW9UvaSSCczIMEDH+QGdLqnUWR3/AIqqEWwEPaZhhMMDKggwLvpBUaJQv6f8Rbd6Qp0alOQe0XySZnItBD4A7gAJIInGhE3FQq9zhluCuATIQsMnn3t+5Gq+sdKotVqLWoo8ABKkfzY4WKhJM4kERzHjQW46StSoGSvWpujKJR7VD4hoZSHjk/bmcaXVHbTdN6d/LWmUljdcARcrCTg+QFEA/Q9x8e9N2ooriq5ZgOcDmIIJnBiR9B45z9Vd2rB6W+SoaJIipRK3Y96T2kT7gZHmSDWeqqrjBYoSzlVIFt5OACYOYniAPYyUNZ/FInzsHJyAp7vmzkEGJ/odS6l09qpHpPYSJBAgE/hGADkTk47dI+j9W2u6V2V8I0MsMGSZiQczj6/KfvovebqpRVfQVytxukHknGPIPIgn7xgBr6tPcUVd7w7XAEACDGAOLiRAOfc59hN5tt01MVXsbvyGBDH5VQKVm6CYLHi4zwdC1+vPVtpopiZhjBicGD7+5g5+un226mruoDzcLbgPfk8+efy/QBD0/qwRKtIsyVC0Uw+CyX24OASWaCqzHmARojf12FMMKl7hQCPH4i5AkTllEnMRqzqnTDUCqWNyszJm1lgkXKbYBMGZwQeSJDJ9pUACisvpNVa0VCQysBJFpBNtQllBpkyYkFgdGtjejqh1H06Xp1gKjGCFnjGASJhojAPuPuQpeoihltCtgHBYQcFALrfp/odLT0am6JWdiCnFjYa7E+Q0yQG4jgZGityq1VLQ00hJ9MksUjgAn5zhZwMz9NIyLfTtdxUXbl55tb51UAmULCLQWK98ZEK4JgoKlehQCP2uVqA1EekqVGuwSaZwUmzt8EeQzMdBt6lGixpuXr7mqqitUXvO1WobQlzAwgVuAJYrcRBBB7UKNTcBDRpBQCtxgqZAgNMdzyflzgGTqvE+samwO2qLuEpn0WbNAMpdR3ZRu4AFslRAJAAJzBvRvic1XftpxVAVjBBpkYLO03XATyPb7aN3/wAGmpVYUGbbolS8hBEXEFSoJtKqywBj5gNY/rPwxvFLO8G1vTdqWKighQDUpjxGMTmQJEac1fSu401Tp5IS1iiw0KwMU0NUFQVgtc47jIgqDAMa1XSnBW3JKsWcqCFDAwvkgQMxPOvl9P4kqEWV2P8AzFPrKLgY7QCMW25I9rj9Na/YdZUWoAXI7g5J+WIGBdLGAQOIOeNKywSymPUOuEv/AC1JED9Yn+hGu1nDXVizAhZPyhlIEALAYkTgCSMTMa7SNLav3H0EUswthrWBYkn2EFhCwPY++ndToZVVFIWsqohc3PlQwYKLmyTBzHuNAdJ6eoY1FJC1CGK4i5Qe5SSTJkD7qfuNCd2GFpi9UlsdoZixYNkA4z7/AG8o1XROj06d4LO6OouZrYtIutkCM4JiR2iDJwRvtuhqWMrQ0zA/CCvcfGCAIXORPgivpta5pm9UFqkdgyCpMQMwfAxb9NF79VapZBZXBWogOQCQYAmLjER4HkToMs2bhXUFlIOab5Un5vOCreciccaab91ZTfkoP5a/iGOA0ySGMQSDnjGs+6FKjB0ZqSghCgllgGQI/EpEckEDGeC2vKU6TNUJBALWwB2yO7kliIujxjldBAep9IatUplQjU0dX3CMCQ8CGIBIIS0jEzLCMKANhsqlMI3alI2KwUASAq+DaD+I5PF31MohvexR6YstYl2NoIBBOSAOSRImIBwc6jsd2alL1O612NMIVBNyCSxa4SJmOJvAPMGt0tQRuFdqZqFrLqaEBlFl8FTkqO57hIwf5ajgxphUqgskMAAMqBLGQCx/9KqOJgeNDbfcARcO524OFtzaBM4BE49iccaFf4gVf5dNSWUgVWCkz28cDxPHuZ5nS2Z3WARwwDzFiEiRyxUGYwJY/msng6juHFQWipZHzcAgkY/7v8IHtyDOhK1T0lJqni2GI+QMv3kexJ9vGlu4WvWBeopUMFVAYTHkmYMjAg4H6jRsaPqlWOxSoZgBLNELDEDJIuz/AFziRPcGqrWMR6TgEhQO3wbcQS35+/knVe63NMUFpIqVMgmGW6JFwkkZAAPvEcc6U1N6QVWsoNi3LVVrgBABBh7ZBwfeR76AZ0d3tyFU0yrXQAQDcZwAwxBGIiYYSNQ+Jtk7Ukp0x/MYyAzgKJYXBmwSv5ck5zGqaHVm77SLFKlYADWEZDGCbVAYzxA1TU6qGqAqwWxCYWbabIRkZypEJHkTwYIey0zm9+GKe0ei61Hq+k6mptz2j8JJpEg4wotMBgDlZ1ouqdBxUtC04/5TTMsDgMJj0zwSPwtgznXtGslXcwKtRlhGFoZU+UMSWUYmLrCfIgiNNPiHqVWkFFOJthmI4AI/EQB54+hPg6LRCjY/Cbrmq3qjuJSF9QMeFZjCkrcRI5ge86ns+kKqOGHpsFDkKRLBgpYEZiIEgEg8TEnS3d/HLX+iQ9Kv6ZHeBa7KIDKwIuBHdGCM/Yt//iMG0VCCoAMzbmMHmAeMGeRpU482Pw5SC3qS1NgVtfuYtiCGwQoHg4F2Dk6T9V+IRTAoLt3lSzGrmymFBnEMtwkD27x9taTdbupUk3KgWcOjYOIzcAZkDBz4mNWNv9tRoqwtYqQXgC68CeAMmeNEGmdo7ctTplgEtDKUqEsyiQWJiJckRmBxgkTozpDKmEZSpnuYNIJGIho/KDpNufh+qpr16L1QKkuKUKKbGDGOQTGSPYE3DGg+j70VSKbrVo1suEqJkj5QUfhgSYOBHA50a+i21m7FSmSSRU7gyU8krEnGAYuzBngcaXnY1awj0xYQVgntKlhfIPjC8Ce39K+p0XUllJZ6fzCDK94BBjPE/pzqhep1kfuqG4Hg4BumQMeOPy5k6SnbWpU294Yq1FwKaPJHogt/L9SQEPNl4Eie6fm1RU3dY7yjQ2xKuylqswQaMLDkEETyFHBZ19homvvvRoOaiq1M3BxMhkC3GTOCZMKZJiPBOk3wBtaih9wbo3AsQtAtUYpS3ylvxHzwc51U+036af1lFN2S+5rpUxiSc+1wAHMAgD8/KT0x2mk5IJ5F1uILZEQZEAzxiY0K3USjBFsLdoaoSCqiCbieBj9z4GrN8l1Ok+2AKsFUVAWaWBPbMTAMxPk/XUqduuoDbkuvqNUIMM3yjvIOcSsDk8QM6z3VK61Gatt3tgA2NIYg2hlIafOMyMg6ajqz2MrhXZVFyYZWzgyMtEL5mJxGuG6oV0cNSmyGezELPgnuUZEwdMi3p/Tae8o1Glmv/CUFy4PBUQ2IkGMkxBM6zGy21faUquVqohDGkYIZfBgGYxLLPBHILa03SOtJtKVWmLnqAE0YP/03YtJhYLK4CtMRj6jQxFW4BnUI1MCoSR2wFXBXCtEnxyQDkw9/+Fpmae7oVpeoUQk4FhbECMiPqI+mu1Gp8MbimSKT0xTJJW9lDRMZBH0j8tdq+vxWff01206k7C4MVqELaognJPAnB+XAzDH205FREpq7gh6hg1IyGyBcPP4WgESfadZahvagMjuJAzPywQRnwcDI/fOrq3UmqsBCBoiSzkEcYHufP29+YsXKcUGapULqKZIBtHlQEgW+ADz+emdPc1C1xIUHIuQdwM8wCQQYM8+dKemV7LrlgBcEKInEnLFWttPMYnjOr23AqS4hgylbVhcgdxOMHGM5PNuko5rMomozO7YWmoJMthlWFUk5yft5Gh/V9RiWDLcSLQAAJU8cG2TAJ+k8a7+Op0yaVOne4AJc93cQPJiCD9jnxqe43qjNREVREWkSZUjN34Qc5x50gVb6rUlFVWK2uwAifVCwfmMhTPI5kc6Y7OiCqK9WFPd2wqjEjNxYk5WeJbK4AAHWt16oenJpyCCykzaVIGffgY8E6H2G5KqoYKUAtAPCgYhjMEDtgmPrOIZHG66cPUp+m5RWS13WLYJkjBBVs9pAgfli3ZrRFIIlSJlBZC55ubJIY/LIJM59tKGqQFJewUzBjkxwCABgie6Qfpo5PiuityiCQILRIZoyGmPcExzPOgx1bpxrsRXUrTpemIMqWIkAZz6Yg5I7sQQAZjW2lM06pNRygAJthwLzcCuSwPgIcDyG40AOv204pMLBgYY1LQZN3NxycjOY5zpkNjRag7iuJRIJ4AJm0wIgZtnJhYnmQmX2qmjgOKl+L4dqglGADLdBLTAkkSFIPA0dVrDakH+Hqq7AqPU4jhiBJE5i6TwCMnV/Ta1Siwr+mDUUd2CFnKkXjE5wSJmecDU6u7o3NUdvUV7HdCTAgds5wAwC+zWkDnSBdsqdWpWvX+amQ1OwCLsIFJ7WAYmFYx9hgPd1vmr7Y06RUW1CoBYhmtAvXnsBQMSDBME6E+HjQqGCAXpu16I1UKKTCFI8kqzBZnksPbTZuube+PTp02UGxvIk9wMZAJJ98D6xpz9gs3ISnTqVEpNZUyWyoCWAKyicHCrcBwoEgjV9P1nXvcO0oQwtKmnb+L/qBdmkAe+Ro3edSoVHY3qaVewC7KqQSBAkEG8xb9BGrutdKKpfSvNZFDUzfyQRAMeR+YyOZjQHm4+H8B3a4obQSRLlSy8iSCbiDOf8qdvQsLVKi9lK1k9SA03dzYzCxEnE2nzpxS2IYFWGKRDeoSMuBDMF4mQM4GcTkaU9T6hRZl9RgwYsFDK6hiD3Q0eIyJ8exGgF+162m6rintYcKrAvBNNBwJaCJMgQpmBgRBEa53NMqKaU66EkNJtgTySzWkMpU8SueQDpn0its6NtNF9GDIRbwjOwKmfDOR5InA4Ojeq9Npqyy4ukNBg3YECSCOc+f10WQdk3U+kVmFyE0npG50L2yCD2kISttsiZyP2t6ZQSuafqTWFJmZSVBKEC4DGVYHA4JsA7udNt+VvaSQjLLTFoHMnyOIMHng4jSqrvlowqLariAFU2sQbpB4DRJzmCfbQZR8U0t3taNZ0/nrUa5pIFRUvvc4xU5CgAC1R5xFWz3Wz3LJUpVGIeFYWzBgYacgnkkYx2zptW3AqgTcpd7KbEQbgPlYeRM9xxnMRrF9d6e2y3DbnboBZ/zaTRY4OZABlXEzIA4BGSQX6Xna34n6grrT2VLC7lkLMLifSXuaBGQffzbEAafb6gHBRW9NbZtA7QtpAXDTKiefpIEmFX/hzQG8qVN7UQG0rRVRn01ADgkfiJaACRAg49tU1JrgPTkLaKnuSRiM9oyR7dnI0ZddCd9kG3WnUEXFUW0OVGS+JE/KCbZ4wTMZ0xqbul62xW1VVmiZtRZMHzIJnMjlicTOh5AqvTbJvNW0mAobBIAwflziZ8idVirVqtUCoUpyACrT78xJAMHgE/TyZNPq25o3lGogRIBk8kLELACsJJiPmzm46F6glJtuYp1KVQYFSTFvkZ+YYGDdzyDnVyV1MF0QAqsrUHfNotBkDiBmBjQFC0TThFEyGJjwRBFuOZngk6YJOpArUpvSDI7yHDEekLsXJiQrFTxgYEAnRG6qdwuqXQRjN1vBg47j7keSecaG67UsphS8xURsDIzE5UjiecGfpqfUCiMQg7j8yxJ4lsmTAP9MapLQ9K63bSVaK0rRz6iuzT9SsDiP312s5V6zSBj0hAwtyq0L4jmB5jGSTGdeanifIPWCmSr5MlhGI82j3GfB1ChVp3dqGwnB7sg8n/ALvH5aCXeR83BOQBb+2Cp5/fR+3dQy2zlbpCkSBN33hpznjGrQbdP3LhGKVRIgLSaZYGVIxgfacxmBzfsq1SWVmKKCQ/HcDyAInuuPuI9o0m3ezJcD5GH4mGR9CB5MkR5mfOiqlIwwmCRTz4cxBBPETGIAGPYHS0rZruNxcpJNpXKqrRmBHH0x+n01bXoVIBZkAkE3kkkkCJIyLhP9ffWf2z2q3qFZLSQxIbGAFBkGTPMTEEjB0x2O0qNQeq4Hprnv7GZe4dqxzII5knS0e09zv1NGVdbFMhVAYgEZu7iQwgDIHyx41DplKorEGQllxn5hBywHBIziRkc+NR29SmaRuMDkC2CskEEASLu2I+p/OE1q3ZtVcBYuYZ4IBub9QAMyTHnQQ6nWpq7llJXu5BBYLButIgKTJAmYB8HVdFbw27ZQVYW00QHtURc8AA9x8/9H+ErDlehJTQh24HmXEECcSsk+0kAePOkHUtq6mxFmkhPcAQLQZYNEmBH6KPyDOh0uioCMx7VBYoDPdPkkqTB8jw2p9G2bbeopoEslSmA1NnUhmnFwJECWgRkRkd2QOq1BUUKUKqtgRwCCeQCYw0jnznxodmBmBgG4TIgmQYk+wJ/wDL50g0246/Rq9uHS7CsSGDwcH3iTwYxiMAWbrbPUUqQtK+mj3KZRqZYBlOM4iINwB5MkHOVkRmpg4wC5GSZLBrgctgnB+s6dr1REorSqsVa1gBTVQLZgLBBAhZHtEec6AO+F9pRpX08ElSzEYBUtmGnKmVIGD2H66aHbU0XvCM8RNQz2gt2iZzM5+rcDWGO4D3LTVhEz6bN6ipki5ptqIJPExkZka01fqFJkWmXMLy5hG4MEgwpEwAZKx540BX1/otJ7lplQwjBW7EwTA8BbjFrXY5xDfc1ko1KSH5FRUEOWELAiDkke88cjOlfU96GphaSLUUAdpYZDMLu4qRAzmJ7QPMaH2W1arXViXWlTI7yQBPhSSTJMYnMHPMaA0h6qr1hSpVFzTJaZJQAqB55log+30OqqXog5YByCgckSbiJUZIBNnH0H20N1DpiKCabd0QzC0lAO4KSDgSuFIiRx7KOt9CrU07KkWgML37XYyTa2IyJyMg40BpaFOkrtUBvZFILfXgkjyAM5JIgwdCOyu6KSGZYDEC6ySrLOMgAGSeJ1nafW0pMwvKkKJkghogExPmRx7iOcy/iqdURTyXkVGks9k9oyyzPynPBY/cM8FB2vfuqkiVQSA4iTIMW3A44IxmAdI2+JHuCvtQApuZO28KqkKMsQzhoIyCPyy4XcOstddblo5IIP04zMRx7DSzf79fUFawMZF8gYJNrG7PMxiYLgGDGlDqzpXV33KlbQrI5YQwKBbsklW+bIBB5LjJg6srfDBqsHapTpo2ZQliwJBJAYEHH5GR9NB9G2e3HqtST0g12MBBdbngscqcHGRwbdE7OuuaZd6hyFAPaW5GOTxH20yLelfBNLYlyu7qzuFIZKaoq+6CWVsglsjMHx50HR9uUpvSCGmLi7MQxvmQDc5vnj5siY+mlO33hrEqimFNpBxAnGSREduBk44nRHUNzWaFtNx7WCiScxHsVzx+vOi3fok14r6/8JKXRg0OWSQ3FoVja7CP5ZMSMzYPBjXdSqCioW4TUMsuILQZgnLAZAJzjyTkfqFPeqVmmzqGF5LASCDC9sgAkjEzA+oBcD4bVarNeQLQzJwpbuHHgSYtz98aAzNXY3qFABamZYni2RFwBgwZEYxGgavTnuV6qempQFhTJkeJLEQvEEEe+Y502/2qGuKg7bkZO1ouIAKg8Ss4nP7YRVN1g+rKOSe1PlkYBJBmYBESRn8tKUM/1Laqu2qHkMrxI+WRgMs9r4kMMfQaK6bs3FMmoqWsq3DBvIgzPjI5HPGjq/StxVQEWFXQ21KpESYSFAyPaQJxH3Qlq6oqMRaqelxAYqYP/cZXmANX+E/lKrvQvahYIuFExAk4A8CZ/X8tdoFOo7eBcRd+Lv8AMn8tdp6TsDtWIpgutwae3yATjzzzHGj6+3l4XtGRLEmM/c3fbge+kb7sFhT71UxcCO4+3tiM6OoboXhUPacAHzPt4xz7auxMppQ29O0dzMw+e5vf5iAB4zj7586Z7Sl6J7yYuMZLYzI/LPjyPvpTRNtqxczFQBiATjJmCPqSMA8+C6u/BNhVmtBEXSs/jMZBBM5+mTrOrgten9k0gaisJAZu6YwQBBz7ZPGdW06yRTpsGqUwZZIvKvm63GfJj6Z+q/ZVHkCG8kCY7ZPAnE6INcNWUszqw5Ughj2kfTMDmMxzjQBm52VGsqIqimBaGLKQSObjGSTIHtA/LTra7Knt0dELsrEGbhPHvHHJtJMSdIqdEnJYAEZuYyM+FggGM4MfsdCDcMGcx2KSohxBMTjluCPbz7aRtNXrq3ygrheJLPjMkD5sn7R+oWzaagpwUUExCnJn28AkZJOe6edA0uodoC9kEA83REmMmTM+Ro/b9TpJHiByzS3nJgY8YHg8Y0tDZ7ud4hplbRBAbGDIyvntg5mYiJ0lpG02qTVaeCwm2D+ErLDEk4MKOM6hVZagP8x1MYU5QyOS1sxxxHJP25d0lO0rJbMNGc5K+AE+p8e2g1G2LHIUhjCKfwmA2Y/xZA8ATPOqtvtqitd6yj3kd0GQ32mBgAx/WVTcVqxZ7D6bDkwrTAFygwZj8sCdCUumNfAX1X5D3rBAE4WYEAH6niNANaW6WilUoyMagFwA+WGkMD4IYYA8+Bg6brsatFKarFfuhplicgIytwTcbeAPuJOsgKzeoPXLKtQ4dTxgEGRgjuEXDIYEHJIaDqBXtvwAT6pBmCTEcDlR9flB0Ad1jpjeu9SkfTMJK4ski6DEEtkjEMcwTBGq6fxLX9Jg9AhQVmGQjiZBYrwW8jHsTpp0Xd1NzRanTuX0wUNUoLKgEZcxCsFLNzmffQ266XWXcCnT/nSgaAVwbYJJwOZVSYMk440AFsfjOwlHdqcgmWEKD+JfCsMxg8L7wdNunfEfr1QGrU/TQNVpm5AWggBZB4kmVImIOAch7L4JZqjVtxdTCglkCvJtY3RkCGUciDk+06p6x0KjVsAC06NAmlkF2LGWXMFkVZPMRMAEwC+i7EdV67tNzTSlSN5S83ILMFpPcRJIOPrOQcHSincUV9oKqhu1qbEsjVACLlY94JiIgiQdR3XQttt1BpOb7ivqrVq02ZW/FF0GASIGJENEjWp3PTBQ26imWqNTYuHEklYBAvOCpmROTdz7lE7IRS3CNSWGBaJA78yAwAXyCYj7YzGr+j7kbmtI9QCTKVFZDafmdWiGcr4xH0uJ0F8N/E1eruEVzDSzMF7CsD5Ss/KT5EgAzGnW+oNeXtBpVoZXEXgjMyGDAGST4jzkaXhxZV6jT9QrBpg4e0g3KogrnjIGQRMRGs91bepQZTSLshP8x2tjnCrGQTElhOBAwSNV9S29FqqEVKtMqyqxgFWkxwT810Dz4ODzPc0wqKCihDJ7Z+vzZBmMQZiBmNAH9P66qVV9JVMPIFq9oJExiQT7ySTJ0+rbwlw6pLVAzKy/zIwWJxCXR+E8wR5GvnX/ABQbasV3FOp6cEpUC9wX8JKHB7sXA5gjzrTdN6tWpBwquWY33KSfmEgmJBBjDAmfDY0WaEp9W6jWexSGUmTcYWZHbHBvCiZjkn6RTW6rvcWqtUKpQyBcSTiQpxawP5nJJ0hrdX9YBKgkyVGO9TMrafw4EWiOAfGrt11kBVplTd4MgzkwZnBnyTxHuYShlWqxrVcMwClflVQHIIBa0yDcuFgmG9jmjrNZFS5wtX+WA2AXNwFpPHgT9Q3ImdCUvUdQVIWpTDYci8kwzYImSpGYiBojc09wKgLAANDHvBJiZJUv7Ax9CBmToIo6zuX22zKiqtVRFoAINMSwIGTKMYMz5GNI69U01X14ao9MlKQEATgEgLLnliSc/wBTfifp9Vq9NfUVmVbskBPUklVLEQSDdzjt8TOh9j02iGJqTUque93cU0CiGMA932nmDgnA0mtIu9gNh0+1AAzKeT8uT78fbXam1ZVwWJ5giosETA8fTXafdSTbjdH1bwIUiASPHv8ArpttaoMEJcXBBhSSW/6Y8x7ZkedJatd7ihYERImI1bs9/aTaDPIIkRj6cZ9tXYmU+AqIrMKTgKShhlIVx9xDDIE5551F98zG0IohQLeSB7TycyfzPk6D6X1Yim6lTVJUqUYhVWZyDyM+Bzbngah0fbVtzV9OnBqvCqgkADJLMY4UDzk4AGMTxVt6OpNYwCKrSSCxAIBMHHj7f5av3NcoqFnp1C4EKpl1ORGBn8vJ1cvRZc033BFrQyiF7pgg/wCCJEzxrQJ8GPtSrIqmVNQVATcsRkscqM+/3jStkGqz/wDwvd1HAWm0gAMCAInuBYkAcEHzgj3E3Udq9hQO7EEzAwrc8QZA88+/jTfd9QrCmUZaz3qpW1gvuR803U/lxB+VYONFbbo3rmivo2gD+exaHYOWUSCwCmRm0ibgBnGp2eibbbL009RWNS7B7CSncIB/D3ZH5Nn2K6fsKoHZTvBzdHfaTAUAyZMGIiROtdU+FFvp+iApP/MaSG9rjmGYlvvzkwDqwdBrUqY9Okgqsz5DQLREd1whz4CqOM+Bqd7VpjBu/Rbi+3BDSCrEy3ac84J+/vpsnWKJpn1UFqkEKKkAHIItZ1JUhuOe366fJ05KdL16hcVkEsqhKlRucXgQSxMAE4GMwNZrb7TcU5q7dWUVJUAPTYt4ju+pDZOcR40ejxqG2NNwWp004BKB0Is/wmG7SIi4YP1zpUvTaagqUeXUi5WAtaVxLfK9wGDxE6YdJ23o07qi1kLrlWRQqCSFBCEE5ImPfME5luKlKp6RpMFV2BBYEZV/5i8Aq5GB/iCvMxGoUzXTNsormnu3Kyri4A5ctTaIgg4vcEHm7xrS1es7fb0rKhUuCWAqFWZpyYaDlVlZgcfnpR8Y9DIgqyhlMkA9pYkBmgiApBYe0qo5MlNQ6L6jOCwElPlBLAiGujyQO08gWmfGqlI/ofFCvTKUxYigIAzhe+XIYcmT5P2kmDqunV3NMo1F1dmYf8vvCGSO5gYYLwSRGQBM6z2z6quxqFXFX1rSrBQnZJDIwZlYntIbHcDIPA1TW+Ltw9X00RKcmMAXrB4u8z+LkHnVaLbY9T2rrSuFSsrVHvtVe0MVkrbdIAUESQRjPOj+nUSajqhpmmFVajKsw0AgFwLnlTPIGcx5FcvSrVaFHICiqZyRUINgjkMQMNdBIPHls/UAlhDOwc23SQCWi0lc2c3Aj38alSjeKtQbimHZqhBZV+bsAsLQQQSSCIEmXkEzpVuKr1lO3fsY07Wp0yTIVUW5WBgAiBaYieZtUt+oLTo1GqhYKgTANzDEARJ58mYBOQBOhOlUqpqHumVRmWmyiy13MEsbQAxk8HMiZOlsM1sth6NS/c0lWrt2LUbFtNWm6sO6BLKpjnjjIOmlLcDcLQSn6d1Sm6DyAgIUhjJ8AyIPyGYmdVdV6J67PTeo5qML9ubQFVhwC1xEEC2PqCRgax/wxuagvphlpVKNU1UJGCWw1MqpHb2kGBjOr9m0+XTXda+FbqRZXp1XWYUEG8LwCcLgeIJH5QE3Set7aoabMl8k3SSGkRHJ7iFIzwfrrRL1TcVEUMKcLBvuQXHiAAZSZAx5iY1if/D0KrPVZWdkPYskKhNt7kgEL2wC3AAz40Tyi+xo/iii9SAxhTcFMs3Zb3EtMkmcgQTkeI1m9hSeiwovVWn6iMKFZ7guDNjG4emQZHynLCcRG+HUZR2Wi9VeQohg4kQwEEkTObcwMGRAG76NSrsKJpuZQFzcol+JKyQG7oJCSsZAEQplrqnZvtl9t1UB129aswLG05U2vkCSYBHcwuJ/EMjOjOi7QLVdazEQ5EyWa0EAmflt8gxic6SdU+HnYVKQdalTaoHpMsH1dsCZIYfM1PiM8MB8umHw5vxum9WowX0qYp1bwxWq5kIQ90pVIEyD+DAiRrSzrcRL20G43E06dh/mABbRMACLc/LIEAwRMedXUOu7oQjwaZ8Yvx82RMGSBJz/AN2ldWjTNroai0iAZBUhTIVWBJk0yT3EAxDGTEaS9c6s9fcoqsf4ei60ltqEBnXLkEmSSAYMH8MCTqJjtVujb/hVVXq/xLBbSTKqWGWhQCMxH4jBBjBmdMqpowy2ioIKsTYb/rNwaARlRgE86Wdfp1LGqEEXEE0yTIIPbEYqZKmV8sIBidZzqD7ilaTTdbpCkqROfAjP30TsW6Hbz4lWiVpFAoRQAFtOOckzJkkc+BrtZzdb1rpqplsi4SYmPJ9wf315rXh+mfNRuBIVhyf6edetWAW0ctyfZf7H6aq29cKJmWyAPbV2xow5v+YC7+/rq0PdoGhypiOT+IjxHtxovou/9KfmLEwoUZJmMnnPH5696bRJoMY5kf8A4n/XRnwWpO9owAx9amQDgTcpGfAnzqbfTj6J0T4VG1ordH8VuLzWQ00ZQILFfm7UQZmeWmDgBrW3NVKDuhKrSpuQgEpUHdGJMkjgr/loLc7dqW6qVnWkpakAHOCpNQAEgqbqjB4kYwJ50F1atXp7KqfUyiAgLgjkiIxAGfsPbXNct1qzFP4heq1npBiSCJaCqiLheTcFk9yiZWRiSdfSOhdTSrRViES8lasPPymBaQoJUkHnEQCZ4+dP8Upuaa0t0jQ9ZapFLCuSLCGlhb4MzyBMea19WjFIOqrWPYpIZlNzUwTDQvF31KDWlnQlfT958V0YCH+YrGPAUgKxMsSs4AkR/WCs3tDcK9JQxCOHqd7fhinBIa0/MT2hR2k55BU7j4JFm1Q12KO8N2fIPSqMJF2JIAzHPvqjd/C9M7umGbcVacPdUscsHkREA4jWW4rtsKOxcUyfVRCC44WGiCIAbAmcTPk86hT2y1UptXqKSLWUki0NacCD2mTx5txPi/YdPo06Niu7LLGXUkyQJ5AgQo1HY1duKSqzqDaAVISRjgjOlyxGqJq7aiqFvUMgHNwMY5yCJkH3+ule/wDiagu3aoUZwjLEsBLFwsg/ig5kjP56LrGhaUD3K4KwFUmDzabTI+h/I8DWM6506ivYq1RTasoiCAKXqKCIAmR3MD4DfQ6Jljv0zvrnWg0KCGDCJLNLSbVAWzIHMhgImcjSldxVLqiVAtyCrc6BFW9gzMFYS2WPGT4nGmR2G1V6Xo323OzXXc2MoMEczU/p7aF2XQti+zRlpOaz0hBJe31IGfa2c41PLH3ZXZZ1HqdJd4jLUNW5Epu1PCAX94DFSbCswQfGSQSNF7+vt0s3Tbco9MC70YUNOEOQbSptMxm6M4hD0rbXbqitMY9akuZtJpqSTP1IJj6+NfQG2X8lr1DhqJNsYlgMfYYzPjVZZa0eM2ydULTqLuqMttqrQwU49SlAgsO707iQsx3ANxADXoPxFVNQK7MaaUmEF/lamjmFn6QZjwB7ao+F9hRq7XaOaRYD1PWgP3iagWI5hiOSOMaH6hs46giU6TkGkfwZRb2W8jyVU4GAWtkdujnN2b8LXRz13qVJFpVKxFUYULTKvaRBLMWJDeLRA5adDdA696isbVsCMIYhZIaoTiwDJJmVEcew07p1dsrBU2lqgcekACfBOMkAcn3Oheh7sU7z6YYs7fhyP5jt7e7TqL8k16eqHbdo07goKjAixZHp0yVVrhCYqniMntYeMYjrYqJ1AVUW0bgQb4VSTnmI+ZSQfLKdfWj10cCg4H/bj+mdfMP/ABI62zVvWprBpvTpSRIBCM5UgiJmof8A0nV/FnMstSpympsZvK1ahQqPIEswDqY7S0KwIHII4wR9xOlHwX0epUpPUQwvqFTE5hVOfpGgz181drS25C/yvUb1GPcymWt9sMT9c/rsv/D3dMmwsCtD1KjTYT5C4IP/AEnxqs/8Mbv7Kf5UF1CrWBKqopFrLgJRDEGmVmBTi2C08qJOI0d1no9VajAUathIuZC5DKbblBCcNC4JwR51b1unU3G7cMrGNuLQFif5pMGThZEXDwx+unLdWremVN5aMEos8fQxH5a58vlx67Xp896t8J7pqorbXb1VKNctwzzIHEH8+c++sltar0qz02uprUPp1UIgCGBhl/6WAPGI19j6l8UugCi4NHNo8gH2M/76+a/FfSq1Wq1dUb5bnkEYGJyPA5+2un4fk31UZYa7gavWO0WpSWotVCtoBDABmUSyj3EnJjIB1R0nftTdGQKf4clySLlZ5NpKmPB++NU9EUVtynqZAyxgkEgds+wmAT9dXU9kyVNwiq5VXZcKTFpMXQMa2up1fUftt6Hx5VqN/PWjGQKgQq6CMlSubgQCPqo48Ld/UokPDELQI9OrTw5ibT8wXkAXQCTHk6Wp0yuqn+VUyDi08Zzn+8agdtUZM0yLogn9Z/T/AC1hufa9k3UW9WoXItLZIBYyfJJYliScyTrtF7jaMpAK+PY+512tpmxsLOmUAZJHHGreorADDn5fyjVfTakIw+v+WvN9VlR9/wDLWn9j/DS9F23/AMv92J/K2P8AI6WfDNf093RJFwWrTJ4GAwnn7Rplst4tKiqzHPP56TdP3Ceurx23hoOe31JjETjUfar+H0L426+rmACiFLciCYYlojEGIz/h1LrHxBt62wrlXyQygWkGboH2kEnPg/loT4q6BWrVFc1blMBENN1YUy+WKhT2i455gYu0x2fwftzTC3HJuYFK8MRwQptBgEjjz9c8WWeOMlu2vG7r5ttSrNYxAAOZ9pz+gn76+mfAnwjtW2tOu63vVEkPaVUhmXtEYx76n/8A5vsmaYqCcGLon7ZP6HTPafDlOgqpT3G5SmswgqEDmTg+JJ8e51l83/04546x3BjhZ6frs0HA/Vif89d6SxwP10qGzp8GruWjz6sA5+mq3p0z5qn/AM+Z/IQTx+uuG36aG5RT7T9Cf9ddZ9v1H+us8aaA8VoJyfUOeCIj7/touiacDure+av+h86Wy2aimY4Ux9td/Dk/g/QHSw70LlQT7/zoH9f89dU61aMIIJOfVn9yYOnujdT3PR3JDAkZky1Q+Ix3ARHIggwNDbPZ1NttRSDXtTQqhBKkkA2dtxE59wI1cPiQERFPHPeD/wDq37zoB+vABgDSA+hu/wD6GMavnnrRbIaWxbbHblx3K5DSfmISpJHBgxP2bWmq9TVrUklXQLPubeecZP8ATSj1qburNuFBUmIVSBKkHxnB8670RROKddpB+WiGQ+JBUQPGZ48c66v5OU79OUw/8Otqr9NpHulWqKYMRFRo8/X20Xt9sh3te5ittGhGVllLVZPy/wCLtx7ayHwjuqu3R6VTbV59QlWCPFv2A9xPGZ0z3PUyu/pt6c+tQdSpVuUcVB24N3PI85nVZ65Zf9+0y9Rsl6fR/wDuMf8Azn/IjUhs6GRM/ck/1bWYqVQxv9Bln6NAPnEyB9Bq688WmB7A+3/fPOuS5ftXJoxSojEgfkv+h0r3vwztK1GtSZjbXb1GMgkVMAMs8EQBAxH3OhKrR8t3Pmlz/wDl/U6pZqpmaagj8UYxxgHtzomdl6otfK+odPejWqUGhmpMQG4DDwR9GU8fUa+q/BBpp06gGKA2liSTiXYmfbnWD+OQyV/UcBTUQRIIkjHifAGnPwrSq1tsLYIQlfxfQ+4H4h/Y13/PefxTJlj1kf7Xq+2/jNwzVEwtJE5IIFzMRzm5s/YaY1Os7Xm9Py1lx0eq4btgBihHmRH14yM/WdXDoDhQbV88gn7fl5/LXHljjb6vd+jk9c2o/wDqL+sf5aE6r1HbVaL0xDXqQAMmSMc45jQf/C2Aiyl+aZ/udS/hWhgFpAwcimJ4zkmZ0YzCXez7YP4D3Y2+7uYfhdYPHg5/TTroW/trbtWFxq1SYMN5acCR+L7ay6U6tHdATFRWiWAMSYJgyDzrU7b4ZejUZkqspPMWzBMxkGPGvR+bj3u+yf6ZY7N69dxB9Ic2/Kgg+JBPn6++gdzUqf8A2DKNgBW5g/4QVOCRE+ONXVPXKlC5cEQeOOPCj+86rqCrgNLfUtk/U/8AtrmkwjTRY25dj3Cip4hxUn9kOvNFtts/8qn+Zaf667Wn+P0nVfPKFSAfrrxqk4+uqwdcW16mnOO3W47hiYA/y0JJ/fXer9NWqfy1PgGUeoOJh3Bb5oOSfqYnRtHrlUT/ADaknnvbP76Wqwj/AG1crjWWUn0qWmidXbyzH7kn+upPvQeefedLlH11xq5jOsrjD5GNPcAeNXCsD40pwOQfz1MP5yB98ai4wuRqu4AxH66s9T/Ucf10oXdSeB941ZTeZBI4ujjGT+uDj7aXE9m6VfaI+4P98a595GJiPYjSQ7qMQSJ8T+WrkrLAP+f25/vwdTcC5Gw32CJmfqOf66mK4uFx/oYz5wTpWQuIyftH7z/c6mWAmJ+mf6+Y/wBtRxG6aU6oLQSBODMkf+8aadE3b0srUSOSt58H2AI/PWZNd2PzEk/U5/efJ/X76up7JiCVBY/QHB/Lz+v21GXxculS19Bb4sp8SgJ+pJB/9OR+mlO6dKtelV9co1K5UhLUBbDZKGTH01maXS6p5Vgc+/j9M/6a0HTNpVRgDVUqJGe6BESsn/qifrrL+Dj3i1mWV9hnS3lVZLbgPPiIx7z6YxnUqnXGEw1MxzIZh+XaAf01TRo7NZFSoAfHIIxn8eR7DGp7je9IXBFSp5lblz+Z8/TjUfwX8q3Y5utmQA9KSeJGR45I17T6pUuiaUgeP/c/n+el7/EXTkAt2zkgA97DI5BgKSZ/z1FvjDajI2ig+Iif/wBRp/waLlPsD8XxVVWa2VnhSPmg+R9B+uvPgbcECrTGcqwEE8iDgeOJ1HrfxQtSgU9AILla5RLDkCe2c/cedJvh34gFCuSAe5bSDA9m+v8Ah11zC34LinlOW23anW9V2RexyGAmoIIUKRkD/Cv6nRfpVPPpiPBqefymPfSU/FIcFvSx7FjyMCeM/SPOh6vXTgrQjgjBwBgYA7R9sfprk47/AKr5RpX28i71dv8AS6qP2/TMaGrUkXP8Sq/RZf7Y/XSCn19o/wAM4gNjmcyo5/ofOrW+ImQAPTeB4JOff2x/po42f1/2OUZL4nrMd05YyA5tIHIwAeB7edbel8T0Sqn0qkkA5fExmI9+cjWX+I6tOrS9RVKuCtxjmWfJyQTkCecfnqXTerKm3SVMiV+eJj7AkET9tdvyTlhjZGe9VqKvXV8bef8AzVP7J/bVD/FpHG1pE/n9Pdf3nWVrdVLMBTJ8QsEmcYHP++vH6rVGWGc/hg+2THg+MceNRMcvqF/I0n/xzuBhaNNQPAAH9Tr3WWfrhJ7WZRjHOYzmPfxrtXxz+oXP9soNe68A1Ia9Niko1Yj6rWdTjU01gqCdWDdRqkrJ1yodRZDFiuPb99eisdUoh1OwgedRZCWE+SNemsdULTzORq1VMRpWQ1nrHx/XUag/F+X5H/fXpQ+2NeIpnUyQlyNjKnPB99TFTGAD/XVIBJ0X0+qit3fkf98x99KyLjzb0GnyCeOJ/TTKhsQMn35OmlBUgFQOJkZ++edXekQOMD6Y/Ye+oq5hAtKmuO3Ijkfvq49UCAyRCwfBj/PVlRgqzbMew4/0/ppPWQG4GQpiC3+ITzpdKvS/c/Fzk9qg/VoPn++dA/8AHarNDsxHsotX34Go/wAKF5IBwRjnI48HGc4/pqSKpaDUCgDm2MfQDzn399G8deIuVT/4h2wgb/0gY+8kzqqrVqMZ75jyY/OMDUxVJH4Zj5jBP6mfrxos0KBF4UlTUzkFlU3Y+RVBi3MRkYHGs5JC2AVy3zMojwBJ/UCP1PnUd1vwi9qg4juI598D+uil2ACTLGSRgrAMD8Myvn5jnx8p1XQ29KGDXiQ0OPDYtlZAYYM9w+b6aqSb7HcKq24qsStRIWQGHcD7iR7f7aFp9PcuYIUZIN3t7SZnTZ9hVMEsxBBYCJwJnAniDP68Z1Db0QTzK/8AUAp44zj6c/11tM9eIRoVKkZZffzn/ImNH0q+CAxGYYXY+8AkHI8A+PpqittlJhJKiATIgmBJEY5xGfvnVNbYemRPB5yJ/YH+usrJT2Np1jJnBAkGSAYPGPJGfbxrqe6JAN0BSSJMEgTMAiCD7EyTA0v21C4hVuJOALSeeOAf99XNtaiDjAyZQyBjJMYGR+o9xK4yHyo7e9UZdoabL2VbmVljD3ICDHHBwc5BEg6RdMAKOTJtIwPY49vfTem6GhVvCkkY7iOILYB5ETJ5ggZ0j6YxllXkiYx45ySIxPGtsJvCw7fKP2tJi0rIAGWjiRHkgAE9uSJ/bXVNxVS4FR2/Nibcj8X3jIPn66g+7fhixIIwZmDxg/fH3+urtpVD3JUhec2m+RGByBEXRg4Ocwxr7idhh1BsklQT700fx7kftrtWbirTMEVQhI7lsci6SMEDIIAM45+mu1pIRAF1JRrrdSK/XWyXCNWFdco4zq0U9RaEaYkxqwrHGNWrRjmfB4HGrqbAf7/7nWdyNXRkEEcjP2/XXjITGdF1UgDIJPEZxxkczjzn6ZB1xIjiMZ1nyPUUU6R+urDT/v8Avxq1aPn9/wD3OdWCmeOfOYHnxqbkFdOiIwSTHBg8zMft9c/TXqUIiQcH3/uNScR9ftq5aESCQIMEXCZ/efy1HKhWlBTySPrg4/X99Sagvn9f786n/De8/wB/lq6mgEybQR/f76XKntXRewzTYr9Bx+mdMKPX6qZcUyPc4P8Af5aFO25gGeOIzmM+P9teI6xzdPjM4+vto5X8qmVOtr8UU5uakwBHKkEff3n6fTUv4vaOQzvUn/C6HEHGIbHnSVK2CfGBP7nzzHvoapEw3gngg5B/20dHzp9U9CpcRVBU4tNFyt30PEnnnzx7IN3SV/JU+wyJ++DomxiVEIBaRyuTkGZPz+JgH5deU9oHUuIUAiSI5MxgmTx44jT3pNy2q223a5VEsxMC0DJPAGedeHbkiQMYnIPiff8Abx5jV1LaqwMuFGCSwJkSBiMzmYiIBzojb0KctLMwyFawknJEwTgWyYkHjOkQdaNrhSO8EALbzPN0kZGOffkROjRs6ihn9MEC0+oA4XPhTHzG4LjiPz1Vv9qEYBKnqYzgH6CYcxjxj9I15tq3pIxZQRUkCblViMeIutPAkD76YWbXqK0qoLgwFwFCggjKiSkHIFzR3AtzOV9KlklUJg5iCucDweeB9T7jRxr0gA8VLlK8sBGXLWkZBiwCQ2bjiAuhtk3qMJYKZNuYE+JYwFB/xH2/PQF427NkUxBDN8sm1SQ2QMQcZAznA1GhRZuE/Ni0AAZxI9wf0HGuqlTezWF6kEdsW9xJwsKrCBgBhDGIjUvXpU2pmxKgyW7ipOMKcQoBiYBJjkSNTZ9GjUq+nTdylQgdk0pQAtJgxIggkZBFoI1m6nVS3ygwOJaYHtxxPjW/2e9FNiESmqqwM0yWUuIFwN8sBmM+T44Iq1adYg1KNMlpNwUBvznmSRABwfOifLjj7F8JZ6+bV9xUsjK8zGORBn8jH5nQdCsyMHQsCDgiRn7jg63W86VRZy4UhTHaFN8kGfHBEfrGIGhz0ekxAlaQAJEqzQcKB75H4sZX/wBPRj8+OtaK4Vnk3NYEYaVjycYgfYgY+mra1MkTLcQeeJ8599Od3sDVKgUqdMgQSOxWiTcWZyM5iAAcD6ahToFnCkhSSPMCI8yYB9p1N+SewuJO/TgphmIP/a35ePIg/YjXab7ra7p7SdvVcBQqkI/yr2ATGSLYz7R412jll/2i1GRB869uk67Xa62a0U9XCn7mNdrtZ2gZt949MgobWUghgAGBBBkNFwMgcH39zMLs88xjxP7a7XayCdNGgf3n9dW01JU4nEnPuY17rtZ27NKikYEziOI51cNu2GKiCY8HOvddqchHtsz9Dz4/114CACRnH1OCc4J12u0oYvaVwQVqXMOVEjBxyYuOAAM4jgzixdjKMwMKCBBE/NOOf+lv08TrtdpW9h24rmAMWlnyYvJhQ+Qs2mR2kx3H3J1VWcMQJBx/hA5Of3kfkNea7T/Z7XPVeIYEqZMyOY5ABxz/AE1RF3nJM5mP15j/AF12u1EyvoWimACIzjjjPOrTXgj0i1NpiRjBAFuMgQSPmMg8DI12u0sbaFSv3QGAzyBn+mcDVtUOcF2I5jESeCcckc6812i3QerTiQZJxmYPOYMY/OdQGze4xaIEyS0kzECByeMxxz7+67TlX+HlGCpPsc5MQTHke+vKdC6ZA8RyeOPbXa7VXo5Be226gtKXQptUNGR7mDhYLEfiwMcgGtsFksoNtxCkz4g5UsxXB/xNz+na7UT5Ki+rNtvwpkraVWAUAEHOcgyZgT/tpz6Bf0zNUtVIQFXUSTAgyPrzH7cdrtR801qtMVnoFgoEpxAaC3me4T9/v9srd3tGQQrEksMMSQSePMTBOYHOu12sMM7uLoc7ifmY5jIn65I8xj9dD7ioTEliEMKJmM+BgDM+PPjXa7XVj6jewtTdkGIYf+b/AH12u12tZNxO6//Z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6" name="AutoShape 10" descr="data:image/jpeg;base64,/9j/4AAQSkZJRgABAQAAAQABAAD/2wCEAAkGBhISERUTExQWFRUUGBoYGBgYGRobGBgYHxkcHRkfHxogHCYeGhkjHBsdHy8gJCcpLCwsGCAxNTAqNSYrLCkBCQoKDgwOGg8PGiwkHCQsLCwsLCwsLCwsLCwsLCwsLCwsLCwsLCwsLCwsLCwsLCwsLCwsLCwsLCwsLCwsLCwsLP/AABEIALcBFAMBIgACEQEDEQH/xAAbAAACAwEBAQAAAAAAAAAAAAAEBQIDBgABB//EAEEQAAIBAwMDAgQEBAQEBAcBAAECEQMSIQAEMQUiQRNRBjJhcUKBkaEUI7HwUsHR4RUzYnIHgpLxFiRDU6Kywhf/xAAZAQADAQEBAAAAAAAAAAAAAAAAAQIDBAX/xAAlEQEBAAIDAAICAgMBAQAAAAAAAQIREiExA1FBYRNCIqHwkQT/2gAMAwEAAhEDEQA/AAd5taZUkUirG4XA9hUmCP8AtGMeCPy0Q9EVKqKiemDDVJVe5VtJmGzeWBmYgPPkalst2jqFDwBk84hjJBHcJAGOIOqHpAGqzMHWo1y0gRhQAg5IPM9y+0eNcLsEs0Mcn0ndTB7RMx4EA8f199N1qrS+dyhFuWIFqlbbR4J8TmJIxzpLtKvYGIKoJa754HnB7oEXTIj6GNGJvRaaVSmjnutDDs9PCx/3EQsc8jwZAdncMFtp0ysE3XDzjJMyScAn2/bl3Yq0ikAoylWAu+UnILD5ZnnkzpQ3VXZWAV8y0vfD8EwI9yefbRJ6gwT0ucghVUrgA9oBURnzA++NAE/8K2y0CpooyKRUtINszIAVvlCyQFwImAowDOnBTSppRA9IieLVKZAAUqADOQsg45MxpdW6jc6WktGahclfTBUmZ98HHMfQYu2e+ZmZFqLULwyrEErkElh2+mGBz3EkGBjT7qeoaAGm1qiERZDtgZntH+IySfGTz7ofiSi/8Mapqlf4cmoPIbJFjoeQ3y2/9UjjM91VrOGdAzkMVRZVfkEwJuVRNxLQSBA+oO2tY2hSW9V7TUI7lZiCSIkmACSeAAPA4fg9Zv4KWtWo1KdehFX+IeqS/wCNhAgCbhYUt9o/PWoIZKhNRB6lRyLltP4RBaYFogduZk+xGvTs2BNFnvZqhKkrNixiMyD8qyTbnkiRq0dNpuop1JDEEiSSGGZYcwhYglfwk45BNVMejf0rVL1VWos93ykEYOMiDEDnHvxqPUtwCqqzBrQCz8XFcnIj3AxB+ntFtptCWHoLUqGO2WIkSuWOQpKkT9D76lvukA0GIp2A99ik/NzAf8DCCMQIxGpUT9d6HWspmjVNNg8CUV6aliAEcngTABJjhfPcrNTfUA38Rs2eklOyaBnuEm6w9wDdoNt0QJnxoerdSemFFFaiqW9UvaSSCczIMEDH+QGdLqnUWR3/AIqqEWwEPaZhhMMDKggwLvpBUaJQv6f8Rbd6Qp0alOQe0XySZnItBD4A7gAJIInGhE3FQq9zhluCuATIQsMnn3t+5Gq+sdKotVqLWoo8ABKkfzY4WKhJM4kERzHjQW46StSoGSvWpujKJR7VD4hoZSHjk/bmcaXVHbTdN6d/LWmUljdcARcrCTg+QFEA/Q9x8e9N2ooriq5ZgOcDmIIJnBiR9B45z9Vd2rB6W+SoaJIipRK3Y96T2kT7gZHmSDWeqqrjBYoSzlVIFt5OACYOYniAPYyUNZ/FInzsHJyAp7vmzkEGJ/odS6l09qpHpPYSJBAgE/hGADkTk47dI+j9W2u6V2V8I0MsMGSZiQczj6/KfvovebqpRVfQVytxukHknGPIPIgn7xgBr6tPcUVd7w7XAEACDGAOLiRAOfc59hN5tt01MVXsbvyGBDH5VQKVm6CYLHi4zwdC1+vPVtpopiZhjBicGD7+5g5+un226mruoDzcLbgPfk8+efy/QBD0/qwRKtIsyVC0Uw+CyX24OASWaCqzHmARojf12FMMKl7hQCPH4i5AkTllEnMRqzqnTDUCqWNyszJm1lgkXKbYBMGZwQeSJDJ9pUACisvpNVa0VCQysBJFpBNtQllBpkyYkFgdGtjejqh1H06Xp1gKjGCFnjGASJhojAPuPuQpeoihltCtgHBYQcFALrfp/odLT0am6JWdiCnFjYa7E+Q0yQG4jgZGityq1VLQ00hJ9MksUjgAn5zhZwMz9NIyLfTtdxUXbl55tb51UAmULCLQWK98ZEK4JgoKlehQCP2uVqA1EekqVGuwSaZwUmzt8EeQzMdBt6lGixpuXr7mqqitUXvO1WobQlzAwgVuAJYrcRBBB7UKNTcBDRpBQCtxgqZAgNMdzyflzgGTqvE+samwO2qLuEpn0WbNAMpdR3ZRu4AFslRAJAAJzBvRvic1XftpxVAVjBBpkYLO03XATyPb7aN3/wAGmpVYUGbbolS8hBEXEFSoJtKqywBj5gNY/rPwxvFLO8G1vTdqWKighQDUpjxGMTmQJEac1fSu401Tp5IS1iiw0KwMU0NUFQVgtc47jIgqDAMa1XSnBW3JKsWcqCFDAwvkgQMxPOvl9P4kqEWV2P8AzFPrKLgY7QCMW25I9rj9Na/YdZUWoAXI7g5J+WIGBdLGAQOIOeNKywSymPUOuEv/AC1JED9Yn+hGu1nDXVizAhZPyhlIEALAYkTgCSMTMa7SNLav3H0EUswthrWBYkn2EFhCwPY++ndToZVVFIWsqohc3PlQwYKLmyTBzHuNAdJ6eoY1FJC1CGK4i5Qe5SSTJkD7qfuNCd2GFpi9UlsdoZixYNkA4z7/AG8o1XROj06d4LO6OouZrYtIutkCM4JiR2iDJwRvtuhqWMrQ0zA/CCvcfGCAIXORPgivpta5pm9UFqkdgyCpMQMwfAxb9NF79VapZBZXBWogOQCQYAmLjER4HkToMs2bhXUFlIOab5Un5vOCreciccaab91ZTfkoP5a/iGOA0ySGMQSDnjGs+6FKjB0ZqSghCgllgGQI/EpEckEDGeC2vKU6TNUJBALWwB2yO7kliIujxjldBAep9IatUplQjU0dX3CMCQ8CGIBIIS0jEzLCMKANhsqlMI3alI2KwUASAq+DaD+I5PF31MohvexR6YstYl2NoIBBOSAOSRImIBwc6jsd2alL1O612NMIVBNyCSxa4SJmOJvAPMGt0tQRuFdqZqFrLqaEBlFl8FTkqO57hIwf5ajgxphUqgskMAAMqBLGQCx/9KqOJgeNDbfcARcO524OFtzaBM4BE49iccaFf4gVf5dNSWUgVWCkz28cDxPHuZ5nS2Z3WARwwDzFiEiRyxUGYwJY/msng6juHFQWipZHzcAgkY/7v8IHtyDOhK1T0lJqni2GI+QMv3kexJ9vGlu4WvWBeopUMFVAYTHkmYMjAg4H6jRsaPqlWOxSoZgBLNELDEDJIuz/AFziRPcGqrWMR6TgEhQO3wbcQS35+/knVe63NMUFpIqVMgmGW6JFwkkZAAPvEcc6U1N6QVWsoNi3LVVrgBABBh7ZBwfeR76AZ0d3tyFU0yrXQAQDcZwAwxBGIiYYSNQ+Jtk7Ukp0x/MYyAzgKJYXBmwSv5ck5zGqaHVm77SLFKlYADWEZDGCbVAYzxA1TU6qGqAqwWxCYWbabIRkZypEJHkTwYIey0zm9+GKe0ei61Hq+k6mptz2j8JJpEg4wotMBgDlZ1ouqdBxUtC04/5TTMsDgMJj0zwSPwtgznXtGslXcwKtRlhGFoZU+UMSWUYmLrCfIgiNNPiHqVWkFFOJthmI4AI/EQB54+hPg6LRCjY/Cbrmq3qjuJSF9QMeFZjCkrcRI5ge86ns+kKqOGHpsFDkKRLBgpYEZiIEgEg8TEnS3d/HLX+iQ9Kv6ZHeBa7KIDKwIuBHdGCM/Yt//iMG0VCCoAMzbmMHmAeMGeRpU482Pw5SC3qS1NgVtfuYtiCGwQoHg4F2Dk6T9V+IRTAoLt3lSzGrmymFBnEMtwkD27x9taTdbupUk3KgWcOjYOIzcAZkDBz4mNWNv9tRoqwtYqQXgC68CeAMmeNEGmdo7ctTplgEtDKUqEsyiQWJiJckRmBxgkTozpDKmEZSpnuYNIJGIho/KDpNufh+qpr16L1QKkuKUKKbGDGOQTGSPYE3DGg+j70VSKbrVo1suEqJkj5QUfhgSYOBHA50a+i21m7FSmSSRU7gyU8krEnGAYuzBngcaXnY1awj0xYQVgntKlhfIPjC8Ce39K+p0XUllJZ6fzCDK94BBjPE/pzqhep1kfuqG4Hg4BumQMeOPy5k6SnbWpU294Yq1FwKaPJHogt/L9SQEPNl4Eie6fm1RU3dY7yjQ2xKuylqswQaMLDkEETyFHBZ19homvvvRoOaiq1M3BxMhkC3GTOCZMKZJiPBOk3wBtaih9wbo3AsQtAtUYpS3ylvxHzwc51U+036af1lFN2S+5rpUxiSc+1wAHMAgD8/KT0x2mk5IJ5F1uILZEQZEAzxiY0K3USjBFsLdoaoSCqiCbieBj9z4GrN8l1Ok+2AKsFUVAWaWBPbMTAMxPk/XUqduuoDbkuvqNUIMM3yjvIOcSsDk8QM6z3VK61Gatt3tgA2NIYg2hlIafOMyMg6ajqz2MrhXZVFyYZWzgyMtEL5mJxGuG6oV0cNSmyGezELPgnuUZEwdMi3p/Tae8o1Glmv/CUFy4PBUQ2IkGMkxBM6zGy21faUquVqohDGkYIZfBgGYxLLPBHILa03SOtJtKVWmLnqAE0YP/03YtJhYLK4CtMRj6jQxFW4BnUI1MCoSR2wFXBXCtEnxyQDkw9/+Fpmae7oVpeoUQk4FhbECMiPqI+mu1Gp8MbimSKT0xTJJW9lDRMZBH0j8tdq+vxWff01206k7C4MVqELaognJPAnB+XAzDH205FREpq7gh6hg1IyGyBcPP4WgESfadZahvagMjuJAzPywQRnwcDI/fOrq3UmqsBCBoiSzkEcYHufP29+YsXKcUGapULqKZIBtHlQEgW+ADz+emdPc1C1xIUHIuQdwM8wCQQYM8+dKemV7LrlgBcEKInEnLFWttPMYnjOr23AqS4hgylbVhcgdxOMHGM5PNuko5rMomozO7YWmoJMthlWFUk5yft5Gh/V9RiWDLcSLQAAJU8cG2TAJ+k8a7+Op0yaVOne4AJc93cQPJiCD9jnxqe43qjNREVREWkSZUjN34Qc5x50gVb6rUlFVWK2uwAifVCwfmMhTPI5kc6Y7OiCqK9WFPd2wqjEjNxYk5WeJbK4AAHWt16oenJpyCCykzaVIGffgY8E6H2G5KqoYKUAtAPCgYhjMEDtgmPrOIZHG66cPUp+m5RWS13WLYJkjBBVs9pAgfli3ZrRFIIlSJlBZC55ubJIY/LIJM59tKGqQFJewUzBjkxwCABgie6Qfpo5PiuityiCQILRIZoyGmPcExzPOgx1bpxrsRXUrTpemIMqWIkAZz6Yg5I7sQQAZjW2lM06pNRygAJthwLzcCuSwPgIcDyG40AOv204pMLBgYY1LQZN3NxycjOY5zpkNjRag7iuJRIJ4AJm0wIgZtnJhYnmQmX2qmjgOKl+L4dqglGADLdBLTAkkSFIPA0dVrDakH+Hqq7AqPU4jhiBJE5i6TwCMnV/Ta1Siwr+mDUUd2CFnKkXjE5wSJmecDU6u7o3NUdvUV7HdCTAgds5wAwC+zWkDnSBdsqdWpWvX+amQ1OwCLsIFJ7WAYmFYx9hgPd1vmr7Y06RUW1CoBYhmtAvXnsBQMSDBME6E+HjQqGCAXpu16I1UKKTCFI8kqzBZnksPbTZuube+PTp02UGxvIk9wMZAJJ98D6xpz9gs3ISnTqVEpNZUyWyoCWAKyicHCrcBwoEgjV9P1nXvcO0oQwtKmnb+L/qBdmkAe+Ro3edSoVHY3qaVewC7KqQSBAkEG8xb9BGrutdKKpfSvNZFDUzfyQRAMeR+YyOZjQHm4+H8B3a4obQSRLlSy8iSCbiDOf8qdvQsLVKi9lK1k9SA03dzYzCxEnE2nzpxS2IYFWGKRDeoSMuBDMF4mQM4GcTkaU9T6hRZl9RgwYsFDK6hiD3Q0eIyJ8exGgF+162m6rintYcKrAvBNNBwJaCJMgQpmBgRBEa53NMqKaU66EkNJtgTySzWkMpU8SueQDpn0its6NtNF9GDIRbwjOwKmfDOR5InA4Ojeq9Npqyy4ukNBg3YECSCOc+f10WQdk3U+kVmFyE0npG50L2yCD2kISttsiZyP2t6ZQSuafqTWFJmZSVBKEC4DGVYHA4JsA7udNt+VvaSQjLLTFoHMnyOIMHng4jSqrvlowqLariAFU2sQbpB4DRJzmCfbQZR8U0t3taNZ0/nrUa5pIFRUvvc4xU5CgAC1R5xFWz3Wz3LJUpVGIeFYWzBgYacgnkkYx2zptW3AqgTcpd7KbEQbgPlYeRM9xxnMRrF9d6e2y3DbnboBZ/zaTRY4OZABlXEzIA4BGSQX6Xna34n6grrT2VLC7lkLMLifSXuaBGQffzbEAafb6gHBRW9NbZtA7QtpAXDTKiefpIEmFX/hzQG8qVN7UQG0rRVRn01ADgkfiJaACRAg49tU1JrgPTkLaKnuSRiM9oyR7dnI0ZddCd9kG3WnUEXFUW0OVGS+JE/KCbZ4wTMZ0xqbul62xW1VVmiZtRZMHzIJnMjlicTOh5AqvTbJvNW0mAobBIAwflziZ8idVirVqtUCoUpyACrT78xJAMHgE/TyZNPq25o3lGogRIBk8kLELACsJJiPmzm46F6glJtuYp1KVQYFSTFvkZ+YYGDdzyDnVyV1MF0QAqsrUHfNotBkDiBmBjQFC0TThFEyGJjwRBFuOZngk6YJOpArUpvSDI7yHDEekLsXJiQrFTxgYEAnRG6qdwuqXQRjN1vBg47j7keSecaG67UsphS8xURsDIzE5UjiecGfpqfUCiMQg7j8yxJ4lsmTAP9MapLQ9K63bSVaK0rRz6iuzT9SsDiP312s5V6zSBj0hAwtyq0L4jmB5jGSTGdeanifIPWCmSr5MlhGI82j3GfB1ChVp3dqGwnB7sg8n/ALvH5aCXeR83BOQBb+2Cp5/fR+3dQy2zlbpCkSBN33hpznjGrQbdP3LhGKVRIgLSaZYGVIxgfacxmBzfsq1SWVmKKCQ/HcDyAInuuPuI9o0m3ezJcD5GH4mGR9CB5MkR5mfOiqlIwwmCRTz4cxBBPETGIAGPYHS0rZruNxcpJNpXKqrRmBHH0x+n01bXoVIBZkAkE3kkkkCJIyLhP9ffWf2z2q3qFZLSQxIbGAFBkGTPMTEEjB0x2O0qNQeq4Hprnv7GZe4dqxzII5knS0e09zv1NGVdbFMhVAYgEZu7iQwgDIHyx41DplKorEGQllxn5hBywHBIziRkc+NR29SmaRuMDkC2CskEEASLu2I+p/OE1q3ZtVcBYuYZ4IBub9QAMyTHnQQ6nWpq7llJXu5BBYLButIgKTJAmYB8HVdFbw27ZQVYW00QHtURc8AA9x8/9H+ErDlehJTQh24HmXEECcSsk+0kAePOkHUtq6mxFmkhPcAQLQZYNEmBH6KPyDOh0uioCMx7VBYoDPdPkkqTB8jw2p9G2bbeopoEslSmA1NnUhmnFwJECWgRkRkd2QOq1BUUKUKqtgRwCCeQCYw0jnznxodmBmBgG4TIgmQYk+wJ/wDL50g0246/Rq9uHS7CsSGDwcH3iTwYxiMAWbrbPUUqQtK+mj3KZRqZYBlOM4iINwB5MkHOVkRmpg4wC5GSZLBrgctgnB+s6dr1REorSqsVa1gBTVQLZgLBBAhZHtEec6AO+F9pRpX08ElSzEYBUtmGnKmVIGD2H66aHbU0XvCM8RNQz2gt2iZzM5+rcDWGO4D3LTVhEz6bN6ipki5ptqIJPExkZka01fqFJkWmXMLy5hG4MEgwpEwAZKx540BX1/otJ7lplQwjBW7EwTA8BbjFrXY5xDfc1ko1KSH5FRUEOWELAiDkke88cjOlfU96GphaSLUUAdpYZDMLu4qRAzmJ7QPMaH2W1arXViXWlTI7yQBPhSSTJMYnMHPMaA0h6qr1hSpVFzTJaZJQAqB55log+30OqqXog5YByCgckSbiJUZIBNnH0H20N1DpiKCabd0QzC0lAO4KSDgSuFIiRx7KOt9CrU07KkWgML37XYyTa2IyJyMg40BpaFOkrtUBvZFILfXgkjyAM5JIgwdCOyu6KSGZYDEC6ySrLOMgAGSeJ1nafW0pMwvKkKJkghogExPmRx7iOcy/iqdURTyXkVGks9k9oyyzPynPBY/cM8FB2vfuqkiVQSA4iTIMW3A44IxmAdI2+JHuCvtQApuZO28KqkKMsQzhoIyCPyy4XcOstddblo5IIP04zMRx7DSzf79fUFawMZF8gYJNrG7PMxiYLgGDGlDqzpXV33KlbQrI5YQwKBbsklW+bIBB5LjJg6srfDBqsHapTpo2ZQliwJBJAYEHH5GR9NB9G2e3HqtST0g12MBBdbngscqcHGRwbdE7OuuaZd6hyFAPaW5GOTxH20yLelfBNLYlyu7qzuFIZKaoq+6CWVsglsjMHx50HR9uUpvSCGmLi7MQxvmQDc5vnj5siY+mlO33hrEqimFNpBxAnGSREduBk44nRHUNzWaFtNx7WCiScxHsVzx+vOi3fok14r6/8JKXRg0OWSQ3FoVja7CP5ZMSMzYPBjXdSqCioW4TUMsuILQZgnLAZAJzjyTkfqFPeqVmmzqGF5LASCDC9sgAkjEzA+oBcD4bVarNeQLQzJwpbuHHgSYtz98aAzNXY3qFABamZYni2RFwBgwZEYxGgavTnuV6qempQFhTJkeJLEQvEEEe+Y502/2qGuKg7bkZO1ouIAKg8Ss4nP7YRVN1g+rKOSe1PlkYBJBmYBESRn8tKUM/1Laqu2qHkMrxI+WRgMs9r4kMMfQaK6bs3FMmoqWsq3DBvIgzPjI5HPGjq/StxVQEWFXQ21KpESYSFAyPaQJxH3Qlq6oqMRaqelxAYqYP/cZXmANX+E/lKrvQvahYIuFExAk4A8CZ/X8tdoFOo7eBcRd+Lv8AMn8tdp6TsDtWIpgutwae3yATjzzzHGj6+3l4XtGRLEmM/c3fbge+kb7sFhT71UxcCO4+3tiM6OoboXhUPacAHzPt4xz7auxMppQ29O0dzMw+e5vf5iAB4zj7586Z7Sl6J7yYuMZLYzI/LPjyPvpTRNtqxczFQBiATjJmCPqSMA8+C6u/BNhVmtBEXSs/jMZBBM5+mTrOrgten9k0gaisJAZu6YwQBBz7ZPGdW06yRTpsGqUwZZIvKvm63GfJj6Z+q/ZVHkCG8kCY7ZPAnE6INcNWUszqw5Ughj2kfTMDmMxzjQBm52VGsqIqimBaGLKQSObjGSTIHtA/LTra7Knt0dELsrEGbhPHvHHJtJMSdIqdEnJYAEZuYyM+FggGM4MfsdCDcMGcx2KSohxBMTjluCPbz7aRtNXrq3ygrheJLPjMkD5sn7R+oWzaagpwUUExCnJn28AkZJOe6edA0uodoC9kEA83REmMmTM+Ro/b9TpJHiByzS3nJgY8YHg8Y0tDZ7ud4hplbRBAbGDIyvntg5mYiJ0lpG02qTVaeCwm2D+ErLDEk4MKOM6hVZagP8x1MYU5QyOS1sxxxHJP25d0lO0rJbMNGc5K+AE+p8e2g1G2LHIUhjCKfwmA2Y/xZA8ATPOqtvtqitd6yj3kd0GQ32mBgAx/WVTcVqxZ7D6bDkwrTAFygwZj8sCdCUumNfAX1X5D3rBAE4WYEAH6niNANaW6WilUoyMagFwA+WGkMD4IYYA8+Bg6brsatFKarFfuhplicgIytwTcbeAPuJOsgKzeoPXLKtQ4dTxgEGRgjuEXDIYEHJIaDqBXtvwAT6pBmCTEcDlR9flB0Ad1jpjeu9SkfTMJK4ski6DEEtkjEMcwTBGq6fxLX9Jg9AhQVmGQjiZBYrwW8jHsTpp0Xd1NzRanTuX0wUNUoLKgEZcxCsFLNzmffQ266XWXcCnT/nSgaAVwbYJJwOZVSYMk440AFsfjOwlHdqcgmWEKD+JfCsMxg8L7wdNunfEfr1QGrU/TQNVpm5AWggBZB4kmVImIOAch7L4JZqjVtxdTCglkCvJtY3RkCGUciDk+06p6x0KjVsAC06NAmlkF2LGWXMFkVZPMRMAEwC+i7EdV67tNzTSlSN5S83ILMFpPcRJIOPrOQcHSincUV9oKqhu1qbEsjVACLlY94JiIgiQdR3XQttt1BpOb7ivqrVq02ZW/FF0GASIGJENEjWp3PTBQ26imWqNTYuHEklYBAvOCpmROTdz7lE7IRS3CNSWGBaJA78yAwAXyCYj7YzGr+j7kbmtI9QCTKVFZDafmdWiGcr4xH0uJ0F8N/E1eruEVzDSzMF7CsD5Ss/KT5EgAzGnW+oNeXtBpVoZXEXgjMyGDAGST4jzkaXhxZV6jT9QrBpg4e0g3KogrnjIGQRMRGs91bepQZTSLshP8x2tjnCrGQTElhOBAwSNV9S29FqqEVKtMqyqxgFWkxwT810Dz4ODzPc0wqKCihDJ7Z+vzZBmMQZiBmNAH9P66qVV9JVMPIFq9oJExiQT7ySTJ0+rbwlw6pLVAzKy/zIwWJxCXR+E8wR5GvnX/ABQbasV3FOp6cEpUC9wX8JKHB7sXA5gjzrTdN6tWpBwquWY33KSfmEgmJBBjDAmfDY0WaEp9W6jWexSGUmTcYWZHbHBvCiZjkn6RTW6rvcWqtUKpQyBcSTiQpxawP5nJJ0hrdX9YBKgkyVGO9TMrafw4EWiOAfGrt11kBVplTd4MgzkwZnBnyTxHuYShlWqxrVcMwClflVQHIIBa0yDcuFgmG9jmjrNZFS5wtX+WA2AXNwFpPHgT9Q3ImdCUvUdQVIWpTDYci8kwzYImSpGYiBojc09wKgLAANDHvBJiZJUv7Ax9CBmToIo6zuX22zKiqtVRFoAINMSwIGTKMYMz5GNI69U01X14ao9MlKQEATgEgLLnliSc/wBTfifp9Vq9NfUVmVbskBPUklVLEQSDdzjt8TOh9j02iGJqTUque93cU0CiGMA932nmDgnA0mtIu9gNh0+1AAzKeT8uT78fbXam1ZVwWJ5giosETA8fTXafdSTbjdH1bwIUiASPHv8ArpttaoMEJcXBBhSSW/6Y8x7ZkedJatd7ihYERImI1bs9/aTaDPIIkRj6cZ9tXYmU+AqIrMKTgKShhlIVx9xDDIE5551F98zG0IohQLeSB7TycyfzPk6D6X1Yim6lTVJUqUYhVWZyDyM+Bzbngah0fbVtzV9OnBqvCqgkADJLMY4UDzk4AGMTxVt6OpNYwCKrSSCxAIBMHHj7f5av3NcoqFnp1C4EKpl1ORGBn8vJ1cvRZc033BFrQyiF7pgg/wCCJEzxrQJ8GPtSrIqmVNQVATcsRkscqM+/3jStkGqz/wDwvd1HAWm0gAMCAInuBYkAcEHzgj3E3Udq9hQO7EEzAwrc8QZA88+/jTfd9QrCmUZaz3qpW1gvuR803U/lxB+VYONFbbo3rmivo2gD+exaHYOWUSCwCmRm0ibgBnGp2eibbbL009RWNS7B7CSncIB/D3ZH5Nn2K6fsKoHZTvBzdHfaTAUAyZMGIiROtdU+FFvp+iApP/MaSG9rjmGYlvvzkwDqwdBrUqY9Okgqsz5DQLREd1whz4CqOM+Bqd7VpjBu/Rbi+3BDSCrEy3ac84J+/vpsnWKJpn1UFqkEKKkAHIItZ1JUhuOe366fJ05KdL16hcVkEsqhKlRucXgQSxMAE4GMwNZrb7TcU5q7dWUVJUAPTYt4ju+pDZOcR40ejxqG2NNwWp004BKB0Is/wmG7SIi4YP1zpUvTaagqUeXUi5WAtaVxLfK9wGDxE6YdJ23o07qi1kLrlWRQqCSFBCEE5ImPfME5luKlKp6RpMFV2BBYEZV/5i8Aq5GB/iCvMxGoUzXTNsormnu3Kyri4A5ctTaIgg4vcEHm7xrS1es7fb0rKhUuCWAqFWZpyYaDlVlZgcfnpR8Y9DIgqyhlMkA9pYkBmgiApBYe0qo5MlNQ6L6jOCwElPlBLAiGujyQO08gWmfGqlI/ofFCvTKUxYigIAzhe+XIYcmT5P2kmDqunV3NMo1F1dmYf8vvCGSO5gYYLwSRGQBM6z2z6quxqFXFX1rSrBQnZJDIwZlYntIbHcDIPA1TW+Ltw9X00RKcmMAXrB4u8z+LkHnVaLbY9T2rrSuFSsrVHvtVe0MVkrbdIAUESQRjPOj+nUSajqhpmmFVajKsw0AgFwLnlTPIGcx5FcvSrVaFHICiqZyRUINgjkMQMNdBIPHls/UAlhDOwc23SQCWi0lc2c3Aj38alSjeKtQbimHZqhBZV+bsAsLQQQSSCIEmXkEzpVuKr1lO3fsY07Wp0yTIVUW5WBgAiBaYieZtUt+oLTo1GqhYKgTANzDEARJ58mYBOQBOhOlUqpqHumVRmWmyiy13MEsbQAxk8HMiZOlsM1sth6NS/c0lWrt2LUbFtNWm6sO6BLKpjnjjIOmlLcDcLQSn6d1Sm6DyAgIUhjJ8AyIPyGYmdVdV6J67PTeo5qML9ubQFVhwC1xEEC2PqCRgax/wxuagvphlpVKNU1UJGCWw1MqpHb2kGBjOr9m0+XTXda+FbqRZXp1XWYUEG8LwCcLgeIJH5QE3Set7aoabMl8k3SSGkRHJ7iFIzwfrrRL1TcVEUMKcLBvuQXHiAAZSZAx5iY1if/D0KrPVZWdkPYskKhNt7kgEL2wC3AAz40Tyi+xo/iii9SAxhTcFMs3Zb3EtMkmcgQTkeI1m9hSeiwovVWn6iMKFZ7guDNjG4emQZHynLCcRG+HUZR2Wi9VeQohg4kQwEEkTObcwMGRAG76NSrsKJpuZQFzcol+JKyQG7oJCSsZAEQplrqnZvtl9t1UB129aswLG05U2vkCSYBHcwuJ/EMjOjOi7QLVdazEQ5EyWa0EAmflt8gxic6SdU+HnYVKQdalTaoHpMsH1dsCZIYfM1PiM8MB8umHw5vxum9WowX0qYp1bwxWq5kIQ90pVIEyD+DAiRrSzrcRL20G43E06dh/mABbRMACLc/LIEAwRMedXUOu7oQjwaZ8Yvx82RMGSBJz/AN2ldWjTNroai0iAZBUhTIVWBJk0yT3EAxDGTEaS9c6s9fcoqsf4ei60ltqEBnXLkEmSSAYMH8MCTqJjtVujb/hVVXq/xLBbSTKqWGWhQCMxH4jBBjBmdMqpowy2ioIKsTYb/rNwaARlRgE86Wdfp1LGqEEXEE0yTIIPbEYqZKmV8sIBidZzqD7ilaTTdbpCkqROfAjP30TsW6Hbz4lWiVpFAoRQAFtOOckzJkkc+BrtZzdb1rpqplsi4SYmPJ9wf315rXh+mfNRuBIVhyf6edetWAW0ctyfZf7H6aq29cKJmWyAPbV2xow5v+YC7+/rq0PdoGhypiOT+IjxHtxovou/9KfmLEwoUZJmMnnPH5696bRJoMY5kf8A4n/XRnwWpO9owAx9amQDgTcpGfAnzqbfTj6J0T4VG1ordH8VuLzWQ00ZQILFfm7UQZmeWmDgBrW3NVKDuhKrSpuQgEpUHdGJMkjgr/loLc7dqW6qVnWkpakAHOCpNQAEgqbqjB4kYwJ50F1atXp7KqfUyiAgLgjkiIxAGfsPbXNct1qzFP4heq1npBiSCJaCqiLheTcFk9yiZWRiSdfSOhdTSrRViES8lasPPymBaQoJUkHnEQCZ4+dP8Upuaa0t0jQ9ZapFLCuSLCGlhb4MzyBMea19WjFIOqrWPYpIZlNzUwTDQvF31KDWlnQlfT958V0YCH+YrGPAUgKxMsSs4AkR/WCs3tDcK9JQxCOHqd7fhinBIa0/MT2hR2k55BU7j4JFm1Q12KO8N2fIPSqMJF2JIAzHPvqjd/C9M7umGbcVacPdUscsHkREA4jWW4rtsKOxcUyfVRCC44WGiCIAbAmcTPk86hT2y1UptXqKSLWUki0NacCD2mTx5txPi/YdPo06Niu7LLGXUkyQJ5AgQo1HY1duKSqzqDaAVISRjgjOlyxGqJq7aiqFvUMgHNwMY5yCJkH3+ule/wDiagu3aoUZwjLEsBLFwsg/ig5kjP56LrGhaUD3K4KwFUmDzabTI+h/I8DWM6506ivYq1RTasoiCAKXqKCIAmR3MD4DfQ6Jljv0zvrnWg0KCGDCJLNLSbVAWzIHMhgImcjSldxVLqiVAtyCrc6BFW9gzMFYS2WPGT4nGmR2G1V6Xo323OzXXc2MoMEczU/p7aF2XQti+zRlpOaz0hBJe31IGfa2c41PLH3ZXZZ1HqdJd4jLUNW5Epu1PCAX94DFSbCswQfGSQSNF7+vt0s3Tbco9MC70YUNOEOQbSptMxm6M4hD0rbXbqitMY9akuZtJpqSTP1IJj6+NfQG2X8lr1DhqJNsYlgMfYYzPjVZZa0eM2ydULTqLuqMttqrQwU49SlAgsO707iQsx3ANxADXoPxFVNQK7MaaUmEF/lamjmFn6QZjwB7ao+F9hRq7XaOaRYD1PWgP3iagWI5hiOSOMaH6hs46giU6TkGkfwZRb2W8jyVU4GAWtkdujnN2b8LXRz13qVJFpVKxFUYULTKvaRBLMWJDeLRA5adDdA696isbVsCMIYhZIaoTiwDJJmVEcew07p1dsrBU2lqgcekACfBOMkAcn3Oheh7sU7z6YYs7fhyP5jt7e7TqL8k16eqHbdo07goKjAixZHp0yVVrhCYqniMntYeMYjrYqJ1AVUW0bgQb4VSTnmI+ZSQfLKdfWj10cCg4H/bj+mdfMP/ABI62zVvWprBpvTpSRIBCM5UgiJmof8A0nV/FnMstSpympsZvK1ahQqPIEswDqY7S0KwIHII4wR9xOlHwX0epUpPUQwvqFTE5hVOfpGgz181drS25C/yvUb1GPcymWt9sMT9c/rsv/D3dMmwsCtD1KjTYT5C4IP/AEnxqs/8Mbv7Kf5UF1CrWBKqopFrLgJRDEGmVmBTi2C08qJOI0d1no9VajAUathIuZC5DKbblBCcNC4JwR51b1unU3G7cMrGNuLQFif5pMGThZEXDwx+unLdWremVN5aMEos8fQxH5a58vlx67Xp896t8J7pqorbXb1VKNctwzzIHEH8+c++sltar0qz02uprUPp1UIgCGBhl/6WAPGI19j6l8UugCi4NHNo8gH2M/76+a/FfSq1Wq1dUb5bnkEYGJyPA5+2un4fk31UZYa7gavWO0WpSWotVCtoBDABmUSyj3EnJjIB1R0nftTdGQKf4clySLlZ5NpKmPB++NU9EUVtynqZAyxgkEgds+wmAT9dXU9kyVNwiq5VXZcKTFpMXQMa2up1fUftt6Hx5VqN/PWjGQKgQq6CMlSubgQCPqo48Ld/UokPDELQI9OrTw5ibT8wXkAXQCTHk6Wp0yuqn+VUyDi08Zzn+8agdtUZM0yLogn9Z/T/AC1hufa9k3UW9WoXItLZIBYyfJJYliScyTrtF7jaMpAK+PY+512tpmxsLOmUAZJHHGreorADDn5fyjVfTakIw+v+WvN9VlR9/wDLWn9j/DS9F23/AMv92J/K2P8AI6WfDNf093RJFwWrTJ4GAwnn7Rplst4tKiqzHPP56TdP3Ceurx23hoOe31JjETjUfar+H0L426+rmACiFLciCYYlojEGIz/h1LrHxBt62wrlXyQygWkGboH2kEnPg/loT4q6BWrVFc1blMBENN1YUy+WKhT2i455gYu0x2fwftzTC3HJuYFK8MRwQptBgEjjz9c8WWeOMlu2vG7r5ttSrNYxAAOZ9pz+gn76+mfAnwjtW2tOu63vVEkPaVUhmXtEYx76n/8A5vsmaYqCcGLon7ZP6HTPafDlOgqpT3G5SmswgqEDmTg+JJ8e51l83/04546x3BjhZ6frs0HA/Vif89d6SxwP10qGzp8GruWjz6sA5+mq3p0z5qn/AM+Z/IQTx+uuG36aG5RT7T9Cf9ddZ9v1H+us8aaA8VoJyfUOeCIj7/touiacDure+av+h86Wy2aimY4Ux9td/Dk/g/QHSw70LlQT7/zoH9f89dU61aMIIJOfVn9yYOnujdT3PR3JDAkZky1Q+Ix3ARHIggwNDbPZ1NttRSDXtTQqhBKkkA2dtxE59wI1cPiQERFPHPeD/wDq37zoB+vABgDSA+hu/wD6GMavnnrRbIaWxbbHblx3K5DSfmISpJHBgxP2bWmq9TVrUklXQLPubeecZP8ATSj1qburNuFBUmIVSBKkHxnB8670RROKddpB+WiGQ+JBUQPGZ48c66v5OU79OUw/8Otqr9NpHulWqKYMRFRo8/X20Xt9sh3te5ittGhGVllLVZPy/wCLtx7ayHwjuqu3R6VTbV59QlWCPFv2A9xPGZ0z3PUyu/pt6c+tQdSpVuUcVB24N3PI85nVZ65Zf9+0y9Rsl6fR/wDuMf8Azn/IjUhs6GRM/ck/1bWYqVQxv9Bln6NAPnEyB9Bq688WmB7A+3/fPOuS5ftXJoxSojEgfkv+h0r3vwztK1GtSZjbXb1GMgkVMAMs8EQBAxH3OhKrR8t3Pmlz/wDl/U6pZqpmaagj8UYxxgHtzomdl6otfK+odPejWqUGhmpMQG4DDwR9GU8fUa+q/BBpp06gGKA2liSTiXYmfbnWD+OQyV/UcBTUQRIIkjHifAGnPwrSq1tsLYIQlfxfQ+4H4h/Y13/PefxTJlj1kf7Xq+2/jNwzVEwtJE5IIFzMRzm5s/YaY1Os7Xm9Py1lx0eq4btgBihHmRH14yM/WdXDoDhQbV88gn7fl5/LXHljjb6vd+jk9c2o/wDqL+sf5aE6r1HbVaL0xDXqQAMmSMc45jQf/C2Aiyl+aZ/udS/hWhgFpAwcimJ4zkmZ0YzCXez7YP4D3Y2+7uYfhdYPHg5/TTroW/trbtWFxq1SYMN5acCR+L7ay6U6tHdATFRWiWAMSYJgyDzrU7b4ZejUZkqspPMWzBMxkGPGvR+bj3u+yf6ZY7N69dxB9Ic2/Kgg+JBPn6++gdzUqf8A2DKNgBW5g/4QVOCRE+ONXVPXKlC5cEQeOOPCj+86rqCrgNLfUtk/U/8AtrmkwjTRY25dj3Cip4hxUn9kOvNFtts/8qn+Zaf667Wn+P0nVfPKFSAfrrxqk4+uqwdcW16mnOO3W47hiYA/y0JJ/fXer9NWqfy1PgGUeoOJh3Bb5oOSfqYnRtHrlUT/ADaknnvbP76Wqwj/AG1crjWWUn0qWmidXbyzH7kn+upPvQeefedLlH11xq5jOsrjD5GNPcAeNXCsD40pwOQfz1MP5yB98ai4wuRqu4AxH66s9T/Ucf10oXdSeB941ZTeZBI4ujjGT+uDj7aXE9m6VfaI+4P98a595GJiPYjSQ7qMQSJ8T+WrkrLAP+f25/vwdTcC5Gw32CJmfqOf66mK4uFx/oYz5wTpWQuIyftH7z/c6mWAmJ+mf6+Y/wBtRxG6aU6oLQSBODMkf+8aadE3b0srUSOSt58H2AI/PWZNd2PzEk/U5/efJ/X76up7JiCVBY/QHB/Lz+v21GXxculS19Bb4sp8SgJ+pJB/9OR+mlO6dKtelV9co1K5UhLUBbDZKGTH01maXS6p5Vgc+/j9M/6a0HTNpVRgDVUqJGe6BESsn/qifrrL+Dj3i1mWV9hnS3lVZLbgPPiIx7z6YxnUqnXGEw1MxzIZh+XaAf01TRo7NZFSoAfHIIxn8eR7DGp7je9IXBFSp5lblz+Z8/TjUfwX8q3Y5utmQA9KSeJGR45I17T6pUuiaUgeP/c/n+el7/EXTkAt2zkgA97DI5BgKSZ/z1FvjDajI2ig+Iif/wBRp/waLlPsD8XxVVWa2VnhSPmg+R9B+uvPgbcECrTGcqwEE8iDgeOJ1HrfxQtSgU9AILla5RLDkCe2c/cedJvh34gFCuSAe5bSDA9m+v8Ah11zC34LinlOW23anW9V2RexyGAmoIIUKRkD/Cv6nRfpVPPpiPBqefymPfSU/FIcFvSx7FjyMCeM/SPOh6vXTgrQjgjBwBgYA7R9sfprk47/AKr5RpX28i71dv8AS6qP2/TMaGrUkXP8Sq/RZf7Y/XSCn19o/wAM4gNjmcyo5/ofOrW+ImQAPTeB4JOff2x/po42f1/2OUZL4nrMd05YyA5tIHIwAeB7edbel8T0Sqn0qkkA5fExmI9+cjWX+I6tOrS9RVKuCtxjmWfJyQTkCecfnqXTerKm3SVMiV+eJj7AkET9tdvyTlhjZGe9VqKvXV8bef8AzVP7J/bVD/FpHG1pE/n9Pdf3nWVrdVLMBTJ8QsEmcYHP++vH6rVGWGc/hg+2THg+MceNRMcvqF/I0n/xzuBhaNNQPAAH9Tr3WWfrhJ7WZRjHOYzmPfxrtXxz+oXP9soNe68A1Ia9Niko1Yj6rWdTjU01gqCdWDdRqkrJ1yodRZDFiuPb99eisdUoh1OwgedRZCWE+SNemsdULTzORq1VMRpWQ1nrHx/XUag/F+X5H/fXpQ+2NeIpnUyQlyNjKnPB99TFTGAD/XVIBJ0X0+qit3fkf98x99KyLjzb0GnyCeOJ/TTKhsQMn35OmlBUgFQOJkZ++edXekQOMD6Y/Ye+oq5hAtKmuO3Ijkfvq49UCAyRCwfBj/PVlRgqzbMew4/0/ppPWQG4GQpiC3+ITzpdKvS/c/Fzk9qg/VoPn++dA/8AHarNDsxHsotX34Go/wAKF5IBwRjnI48HGc4/pqSKpaDUCgDm2MfQDzn399G8deIuVT/4h2wgb/0gY+8kzqqrVqMZ75jyY/OMDUxVJH4Zj5jBP6mfrxos0KBF4UlTUzkFlU3Y+RVBi3MRkYHGs5JC2AVy3zMojwBJ/UCP1PnUd1vwi9qg4juI598D+uil2ACTLGSRgrAMD8Myvn5jnx8p1XQ29KGDXiQ0OPDYtlZAYYM9w+b6aqSb7HcKq24qsStRIWQGHcD7iR7f7aFp9PcuYIUZIN3t7SZnTZ9hVMEsxBBYCJwJnAniDP68Z1Db0QTzK/8AUAp44zj6c/11tM9eIRoVKkZZffzn/ImNH0q+CAxGYYXY+8AkHI8A+PpqittlJhJKiATIgmBJEY5xGfvnVNbYemRPB5yJ/YH+usrJT2Np1jJnBAkGSAYPGPJGfbxrqe6JAN0BSSJMEgTMAiCD7EyTA0v21C4hVuJOALSeeOAf99XNtaiDjAyZQyBjJMYGR+o9xK4yHyo7e9UZdoabL2VbmVljD3ICDHHBwc5BEg6RdMAKOTJtIwPY49vfTem6GhVvCkkY7iOILYB5ETJ5ggZ0j6YxllXkiYx45ySIxPGtsJvCw7fKP2tJi0rIAGWjiRHkgAE9uSJ/bXVNxVS4FR2/Nibcj8X3jIPn66g+7fhixIIwZmDxg/fH3+urtpVD3JUhec2m+RGByBEXRg4Ocwxr7idhh1BsklQT700fx7kftrtWbirTMEVQhI7lsci6SMEDIIAM45+mu1pIRAF1JRrrdSK/XWyXCNWFdco4zq0U9RaEaYkxqwrHGNWrRjmfB4HGrqbAf7/7nWdyNXRkEEcjP2/XXjITGdF1UgDIJPEZxxkczjzn6ZB1xIjiMZ1nyPUUU6R+urDT/v8Avxq1aPn9/wD3OdWCmeOfOYHnxqbkFdOiIwSTHBg8zMft9c/TXqUIiQcH3/uNScR9ftq5aESCQIMEXCZ/efy1HKhWlBTySPrg4/X99Sagvn9f786n/De8/wB/lq6mgEybQR/f76XKntXRewzTYr9Bx+mdMKPX6qZcUyPc4P8Af5aFO25gGeOIzmM+P9teI6xzdPjM4+vto5X8qmVOtr8UU5uakwBHKkEff3n6fTUv4vaOQzvUn/C6HEHGIbHnSVK2CfGBP7nzzHvoapEw3gngg5B/20dHzp9U9CpcRVBU4tNFyt30PEnnnzx7IN3SV/JU+wyJ++DomxiVEIBaRyuTkGZPz+JgH5deU9oHUuIUAiSI5MxgmTx44jT3pNy2q223a5VEsxMC0DJPAGedeHbkiQMYnIPiff8Abx5jV1LaqwMuFGCSwJkSBiMzmYiIBzojb0KctLMwyFawknJEwTgWyYkHjOkQdaNrhSO8EALbzPN0kZGOffkROjRs6ihn9MEC0+oA4XPhTHzG4LjiPz1Vv9qEYBKnqYzgH6CYcxjxj9I15tq3pIxZQRUkCblViMeIutPAkD76YWbXqK0qoLgwFwFCggjKiSkHIFzR3AtzOV9KlklUJg5iCucDweeB9T7jRxr0gA8VLlK8sBGXLWkZBiwCQ2bjiAuhtk3qMJYKZNuYE+JYwFB/xH2/PQF427NkUxBDN8sm1SQ2QMQcZAznA1GhRZuE/Ni0AAZxI9wf0HGuqlTezWF6kEdsW9xJwsKrCBgBhDGIjUvXpU2pmxKgyW7ipOMKcQoBiYBJjkSNTZ9GjUq+nTdylQgdk0pQAtJgxIggkZBFoI1m6nVS3ygwOJaYHtxxPjW/2e9FNiESmqqwM0yWUuIFwN8sBmM+T44Iq1adYg1KNMlpNwUBvznmSRABwfOifLjj7F8JZ6+bV9xUsjK8zGORBn8jH5nQdCsyMHQsCDgiRn7jg63W86VRZy4UhTHaFN8kGfHBEfrGIGhz0ekxAlaQAJEqzQcKB75H4sZX/wBPRj8+OtaK4Vnk3NYEYaVjycYgfYgY+mra1MkTLcQeeJ8599Od3sDVKgUqdMgQSOxWiTcWZyM5iAAcD6ahToFnCkhSSPMCI8yYB9p1N+SewuJO/TgphmIP/a35ePIg/YjXab7ra7p7SdvVcBQqkI/yr2ATGSLYz7R412jll/2i1GRB869uk67Xa62a0U9XCn7mNdrtZ2gZt949MgobWUghgAGBBBkNFwMgcH39zMLs88xjxP7a7XayCdNGgf3n9dW01JU4nEnPuY17rtZ27NKikYEziOI51cNu2GKiCY8HOvddqchHtsz9Dz4/114CACRnH1OCc4J12u0oYvaVwQVqXMOVEjBxyYuOAAM4jgzixdjKMwMKCBBE/NOOf+lv08TrtdpW9h24rmAMWlnyYvJhQ+Qs2mR2kx3H3J1VWcMQJBx/hA5Of3kfkNea7T/Z7XPVeIYEqZMyOY5ABxz/AE1RF3nJM5mP15j/AF12u1EyvoWimACIzjjjPOrTXgj0i1NpiRjBAFuMgQSPmMg8DI12u0sbaFSv3QGAzyBn+mcDVtUOcF2I5jESeCcckc6812i3QerTiQZJxmYPOYMY/OdQGze4xaIEyS0kzECByeMxxz7+67TlX+HlGCpPsc5MQTHke+vKdC6ZA8RyeOPbXa7VXo5Be226gtKXQptUNGR7mDhYLEfiwMcgGtsFksoNtxCkz4g5UsxXB/xNz+na7UT5Ki+rNtvwpkraVWAUAEHOcgyZgT/tpz6Bf0zNUtVIQFXUSTAgyPrzH7cdrtR801qtMVnoFgoEpxAaC3me4T9/v9srd3tGQQrEksMMSQSePMTBOYHOu12sMM7uLoc7ifmY5jIn65I8xj9dD7ioTEliEMKJmM+BgDM+PPjXa7XVj6jewtTdkGIYf+b/AH12u12tZNxO6//Z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8" name="AutoShape 12" descr="data:image/jpeg;base64,/9j/4AAQSkZJRgABAQAAAQABAAD/2wCEAAkGBhMSERUUExQVFRUVFxcaGBgYGBcYFxcXGxcXFxgXFhgYHCYeGBojGRcVHy8gIycpLCwsFx4xNTAqNSYrLCkBCQoKDgwOGg8PGiwkHyQvNCwsLSwpLCwsLCwsLCwsLC8sKSwsLCwsLCwsLCwsLCwsLCwsLCwsLCwsLCwsLCksLP/AABEIAMIBAwMBIgACEQEDEQH/xAAcAAACAgMBAQAAAAAAAAAAAAAEBQMGAAIHAQj/xAA8EAACAQMCBAUBBgQGAgIDAAABAhEAAyEEEgUxQVEGEyJhcYEyQpGhscEUI1LRBxUzYvDxouGCkkNjcv/EABsBAAIDAQEBAAAAAAAAAAAAAAMEAQIFBgAH/8QAMxEAAgIBAwIEBAQGAwEAAAAAAQIAAxEEEiExQQUTIlEUMmFxI4GRoRUzQlLB8CQ0sRb/2gAMAwEAAhEDEQA/ABk4aN5XPmSVAUbpJ/emNzw3qEhQpYPzg4Hfd2NWG54VddQWS8qIW3AIDIPYA/rTa5dbzPU3pAzAEFppKnS5zunVnxmxz6RKPr+A3lIGzcBkESQpj3iiNL4V1AEwFmJYty+g61crbF2KmDtzPXvyFGW7gYMmMc/g8pmjfCIDmUfxa4LtwJSE8DEBpIMkQAT0OemKm1vgxfSbLhT1Vs4HYirYyywBhVGZHtyoe1w4gsTnOJ6irfD1jtBfxK8nLNKzY8JXWwbiLHaTjpjkacXPCtgoAyNv/rWQSTifYUbaY2izMAcgASN0Rz+nKK31GoLhSTsxmAZj2HOrLSi9oG3XXOw5/SV9fCbKQxcnbiAB+VF8K8PJEXl3NLbZyB2MfFOb6t5U24zmZwRXj9N8knIjoBynvU+SntIbWWuMEyr+J+CWlKuFVYQgBR9ozyj8aq93SRGGADHGYmOUV02/dV1+yZU+kkR6s1s7QJZBIGeXPpFBs0wc5BxHaPFGpQKRn85zO7fJMBBA6xEn/hNRaXTl2aFUEEnOB9J611X/ACez/DFdg3MCTy3TzmelLeG+HbQUNu3qGLFSBE/0nE4pY6Vu0ZXxpNpwvM56mmBILqwBIMjEnPetr1lDjYeZAM/Wfmuu3uEWdQltnWApB2jAJ5QfakPijwfde4H0+1RCiOXI8/wqH0zDmVr8cRm9Qx+fE54EOfSWEAzAEdq8Nl0LjBmDj355q28e8GPasPeLl2xKKpz06VRtRee2wVlKTPOYP40u6Mp5E09N4jXfZsUyV+JSArAkAx6uh5CPatLl+GlRgDme/alB4ruJiBAM9u1efxDhXBwynPt3quCes0Q6KcA8Q99ZAiZP9/atrurfcssIj6j6Uit63JOZJ/OmaB7zbEX1GABGc5MzygVG0iU+L05BO4cRhpeNMJQM22e/t+lD7zu5Y6UtbQOLu1TIBEQCRJE7SenX8K21Nq7bIZypG5kwR0weRxnrXimTmCo19DHC9TLDpPFF60pVWwI552j2qLW+JGuEFyJA+0BGfeOeKr51qtC++Y7e9EXOHzbETz+cfFU2DduPWHNdDksgBMa2fEN1DKuSDHMmI+KNTxNftowedxEpj35ewiqvZX1hVBO0ZnlNEnUMG9a5g8utCbTVnqonjVVb2xGOq4xcuLLsR1GI/DvRK+JbnlhN3aScn4M4waUXIuLzIjkTyitbNhQGJn39qnyUwMDpDGis4DKMRt/nly4kdJPqjJ+vt2rS3xRrZ3eaefQkn6zS7TlQCAeZMGe37UBqtQ2/ET74B/aieWrcYgylVS9OJaG41en/AFn/APtH5VlVu5pLk5ZZ+a8r3lSuyn+z9p9Gau9JVdvPmwHLtmhl0ezcRtk9DyM1PYUwZzM/hVP8T8VNpwd2OgPWK6B22rmfN19gY74em1ixIDXD6f6TjAn2zRupvM5NshBIy3Ux+1VUeMkbyl27djTk4PpwfxNZq+MfzQJV2XJgzMjcB25mKEt6nvI3lmyY9s3S4dV6SJP7VK+rAYLcb0hMn3HMmPil+j4pDEhQoMemcbiB+s/lQvivip09k3CisXIUgjGcfpRyeMxgKbCFUdY21jozBpEYK52zPei1VSw2lXYZ9gAO/Kq1ovE9p9OxaysqOQ6dBE8orXhvH7VyyZtssTAB+2JMnHviKHvhH0t6jlekd8avi0gXd9uMEfZBPQjnmp9Pbm0PvTy/tNVzh3iFL8psKbQ20MQ3IYz0PtR76wqbIbdsALODjBYAQfmTUhvaBet6vS45h1xpPqI5CF5tuPKO9ScP4bc3sGYNEekzI7T3+KS6vxnat6kKEViE3SOcmSQfYYisHjpbll7g9DkmBmMQBn3qGf3nrKbhXv28S13mCMpYDcQR7fFAqVD7VkAmT2Hf5qKzxm3fsCGJK7dxP2lMTkdueaWca4uVti0cPcB2FcMTEwZwDH41dcEZi1SFzxLPpeLJt7duggfvQuq4qzDfbPpj6c4we9VLT3rlq3aLW2cEbWLTIDcyynCjpR2guNDWQAgYeggz3PLMQYmpKw76XHQxsPFBKkm3cUJzkCTHMiqpx/xDpNTCXArySN0GUU9yTz60dpbOqlrfpKlTuuMxY7uqhe1AaXh2mNtra2S7leZ9O7PNST0r2wY9XMZ0yV1Hdk5HtKYmiGn4hZREDW3G7bcWQYknA9hVy1PB7ZJd7NsNJdVtKRgKdu4N1J6VOumdbsPYLCNobBKKJEBpxH7moL+t85DatOFZPRckguBhZBmCxHU1QUqO0Yd3c5J6SsP4aL3AybVUADc0SHEbg4Xkef4VdeF21MXAiFwuwlROeQJ6hSKrFnwyLYVk86NzzaZhuBUQG7EGiuG2ns3bqWm3uQCyscAR6SGBggTXq6UBJEClNbZIPP1ibxTxAi41kKlqGDEJBBYiCSR/zNbcP8NaTyxduXJdgzG3uABgkQMZGJp9rPBlq7FxnAvXFgx/pho+1I5kftQlzwfY8tbJuKbynDGQktkgduQ+s0uKMOSRxBUM9dh64+kXr4YFzalpAtlpO6Ru9yR8mAvtSx+Aai3v82EFqckwLmJXZ3watK6B95ttdCbSArBTB2zIG7MTifapONafUXgLdwW1W4AoaCxJ5yn0BqW01bZI6zRott0yl6z83vK7ofBl1ipkKNskH7RlSQQOuYH1oPWcD1JYLsjcYXvjJJ6gV0HQ8IWyB/NZttqJOCQDO0tyBxt+KxNTeFwukFXtl9oWdrHkpP8AzlXvg1IHvCVeJ3hCmevvOZ63g1xGcIJt4Ik+oDdtP5g1pZ4Hfb7IIDZE4AUCZb26V0KbSKdQLW1hIeCcljPp9ye3KTRsFLRhcMCbagkNJUmGLEyfb3qg0Z/qMGPENUvBbpOUtbFltrgMQAce/We1G8R0JFgXQhJYx9kiBiCO4M10K1w61cto2zyncEEkAFc8oPLP0re6rC4q+hyAJY/daQBAOIKzkdjXhou5McPilmzaoE5SmpUDpWV1n+EAkLZ0qCTCuFLDPUxk9frXtV+C+sIPHLf7BGrcdubzCkLt5nnPt7RXOfFvGjd1C4hVBxOTOenfNM9BxJ1unzCzAzzn7MZ+lKWfRiR6nf1ZMjJMjrAAzIOahzlSMzLv8JsBC194u1Ov2xA5n8qL/jWTK4ZhAPzQ5VbkAgSpkEYkHv3iiPIG8gbyWMLyMGJM+3xWaVJYYmfq/DrtKcvHXDeN3g9oYIEsQeREd++Jph4s46dVZ8u1ZuBwQSCAwII5gjqMGkSW0AtLu2GGLgepj3xyAjETNbcd1Nzer2QyIxBAWVx1n6Vo0lxwxjPh2ndrNzcY5GYPodayobb2nW4zRjIYdTHT6VmiS7prgLYR8r7ZEz2moOH8cm+UcFU2MgC/cnkV/f601ThStYdBdm4BLH7q9QB+IzRs56TeTWA5BHQ8wN+LNadjbZC0kgblJycemabaPxMLtxRf9BZYJmQTz+9y+OVUS4GUyRDCQDtjkes0ya214iQFJILEACB3gdc0E3FT6ZieJa9bGATt3lobh5v6l9zoLKp6IKh9uJLEfXn2qS1otPbtbvN3qThXwDBmfSOR9/aqzY1AsuRu3IyqQeRyCDPwwOKJTVbkXHKf1opcdxNrT6ZtTSFJ49o2bX+Q5Nhg1t4EAzAUfZM+5FMtJqt25li4xlx5jCLZA+yBz9p96R8LtLdugHAALEZkhecQDmtuM6i0dR5VhWV2AG4kxB54PtVlfYM9pR9HUmKEHPvHPA+Pl3i4jKr7t7vO3fj0ANyAio/EF+5pLlu8hV9OzSwwCJMEQTkEGiNBcTyvLZmLAfagE47du1QNrUZrgKq2Aqb8jHSDiaTbxasHCDMT+DbcSO37ybgFxbTsC7bGkjcVVQrGVUTkkyPwrfX6U6cb0ZdqthDnbuxhu3tVZ8QB3e0oQhFXcQO46H4pxpOJ3Xt21VBvJ9MiZZTgA9D78q00uD4Il30ZRRYD9xNL2pulEthgLlxy8Fo3ADA+vvS/h+muPqLi37aW8AkJ6S/qABBJ+yAJxROp0lwalbl/1C2SX2gkAQY+elV3xbrx5qJaYlNsg/eliZk/l8RUGw5kWafdYoU8Ec/edF02osqWctLAhRJyw6bJ5COlLm4WiXmuu0IW5f7TkRt5DMZ5RVD0HDbrsnmqy2gSxeJCgZkU04potTczallBw5MbhHIA88VRtSqjOZZdIivt3S2WtQtmzLjy0Emdxb733AASWJMUu8RKXUkOA6NvVApDc85JOQAMCoOE6q9cHl3bZRkJYE/YYgcz/SAfVRYstehmvK3lg3BAycEQNwnI+lGDBxmJn8K7OYsPiUXWOQQAsE8we0/NNOHeIztVCpuFVYs2SAZ9KJ78qo/8BesWzcZCFYyjEYP/AFTvhHEQ20m6dibZAHWecdTNLAkGbbDT3VhwRxLnb1BgF4UbiqyBsIAEgjsSTmo7vEjbfy0MMx9KIAQFA5Z+SfwoXxDx20bYUqDEw5YscdlWIrnN7ilxmQ7sqZAAPXmI5mjPeqYE52y6odZ1Br9xSFthCrGbckAT/wDkxz3c/rWvC+ODzRYV922DJyd0ft+NUrTPedFvi8isisFWfUO5j4qO5xiylsNtdHMMXU+pp6Z+zJz8GiixD0MY/CI5P6S+8a1FkANfLN6vSQNuDEAn2qqJxm4+qexp13JaMh5mBEc+0iajtNa1Npbt68VRQJEku5J9QI7AQB+ND2+NMyOFIt2bK7VYId5BJjeVGTE86obVyADBLYoZVVoz0iXLiB2uDc0zg85INZS7TgMoO85A9qyp8wzUwfcQvR6nyNxbJbMHMKeg7Sc1EvE0Yj0qqSZAAjPP5NObnDbRLBJ3bCoLZHPn7GMUuHAAytb27bgkyOUBSQY94iuSe0WMWzNhLagMsvMTa7Si3dV7TbkeQB94Ecwe4E17w3U31vK1sMdrgkDkc/e7A8qktB7Vv1MEZZnq4VtpxHKYr06G6ULqLhIZj6QSNpGJj5NOISMHM5fxF3u1Arz6RCdRo3fUG9aSVutgDMPGR8YMH3o3VWtbdt+XAlUAgFRickZyYEVpwW3qEtxsYKwxMD8Ac0TwfVst2WkdDPQdvyob621c8dJvHT5GQQcCK9D4ffzCWe2p2lYILEj2I5HpSi5YvWb3l8y2RtkhhMz+X5VbeMaIyXRgBzgnP0/KoUbevQOVMufupOf71NGtsJye8HTplqXcpz75idSl+yyjcbivmf8ATUe/YkzynlUvDhqdLdUeV5isMsq7ztkZU9CKkvaNNMq20dXLEszKInoJmttNx91lQSAPepfUOr5UdIA+CjUp5q8ExZxzQ3jG7G4Nt3jYSAxxB69frW/h5Cw8tjBnBPL4mjOO3zfsNILMkNPMjOfpEUrey0WGtq4Ubd7HcATI5kYA7U5VqfMXLCKtqL9DZ5R5lu0HDEW8+52DD0bkMbBG49IJJ/SoH4P5moRg5Z1yzQdpgyJJzyxQPh7igVmDndvJ55k9801u8YJMLgCsm/UW7yo6TUWl3bzR1I6yfUcQay2IIP1+aX+J+JoQoUDcBJ6ZPX3oji+lLhCm1RkuTyHLp1NU7id4ltwOJiZ9qHp6gxDCX8ymoB3ODHPCuMS4LNEIY65Mr+QJNH6vVtZt2mI2w+5QftFADluxNVXhDbLjuwnaBAHzVi1+l0+pIKXXBxuLZgnEEfIPKt1LErQgnpEU1tN122CaLxEVDF+d3dntIgE+1SNZZibz2RdXYoWEIX3IP3Yj86Pu+Bba2y12/kDAVcEfXrRGh0Fy5Z2W7npTkhiWI5Fj2FLtr6j3ntavmJvqzkQPhes3SykINs7TkEZBX3rfiDXVUOYNuIBXkPaOlIbnDtQjhNjbx0HqnMzIwRVksqbFoW76z5iyw7Z5D3Ais24jO7Ocx3TWAojdW7j/ANmvD+OXPKa5ACqCNxHORG0TzoTTa1LrlmYh1TsIYcgDnH9hRfELtp7S2Ri3tgd1Yfe/c1WrOjuW2fedu5gNv9SgN6h0IpzR6grkg/lFPET5dRcLgmFcd1yu+0lo3qSxkgwg5CMD2rW+DuW0u11IbKKAQqmQMdf70r1buzEEzt3QJ5AKOVE6PXXPKuqGOQOQ55JI/Gng+7rOUqJscJnGZNYVgCRuQQFzyUFs7Z6UbwVdPuZigwdsu2IMncBglscqzh2waYlizbsBJ9IYHn3oXX2FUW2s22O8Z3Z23MiB3xRlQL15m0fDloUl+eeISzKxPlor+rZKrtYEzB2/eBk5+KD1VsKvl3rf8wIbaqJ9Rk7WY+w/SoeHWrlq55V1jbDshMjJUeqc1aE1vmpkJtYuyW3nftBwUYcp7Vf3K8dotbV628rjt95Sntsri2PsqCzR2woA9ySB9atHCbNtVvaVnBuMnqgSRGSBjMfPOh9LwFDNwXFa25G0mQ4IbPpJE7f1rLnBBY3Fri+pkBJkEidxEjJkQTQ602DJ6wGn020Gx/yjaxpNPcUMj3NpwPQq8vScdMg1lLn4yVJCFQvQBEj9KymcJNweHOef8yx3NALe31G4+OQ9P5V4dbvkkQdrD35GmvDuE3HAUhrQAyTzJ9qY3vCCOm3zGDCfUQCc/tXEl1z1l21da8OczlWgsTcVmhvMYr65IMczjtinups+XcC232YAETAxFN9L/h29tgVvqwDE7SCMnr7HAoHivA76uTEjd3H4mm7dTW5G0iU8MZC7FzyfeAXLOp9UhmYdRnHMEULb4hduKN5ME7exkCaeXLd0ALuXOOfT/ukWrW4dSLZE7FmB1MT/AGzVan3ZE2DdhScDj2kukvqDtunaTAGZx2/SmKtaXchTaWBEnn8E8qQ6PSi66LckZdmI5kADH5xVj1+ktM6ojEkrzJk7uk9D2oltYRhz1mbpNY+qJLjA+n0ibR6LzbR2iWtk4HMg4x9YP41toeAC5G91tkTMZLdszAzW2q4Ndt2ywby+c5/tmkFvUOIVmZRz/GrKCwO0x4vltof7Ylh4RpWW+wDrtnbv7z0Ao/xFrpJtE+m3abHIfZJmBVb0/EiFMfdiPmhuKcZa6wJ6iCe4nP8Az3rwrctF9eFVDZZzxIFO11aeQBI9usHvTltagEiTgEY7/wDqlesstG4oQsYYjnP6D3obV3GUA7swAI7dKbFQsxzMTReK20ba3HBjHifFL2wThXwB7d6UsZGAfTAz17mnvCdQt1fL1CEgjcpODuXH4ZpmpsBd2wboAB+MDHKpsK6c+WBGNTo7tdbvQ+kHErFjnc7lRHv3qYajymYA7pCEkchBz+v40etpGJ3D1LJBBgweeY6c6D4foTevsEwm07i5AxMA/M9qtgMDnpEX0N+gvDgZEc8L4l/EXouE7SNqieWOYp2Et2Btks9AcD8ICzdtvdYOCThfsghSQGkT/wBV7f8A5t66xICKR9fYe9ZN1au2FPE6SuwW+4GOfvD+Iajylm2cNk9x9e0ikr8QfUMtnqTzPT3oi1xBDai5JDtsAHOcz7REVDpbVlH8xLjblkQYIPQjFeWnYMt+UvSyAlBywhPlpYlTDHqxH/MUPxDSobthGaBtJJ5xOQP0FKOM6+AYMlq14PfuNfW4VkCIB6mMAUwlbL6xLahEf8NjkkcwPi+lNu62Oe4j3U8j+VOPBVs+bMD0qxeeRkbYI+tWDjHA21Co5UI4HPoZOFiZnPbFR8GsWrQFkJ67mGackHn6vp8Yo/xJVM9DOVp0Li8lflEYcP4cpUwltVEkkAA/QdJ7+1J9bpgzqsG2QxKleh645Z70Vxg+W/oP06E+/ehtDrNzieWTHYx07Uot75DAmdKNLvQs3IgVjQPecX2dWAMQ3NYMNu6NjlHtRbX1tW7aKIH3S2X2jrPQHOKT2eJLaN7cCwkEL0MtBBonUWLmqCOALatIGSQIj9R0py6xyOTgQem0dNL8xlxfSW9RbXy7q2yhkDb1PMY6fSqjxS5fVirn1YzzmFYAg/Bqw3eBXLKlkbzI6Dn9B1oDiHDbtwJcCzsB3AmDGScGpo1TngtkSmuRUoJrOfpKpb1xgVlFjhaN6g2DnmP3rK1N4iA8XwJ39LhqS7ex80Vp9OAsnmajt3lyuMV81asjG49YhvBPAgaPmh7tgMpHU4ntRP8ACtMhTFYbLIJjM4/6qK6nBBPAht4HInOtS727pV/tA5+OlS6vVBLbXUALPieZJ5BVH79KbePdAWtG4RDqVBI6qTH71zu4he6tvcYGNxJ+zBmO3aun0ypcNwPAj9/iKsqoq+ox1oFuXFO1IkEA9WaZImYjFaOt60A7qw9+3z2p3oTstNLrbUhdq9YXl8TW+s4qxgQuefXdV3JJ+XiaOk3Ur5agfWIRxJrp25JPSgf4+2rbblsNGJ58h+dM+OK4Zrn3mELA+yoEcx1NVrVWnB9SkenqCPamKEUjImb4prmqwKxz3jixw1Ltm49piCrT5X/6/wCoHmdvUdqd8DU2FACgs5liADzAgT26/WlHhK2AxdvUFnaP90ZB9oB/Gm2h4qFuMx5N0/Sqal+NolfD6bdQDbZzjoIw1Ac3SzIrhhBQZBx1FIuK+FHvnfYtBduGUmJIg4DGfanR4uu4EKBHMjma34trykXFbnE/h/aKUqudDkRvUaPzgEZcHsYk0XCrotg6lTb2n0z/AKh5+kf7eWaH45wt0tLcUHyyc/7T0+h71NqeNNcI3San0viCYR8oxhlPIimjc7OGYR3T6SzSVYU57mV+1qCJJ7Y+vSnnDdFsG9Ja29sbh/S4Mx+Mj6Us1cG8oAAg5+F6VHoOJXLJdGDG2zYBkQTJlSeuOXWmGJdCB3mE/iPn6rDZ2j/2Wixx0C2VaeeOw5j5mKU6jVKLYCmZJYnvzH6VC+lvFSfLYmJgDMd4+OlKmuercqkgDI6LM/a9pB/ChV0ZPE3nv02m9WfrGD308pAcnzOXUYBx9CfwpbaFz1FMKDgnAiTJNbNw9nRGmPvOxOBMkfWMRUmnsXroFu2hYDJ29eZlj0FaFgVVAnE26mx72tTIyeIHc1QNwmJ2j/7GptLrWQKUdl3SGgx7A0a3CjaE3FCtG6CDJz196V27DbG7iDHs0Z/IfjVVKtwINtTfuJZjmWHw1xx1bazbixaSTMBMiJ7kmizxNkundBJJbuVJPL2PtVe4WpV7Z6nec9u9XHhfAl2i5eYjcCwURBH+6e9IagIrczo/CbR5JZ+eYs1vERd5H1dqAe+UluX96sT+F9PenyyyOBIzIzmDQnFuC27dvYS7XIPOACYwPf5oS7BgAzcGtRUKgHMpbl7u7aCT7fjReg426WnRiRGVHKGonhXD7jErbBFzJhjtlYBxOD0Ge9WLT+C7c7bpYs0g3Puq5yYBwQOVOWuija/SYfxbWMWURFo/EzEyRkZmcCnI8UXdSSFKpAIBIEGOYMgimGn8GJYPqZLhM8mKiJ5HGelb6VtLZlGsIh5QdzE/SYIoVdlCtkCeNt95DbRj95RNXe129v5U55izbIPwQua9q+3eIWJMm7+n5dKymfjvpC+Tn+n9p0VtNIjcait6AIZPOt/PjI6UF/mJJM1yL207OB6h0mEiuenSHtdqG4+KA/zTB/KoU4ietZzWWv1MKtBmagbyQQCOxzQmv4IptkN5ecCQNw7EEU0vRtBET1oZtHuG9jA6L1P9qa0zuDxL5xhhOZX9DetsysrNtYkkAkHtntTDhfAdRcTetpjnBiPwmul8PXzBubABwB+9MvNEY5V0FerUoWbiOHxWxRgAZnOtRpLiJ/oOSFgtBwfb4pTe48pTyXtqU7EZnvnINdTuNmqz4k8I29RlYS50I5H5pBNfWH28iXo1lb+m9eD3lB1NwafFoelySCRLLIAIn9/ejk4Chh2uEAgEARI7yTUmo4PqLSPbK+ptqKP6mOJU0dp/BmoS1tZ1LdhJj61o2WjbuzNJLaqcIjYEXJpE2naDIMjMk1polRr1yxexvIYZ5GP7YpXruNNYZkA9YMH2NJLl25cDXlmUaGM59j9Zo1VDEEmD1OtrVxWDnM6NqdXbtJsVVPQYFR6ThGl1FuSuy4OqmM945VRl8QsQsiYGaL0niDaJJ2jsMlv7ChfDWovB5hCaTXw+DLHpOEWw/mlS77wFkkLPLA695OKbXb9u0hnbAM5Ab1H+meVV/hXifcd1wDaMDug7/OaD49fOYIIDcx94FQVP4TQ/LsLgN2g6dNWT9Dz95M3FIubySYM4ME/Ws1Op0+qaHthC0SyYY+56H60DwzRXLpUKhYE+roAveasFnhWmdtpGwpI3L192nnR/NFPAMe1dencbSucDt2mcG0Vq4ro9pfST9qeXQkz25GnWjs2FTyrTKB1ndBPu0es0nv6ryQqK2/bncR9rsCK9v6i7bPnFlcGCViCoPTFS9qMvckzJ+BC4I49oRxjSAWil0hiFbY3IeobcjsCZ+gpfpOHhbK70S7bC5bAbnBKkZjkaj4rxBtZdtqMKxCwPurzJ96Ke+tq5sAhIiPahGxq1wvXrIXRB3yQM45k/DuC2LSM7fzVYyu8CQB92R0B7UfptWl87GXBwNuCOmKXaPi/mxageUPSo6iB9qe9W7wn4bFqbjkE8k9h3+aptNr+pvrKutekqORg9oPpPCm0sdwB6c5+opfxm+qMBtG9cyQDyHOro2kWSxJJ+aH/y2053MgY9yKTa0o+BxEa9Yd26zmcvOhuX3tuisTtuSQDkzIk/X8qsOu0jmzvKsroskHqBzq6m4qCFAHxUF28GEMJHUUO7XoSATLV6oq2VXjOZzbQvevMu1W2nAaDA+tXG3pLfmKVVWuKI3tn8Km1iBZZBHt7e1CaX7VDs1a4zVDX6lriMDAhd3WsCQbayPYVlbm0D0mvKX+NPuYrthm/mJmRQqmDNSJYKt3zFEHRmYIikq6nY+kSNyrFz8LLyymJ6Gs0PCWmbhAUdJ5/+qeWtORQ3FNOQJAnpWg1DqucZg/OJO3MW6rVBm2ry/tWt0yQVaR26itrnC49TuLZ6DmTTC3wvb3P0FeXTWbDgdZJdeINaMIR9RRdm6SuYj2qG/aioVvYikCzgFDLFQwyIburzaTyFe6JJEty6V5e1bAkch0irrpQqB7T+kFznAkmr0KvsZhlDI9sRWl/iKLgLuJre3riBnNZb1CzJAB71ofEVjGxv1EptbvON/wCIXhq9bum8Ec22bdujlPQx7zSfhWtRXNq5hGYEsOYInmOozXdtbqNwKkAg8weRrl/izw0jX3e16WiSkAKTGAI5TWzo/Eks/CP6yEot3b6+o5la1j2RcHletVPXE9cjpTrScJsOgVvSbg3LcABiScH2x0ql/wAMyq5IPq5SIPPNWfheqP8ADWZ+7IH0Mj9a0bsquVPeM6H/AJFxSwdRHtjhFq6AhAUqSCUxvAxB+e/OsuBAsG0gtghQDOeYkHmY70J4d121muNyGfqaziPEPNYt0AxWd6y5DGdLVpcNtXpGGhU27j2lJACggHsc/WvTpFUkSTuiDyqDRO9zV29gLFkAIGeXU9quvDfB3r33iDHJB+UmgWqwbPaAs1KafIc8+0QWPDDX7e5AQw7nB/Gh34RqUHqtFi2CsT6fkcq6SwWBAiPpWW7kUidaiPtPP1mX/FLTnjj2nLtHolsnkxf3BBT2jvSzifrvqJgMYPcV2L+KCg4BNCcQ8P2dSoZk23FyrDB+vcU/prKr2yp5x+UvV4nsOWX85R+DeG7ZKm3cYkZggZ+o5Ve7t9kAQcoFUjw9ZddU1ozKEz9DVxv3eXcVm67UOh2d/eTrstYATkdZqNS0RNS6bU4ihYma1V4NY+TFSgIhbGa1atprzb2oIlBxILizistaMBZBqcW46c6mW3PpAAjmabpXcCP9zIZ8QVRWVO9hAYL/APiayr/Cv7j9RI8xf9E20o3EmYPtUJ1pV8GR79agt6gqfmoC2a8LiECrxCCrk56SyWrs1rrtSFEdTyoDR6mBJ6Uu12vJLMPtQY7DFP064+UVPU8RXyPV9BKr4y8QDzHtq3q5Ej7oH/un/gfxkL9pbV1ougQJGHHQiOsVyPil5hfYz9rnTTwXxDbq9OdxXbdg5wQcfvFdFp9MFUfXrM9riTmdp4k4QZ60lsXJYDua88QeKLQuLY6kTu/paYA+uai4c03AB3rA8Q0/laggdJpadwyZlquWxECgmQBdvUmstXo3E5ioyC0N79aDqbRYAVkKpHWTtp5AjpUf8CSa3ta4AZqMcSJOIFLKaO8kCztJjoQMzVJ8TW/K1AmIuKc/7pxP0q+WCYyZpXxXwyl+5bYsQEaSsTPtT+mVAwZeh6wum1HlPl5TrH+HtzWFLlxwiEZxLc+QHICP3oHx9wC1omtW7Uw6zkzlcH8R+ldaOot2rZZiERBknAAFcJ8f8dGs1RuWydv2bc/7evtMn8q6apAa8RddWU1HnfWADUEJtHfNE2TCUvs6221va0pdU8jyYexpsu1Qu4gzGJGR80Fxs6idnp9bS6FwwnQfBWiFnTLcmXvZJ6hegqyrqDE9ufxSnhltHso1ojaBAHYUxe0yLJEjrFcvqrbrLCVHA7TlrmFjFieSZO12T815updZ1UMJ5Uz0r7jkD2rP8nzG5OMwTpskT2o9UkTUl3iQWAM0ReRWGZHxSXVWdp7jvTRD0fI3EisLYcNCdDp7fm3L0QzAA/StLiyJqDT3CA3sD+lCcO4st1AyHB5jse1VuZ7UDHt3htuH6xnpLG6RUWp4e6dJHtWtq6QQRzpiNceuaqhq2YbrPMXVsjpNNJomIG7FEGF5CtLXEjMGtn1g5xTOyjZlDz3zFm3k8iRpaYncRyGBQdzjlu24t3DtduU9T2+YpoL8iRSnjHDbeoRt6gkfZb7ynoQamnyRleeR1kcmbvcBM1lUU8a1Fr+W9l2ZcFgMN2P1EVlV/hz9iP1jGVls3zWs0Ab5XMGK1tcVViQOY50Dyj2jZYDiMbl6BHegrtzJ+P2qJtVJrNRw6+6NsAG4RJMQDzNErQA8wbtheJyfXsz3nPY/lOP1qw+D/At7VWnvC4tsKw2kgmWBnpypv4b8KOOJbCI/lgseYOclZ6kYrptvh9vT2xbsqEUTgdZ5n5rq7tUKqd6c8TDWrLeqcf8AHeh1eLr2yBjcy5EjA+O9FeA/GM3Et3T6hEN/UOx94rpzIrjawBBwQeRqheMf8Owp86wPLgz6Ry/PGc1nafWJrEKWjB942tBRvQfyl51h5x1qFbpiqz4c40WXyrrA3UwT/UOhFWC08xWDqKWrcgx+sArJS1aB6kVJMVOvD55UuPaXLqvWe6bWxzo1NWDyNL14cZImpRw9u9ECuo9MWcVk9ZFx/RjUadrLHmMHs3Q1wjiGla3cKMMoSI+td+vJAya5d/ifpkW4txPtssMB35KT8/tW54Nq7DZ5VnP+IpfWNm4SqJdXaWhWK4z/AEnB/WjtHbteUQxO5Um37kEYI+D+VC6Hw5fuWv5VtrhXLlRPwJ9qg1IK+UIgwZHaI510wI6AxAZCmdP8A3S9kST6Sf7xVxS9kmcdqo/+H9s+S56Fv0FW4GuK1lpruYL7zXpXdWCZNqSDy5H8ql0TRihrVuT2Hei7dvMg0nh2IeXfAG2TXboqK5aiCRIrHtgUNe1pPxQyctk9ZRFJ+WEcR0q3LT27cW3dCA3z7VUvCXgfUWpZ7iqCTKc5g4PtirAupIIPaptPqmnnzNa9fiK+XtsXOesg0MDkGSPwgqcGa0uWSCBTVrmKXX23Gk9WtKtlf0nq7GbrB7llg0RXpkc6MFtoGagaySYpaxU/ozCB89ZEmpwRXhuMojvW9zR7TNS2F3sqn/gqag/mBF6niSSoGe00RZAwKynn+WW+1e10H/zt/wDcIp8UvtOf664Qhjl1qqWeJg32C84/OrTxPUKlpi2BEfjiuci5tvzmf+qFoKt6NmW1VpVgJY+Aa+5e1IVoVVksB1jpXRkuYiud8GQjVqwwHBn5jlV8sPSPiXDjbxxDUEsmTJtK4S4GI9p9jTS/kUp1FsgTROm1MrnpVdPqMVmpukmxM4YTLBVSWJiOnvUTcUcyGgjqIqPUZzQQahV6l0TanH+YRawxyYp8QeDzdHmaT0XVIMTAYDp7VNodQ6hfMQowwwI69Y71YuHPH4VroeLpqVJG1omQftCMcqcD+dR6uSDBFijwe4IzTHQ3pWld69iOg5ewqHT6wqaywD1EYZN6x8+oC5JqC7xdemaTarV7j7VCLtEXfjrBrQO8P1mtO0t2BgD8qrvAf8Mnvt52sc+pt3lg5PONx6RJwKa2rpme1N+H624T1aOlaPh94ofBHWU1FWRx2ja3orWmtQoW2ijpgVxDxXY36y4VXAdvpMfma6N4y8QWlQ27l02y4xClo+Y5Vzmxwe7qLsWTuUHmZ+hzXSuUUbxwJlNn5Z03gfABp9OigzIDH5IzR1jSljFC8Fa7btqt2CwwfcU20+uXlEVydi1WX7i2B3mipdUwBJRZCiBQ7PBNFMJrRtKKjUVNYfR0g1b3iu/qTOKFZqbroFBzmvG4ajHntFLJpyTtyMxpbkWKLfWpVaKIu8OKkwZEUOVqliFG2mGDK/IjE60EVotsscCt9Hw7q34UczhRimV0m4eZacCJs4U4SQpbjmaJthOdAK+4n2qFNWFMe9X0+qSg5C5HbMoay0b6i0pHKg7VnaQQJNCXNeSecCpNOD3pm3xCqy0MqYPvPCplXkxwHnM1lCgnvWVtDxRsdIt5c4z4w4p5reQmSucdWGYojwlwI7vNuiW5icwT17TQnhvhb378czI3N3jHP6V0nUcDuWlmAQB06UC02UJ5dAzjqZetBc+6wxDwnhJtsxcA+o7TzwadWzQoeprbVzlztYdzTWSsIMCOLLSoBod7ew45Gord+KLtNvGM0mA+eIEgofpA79zFCTUmpwTnrQ5ajquIZYfavQs+x/SuX3OJXLdzzFYhju5fPXvXStPdiCc1SvHPD7SOrWuVzcSJBAbrEVseGY9SmZ+tBBBEc+HPE4vW4ur6geYxP0oq7dE4rl2m4g9u8MxED2AmTirRpfEYYmFO3MZ6dJ96PqfDyp3J0k6fU9j1lja9XqXJwKrVvjNy5ItWyxDKD7AmJNCcY4hfEpbfae8faA5gTyOKEmhZiAcCMNqFUFpZuKeJLWnBH2mHQdPmkOu8eX/KHlkW2uH7vMJMDPcmfwqp2r+7duPQkk1C90syxkllAH6CtfTaCuo5IyfeZV2pew8Sx+HODXdbqLhJnadu45iOZzzNdH0XDRpF2IdxOSes0J4c0g02nCj7TZY9yedM7FhnM9qx9frfNJROkbopCDJnm9m70folnn0rw3WXnFS6Ns1jnAYRls7YbvrPMqJ61mqNqmBwIvtklwzWh5Vk14TSz2FzmWAnk1Pp7FrnyNDM9ZaUGZpvSag1Nyob7zzKcQ5+cAfWvL2jLDBzQQ4gQI5gURZ4oIzW7Vbo7zizv+0Ga3XkQHWBrQgjn1peGpzxHVpdT3FIprP1umrpf8I5U9I/p8svI5k4amGjv4pUDUtq5BrOZfaXsTcI3N6soHz6yqbn94t5Mqv+GCj/AMjXRdW2D8V5WV3+l+W3/e0Q/tlN61IlZWVxlnUzcktP+GoOw5VlZTWg/miLar5Il4wP5hoE1lZQrv5jfeWr+UTy+f5TfB/SuZ6NiSJz/MHPPzWVlavhXRvuIhru0B1f+te+T+tN+AD1f/A/pWVlbeq+WKU9RGvg8+m//wA70t4icL//AE36ivays5f57TSf/p/77yt/fu/D/qaJ8IqDrLAIn1DnWVlbDfKftMZeonaNaPV9KacL+xWVlcSf5pmw3yQO51ojR86yspBvmhm+SFPWlZWUq3zGAEysNZWVWTBrnOtScVlZRxDTTpUV2srKJ3hBDOFD7VC3VG84rKyte/8A6iSifO092jtUVwVlZWSIVes2WsrKyvS0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30" name="Picture 14" descr="http://www.google.hu/url?source=imglanding&amp;ct=img&amp;q=http://img1.indafoto.hu/9/9/61799_bfc0ff45c0113166cb7df1b6824f07de/13154303_40d203aa76350591304e9be4e4dd1f9e_m.jpg&amp;sa=X&amp;ei=hhT4UMSvMMq0tAbxiYDADA&amp;ved=0CAsQ8wc&amp;usg=AFQjCNFeJg6mJZubHBtiJhH4vVRTIPtd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215940" cy="286394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32" name="Picture 16" descr="http://www.google.hu/url?source=imglanding&amp;ct=img&amp;q=http://www.galeria_termeszet_hatterkepek.abbcenter.com/weboldal/galeria_termeszet_hatterkepek/gallery/Termeszet_tavasszal_%281%29.jpg&amp;sa=X&amp;ei=ihT4UK_eL4mZtAbv7oCQBw&amp;ved=0CAwQ8wc&amp;usg=AFQjCNF7nWYTGjeFkYsIoxL7jRGnFNVQ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103440" cy="288032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99592" y="1196752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899592" y="1196752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275040" cy="79695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hu-H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Költöző madarak</a:t>
            </a:r>
            <a:endParaRPr lang="hu-H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832</Words>
  <Application>Microsoft Office PowerPoint</Application>
  <PresentationFormat>Diavetítés a képernyőre (4:3 oldalarány)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Négy évszak Nagy Ferenc 7.b Felkészítő tanár:Salamon Róza</vt:lpstr>
      <vt:lpstr>Az évszakok változása</vt:lpstr>
      <vt:lpstr>3. dia</vt:lpstr>
      <vt:lpstr>Tél</vt:lpstr>
      <vt:lpstr>Téli sportok  </vt:lpstr>
      <vt:lpstr>Tél kialakulásának okai</vt:lpstr>
      <vt:lpstr>Tavasz</vt:lpstr>
      <vt:lpstr>Természet  tavasszal</vt:lpstr>
      <vt:lpstr>Költöző madarak</vt:lpstr>
      <vt:lpstr>Nyár</vt:lpstr>
      <vt:lpstr>Jellemzők a nyárra</vt:lpstr>
      <vt:lpstr>Nyár kialakulásának okai </vt:lpstr>
      <vt:lpstr>Ősz</vt:lpstr>
      <vt:lpstr>Az ősz kezdete</vt:lpstr>
      <vt:lpstr>Ősz a művészetekben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Négy évszak Nagy Ferenc 7.b Felkészítő tanár:Salamon Róza</dc:title>
  <dc:creator>7.b Nagy Ferenc</dc:creator>
  <cp:lastModifiedBy>7.b Nagy Ferenc</cp:lastModifiedBy>
  <cp:revision>40</cp:revision>
  <dcterms:created xsi:type="dcterms:W3CDTF">2013-01-09T09:26:15Z</dcterms:created>
  <dcterms:modified xsi:type="dcterms:W3CDTF">2013-01-28T12:09:50Z</dcterms:modified>
</cp:coreProperties>
</file>