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73" r:id="rId6"/>
    <p:sldId id="263" r:id="rId7"/>
    <p:sldId id="271" r:id="rId8"/>
    <p:sldId id="266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00" autoAdjust="0"/>
    <p:restoredTop sz="95739" autoAdjust="0"/>
  </p:normalViewPr>
  <p:slideViewPr>
    <p:cSldViewPr>
      <p:cViewPr>
        <p:scale>
          <a:sx n="71" d="100"/>
          <a:sy n="71" d="100"/>
        </p:scale>
        <p:origin x="-1176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C96A0-7640-4151-AEDC-E5BDCB19EB18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EFC8A-9884-403B-96B7-B528C91E9C6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2527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FC8A-9884-403B-96B7-B528C91E9C6A}" type="slidenum">
              <a:rPr lang="hu-HU" smtClean="0"/>
              <a:pPr/>
              <a:t>3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EFC8A-9884-403B-96B7-B528C91E9C6A}" type="slidenum">
              <a:rPr lang="hu-HU" smtClean="0"/>
              <a:pPr/>
              <a:t>4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213E3-F00D-420C-A83E-531E892BBD0B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CE964-9223-4876-A261-F2640F531858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96144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Jokerman" pitchFamily="82" charset="0"/>
              </a:rPr>
              <a:t>Madarak</a:t>
            </a:r>
            <a:endParaRPr lang="hu-HU" sz="3000" dirty="0">
              <a:latin typeface="Jokerm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421081">
            <a:off x="1314617" y="1934149"/>
            <a:ext cx="6400800" cy="36499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r>
              <a:rPr lang="hu-HU" dirty="0">
                <a:latin typeface="Leelawadee" pitchFamily="34" charset="-34"/>
              </a:rPr>
              <a:t>F</a:t>
            </a:r>
            <a:r>
              <a:rPr lang="hu-HU" dirty="0" smtClean="0">
                <a:latin typeface="Leelawadee" pitchFamily="34" charset="-34"/>
              </a:rPr>
              <a:t>odor Vanessza 6.a </a:t>
            </a:r>
          </a:p>
          <a:p>
            <a:r>
              <a:rPr lang="hu-HU" dirty="0" smtClean="0">
                <a:latin typeface="Leelawadee" pitchFamily="34" charset="-34"/>
              </a:rPr>
              <a:t>Felkészítő tanár:Salamon Róza</a:t>
            </a:r>
          </a:p>
          <a:p>
            <a:r>
              <a:rPr lang="hu-HU" dirty="0" smtClean="0">
                <a:latin typeface="Leelawadee" pitchFamily="34" charset="-34"/>
              </a:rPr>
              <a:t>Dr. Török Béla Általános Iskola </a:t>
            </a:r>
          </a:p>
          <a:p>
            <a:r>
              <a:rPr lang="hu-HU" dirty="0" smtClean="0">
                <a:latin typeface="Leelawadee" pitchFamily="34" charset="-34"/>
              </a:rPr>
              <a:t>1142 Budapest</a:t>
            </a:r>
          </a:p>
          <a:p>
            <a:r>
              <a:rPr lang="hu-HU" dirty="0" smtClean="0">
                <a:latin typeface="Leelawadee" pitchFamily="34" charset="-34"/>
              </a:rPr>
              <a:t>Rákospatak u. 101.</a:t>
            </a:r>
          </a:p>
          <a:p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6876256" y="414908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1619672" y="458112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32848" cy="1080120"/>
          </a:xfrm>
        </p:spPr>
        <p:txBody>
          <a:bodyPr/>
          <a:lstStyle/>
          <a:p>
            <a:r>
              <a:rPr lang="hu-HU" b="1" dirty="0" smtClean="0">
                <a:latin typeface="AR CENA" pitchFamily="2" charset="0"/>
              </a:rPr>
              <a:t>Nagy fakopáncs </a:t>
            </a:r>
            <a:endParaRPr lang="hu-HU" b="1" dirty="0">
              <a:latin typeface="AR CENA" pitchFamily="2" charset="0"/>
            </a:endParaRPr>
          </a:p>
        </p:txBody>
      </p:sp>
      <p:pic>
        <p:nvPicPr>
          <p:cNvPr id="5122" name="Picture 2" descr="http://www.nyf.hu/others/html/kornyezettud/mm/kornytud/termved/tgy6/vdenmaj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5151">
            <a:off x="460375" y="1736442"/>
            <a:ext cx="2162175" cy="1621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4" name="AutoShape 4" descr="data:image/jpeg;base64,/9j/4AAQSkZJRgABAQAAAQABAAD/2wCEAAkGBhQSEBUUExQWFBUWGBgYFxcYGRcUFxcXFRcXFRcUFxUXHCYeFxkjGhUVHy8gIycpLCwsFR4xNTAqNSYrLCkBCQoKDgwOGg8PGiwkHyQsKSwpLCwsLCwsLCwsLCkpLCwpLCwpLCwsLCwsLCwpKSwsKSwsLCwsLCkpLCksLCksLP/AABEIAMIBAwMBIgACEQEDEQH/xAAcAAACAgMBAQAAAAAAAAAAAAAEBQMGAAECBwj/xAA8EAABAgQEBAIIBQQCAgMAAAABAhEAAwQhBRIxQQYiUWETcQcyQoGRodHwFCNSscEVYnLhM/GCkhckNP/EABkBAAMBAQEAAAAAAAAAAAAAAAECAwAEBf/EACcRAAICAgIBBAICAwAAAAAAAAABAhEhMQMSQQQTIlEycQVhIzPh/9oADAMBAAIRAxEAPwDyZaSIY4eh9Y34IMaUvJE2VqhomUmA6+WBA8upMSy+eESoAEkbR0ujLPDP8C12iFc0aRVNMyBaYZYayZwIhctHSMSoiFlDsWhyOA5k04LmI5imLRBTV2xghSQbxJJp0yskpxwLKuexjlOKsO8axEPCdi8U6o4HHqxmquUd4bYPjSwQ5tCKnQ8MZMvLE5xTE6l5o8UCoaSSFR50nEsm8NcO4mGjxz9GmOn9j/FeH0TBcCFtJwuEGwhrT4sFCDpS30gybaoWa7KkyGloAkaQXkjlSohXUNE1Xk4Z8UkD11jEUqaHvGTpmYxMimh04pjcclHZ1PkpKXhbMkPsIcmVZoXVCgDBlTOpzjJUhDX8hhNPqnMPOIV8jxTJdQSqEhxp5Rx+04u0N6VLmHMgWhdh6YZBUcnLK3RCc29myiOFJaJHgaonNAhs0Hk6Uto5mBxAaql4mRNtHrQ/E9nieAVdNeMgt4yD1QfbF6ENA09MFKmQPOXFShEDaOpM8JMBTKhoj8aNQhZZVU6dYW1CuaBqWsglRBjKNPBkjpM6NkPAa1MYnl1NooE4BLwV4qmaBoIkKhJKxoSrBytBIvAS5F4YzS+kZKkdYVB5I3oFppDmGX4ctB1DRAw5RhlozI1RSauSY1h9Kc0WyqwrtGU2HAbQksISawboJTCC04jk3iSTJZMLa+THlcnI08Hntyi7Q9kYykwQJiVaGKDPWpOhMG4biKgQ8X403s7OPmbWUXUU4iYSoXUWIvrDOVMBivUeUIS0Dz1sIruJ1jGLTOlgwhxnhtSw6I3Wya4HYoP5iWNwYrFfhplTNLRY6IGUciwRE+KU4mI7iCvi6LOGBJRrtBoqIHppbRuptHJOCcjyeSOQtVRaFNfVxtUwkQvqZCjFeLjV5K8MFtklLPdUN0GEEiSUmHchbiO5M9CL+iXNGRGTGoYt2Ak06ibx1OkWi11FCiYM6NYRT5BJaHCVudJvHOW0OV0d9IBqKe8EWgOWiJBUtHEy0coS8YwWlWaJEymgDOREgrDBNYYVxLLhbLnuYayEuIxkMKBAOsGz6UNaF8g5YYIqHEJPGS/H8sGqKYUKizUtcCIrakPElKkg6xGTtYE5+J1aLJMIMDzZTaRxTzLQatDiOR8r0zy/eemI6uvCAVLVlSNzFdreLMxaWLfqU9/JI09/wixy+BZ+KT1oQsSpUlgVKBIVNUArKALlkKDnZ+8K+JfRJWUgCkpE9DgFUsEkPpmQbgdw46tHVw+nhKpzLKCatij+pLV0+H0gukxIA86SO4v8vpDAej3EZMoLXTKKbk5ChagBc5kpJUB7oWJkZma5Og1PwEep7PDKOqFyi00SwoAguIJm1RQNYRUGD1cr8xMiaZftDIq/cBte8S4hiQKbbx53Jw9HSdoVQlYdTcWoEzIss+8WimWWzIIUPvaPHK+jKjm3gvBeLKimIBJUjodR5GN7aO2LpUz1GsopVQGUMq+veFU3h9SbfA9RBODcQyaxPRXwI+sNuZAY8ydj0+kSlErhlGrcHUkuBAP4JStY9GmSkrhVV4el9GjlnGW0cHqPTu7iVaRhMdzMLAEOFyimF9bUsI5+8ro4MrBXcQkZTEdFOcxHilW5aIaBJePR4k+ts9D08XWR1kjIxJtGRazpJODcUHqLOukWKpp0pU+Vx1ih0UhQKcoOYszR6XJkTJSAVJzBhFXsdaE9bTSlEEWiObw6nVoIraZKznUMg+ERyMZ5cru1oAaKliuEMsgaQtNEQYs2JzXUSzwLSpzbQwvkRmiJ2jn8K2ovFsk0ybuwhdW0eZfLGM0KJFMHgsTGjtVIURhp3gmo6l1EESpkDJozBdJKvGdNDK0wwTGjuXWRIuSCmB5uHNEkkXcm9jCmrYdU1UCIqVPDjB3mTUo13LbJTdR+APyiPJwKejj5fTqSsvHokxYTaeekqSVifNcAh0gkBDjVmDA9me0X9KusfNHo/wCNplBUqUbypih4yTdw5ukOBnDm8euzfS/QJKQla5gUHJShQyaWUFAXvs+kd6jhUTWMCH0i4TiAxDxqVKpiClPhqBUVSFBicrG1wS2hzFwbQ44So0ImzVmWAqYpKi6WCS3MEf2lRJ7O20JcS9Nozfk0yT/dNXt/ikWPvhN/8n1lQVJSiWD0lhSer8yiSPONNNqrGi0snqlTxNTA+EJqfFcDKDcHoTok+ceLcf1yP6gSkFIWhKlAgpIXcKdJ0Ng8WbBqGVTgTvABmM6llazzEXJBsVX1iPFsUp6h0zUN5jMn3bp8w0U9iNbE9x3oqVIy4MVgaVDSOarA0oJNNMCwNUEsof4k+t5fMxNh+KtZViLEGxjmnBx2WjJM5p8F8M5kWPaLLh+NKAAX8YATWpMdHm0iLVjdc2ixJnJXdNjEU2fstPkf9wto5pR9IdU89Kg3yMB8WMGuiE0ySOsIMZwHMOXWLDU0hTdHw+kQyqoKsbH72jnfGryhXCE9nmNTga0r5hBEmkyx6TPpUKFwIreJ4OxOWLeCqj1QgjI2uhmPpGRqJ0W+mUlDcieVmU37xYpdclaUqtcXH8xR6TESoMsMt28+xhlLnkskhu4tFStWPMXwwLQSm40Iik0eDgLULgPpF9wxLodKnbUH6Qk4koln86Wkun1gNx1aNGVmaK9V0DFto4kUIAeGtLiqFIfK+xB1ECqWH5PVOx2igoDMZ2jJNCXeMmoYwxpZ4ytvACL6ikzaaCBVUTQ9SsPHCkQNGESFNYx0JkZXhi8CJmGDVmUqD0VMaqq1TNEMpYjioqEg5Xudtfj098bq28DPkSWSITSCL66R65wjSSJOFKnllFaFlawllAAEKTmJdgxOw0s9z4jUJuXTmPm5LeVhroLWEWng/j9VMnw5uZclKSEyiAU5icwudv5bu/TGCSp7OSfI5P8AopuL0CpMz1FoQvmlhYZRlknKSNnEXDhXgJNSgTDP5SBZIOZPUKKrfB4S47iaqqaZky6jbUmw7mGfo+rJsuqRLE1pandJuLAqYfCM4taFTsvg9H1DLyugqI1KyS9tSBZrGwaB8QxGmpc2SWhGZjypSNL6fXrFjmViZySE6gbebHTuIpuP4CVgnKVKe3fs8ckpuzoUVQBU4jNqEuwQklw2rbaadYS11BMFwtf/ALGGiamwI3+2jUycVCFkpbTFnxtvBTKqdO3Wo+Zf5mJaSeom7v1h8rCwsxyrBm2je54Y64yCVOMEoxMojuVStrA8+l6QFOMtCKWaHFHjQVDOXXDq0VAUykxMqaoBxD9htl6pcX2Nx1g4yETL/OPOpeKKAhth2OkdRDKnsFUWuoplJFr/ALwtFaCcqtYOpMSzi8dVGEJm3Nj1GsTlD6HUmQClSYyIv6XNFgoERuJfL6H+IJjWEKWCunY5rqT3G4OxgXh4rQVIqN/VdnEVvD+JJshV1FoLxTiWXMAUFXBHnfpFwWi3yc0o5ndOx+sWCmqUlDH3naPOKXGVeGpebT2dYgp8bnI5r+HuNP8AqBQWxlxIhCZhyBlE3I0JhV4iks+p+EXGhRLmSsxZ+musKK3BEE2JAPdwD26Q0WK0LZc1JsdYMNOkBwq+4/mBcQwspYJv/d5QXh+FgkqCnW1h/BEPaFyS00nnSQM24EE4oARYMsbDQxWcQp6mSvMXSAbKS5H+oZ4NjyVKyT7kmym0/wBQoQCfKKrRGaZhpFumYUmxBB7/AMQkxdLrRTyklU9fqpDOBusvZIZ9enQGGq8AusldqVEWS/mL/LX+O4grDsDnVKjKlS1TALkAKLN7SlE/ufKDuG+FZlZV+CjQEGavVKQLFSj7atkp0Hxj6AwfB5VNKTKlJCUjU7qO6lHcmOhVD9nM7keL4b6Ja2akFaRKH95BVuGyjTTfrCnHfR3VSFNlzjYp3bUsdn3j6KmzwBHmvHnpLEhfgU4CppHMtswR0SBurttBjOTA0ked4HSSs34aol5ZpcIUvMkAmwHUm7tYWhFieFzqSoXKU4UksD1GxcbEN8YOn1FVUVKFGapcwqASCdCSGGXRtI9f4t4MFVISDl8VIHPcEkDR+nnpDTnWwRjeip8B4jLmzM6UFCgCFDM6XLGye7P7ottVIzN92jxBVRPpJqwM0taXBcakW3sQ4j2bC8TEynlzP1oSr/2SCf5jl5Iq7RaEnVHnuMgIq50tNg6VgdPEHN5cyVH/AMoHCokxe9bOXsUoA7tmP8iB80Sp7OqDTjTCqaoY3howIcQlRB8qawgSVgyjcyWDGxTjeCqeUFx3NwsnSPKnw80ZtxPPnDk7NoXTiNGfpG5ODFWtoc0eD5b6nrBMxki9o7uODUaZ1cUXFZE0rAkJOkSrwodIFruIUpNr+UTUmJmYOkPVFdnaVGWe0PKDFw14p+NOQbmOeH57pvdoZNgPQRWJ6iMipKmF9Y1DWCimYpRLlZRMBBIcOCHGjh9RCvKekX+uq1KQjxCJgR6uZiCNwDtCFpQUtSklyRyaEA7gi1ooLRHSzFJlBabi4/0YOwziLIkJWErQqxBACh5QrnJIJ8JwjRntftABQxZXn73haDZfaKsQVPIUyQByq/ZjDvD5QU+YbP3c9OseaUxKQX3Lv0aLRhOLql5Cpb9A2x0BhaopaZaK7DBl2vYg/uO8VipnSpCj4gJVZmcKt0I/mLOcQlzQFpUytxu/SI8SoUzRlmyyOigL9iDtBTA1QpwjGAtWVaipBcMoXDXBjjGOGwXVLLbhvjZtIT4hhhkzUS8+ZKruxDbe+GgTVLMuVRgqVNzBUwgZEJQQlcy50SVNm0flDqcB0r0K5JbFf9ZWoply1K8VyChIKiskcgSB7ROzd49a4G4AFNIUuec1XPSfFmE5lJCh/wASDsALFtW6AQTwjwRT0Qzp/MmEN4h2B1Ce6jdStVHoAEjjjL0i0+Ho51Zph9WWlirzP6U9z7niqhRzyn2HuE4PJpEFMpISDcnckbk7xk/F0h7iPI8b9MKqmWiXSpKZiiQtSh6qQzFP+V/L5wvqaitqJAKXAcpmp0LhixOqEnY9x1h0kxG2O+N/SWtalSaXQFlTBcqLXCB0HXcj41zDOGFzkgm6nJGYsovrclyb7GLXwpw1KmAZ5WUizM3xGhHlbyi702By5eiX3csb9bi576w90ahLwtwlKknxVJHiDcpAbyvr3iyTaoO0aqp1m0hUsuWD945eSTbLwjSK1xpw7LrZKg4TNQSJa7sHKSQQNQQG98BCWaWnlyicwRLYnR8oZ22f+YfYjVgOEjfXyig43ixmrd2Sl7de5+UTvA1ZEFdiH5q+5+QtHdPU9YBnSySSd4gTUZYaLGqiwylgwUuZy6xX5FS+hg+nWT60FoaMg2RWKSbQ/wAOxB9TCFQCREP40g2MAJeEV4BYtAWPUBmJcH3CKwnEFHWDKbiIjlVAoVgUyiyllCOpboMORlnXgGdSEKvpCN1sZRvQqxOoURaI8EqMpIO8H1NNaF8mmZYgNqhHFpjpU2MjSKe0ZChJqkKSkJWlKXFku79gOvaF9dw2sozAMrLmsfZGoI8oezcIkkeo5BOrnXVgbNCyqUoLbOvKLAFjbsrWKRcgNMS0FIvLlUwS7kqYAbC/eCRRyElfiJzBSDkKSxCxuR7miWYEuEhyAbP0vZTu2sQTJyEApCiBuLcw7PFNgFJk5QWNjt0OwgrDKsnYqWLEaAjr2LQfNRLmaAgJTcBWoTpp3iGQtXiEgAhrkbBL3gPCMMJOHEqC0FlliwU1xsfOHMjHJsv/AJWys5II21Be1ukLZFbIIyuAoDM7kEqZyQbN5QmxLHpY5c4dagkqurIkllzCGuQNruY1WFuhhxnXvSGagpSlczIncrsSso6BIABV1IAu5D3gaYmXhX4kTM04qR4gmTRLQmRJXMlolj9CMucixdQYDcVjFuEUVsxSsOmpmIloSESlKCVMEpJQjMp1MStS1lgVKIDsTFWpMUqJC0yktLKVpOVSUh5gPKqYFDmKXcZnA2EVj8cnPJ9j0XGPTdUGXkl0pkKKQXUcxCCLKSkpD2uHt2MUmZQTKrMtSlLmKL5lO5VsFPo4JAOmg0AJtPGuPy6qdSUpXJmrSUeNVSsxAmK/LWEqYGYkJCT3ZIe0Xqk4al081KZQUtAT64UGzOQoAD1bjRJbtFF8nkTWih8Hej+aD4kxJB/SzlJ73/b/AFHr2DYWlKWY931hjS0aQkcrQQpgIDko4QUrBzh4F0hvvpHXjZREc6qI3aAp1WBd3iLnZVROp1Uo/WFc5Skix1jioxHUqLJhHi2PgBg7nTsOp6CJ7H0D8SYlYJ76b9ye0Uiecxte7n+AO28E1dcZqyEh2sVahI8+p+cEUyU5QlrD431MFIwFJpQsF4R11CQohNwItM+jG37wKJLKykQ1DWVWUopMN6erBjvEMMyl2hYQxtGTNQ7ExxHC5e8L5FcxYwwlqKtILMmbUq0YERxPJAiFM47wo7Q2oK7w162iwCtQsbPFNyuI4Uop0JjNJ7BbWix1RANoDUQ4MBIxHR4ZyJYUl4i+NplVNNZCkzLRkQgxkamDAcvFUhJKpic2tmt1DbiFNQpOQLWpnLMSH+9YqU2VlU2d1X1dj/5fWB51Upaw2zWHUbxVM53IvVEtKwopYhJ8iVHt1hCvESqa5Rly2ALA26vvEeH1plW6M/e+wa1jDbEcfR4aHQmYoXJJKSk9GZ2032gqzWgylEspQonnIcpTzAlVik6ZS2x1aAFvLCnIKiSAkJdkkOQB7n98Kfx8xQKg6EpuSHJHk517kgQsVUrnLyS7ZixUSVE9SpR1Hla0BwxsHb6JpUxcyYJSAZ0xZCUJHU7Fj/O1zBVfwtN/CGqVLyBK1pWoqlIQrKcgTIS+aYxSp1bk2diYE4iNNJqAmkKlpQEhSjouYmy1IIUTlOuoNzYWg6p4mVWol04kyJUuWGRYqUkbhK1EkOb/AG8NaSFjFzaSHHCWMy5SptUhFMiamX4ciX4hlJQCCFzZguuatiliTcnZgyvhTiE05niZIlzxPBSubMC1kPYjMBmIU6nAYqJHMAINw7AZUu7qc63Yt0dJFoZVGDomZUpJA/t1G1nsI536qKkke3D+E5HxubfjCR36POCkrqPFLqljTMnKoncFLqSB/wCRbzj2ynpEpSAAAG0FhFB4TSijliUF5z13vdmGgEXOnxAEa7fbR3WqweFKDTyg9awICqKoHQxBU1gNoVzcTDsLmOeUrZSKCKoqOjQsqaooBUpm3P8AAgjxVK10+7naK/xMlXhlQNgNTYe74fbwEvoLYuxXF8ycyiEJ2Gqj3P0iqVGJiYsBSiJdyWIzE/qVvFbr8eXNNyw6D9u0DUtUy3IJHm38wyiI5HplAunCQhKkAX3Dk2uT5/vHVThDXBsYp1Di8sW8MhRIZZUFAXu5Z2+musX7C05kC7khyksw/wASCxGt3itLwzKT8oVA5POBpi1KWNosU+jCi0K6ukyKteE/ZUHqZQsFjWK9iFKEqtpFjmK8RQDQNiVDkYkQoSrTJUS0leURLUFycsBz2jAdDdFQFBzGnvpCWVU3hhJxFOkGjdg6qpFoICklLhx0I6giI1i94Y0GKoEvw5qSUO4UDzIfVn2iHFcJIHiy1eJKOixt2WPZMAawFcrcGCaKtayiwgJKm1jpQBggodieNjGQizEaRqNgGSNYXMBQAllM68oe1wxOmmvnHcmjybJU/uOghvUSfFXmlATJYYk3SxbQFxt2gZdAlSmBy/s/S7u0aKom0BVE0getl7BWb9h/MLFzwNLqMP67hrlTlXc62F/hcQqpsXTT+M0tSJxT4aFyyyUi2YkLzKzFtQRraKdhHGiBU+bkUhUtRFjcEBLe1la9tzBB4MmIAXUrlUqTceKplkdUyUgrPwEZi/HlRPkIkD8tCcpJBJmTFJvmXMNzzXYMBboIRS5apiipRJJuSS5JPc6whhsqoopPqomVSuqz4Ep+yEkrUPNSfKFn9QV4hWkJQ59VIZIfYDpBRw1ms4dyrq2wP3rBSaDQhIY/pctpd9WcH5wjkvI8bTtEUniaYPWv8od0OPBSXt0YuS/kIWJw+yrBWwFwXd7Hyg2ooEqSEGXlm6sCDl6er1DeRMQlxwnpHpem/kefhxdr+yz4dXo2cKAsCOvtZfrD+RxF4SDnLMHf42Hy06x5fOwSYhilMwG/MCW2ZvrvAM9M9YUpa1EJAAzKJJcsAAS8aEHHTwH1Hq+PmzKGf3/w9Uq+NEAcymfYXPy08zHOD8TJUbJJfS7klzb7+gjzGnp5gSCbv3d/fFlwbHzICc1KVM/Okv8ABLfzFKdnN/iUbzf0esUsozAFL9yRp/v3xVPTFiSpVLLSkN4iik+WVy3xA+McJ9J1MgZUpmZgw5k273B0+xE/EtBIxeSgS6hOaWSoOW9YXCtwCWu20dCp4RxtniBgmkk3uDfbc9GhpU8KVEicpKpZ5FAajmB0KXPMPKCJ+Frd8qk7cw02IYafOEbrAVGyagmAJADWDsAkhyCCSSO3Wx0hvJmKR7RABB5XO97XB0GttYQzsJqEpzhBKHspsqVN0UWcN06xLMx1AKbOQBmfrum+osIm4PY6a0W6TxN4k8ywS6LOpklSSkKSQkdyRDFU0HzihSqKZUzBMlIIUA+b1AoJZIyu2ZQ0sdotMqapN1gg7g6g9xFG/s0Q2opQbixgSeoKSUqN/veC5s0ZMztENlbRhxXS8PhSrK1hdimBFCm1fSH2TIp3iPEZrsreM7BRS6mjCNdYHloA84sGMFBS+8V2ZAFYbTrL3MOsFxz8Ot2dCrLRsodCNHiqonHrBIn2hwWXDHsPQAJ8jmkrbS/hqPsKhBMSNYK4fx4yllKxmlLstB0I6+cax2X4U1gOUgFO9js/aBSGvAImojI2lRN2+UbjUjdmTSaSdLm5Ekk6lAJYjrpZu8Ov6aSA7jVtySdT30Dw1qJUsLzFnYMsEcw1fq7vEOIVBkykryZi56jKLOSRf99NYF/QKBJMq/rM1m7He/lCGqQFzFAtbRXRtydYgFf4iyeZzu5H7bv97QZIwgFJJLkszm99vMgfKCgC4YfJ8MkElbjUaC7kM77akM+8HUHDSpkjxcstKUkjMqYJZUUhywUWJ2eOpeDEJcAKFwTm6XVbaGlPKl5MyAcyebLuOyeoPaFYUirqKjynduxvYAD3wXhktKcxYlg4SCDp2VdgHuxg6mwOfPKigJyG0xeYMjIMxzZmUHB6a2eO/wCjlEkTVILBIy5XEx3sci327BmdoWSvDMgGcyVApS77FwLMdBswFncfuThksgTJisylrIS7W5zmKsyrEvt0EN5tAkpSUDMQl1LJLoBJDHMACbPowBHeNyFrKssocgY5Q+dZJv8A3JDtcjYmJNpIZBgw4GUlZCCQSlyp2UFeyANiBclvlEJp0KClhLlCWIKQFEIZTsdWuqw+cC1NSxmAZARyhLKBBDEk3vcOw8oiOLADK91ZQVhwAsDMxykLylQd326CJZsawSvqZXipCElLBRzEBCVOc3Na7ANytp1JMHYZVJmItLZL2dlm9sxuVa6A9XEVWvnqmEk5UjlsmwawdIJc9bdYZYBKmBKim6UlIUAS5KicgyvoCLnpHTWCdjbEcOQJaCSkEj1RlzFrlROjf9dojwOXTJX4k0rlKDtkUHcAOpxqkk6Xd94yaFTUeIfy8pQCpRSHcE5QfZtoAfZO9o4w6jdcsKc515e5Ds6WILAofpZ7tdYTUcRBLJeaitlzqQTJiVGWosPETlVlFswGofZhsIWrxzD0DmmBWROVjnUoWskAjUFtn8rRxxJNK1S0y1hMuWLpDEZchQly76ZttT2EVjEFKIOZBs2VXrE6MCD62nexjqfIm8U6JxjjY6r+MCUKTKQSlftKISUhSnCzlLnY7RUa8KnKKhzFJYkOpk/q5uYN8ILwSoVLmgAALK9S/S6T97xcl4AJpcJSgm6mzWtfprE3yNvJRRSRU8In5Ag5jmfW9hrZ7jU/bvbaCvVNVlWkONXKWIHtN1GnvitYrhKmeU+dKg9mt1Z9d4gwXFnWQpRKibk2PcN0jbGTrZZqwJK8pSE3sxsR1EBKTzkA2EZWzkKlBUtYVMSWIDO41IHn+8D1KZsxAuEnrAyNgjn1o0OsAzZ7xoS8qVBbrI0I8oCCooibY2wWrp5c15wcfG8BcRV0mbOJlJAT9ICWkmzRBMkZR36QvT5XYe/xoX1lEpIzHQxEi8PqnD1LkiZlVlHw84TzqcpL7RhaNpUdNIttRK8WhkLSFKWg+Gqxv089BFawikM6YEAW1JAfKBd23j0XCqlMmWEDOyRlBIA0sWve5dy2sS5J0FCgcOzxY+GD0fTtpG4PqKkZjdvMF/fG4h70ilFgkSUNoMoDhLPo+gIu+naIpeIIc5mZ8oTu55SCk2Fj1aKdS8XqSpSJ6VCal0FgTdLgnsXt8esW7h2plzEeIAkEvudhc+d9e0dIiOcR4dROAK+RQ0y6IduUj2tBCCoweYg5kZZyXU6kezsx6f8AcPK7iiWAvLNTMI5cgIz5uhGrQpw/iApKSSSpdim5CE7E6sHJ2/aNYyVi3wi/rEE7BtDsygQ30gmrp0SkSigBMxL2K3JADlsxb3ddIlx3h+ctRnSjLUkgFkpso3c2sT3YPFUr69SylKgwSSdQQ5uS+7wU70Z/HY4GKIVNDISFEhyN+9+7fCHtbjGc+EEgEgOpwQCS2mob5xV8BojMmBgSkFKlbMNXF7XcfGHpo3qw9kKSQ5ZLK/SAO2hMZhWgOcteUSgtOQKK7h3Vl9Yg2JtbYNYPHMnFihhYJe5BUkrdnCilQvYaggfKJcbWiU5BuQyUJI8syu2unSA5VfnCjkBSAyhlSOW+gGg+g98/bUhWELnySRMSFJnAmzgqWklABNsoUHVcs7PGYhgRmZSkBSW0SyVlSlOysyueYQ4sCG03iOgRJBDIXb9JLNqDfUjYbtu0Nk1/hJZDrAvcBRDXDNu4F7aGHjxwi8tiUyuTuH1IZMxCZab845mDOymPxs8PJeeTTLRIkJWFJIE2ZlScywQVFOrZSMoUdWJ0Y8U1TKnF1pE5TqWSwlqIJcBmbL5WIfWGUmiMxXhgENZ3tkV/YAGtZ+wtCShf5OxoqyvUFGJsj80ErCikAJLgB1KO3+Nhb3xacNopMnIyQAZd1F1ELC1MEg6WUrU/vbKbBPwmVagZstJYqZykNYltQPlEtNWyZhmKC0KCHUzhsgHQXe194l1al2D7Vm5HMSiWZalpZ0ZjnUNcwCtWD21hBWLTNUog5RpcEG17bgu0RUExNXNWQECagDIUgjUk66mzB9eaAaVeVUx2zOwJKilSm77CzC2kPBOIWmhng0inRMU5GuhLgPsIv1LXysouL6GPMF1UpJCZis2xyjS7uAOjtEM6qnT8uV0h7K0LaAEbdYqI0eh4tgCZ10kg9UlvdaK7iPBjpuOd/WAAfsq1/OCcFrZ0kBKy4O5+QFrmLDT40ldlBoyaDTR5ZVUM6QWCSgmzgi7aJuNGOv0gzDMZUXSRnIBJLhmTqQ1gPfHo1fh0uaBYFrxT6/gPKc0sb6ObDoPcG13h7BrQBJrUrDNlff70iKbhhsUkML+cCVWDTQbBRALAkHl3YkW3jYmLlsFDm7nS7adevnBtPTApA9XUvMdJYizN0iSWPEdhfcxIhaVFy3mzfI3gpGHy1OSvL02jPAVkklYjPTJ8EhJQe126PC0HMoSwEl+pCQ/npBcyQEBxMB7R3QSUKSZk0MgOx0zEbDsHDn+bQt+RqrBPQ0CaZLqYTFnQFiWI5e4D6iCl4q6QRfMCbtoFZSL7E++K9jU7xTLmqICiwAAslJchn6W89YY1ykyxKmK5klKg2YAnIu5Jaxv8o5pcabsGkd1FfzF0OevN0jccS8TJSCyw4BYM1w+6D+8biPRC2LV+o/VKifMFBB84XS6taZIIWoE6sSH5Xv1jIyOwYdYWgHYWAI7FtR0MMqs5ZoKbEZGIsRZJ2843GQEVehIrFJolBpswfmL0Woew/XuYT1XqJ7qD97RkZDxJMtfCh/8AsoGxQX73TrBXEuvkFH3gpAPwJjIyB5Y/gqFVMJqVOSW0c6eUWekVkUMvK4u1nfMDpGoyDL8RYjqbeYl76m97hwD5taF9N/yzR0B/ZRjIyOPieRlsRzBlqOXlZSQGswzJtaLQlZ8VnLHM42NjqN43GR2PZo6HPA8wlNSCSwIYPYO+gir8VyUipUAAAQSQAA5OpjUZAex1oQ8OqIrZRBY5yPcxtDnEL1UsG4My/f7c/GMjIWWyb0RYRTJzPlS+boOphzSoAWGAH/RjcZGYUGm6T/iP4iJtPNXy0jIyJlCbDZys6bnfc9YtaRyxkZHQjnkC8XUyBNSAlIBQXAAD669YquOShzWFlqAtoAosB0jcZE5f7BFsos6yrfpMEFXKnyjUZHT5MDyP+Vu0McZWc8wOWCZIA2A1YdA8ajInMeOmKcY//RL7gP35iLwfxSWkyALDMrS3SMjIQK/FjWglJMqWSATkTcgH2RGRkZHNLYT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5126" name="AutoShape 6" descr="data:image/jpeg;base64,/9j/4AAQSkZJRgABAQAAAQABAAD/2wCEAAkGBhQSEBUUExQWFBUWGBgYFxcYGRcUFxcXFRcXFRcUFxUXHCYeFxkjGhUVHy8gIycpLCwsFR4xNTAqNSYrLCkBCQoKDgwOGg8PGiwkHyQsKSwpLCwsLCwsLCwsLCkpLCwpLCwpLCwsLCwsLCwpKSwsKSwsLCwsLCkpLCksLCksLP/AABEIAMIBAwMBIgACEQEDEQH/xAAcAAACAgMBAQAAAAAAAAAAAAAEBQMGAAECBwj/xAA8EAABAgQEBAIIBQQCAgMAAAABAhEAAwQhBRIxQQYiUWETcQcyQoGRodHwFCNSscEVYnLhM/GCkhckNP/EABkBAAMBAQEAAAAAAAAAAAAAAAECAwAEBf/EACcRAAICAgIBBAICAwAAAAAAAAABAhEhMQMSQQQTIlEycQVhIzPh/9oADAMBAAIRAxEAPwDyZaSIY4eh9Y34IMaUvJE2VqhomUmA6+WBA8upMSy+eESoAEkbR0ujLPDP8C12iFc0aRVNMyBaYZYayZwIhctHSMSoiFlDsWhyOA5k04LmI5imLRBTV2xghSQbxJJp0yskpxwLKuexjlOKsO8axEPCdi8U6o4HHqxmquUd4bYPjSwQ5tCKnQ8MZMvLE5xTE6l5o8UCoaSSFR50nEsm8NcO4mGjxz9GmOn9j/FeH0TBcCFtJwuEGwhrT4sFCDpS30gybaoWa7KkyGloAkaQXkjlSohXUNE1Xk4Z8UkD11jEUqaHvGTpmYxMimh04pjcclHZ1PkpKXhbMkPsIcmVZoXVCgDBlTOpzjJUhDX8hhNPqnMPOIV8jxTJdQSqEhxp5Rx+04u0N6VLmHMgWhdh6YZBUcnLK3RCc29myiOFJaJHgaonNAhs0Hk6Uto5mBxAaql4mRNtHrQ/E9nieAVdNeMgt4yD1QfbF6ENA09MFKmQPOXFShEDaOpM8JMBTKhoj8aNQhZZVU6dYW1CuaBqWsglRBjKNPBkjpM6NkPAa1MYnl1NooE4BLwV4qmaBoIkKhJKxoSrBytBIvAS5F4YzS+kZKkdYVB5I3oFppDmGX4ctB1DRAw5RhlozI1RSauSY1h9Kc0WyqwrtGU2HAbQksISawboJTCC04jk3iSTJZMLa+THlcnI08Hntyi7Q9kYykwQJiVaGKDPWpOhMG4biKgQ8X403s7OPmbWUXUU4iYSoXUWIvrDOVMBivUeUIS0Dz1sIruJ1jGLTOlgwhxnhtSw6I3Wya4HYoP5iWNwYrFfhplTNLRY6IGUciwRE+KU4mI7iCvi6LOGBJRrtBoqIHppbRuptHJOCcjyeSOQtVRaFNfVxtUwkQvqZCjFeLjV5K8MFtklLPdUN0GEEiSUmHchbiO5M9CL+iXNGRGTGoYt2Ak06ibx1OkWi11FCiYM6NYRT5BJaHCVudJvHOW0OV0d9IBqKe8EWgOWiJBUtHEy0coS8YwWlWaJEymgDOREgrDBNYYVxLLhbLnuYayEuIxkMKBAOsGz6UNaF8g5YYIqHEJPGS/H8sGqKYUKizUtcCIrakPElKkg6xGTtYE5+J1aLJMIMDzZTaRxTzLQatDiOR8r0zy/eemI6uvCAVLVlSNzFdreLMxaWLfqU9/JI09/wixy+BZ+KT1oQsSpUlgVKBIVNUArKALlkKDnZ+8K+JfRJWUgCkpE9DgFUsEkPpmQbgdw46tHVw+nhKpzLKCatij+pLV0+H0gukxIA86SO4v8vpDAej3EZMoLXTKKbk5ChagBc5kpJUB7oWJkZma5Og1PwEep7PDKOqFyi00SwoAguIJm1RQNYRUGD1cr8xMiaZftDIq/cBte8S4hiQKbbx53Jw9HSdoVQlYdTcWoEzIss+8WimWWzIIUPvaPHK+jKjm3gvBeLKimIBJUjodR5GN7aO2LpUz1GsopVQGUMq+veFU3h9SbfA9RBODcQyaxPRXwI+sNuZAY8ydj0+kSlErhlGrcHUkuBAP4JStY9GmSkrhVV4el9GjlnGW0cHqPTu7iVaRhMdzMLAEOFyimF9bUsI5+8ro4MrBXcQkZTEdFOcxHilW5aIaBJePR4k+ts9D08XWR1kjIxJtGRazpJODcUHqLOukWKpp0pU+Vx1ih0UhQKcoOYszR6XJkTJSAVJzBhFXsdaE9bTSlEEWiObw6nVoIraZKznUMg+ERyMZ5cru1oAaKliuEMsgaQtNEQYs2JzXUSzwLSpzbQwvkRmiJ2jn8K2ovFsk0ybuwhdW0eZfLGM0KJFMHgsTGjtVIURhp3gmo6l1EESpkDJozBdJKvGdNDK0wwTGjuXWRIuSCmB5uHNEkkXcm9jCmrYdU1UCIqVPDjB3mTUo13LbJTdR+APyiPJwKejj5fTqSsvHokxYTaeekqSVifNcAh0gkBDjVmDA9me0X9KusfNHo/wCNplBUqUbypih4yTdw5ukOBnDm8euzfS/QJKQla5gUHJShQyaWUFAXvs+kd6jhUTWMCH0i4TiAxDxqVKpiClPhqBUVSFBicrG1wS2hzFwbQ44So0ImzVmWAqYpKi6WCS3MEf2lRJ7O20JcS9Nozfk0yT/dNXt/ikWPvhN/8n1lQVJSiWD0lhSer8yiSPONNNqrGi0snqlTxNTA+EJqfFcDKDcHoTok+ceLcf1yP6gSkFIWhKlAgpIXcKdJ0Ng8WbBqGVTgTvABmM6llazzEXJBsVX1iPFsUp6h0zUN5jMn3bp8w0U9iNbE9x3oqVIy4MVgaVDSOarA0oJNNMCwNUEsof4k+t5fMxNh+KtZViLEGxjmnBx2WjJM5p8F8M5kWPaLLh+NKAAX8YATWpMdHm0iLVjdc2ixJnJXdNjEU2fstPkf9wto5pR9IdU89Kg3yMB8WMGuiE0ySOsIMZwHMOXWLDU0hTdHw+kQyqoKsbH72jnfGryhXCE9nmNTga0r5hBEmkyx6TPpUKFwIreJ4OxOWLeCqj1QgjI2uhmPpGRqJ0W+mUlDcieVmU37xYpdclaUqtcXH8xR6TESoMsMt28+xhlLnkskhu4tFStWPMXwwLQSm40Iik0eDgLULgPpF9wxLodKnbUH6Qk4koln86Wkun1gNx1aNGVmaK9V0DFto4kUIAeGtLiqFIfK+xB1ECqWH5PVOx2igoDMZ2jJNCXeMmoYwxpZ4ytvACL6ikzaaCBVUTQ9SsPHCkQNGESFNYx0JkZXhi8CJmGDVmUqD0VMaqq1TNEMpYjioqEg5Xudtfj098bq28DPkSWSITSCL66R65wjSSJOFKnllFaFlawllAAEKTmJdgxOw0s9z4jUJuXTmPm5LeVhroLWEWng/j9VMnw5uZclKSEyiAU5icwudv5bu/TGCSp7OSfI5P8AopuL0CpMz1FoQvmlhYZRlknKSNnEXDhXgJNSgTDP5SBZIOZPUKKrfB4S47iaqqaZky6jbUmw7mGfo+rJsuqRLE1pandJuLAqYfCM4taFTsvg9H1DLyugqI1KyS9tSBZrGwaB8QxGmpc2SWhGZjypSNL6fXrFjmViZySE6gbebHTuIpuP4CVgnKVKe3fs8ckpuzoUVQBU4jNqEuwQklw2rbaadYS11BMFwtf/ALGGiamwI3+2jUycVCFkpbTFnxtvBTKqdO3Wo+Zf5mJaSeom7v1h8rCwsxyrBm2je54Y64yCVOMEoxMojuVStrA8+l6QFOMtCKWaHFHjQVDOXXDq0VAUykxMqaoBxD9htl6pcX2Nx1g4yETL/OPOpeKKAhth2OkdRDKnsFUWuoplJFr/ALwtFaCcqtYOpMSzi8dVGEJm3Nj1GsTlD6HUmQClSYyIv6XNFgoERuJfL6H+IJjWEKWCunY5rqT3G4OxgXh4rQVIqN/VdnEVvD+JJshV1FoLxTiWXMAUFXBHnfpFwWi3yc0o5ndOx+sWCmqUlDH3naPOKXGVeGpebT2dYgp8bnI5r+HuNP8AqBQWxlxIhCZhyBlE3I0JhV4iks+p+EXGhRLmSsxZ+musKK3BEE2JAPdwD26Q0WK0LZc1JsdYMNOkBwq+4/mBcQwspYJv/d5QXh+FgkqCnW1h/BEPaFyS00nnSQM24EE4oARYMsbDQxWcQp6mSvMXSAbKS5H+oZ4NjyVKyT7kmym0/wBQoQCfKKrRGaZhpFumYUmxBB7/AMQkxdLrRTyklU9fqpDOBusvZIZ9enQGGq8AusldqVEWS/mL/LX+O4grDsDnVKjKlS1TALkAKLN7SlE/ufKDuG+FZlZV+CjQEGavVKQLFSj7atkp0Hxj6AwfB5VNKTKlJCUjU7qO6lHcmOhVD9nM7keL4b6Ja2akFaRKH95BVuGyjTTfrCnHfR3VSFNlzjYp3bUsdn3j6KmzwBHmvHnpLEhfgU4CppHMtswR0SBurttBjOTA0ked4HSSs34aol5ZpcIUvMkAmwHUm7tYWhFieFzqSoXKU4UksD1GxcbEN8YOn1FVUVKFGapcwqASCdCSGGXRtI9f4t4MFVISDl8VIHPcEkDR+nnpDTnWwRjeip8B4jLmzM6UFCgCFDM6XLGye7P7ottVIzN92jxBVRPpJqwM0taXBcakW3sQ4j2bC8TEynlzP1oSr/2SCf5jl5Iq7RaEnVHnuMgIq50tNg6VgdPEHN5cyVH/AMoHCokxe9bOXsUoA7tmP8iB80Sp7OqDTjTCqaoY3howIcQlRB8qawgSVgyjcyWDGxTjeCqeUFx3NwsnSPKnw80ZtxPPnDk7NoXTiNGfpG5ODFWtoc0eD5b6nrBMxki9o7uODUaZ1cUXFZE0rAkJOkSrwodIFruIUpNr+UTUmJmYOkPVFdnaVGWe0PKDFw14p+NOQbmOeH57pvdoZNgPQRWJ6iMipKmF9Y1DWCimYpRLlZRMBBIcOCHGjh9RCvKekX+uq1KQjxCJgR6uZiCNwDtCFpQUtSklyRyaEA7gi1ooLRHSzFJlBabi4/0YOwziLIkJWErQqxBACh5QrnJIJ8JwjRntftABQxZXn73haDZfaKsQVPIUyQByq/ZjDvD5QU+YbP3c9OseaUxKQX3Lv0aLRhOLql5Cpb9A2x0BhaopaZaK7DBl2vYg/uO8VipnSpCj4gJVZmcKt0I/mLOcQlzQFpUytxu/SI8SoUzRlmyyOigL9iDtBTA1QpwjGAtWVaipBcMoXDXBjjGOGwXVLLbhvjZtIT4hhhkzUS8+ZKruxDbe+GgTVLMuVRgqVNzBUwgZEJQQlcy50SVNm0flDqcB0r0K5JbFf9ZWoply1K8VyChIKiskcgSB7ROzd49a4G4AFNIUuec1XPSfFmE5lJCh/wASDsALFtW6AQTwjwRT0Qzp/MmEN4h2B1Ce6jdStVHoAEjjjL0i0+Ho51Zph9WWlirzP6U9z7niqhRzyn2HuE4PJpEFMpISDcnckbk7xk/F0h7iPI8b9MKqmWiXSpKZiiQtSh6qQzFP+V/L5wvqaitqJAKXAcpmp0LhixOqEnY9x1h0kxG2O+N/SWtalSaXQFlTBcqLXCB0HXcj41zDOGFzkgm6nJGYsovrclyb7GLXwpw1KmAZ5WUizM3xGhHlbyi702By5eiX3csb9bi576w90ahLwtwlKknxVJHiDcpAbyvr3iyTaoO0aqp1m0hUsuWD945eSTbLwjSK1xpw7LrZKg4TNQSJa7sHKSQQNQQG98BCWaWnlyicwRLYnR8oZ22f+YfYjVgOEjfXyig43ixmrd2Sl7de5+UTvA1ZEFdiH5q+5+QtHdPU9YBnSySSd4gTUZYaLGqiwylgwUuZy6xX5FS+hg+nWT60FoaMg2RWKSbQ/wAOxB9TCFQCREP40g2MAJeEV4BYtAWPUBmJcH3CKwnEFHWDKbiIjlVAoVgUyiyllCOpboMORlnXgGdSEKvpCN1sZRvQqxOoURaI8EqMpIO8H1NNaF8mmZYgNqhHFpjpU2MjSKe0ZChJqkKSkJWlKXFku79gOvaF9dw2sozAMrLmsfZGoI8oezcIkkeo5BOrnXVgbNCyqUoLbOvKLAFjbsrWKRcgNMS0FIvLlUwS7kqYAbC/eCRRyElfiJzBSDkKSxCxuR7miWYEuEhyAbP0vZTu2sQTJyEApCiBuLcw7PFNgFJk5QWNjt0OwgrDKsnYqWLEaAjr2LQfNRLmaAgJTcBWoTpp3iGQtXiEgAhrkbBL3gPCMMJOHEqC0FlliwU1xsfOHMjHJsv/AJWys5II21Be1ukLZFbIIyuAoDM7kEqZyQbN5QmxLHpY5c4dagkqurIkllzCGuQNruY1WFuhhxnXvSGagpSlczIncrsSso6BIABV1IAu5D3gaYmXhX4kTM04qR4gmTRLQmRJXMlolj9CMucixdQYDcVjFuEUVsxSsOmpmIloSESlKCVMEpJQjMp1MStS1lgVKIDsTFWpMUqJC0yktLKVpOVSUh5gPKqYFDmKXcZnA2EVj8cnPJ9j0XGPTdUGXkl0pkKKQXUcxCCLKSkpD2uHt2MUmZQTKrMtSlLmKL5lO5VsFPo4JAOmg0AJtPGuPy6qdSUpXJmrSUeNVSsxAmK/LWEqYGYkJCT3ZIe0Xqk4al081KZQUtAT64UGzOQoAD1bjRJbtFF8nkTWih8Hej+aD4kxJB/SzlJ73/b/AFHr2DYWlKWY931hjS0aQkcrQQpgIDko4QUrBzh4F0hvvpHXjZREc6qI3aAp1WBd3iLnZVROp1Uo/WFc5Skix1jioxHUqLJhHi2PgBg7nTsOp6CJ7H0D8SYlYJ76b9ye0Uiecxte7n+AO28E1dcZqyEh2sVahI8+p+cEUyU5QlrD431MFIwFJpQsF4R11CQohNwItM+jG37wKJLKykQ1DWVWUopMN6erBjvEMMyl2hYQxtGTNQ7ExxHC5e8L5FcxYwwlqKtILMmbUq0YERxPJAiFM47wo7Q2oK7w162iwCtQsbPFNyuI4Uop0JjNJ7BbWix1RANoDUQ4MBIxHR4ZyJYUl4i+NplVNNZCkzLRkQgxkamDAcvFUhJKpic2tmt1DbiFNQpOQLWpnLMSH+9YqU2VlU2d1X1dj/5fWB51Upaw2zWHUbxVM53IvVEtKwopYhJ8iVHt1hCvESqa5Rly2ALA26vvEeH1plW6M/e+wa1jDbEcfR4aHQmYoXJJKSk9GZ2032gqzWgylEspQonnIcpTzAlVik6ZS2x1aAFvLCnIKiSAkJdkkOQB7n98Kfx8xQKg6EpuSHJHk517kgQsVUrnLyS7ZixUSVE9SpR1Hla0BwxsHb6JpUxcyYJSAZ0xZCUJHU7Fj/O1zBVfwtN/CGqVLyBK1pWoqlIQrKcgTIS+aYxSp1bk2diYE4iNNJqAmkKlpQEhSjouYmy1IIUTlOuoNzYWg6p4mVWol04kyJUuWGRYqUkbhK1EkOb/AG8NaSFjFzaSHHCWMy5SptUhFMiamX4ciX4hlJQCCFzZguuatiliTcnZgyvhTiE05niZIlzxPBSubMC1kPYjMBmIU6nAYqJHMAINw7AZUu7qc63Yt0dJFoZVGDomZUpJA/t1G1nsI536qKkke3D+E5HxubfjCR36POCkrqPFLqljTMnKoncFLqSB/wCRbzj2ynpEpSAAAG0FhFB4TSijliUF5z13vdmGgEXOnxAEa7fbR3WqweFKDTyg9awICqKoHQxBU1gNoVzcTDsLmOeUrZSKCKoqOjQsqaooBUpm3P8AAgjxVK10+7naK/xMlXhlQNgNTYe74fbwEvoLYuxXF8ycyiEJ2Gqj3P0iqVGJiYsBSiJdyWIzE/qVvFbr8eXNNyw6D9u0DUtUy3IJHm38wyiI5HplAunCQhKkAX3Dk2uT5/vHVThDXBsYp1Di8sW8MhRIZZUFAXu5Z2+musX7C05kC7khyksw/wASCxGt3itLwzKT8oVA5POBpi1KWNosU+jCi0K6ukyKteE/ZUHqZQsFjWK9iFKEqtpFjmK8RQDQNiVDkYkQoSrTJUS0leURLUFycsBz2jAdDdFQFBzGnvpCWVU3hhJxFOkGjdg6qpFoICklLhx0I6giI1i94Y0GKoEvw5qSUO4UDzIfVn2iHFcJIHiy1eJKOixt2WPZMAawFcrcGCaKtayiwgJKm1jpQBggodieNjGQizEaRqNgGSNYXMBQAllM68oe1wxOmmvnHcmjybJU/uOghvUSfFXmlATJYYk3SxbQFxt2gZdAlSmBy/s/S7u0aKom0BVE0getl7BWb9h/MLFzwNLqMP67hrlTlXc62F/hcQqpsXTT+M0tSJxT4aFyyyUi2YkLzKzFtQRraKdhHGiBU+bkUhUtRFjcEBLe1la9tzBB4MmIAXUrlUqTceKplkdUyUgrPwEZi/HlRPkIkD8tCcpJBJmTFJvmXMNzzXYMBboIRS5apiipRJJuSS5JPc6whhsqoopPqomVSuqz4Ep+yEkrUPNSfKFn9QV4hWkJQ59VIZIfYDpBRw1ms4dyrq2wP3rBSaDQhIY/pctpd9WcH5wjkvI8bTtEUniaYPWv8od0OPBSXt0YuS/kIWJw+yrBWwFwXd7Hyg2ooEqSEGXlm6sCDl6er1DeRMQlxwnpHpem/kefhxdr+yz4dXo2cKAsCOvtZfrD+RxF4SDnLMHf42Hy06x5fOwSYhilMwG/MCW2ZvrvAM9M9YUpa1EJAAzKJJcsAAS8aEHHTwH1Hq+PmzKGf3/w9Uq+NEAcymfYXPy08zHOD8TJUbJJfS7klzb7+gjzGnp5gSCbv3d/fFlwbHzICc1KVM/Okv8ABLfzFKdnN/iUbzf0esUsozAFL9yRp/v3xVPTFiSpVLLSkN4iik+WVy3xA+McJ9J1MgZUpmZgw5k273B0+xE/EtBIxeSgS6hOaWSoOW9YXCtwCWu20dCp4RxtniBgmkk3uDfbc9GhpU8KVEicpKpZ5FAajmB0KXPMPKCJ+Frd8qk7cw02IYafOEbrAVGyagmAJADWDsAkhyCCSSO3Wx0hvJmKR7RABB5XO97XB0GttYQzsJqEpzhBKHspsqVN0UWcN06xLMx1AKbOQBmfrum+osIm4PY6a0W6TxN4k8ywS6LOpklSSkKSQkdyRDFU0HzihSqKZUzBMlIIUA+b1AoJZIyu2ZQ0sdotMqapN1gg7g6g9xFG/s0Q2opQbixgSeoKSUqN/veC5s0ZMztENlbRhxXS8PhSrK1hdimBFCm1fSH2TIp3iPEZrsreM7BRS6mjCNdYHloA84sGMFBS+8V2ZAFYbTrL3MOsFxz8Ot2dCrLRsodCNHiqonHrBIn2hwWXDHsPQAJ8jmkrbS/hqPsKhBMSNYK4fx4yllKxmlLstB0I6+cax2X4U1gOUgFO9js/aBSGvAImojI2lRN2+UbjUjdmTSaSdLm5Ekk6lAJYjrpZu8Ov6aSA7jVtySdT30Dw1qJUsLzFnYMsEcw1fq7vEOIVBkykryZi56jKLOSRf99NYF/QKBJMq/rM1m7He/lCGqQFzFAtbRXRtydYgFf4iyeZzu5H7bv97QZIwgFJJLkszm99vMgfKCgC4YfJ8MkElbjUaC7kM77akM+8HUHDSpkjxcstKUkjMqYJZUUhywUWJ2eOpeDEJcAKFwTm6XVbaGlPKl5MyAcyebLuOyeoPaFYUirqKjynduxvYAD3wXhktKcxYlg4SCDp2VdgHuxg6mwOfPKigJyG0xeYMjIMxzZmUHB6a2eO/wCjlEkTVILBIy5XEx3sci327BmdoWSvDMgGcyVApS77FwLMdBswFncfuThksgTJisylrIS7W5zmKsyrEvt0EN5tAkpSUDMQl1LJLoBJDHMACbPowBHeNyFrKssocgY5Q+dZJv8A3JDtcjYmJNpIZBgw4GUlZCCQSlyp2UFeyANiBclvlEJp0KClhLlCWIKQFEIZTsdWuqw+cC1NSxmAZARyhLKBBDEk3vcOw8oiOLADK91ZQVhwAsDMxykLylQd326CJZsawSvqZXipCElLBRzEBCVOc3Na7ANytp1JMHYZVJmItLZL2dlm9sxuVa6A9XEVWvnqmEk5UjlsmwawdIJc9bdYZYBKmBKim6UlIUAS5KicgyvoCLnpHTWCdjbEcOQJaCSkEj1RlzFrlROjf9dojwOXTJX4k0rlKDtkUHcAOpxqkk6Xd94yaFTUeIfy8pQCpRSHcE5QfZtoAfZO9o4w6jdcsKc515e5Ds6WILAofpZ7tdYTUcRBLJeaitlzqQTJiVGWosPETlVlFswGofZhsIWrxzD0DmmBWROVjnUoWskAjUFtn8rRxxJNK1S0y1hMuWLpDEZchQly76ZttT2EVjEFKIOZBs2VXrE6MCD62nexjqfIm8U6JxjjY6r+MCUKTKQSlftKISUhSnCzlLnY7RUa8KnKKhzFJYkOpk/q5uYN8ILwSoVLmgAALK9S/S6T97xcl4AJpcJSgm6mzWtfprE3yNvJRRSRU8In5Ag5jmfW9hrZ7jU/bvbaCvVNVlWkONXKWIHtN1GnvitYrhKmeU+dKg9mt1Z9d4gwXFnWQpRKibk2PcN0jbGTrZZqwJK8pSE3sxsR1EBKTzkA2EZWzkKlBUtYVMSWIDO41IHn+8D1KZsxAuEnrAyNgjn1o0OsAzZ7xoS8qVBbrI0I8oCCooibY2wWrp5c15wcfG8BcRV0mbOJlJAT9ICWkmzRBMkZR36QvT5XYe/xoX1lEpIzHQxEi8PqnD1LkiZlVlHw84TzqcpL7RhaNpUdNIttRK8WhkLSFKWg+Gqxv089BFawikM6YEAW1JAfKBd23j0XCqlMmWEDOyRlBIA0sWve5dy2sS5J0FCgcOzxY+GD0fTtpG4PqKkZjdvMF/fG4h70ilFgkSUNoMoDhLPo+gIu+naIpeIIc5mZ8oTu55SCk2Fj1aKdS8XqSpSJ6VCal0FgTdLgnsXt8esW7h2plzEeIAkEvudhc+d9e0dIiOcR4dROAK+RQ0y6IduUj2tBCCoweYg5kZZyXU6kezsx6f8AcPK7iiWAvLNTMI5cgIz5uhGrQpw/iApKSSSpdim5CE7E6sHJ2/aNYyVi3wi/rEE7BtDsygQ30gmrp0SkSigBMxL2K3JADlsxb3ddIlx3h+ctRnSjLUkgFkpso3c2sT3YPFUr69SylKgwSSdQQ5uS+7wU70Z/HY4GKIVNDISFEhyN+9+7fCHtbjGc+EEgEgOpwQCS2mob5xV8BojMmBgSkFKlbMNXF7XcfGHpo3qw9kKSQ5ZLK/SAO2hMZhWgOcteUSgtOQKK7h3Vl9Yg2JtbYNYPHMnFihhYJe5BUkrdnCilQvYaggfKJcbWiU5BuQyUJI8syu2unSA5VfnCjkBSAyhlSOW+gGg+g98/bUhWELnySRMSFJnAmzgqWklABNsoUHVcs7PGYhgRmZSkBSW0SyVlSlOysyueYQ4sCG03iOgRJBDIXb9JLNqDfUjYbtu0Nk1/hJZDrAvcBRDXDNu4F7aGHjxwi8tiUyuTuH1IZMxCZab845mDOymPxs8PJeeTTLRIkJWFJIE2ZlScywQVFOrZSMoUdWJ0Y8U1TKnF1pE5TqWSwlqIJcBmbL5WIfWGUmiMxXhgENZ3tkV/YAGtZ+wtCShf5OxoqyvUFGJsj80ErCikAJLgB1KO3+Nhb3xacNopMnIyQAZd1F1ELC1MEg6WUrU/vbKbBPwmVagZstJYqZykNYltQPlEtNWyZhmKC0KCHUzhsgHQXe194l1al2D7Vm5HMSiWZalpZ0ZjnUNcwCtWD21hBWLTNUog5RpcEG17bgu0RUExNXNWQECagDIUgjUk66mzB9eaAaVeVUx2zOwJKilSm77CzC2kPBOIWmhng0inRMU5GuhLgPsIv1LXysouL6GPMF1UpJCZis2xyjS7uAOjtEM6qnT8uV0h7K0LaAEbdYqI0eh4tgCZ10kg9UlvdaK7iPBjpuOd/WAAfsq1/OCcFrZ0kBKy4O5+QFrmLDT40ldlBoyaDTR5ZVUM6QWCSgmzgi7aJuNGOv0gzDMZUXSRnIBJLhmTqQ1gPfHo1fh0uaBYFrxT6/gPKc0sb6ObDoPcG13h7BrQBJrUrDNlff70iKbhhsUkML+cCVWDTQbBRALAkHl3YkW3jYmLlsFDm7nS7adevnBtPTApA9XUvMdJYizN0iSWPEdhfcxIhaVFy3mzfI3gpGHy1OSvL02jPAVkklYjPTJ8EhJQe126PC0HMoSwEl+pCQ/npBcyQEBxMB7R3QSUKSZk0MgOx0zEbDsHDn+bQt+RqrBPQ0CaZLqYTFnQFiWI5e4D6iCl4q6QRfMCbtoFZSL7E++K9jU7xTLmqICiwAAslJchn6W89YY1ykyxKmK5klKg2YAnIu5Jaxv8o5pcabsGkd1FfzF0OevN0jccS8TJSCyw4BYM1w+6D+8biPRC2LV+o/VKifMFBB84XS6taZIIWoE6sSH5Xv1jIyOwYdYWgHYWAI7FtR0MMqs5ZoKbEZGIsRZJ2843GQEVehIrFJolBpswfmL0Woew/XuYT1XqJ7qD97RkZDxJMtfCh/8AsoGxQX73TrBXEuvkFH3gpAPwJjIyB5Y/gqFVMJqVOSW0c6eUWekVkUMvK4u1nfMDpGoyDL8RYjqbeYl76m97hwD5taF9N/yzR0B/ZRjIyOPieRlsRzBlqOXlZSQGswzJtaLQlZ8VnLHM42NjqN43GR2PZo6HPA8wlNSCSwIYPYO+gir8VyUipUAAAQSQAA5OpjUZAex1oQ8OqIrZRBY5yPcxtDnEL1UsG4My/f7c/GMjIWWyb0RYRTJzPlS+boOphzSoAWGAH/RjcZGYUGm6T/iP4iJtPNXy0jIyJlCbDZys6bnfc9YtaRyxkZHQjnkC8XUyBNSAlIBQXAAD669YquOShzWFlqAtoAosB0jcZE5f7BFsos6yrfpMEFXKnyjUZHT5MDyP+Vu0McZWc8wOWCZIA2A1YdA8ajInMeOmKcY//RL7gP35iLwfxSWkyALDMrS3SMjIQK/FjWglJMqWSATkTcgH2RGRkZHNLYT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5128" name="AutoShape 8" descr="data:image/jpeg;base64,/9j/4AAQSkZJRgABAQAAAQABAAD/2wCEAAkGBhQSEBUUExQWFBUWGBgYFxcYGRcUFxcXFRcXFRcUFxUXHCYeFxkjGhUVHy8gIycpLCwsFR4xNTAqNSYrLCkBCQoKDgwOGg8PGiwkHyQsKSwpLCwsLCwsLCwsLCkpLCwpLCwpLCwsLCwsLCwpKSwsKSwsLCwsLCkpLCksLCksLP/AABEIAMIBAwMBIgACEQEDEQH/xAAcAAACAgMBAQAAAAAAAAAAAAAEBQMGAAECBwj/xAA8EAABAgQEBAIIBQQCAgMAAAABAhEAAwQhBRIxQQYiUWETcQcyQoGRodHwFCNSscEVYnLhM/GCkhckNP/EABkBAAMBAQEAAAAAAAAAAAAAAAECAwAEBf/EACcRAAICAgIBBAICAwAAAAAAAAABAhEhMQMSQQQTIlEycQVhIzPh/9oADAMBAAIRAxEAPwDyZaSIY4eh9Y34IMaUvJE2VqhomUmA6+WBA8upMSy+eESoAEkbR0ujLPDP8C12iFc0aRVNMyBaYZYayZwIhctHSMSoiFlDsWhyOA5k04LmI5imLRBTV2xghSQbxJJp0yskpxwLKuexjlOKsO8axEPCdi8U6o4HHqxmquUd4bYPjSwQ5tCKnQ8MZMvLE5xTE6l5o8UCoaSSFR50nEsm8NcO4mGjxz9GmOn9j/FeH0TBcCFtJwuEGwhrT4sFCDpS30gybaoWa7KkyGloAkaQXkjlSohXUNE1Xk4Z8UkD11jEUqaHvGTpmYxMimh04pjcclHZ1PkpKXhbMkPsIcmVZoXVCgDBlTOpzjJUhDX8hhNPqnMPOIV8jxTJdQSqEhxp5Rx+04u0N6VLmHMgWhdh6YZBUcnLK3RCc29myiOFJaJHgaonNAhs0Hk6Uto5mBxAaql4mRNtHrQ/E9nieAVdNeMgt4yD1QfbF6ENA09MFKmQPOXFShEDaOpM8JMBTKhoj8aNQhZZVU6dYW1CuaBqWsglRBjKNPBkjpM6NkPAa1MYnl1NooE4BLwV4qmaBoIkKhJKxoSrBytBIvAS5F4YzS+kZKkdYVB5I3oFppDmGX4ctB1DRAw5RhlozI1RSauSY1h9Kc0WyqwrtGU2HAbQksISawboJTCC04jk3iSTJZMLa+THlcnI08Hntyi7Q9kYykwQJiVaGKDPWpOhMG4biKgQ8X403s7OPmbWUXUU4iYSoXUWIvrDOVMBivUeUIS0Dz1sIruJ1jGLTOlgwhxnhtSw6I3Wya4HYoP5iWNwYrFfhplTNLRY6IGUciwRE+KU4mI7iCvi6LOGBJRrtBoqIHppbRuptHJOCcjyeSOQtVRaFNfVxtUwkQvqZCjFeLjV5K8MFtklLPdUN0GEEiSUmHchbiO5M9CL+iXNGRGTGoYt2Ak06ibx1OkWi11FCiYM6NYRT5BJaHCVudJvHOW0OV0d9IBqKe8EWgOWiJBUtHEy0coS8YwWlWaJEymgDOREgrDBNYYVxLLhbLnuYayEuIxkMKBAOsGz6UNaF8g5YYIqHEJPGS/H8sGqKYUKizUtcCIrakPElKkg6xGTtYE5+J1aLJMIMDzZTaRxTzLQatDiOR8r0zy/eemI6uvCAVLVlSNzFdreLMxaWLfqU9/JI09/wixy+BZ+KT1oQsSpUlgVKBIVNUArKALlkKDnZ+8K+JfRJWUgCkpE9DgFUsEkPpmQbgdw46tHVw+nhKpzLKCatij+pLV0+H0gukxIA86SO4v8vpDAej3EZMoLXTKKbk5ChagBc5kpJUB7oWJkZma5Og1PwEep7PDKOqFyi00SwoAguIJm1RQNYRUGD1cr8xMiaZftDIq/cBte8S4hiQKbbx53Jw9HSdoVQlYdTcWoEzIss+8WimWWzIIUPvaPHK+jKjm3gvBeLKimIBJUjodR5GN7aO2LpUz1GsopVQGUMq+veFU3h9SbfA9RBODcQyaxPRXwI+sNuZAY8ydj0+kSlErhlGrcHUkuBAP4JStY9GmSkrhVV4el9GjlnGW0cHqPTu7iVaRhMdzMLAEOFyimF9bUsI5+8ro4MrBXcQkZTEdFOcxHilW5aIaBJePR4k+ts9D08XWR1kjIxJtGRazpJODcUHqLOukWKpp0pU+Vx1ih0UhQKcoOYszR6XJkTJSAVJzBhFXsdaE9bTSlEEWiObw6nVoIraZKznUMg+ERyMZ5cru1oAaKliuEMsgaQtNEQYs2JzXUSzwLSpzbQwvkRmiJ2jn8K2ovFsk0ybuwhdW0eZfLGM0KJFMHgsTGjtVIURhp3gmo6l1EESpkDJozBdJKvGdNDK0wwTGjuXWRIuSCmB5uHNEkkXcm9jCmrYdU1UCIqVPDjB3mTUo13LbJTdR+APyiPJwKejj5fTqSsvHokxYTaeekqSVifNcAh0gkBDjVmDA9me0X9KusfNHo/wCNplBUqUbypih4yTdw5ukOBnDm8euzfS/QJKQla5gUHJShQyaWUFAXvs+kd6jhUTWMCH0i4TiAxDxqVKpiClPhqBUVSFBicrG1wS2hzFwbQ44So0ImzVmWAqYpKi6WCS3MEf2lRJ7O20JcS9Nozfk0yT/dNXt/ikWPvhN/8n1lQVJSiWD0lhSer8yiSPONNNqrGi0snqlTxNTA+EJqfFcDKDcHoTok+ceLcf1yP6gSkFIWhKlAgpIXcKdJ0Ng8WbBqGVTgTvABmM6llazzEXJBsVX1iPFsUp6h0zUN5jMn3bp8w0U9iNbE9x3oqVIy4MVgaVDSOarA0oJNNMCwNUEsof4k+t5fMxNh+KtZViLEGxjmnBx2WjJM5p8F8M5kWPaLLh+NKAAX8YATWpMdHm0iLVjdc2ixJnJXdNjEU2fstPkf9wto5pR9IdU89Kg3yMB8WMGuiE0ySOsIMZwHMOXWLDU0hTdHw+kQyqoKsbH72jnfGryhXCE9nmNTga0r5hBEmkyx6TPpUKFwIreJ4OxOWLeCqj1QgjI2uhmPpGRqJ0W+mUlDcieVmU37xYpdclaUqtcXH8xR6TESoMsMt28+xhlLnkskhu4tFStWPMXwwLQSm40Iik0eDgLULgPpF9wxLodKnbUH6Qk4koln86Wkun1gNx1aNGVmaK9V0DFto4kUIAeGtLiqFIfK+xB1ECqWH5PVOx2igoDMZ2jJNCXeMmoYwxpZ4ytvACL6ikzaaCBVUTQ9SsPHCkQNGESFNYx0JkZXhi8CJmGDVmUqD0VMaqq1TNEMpYjioqEg5Xudtfj098bq28DPkSWSITSCL66R65wjSSJOFKnllFaFlawllAAEKTmJdgxOw0s9z4jUJuXTmPm5LeVhroLWEWng/j9VMnw5uZclKSEyiAU5icwudv5bu/TGCSp7OSfI5P8AopuL0CpMz1FoQvmlhYZRlknKSNnEXDhXgJNSgTDP5SBZIOZPUKKrfB4S47iaqqaZky6jbUmw7mGfo+rJsuqRLE1pandJuLAqYfCM4taFTsvg9H1DLyugqI1KyS9tSBZrGwaB8QxGmpc2SWhGZjypSNL6fXrFjmViZySE6gbebHTuIpuP4CVgnKVKe3fs8ckpuzoUVQBU4jNqEuwQklw2rbaadYS11BMFwtf/ALGGiamwI3+2jUycVCFkpbTFnxtvBTKqdO3Wo+Zf5mJaSeom7v1h8rCwsxyrBm2je54Y64yCVOMEoxMojuVStrA8+l6QFOMtCKWaHFHjQVDOXXDq0VAUykxMqaoBxD9htl6pcX2Nx1g4yETL/OPOpeKKAhth2OkdRDKnsFUWuoplJFr/ALwtFaCcqtYOpMSzi8dVGEJm3Nj1GsTlD6HUmQClSYyIv6XNFgoERuJfL6H+IJjWEKWCunY5rqT3G4OxgXh4rQVIqN/VdnEVvD+JJshV1FoLxTiWXMAUFXBHnfpFwWi3yc0o5ndOx+sWCmqUlDH3naPOKXGVeGpebT2dYgp8bnI5r+HuNP8AqBQWxlxIhCZhyBlE3I0JhV4iks+p+EXGhRLmSsxZ+musKK3BEE2JAPdwD26Q0WK0LZc1JsdYMNOkBwq+4/mBcQwspYJv/d5QXh+FgkqCnW1h/BEPaFyS00nnSQM24EE4oARYMsbDQxWcQp6mSvMXSAbKS5H+oZ4NjyVKyT7kmym0/wBQoQCfKKrRGaZhpFumYUmxBB7/AMQkxdLrRTyklU9fqpDOBusvZIZ9enQGGq8AusldqVEWS/mL/LX+O4grDsDnVKjKlS1TALkAKLN7SlE/ufKDuG+FZlZV+CjQEGavVKQLFSj7atkp0Hxj6AwfB5VNKTKlJCUjU7qO6lHcmOhVD9nM7keL4b6Ja2akFaRKH95BVuGyjTTfrCnHfR3VSFNlzjYp3bUsdn3j6KmzwBHmvHnpLEhfgU4CppHMtswR0SBurttBjOTA0ked4HSSs34aol5ZpcIUvMkAmwHUm7tYWhFieFzqSoXKU4UksD1GxcbEN8YOn1FVUVKFGapcwqASCdCSGGXRtI9f4t4MFVISDl8VIHPcEkDR+nnpDTnWwRjeip8B4jLmzM6UFCgCFDM6XLGye7P7ottVIzN92jxBVRPpJqwM0taXBcakW3sQ4j2bC8TEynlzP1oSr/2SCf5jl5Iq7RaEnVHnuMgIq50tNg6VgdPEHN5cyVH/AMoHCokxe9bOXsUoA7tmP8iB80Sp7OqDTjTCqaoY3howIcQlRB8qawgSVgyjcyWDGxTjeCqeUFx3NwsnSPKnw80ZtxPPnDk7NoXTiNGfpG5ODFWtoc0eD5b6nrBMxki9o7uODUaZ1cUXFZE0rAkJOkSrwodIFruIUpNr+UTUmJmYOkPVFdnaVGWe0PKDFw14p+NOQbmOeH57pvdoZNgPQRWJ6iMipKmF9Y1DWCimYpRLlZRMBBIcOCHGjh9RCvKekX+uq1KQjxCJgR6uZiCNwDtCFpQUtSklyRyaEA7gi1ooLRHSzFJlBabi4/0YOwziLIkJWErQqxBACh5QrnJIJ8JwjRntftABQxZXn73haDZfaKsQVPIUyQByq/ZjDvD5QU+YbP3c9OseaUxKQX3Lv0aLRhOLql5Cpb9A2x0BhaopaZaK7DBl2vYg/uO8VipnSpCj4gJVZmcKt0I/mLOcQlzQFpUytxu/SI8SoUzRlmyyOigL9iDtBTA1QpwjGAtWVaipBcMoXDXBjjGOGwXVLLbhvjZtIT4hhhkzUS8+ZKruxDbe+GgTVLMuVRgqVNzBUwgZEJQQlcy50SVNm0flDqcB0r0K5JbFf9ZWoply1K8VyChIKiskcgSB7ROzd49a4G4AFNIUuec1XPSfFmE5lJCh/wASDsALFtW6AQTwjwRT0Qzp/MmEN4h2B1Ce6jdStVHoAEjjjL0i0+Ho51Zph9WWlirzP6U9z7niqhRzyn2HuE4PJpEFMpISDcnckbk7xk/F0h7iPI8b9MKqmWiXSpKZiiQtSh6qQzFP+V/L5wvqaitqJAKXAcpmp0LhixOqEnY9x1h0kxG2O+N/SWtalSaXQFlTBcqLXCB0HXcj41zDOGFzkgm6nJGYsovrclyb7GLXwpw1KmAZ5WUizM3xGhHlbyi702By5eiX3csb9bi576w90ahLwtwlKknxVJHiDcpAbyvr3iyTaoO0aqp1m0hUsuWD945eSTbLwjSK1xpw7LrZKg4TNQSJa7sHKSQQNQQG98BCWaWnlyicwRLYnR8oZ22f+YfYjVgOEjfXyig43ixmrd2Sl7de5+UTvA1ZEFdiH5q+5+QtHdPU9YBnSySSd4gTUZYaLGqiwylgwUuZy6xX5FS+hg+nWT60FoaMg2RWKSbQ/wAOxB9TCFQCREP40g2MAJeEV4BYtAWPUBmJcH3CKwnEFHWDKbiIjlVAoVgUyiyllCOpboMORlnXgGdSEKvpCN1sZRvQqxOoURaI8EqMpIO8H1NNaF8mmZYgNqhHFpjpU2MjSKe0ZChJqkKSkJWlKXFku79gOvaF9dw2sozAMrLmsfZGoI8oezcIkkeo5BOrnXVgbNCyqUoLbOvKLAFjbsrWKRcgNMS0FIvLlUwS7kqYAbC/eCRRyElfiJzBSDkKSxCxuR7miWYEuEhyAbP0vZTu2sQTJyEApCiBuLcw7PFNgFJk5QWNjt0OwgrDKsnYqWLEaAjr2LQfNRLmaAgJTcBWoTpp3iGQtXiEgAhrkbBL3gPCMMJOHEqC0FlliwU1xsfOHMjHJsv/AJWys5II21Be1ukLZFbIIyuAoDM7kEqZyQbN5QmxLHpY5c4dagkqurIkllzCGuQNruY1WFuhhxnXvSGagpSlczIncrsSso6BIABV1IAu5D3gaYmXhX4kTM04qR4gmTRLQmRJXMlolj9CMucixdQYDcVjFuEUVsxSsOmpmIloSESlKCVMEpJQjMp1MStS1lgVKIDsTFWpMUqJC0yktLKVpOVSUh5gPKqYFDmKXcZnA2EVj8cnPJ9j0XGPTdUGXkl0pkKKQXUcxCCLKSkpD2uHt2MUmZQTKrMtSlLmKL5lO5VsFPo4JAOmg0AJtPGuPy6qdSUpXJmrSUeNVSsxAmK/LWEqYGYkJCT3ZIe0Xqk4al081KZQUtAT64UGzOQoAD1bjRJbtFF8nkTWih8Hej+aD4kxJB/SzlJ73/b/AFHr2DYWlKWY931hjS0aQkcrQQpgIDko4QUrBzh4F0hvvpHXjZREc6qI3aAp1WBd3iLnZVROp1Uo/WFc5Skix1jioxHUqLJhHi2PgBg7nTsOp6CJ7H0D8SYlYJ76b9ye0Uiecxte7n+AO28E1dcZqyEh2sVahI8+p+cEUyU5QlrD431MFIwFJpQsF4R11CQohNwItM+jG37wKJLKykQ1DWVWUopMN6erBjvEMMyl2hYQxtGTNQ7ExxHC5e8L5FcxYwwlqKtILMmbUq0YERxPJAiFM47wo7Q2oK7w162iwCtQsbPFNyuI4Uop0JjNJ7BbWix1RANoDUQ4MBIxHR4ZyJYUl4i+NplVNNZCkzLRkQgxkamDAcvFUhJKpic2tmt1DbiFNQpOQLWpnLMSH+9YqU2VlU2d1X1dj/5fWB51Upaw2zWHUbxVM53IvVEtKwopYhJ8iVHt1hCvESqa5Rly2ALA26vvEeH1plW6M/e+wa1jDbEcfR4aHQmYoXJJKSk9GZ2032gqzWgylEspQonnIcpTzAlVik6ZS2x1aAFvLCnIKiSAkJdkkOQB7n98Kfx8xQKg6EpuSHJHk517kgQsVUrnLyS7ZixUSVE9SpR1Hla0BwxsHb6JpUxcyYJSAZ0xZCUJHU7Fj/O1zBVfwtN/CGqVLyBK1pWoqlIQrKcgTIS+aYxSp1bk2diYE4iNNJqAmkKlpQEhSjouYmy1IIUTlOuoNzYWg6p4mVWol04kyJUuWGRYqUkbhK1EkOb/AG8NaSFjFzaSHHCWMy5SptUhFMiamX4ciX4hlJQCCFzZguuatiliTcnZgyvhTiE05niZIlzxPBSubMC1kPYjMBmIU6nAYqJHMAINw7AZUu7qc63Yt0dJFoZVGDomZUpJA/t1G1nsI536qKkke3D+E5HxubfjCR36POCkrqPFLqljTMnKoncFLqSB/wCRbzj2ynpEpSAAAG0FhFB4TSijliUF5z13vdmGgEXOnxAEa7fbR3WqweFKDTyg9awICqKoHQxBU1gNoVzcTDsLmOeUrZSKCKoqOjQsqaooBUpm3P8AAgjxVK10+7naK/xMlXhlQNgNTYe74fbwEvoLYuxXF8ycyiEJ2Gqj3P0iqVGJiYsBSiJdyWIzE/qVvFbr8eXNNyw6D9u0DUtUy3IJHm38wyiI5HplAunCQhKkAX3Dk2uT5/vHVThDXBsYp1Di8sW8MhRIZZUFAXu5Z2+musX7C05kC7khyksw/wASCxGt3itLwzKT8oVA5POBpi1KWNosU+jCi0K6ukyKteE/ZUHqZQsFjWK9iFKEqtpFjmK8RQDQNiVDkYkQoSrTJUS0leURLUFycsBz2jAdDdFQFBzGnvpCWVU3hhJxFOkGjdg6qpFoICklLhx0I6giI1i94Y0GKoEvw5qSUO4UDzIfVn2iHFcJIHiy1eJKOixt2WPZMAawFcrcGCaKtayiwgJKm1jpQBggodieNjGQizEaRqNgGSNYXMBQAllM68oe1wxOmmvnHcmjybJU/uOghvUSfFXmlATJYYk3SxbQFxt2gZdAlSmBy/s/S7u0aKom0BVE0getl7BWb9h/MLFzwNLqMP67hrlTlXc62F/hcQqpsXTT+M0tSJxT4aFyyyUi2YkLzKzFtQRraKdhHGiBU+bkUhUtRFjcEBLe1la9tzBB4MmIAXUrlUqTceKplkdUyUgrPwEZi/HlRPkIkD8tCcpJBJmTFJvmXMNzzXYMBboIRS5apiipRJJuSS5JPc6whhsqoopPqomVSuqz4Ep+yEkrUPNSfKFn9QV4hWkJQ59VIZIfYDpBRw1ms4dyrq2wP3rBSaDQhIY/pctpd9WcH5wjkvI8bTtEUniaYPWv8od0OPBSXt0YuS/kIWJw+yrBWwFwXd7Hyg2ooEqSEGXlm6sCDl6er1DeRMQlxwnpHpem/kefhxdr+yz4dXo2cKAsCOvtZfrD+RxF4SDnLMHf42Hy06x5fOwSYhilMwG/MCW2ZvrvAM9M9YUpa1EJAAzKJJcsAAS8aEHHTwH1Hq+PmzKGf3/w9Uq+NEAcymfYXPy08zHOD8TJUbJJfS7klzb7+gjzGnp5gSCbv3d/fFlwbHzICc1KVM/Okv8ABLfzFKdnN/iUbzf0esUsozAFL9yRp/v3xVPTFiSpVLLSkN4iik+WVy3xA+McJ9J1MgZUpmZgw5k273B0+xE/EtBIxeSgS6hOaWSoOW9YXCtwCWu20dCp4RxtniBgmkk3uDfbc9GhpU8KVEicpKpZ5FAajmB0KXPMPKCJ+Frd8qk7cw02IYafOEbrAVGyagmAJADWDsAkhyCCSSO3Wx0hvJmKR7RABB5XO97XB0GttYQzsJqEpzhBKHspsqVN0UWcN06xLMx1AKbOQBmfrum+osIm4PY6a0W6TxN4k8ywS6LOpklSSkKSQkdyRDFU0HzihSqKZUzBMlIIUA+b1AoJZIyu2ZQ0sdotMqapN1gg7g6g9xFG/s0Q2opQbixgSeoKSUqN/veC5s0ZMztENlbRhxXS8PhSrK1hdimBFCm1fSH2TIp3iPEZrsreM7BRS6mjCNdYHloA84sGMFBS+8V2ZAFYbTrL3MOsFxz8Ot2dCrLRsodCNHiqonHrBIn2hwWXDHsPQAJ8jmkrbS/hqPsKhBMSNYK4fx4yllKxmlLstB0I6+cax2X4U1gOUgFO9js/aBSGvAImojI2lRN2+UbjUjdmTSaSdLm5Ekk6lAJYjrpZu8Ov6aSA7jVtySdT30Dw1qJUsLzFnYMsEcw1fq7vEOIVBkykryZi56jKLOSRf99NYF/QKBJMq/rM1m7He/lCGqQFzFAtbRXRtydYgFf4iyeZzu5H7bv97QZIwgFJJLkszm99vMgfKCgC4YfJ8MkElbjUaC7kM77akM+8HUHDSpkjxcstKUkjMqYJZUUhywUWJ2eOpeDEJcAKFwTm6XVbaGlPKl5MyAcyebLuOyeoPaFYUirqKjynduxvYAD3wXhktKcxYlg4SCDp2VdgHuxg6mwOfPKigJyG0xeYMjIMxzZmUHB6a2eO/wCjlEkTVILBIy5XEx3sci327BmdoWSvDMgGcyVApS77FwLMdBswFncfuThksgTJisylrIS7W5zmKsyrEvt0EN5tAkpSUDMQl1LJLoBJDHMACbPowBHeNyFrKssocgY5Q+dZJv8A3JDtcjYmJNpIZBgw4GUlZCCQSlyp2UFeyANiBclvlEJp0KClhLlCWIKQFEIZTsdWuqw+cC1NSxmAZARyhLKBBDEk3vcOw8oiOLADK91ZQVhwAsDMxykLylQd326CJZsawSvqZXipCElLBRzEBCVOc3Na7ANytp1JMHYZVJmItLZL2dlm9sxuVa6A9XEVWvnqmEk5UjlsmwawdIJc9bdYZYBKmBKim6UlIUAS5KicgyvoCLnpHTWCdjbEcOQJaCSkEj1RlzFrlROjf9dojwOXTJX4k0rlKDtkUHcAOpxqkk6Xd94yaFTUeIfy8pQCpRSHcE5QfZtoAfZO9o4w6jdcsKc515e5Ds6WILAofpZ7tdYTUcRBLJeaitlzqQTJiVGWosPETlVlFswGofZhsIWrxzD0DmmBWROVjnUoWskAjUFtn8rRxxJNK1S0y1hMuWLpDEZchQly76ZttT2EVjEFKIOZBs2VXrE6MCD62nexjqfIm8U6JxjjY6r+MCUKTKQSlftKISUhSnCzlLnY7RUa8KnKKhzFJYkOpk/q5uYN8ILwSoVLmgAALK9S/S6T97xcl4AJpcJSgm6mzWtfprE3yNvJRRSRU8In5Ag5jmfW9hrZ7jU/bvbaCvVNVlWkONXKWIHtN1GnvitYrhKmeU+dKg9mt1Z9d4gwXFnWQpRKibk2PcN0jbGTrZZqwJK8pSE3sxsR1EBKTzkA2EZWzkKlBUtYVMSWIDO41IHn+8D1KZsxAuEnrAyNgjn1o0OsAzZ7xoS8qVBbrI0I8oCCooibY2wWrp5c15wcfG8BcRV0mbOJlJAT9ICWkmzRBMkZR36QvT5XYe/xoX1lEpIzHQxEi8PqnD1LkiZlVlHw84TzqcpL7RhaNpUdNIttRK8WhkLSFKWg+Gqxv089BFawikM6YEAW1JAfKBd23j0XCqlMmWEDOyRlBIA0sWve5dy2sS5J0FCgcOzxY+GD0fTtpG4PqKkZjdvMF/fG4h70ilFgkSUNoMoDhLPo+gIu+naIpeIIc5mZ8oTu55SCk2Fj1aKdS8XqSpSJ6VCal0FgTdLgnsXt8esW7h2plzEeIAkEvudhc+d9e0dIiOcR4dROAK+RQ0y6IduUj2tBCCoweYg5kZZyXU6kezsx6f8AcPK7iiWAvLNTMI5cgIz5uhGrQpw/iApKSSSpdim5CE7E6sHJ2/aNYyVi3wi/rEE7BtDsygQ30gmrp0SkSigBMxL2K3JADlsxb3ddIlx3h+ctRnSjLUkgFkpso3c2sT3YPFUr69SylKgwSSdQQ5uS+7wU70Z/HY4GKIVNDISFEhyN+9+7fCHtbjGc+EEgEgOpwQCS2mob5xV8BojMmBgSkFKlbMNXF7XcfGHpo3qw9kKSQ5ZLK/SAO2hMZhWgOcteUSgtOQKK7h3Vl9Yg2JtbYNYPHMnFihhYJe5BUkrdnCilQvYaggfKJcbWiU5BuQyUJI8syu2unSA5VfnCjkBSAyhlSOW+gGg+g98/bUhWELnySRMSFJnAmzgqWklABNsoUHVcs7PGYhgRmZSkBSW0SyVlSlOysyueYQ4sCG03iOgRJBDIXb9JLNqDfUjYbtu0Nk1/hJZDrAvcBRDXDNu4F7aGHjxwi8tiUyuTuH1IZMxCZab845mDOymPxs8PJeeTTLRIkJWFJIE2ZlScywQVFOrZSMoUdWJ0Y8U1TKnF1pE5TqWSwlqIJcBmbL5WIfWGUmiMxXhgENZ3tkV/YAGtZ+wtCShf5OxoqyvUFGJsj80ErCikAJLgB1KO3+Nhb3xacNopMnIyQAZd1F1ELC1MEg6WUrU/vbKbBPwmVagZstJYqZykNYltQPlEtNWyZhmKC0KCHUzhsgHQXe194l1al2D7Vm5HMSiWZalpZ0ZjnUNcwCtWD21hBWLTNUog5RpcEG17bgu0RUExNXNWQECagDIUgjUk66mzB9eaAaVeVUx2zOwJKilSm77CzC2kPBOIWmhng0inRMU5GuhLgPsIv1LXysouL6GPMF1UpJCZis2xyjS7uAOjtEM6qnT8uV0h7K0LaAEbdYqI0eh4tgCZ10kg9UlvdaK7iPBjpuOd/WAAfsq1/OCcFrZ0kBKy4O5+QFrmLDT40ldlBoyaDTR5ZVUM6QWCSgmzgi7aJuNGOv0gzDMZUXSRnIBJLhmTqQ1gPfHo1fh0uaBYFrxT6/gPKc0sb6ObDoPcG13h7BrQBJrUrDNlff70iKbhhsUkML+cCVWDTQbBRALAkHl3YkW3jYmLlsFDm7nS7adevnBtPTApA9XUvMdJYizN0iSWPEdhfcxIhaVFy3mzfI3gpGHy1OSvL02jPAVkklYjPTJ8EhJQe126PC0HMoSwEl+pCQ/npBcyQEBxMB7R3QSUKSZk0MgOx0zEbDsHDn+bQt+RqrBPQ0CaZLqYTFnQFiWI5e4D6iCl4q6QRfMCbtoFZSL7E++K9jU7xTLmqICiwAAslJchn6W89YY1ykyxKmK5klKg2YAnIu5Jaxv8o5pcabsGkd1FfzF0OevN0jccS8TJSCyw4BYM1w+6D+8biPRC2LV+o/VKifMFBB84XS6taZIIWoE6sSH5Xv1jIyOwYdYWgHYWAI7FtR0MMqs5ZoKbEZGIsRZJ2843GQEVehIrFJolBpswfmL0Woew/XuYT1XqJ7qD97RkZDxJMtfCh/8AsoGxQX73TrBXEuvkFH3gpAPwJjIyB5Y/gqFVMJqVOSW0c6eUWekVkUMvK4u1nfMDpGoyDL8RYjqbeYl76m97hwD5taF9N/yzR0B/ZRjIyOPieRlsRzBlqOXlZSQGswzJtaLQlZ8VnLHM42NjqN43GR2PZo6HPA8wlNSCSwIYPYO+gir8VyUipUAAAQSQAA5OpjUZAex1oQ8OqIrZRBY5yPcxtDnEL1UsG4My/f7c/GMjIWWyb0RYRTJzPlS+boOphzSoAWGAH/RjcZGYUGm6T/iP4iJtPNXy0jIyJlCbDZys6bnfc9YtaRyxkZHQjnkC8XUyBNSAlIBQXAAD669YquOShzWFlqAtoAosB0jcZE5f7BFsos6yrfpMEFXKnyjUZHT5MDyP+Vu0McZWc8wOWCZIA2A1YdA8ajInMeOmKcY//RL7gP35iLwfxSWkyALDMrS3SMjIQK/FjWglJMqWSATkTcgH2RGRkZHNLYT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5130" name="Picture 10" descr="http://www.mme-koka.hu/images/kokakep/kertunk/nagy_fakopan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87535"/>
            <a:ext cx="2169300" cy="1626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132" name="AutoShape 12" descr="data:image/jpeg;base64,/9j/4AAQSkZJRgABAQAAAQABAAD/2wCEAAkGBhMSEBQUExQVFBQUFhQWFBQUFBQVFRQQFBYVFhUUFhQXHCYeFxkkGRQUHzMgIycpLCwtFx4xNTAqNSYtLCkBCQoKDgwOGA8PFykcHBwpLCwpKSkpLCwpKSkpKSksKSkpKSwpKSksKSkpKSkpKSkpLCwpKSkpKSksLCwpLCksLP/AABEIALcBFAMBIgACEQEDEQH/xAAcAAACAgMBAQAAAAAAAAAAAAADBAIFAAEGBwj/xAA/EAABAwIEAwUFBwQCAQQDAAABAAIRAyEEEjFBBVFhEyJxgZEGBzKhsRRCUmLB0fAjguHxcqKSc4Oy4hVDU//EABkBAAMBAQEAAAAAAAAAAAAAAAABAgMEBf/EAB8RAQEAAgIDAQEBAAAAAAAAAAABAhEhMQMSQVEiBP/aAAwDAQACEQMRAD8ArajEDsZVgKa2yio0otTpwiOpWRjQUgyydhRXvaohqNVF1FgUKSbTUxSRabEQU1aST6ag5ibq00JzUtGDTamadJRpsTNKmiBJmHRGYdN0aamGKtDZelQTbcKspi6foU5CqRNqufhLKrxeFhdU6iqjH0k7Clc72V0VlO6nUbdTprNZ3BJ1+iRp2TJfZVE0piCq17rp+uVX1BdTTjGm6YYLoNJiO3VAN1cSKVJzzoB6nYKsrOMHNckzHU79bWAUqpdUqhv/AOtsyIuXAjnY3It0KlUw0Bzz3Wk7kZibnMf2UZ340wn1CvXOSHHSCWmLchyiVTYzGlwAAuDlym0i2sbaCBcyn8fU7XK1gOUD4W6HmSdfNAruZR+KAbACbyeh20ulJBbSlasQMrwQJAnuiBpYcrFVFOk0ue4y5onKSJBY0giBtYW2TOJY54zuB+KNDEeeg25knlZb4jickMBGXKAPwgg96w1M66HrCradEauIBO4EkmI1kwY5xz5JnCUSSXWyiLT4m49VDAYPORAgT3iPvDmZNk3iKgYbX0AGxNxMTvfXqgCZiLCQPACesH08liVdULLRmm8kjwta4trusQTvqNGQsFKCmMKbIlSktCpV4QMybqU0qKd1NELV6ahTYmcQFrDsU/VUShRRuyR6NOyL2S0QrazErUYrOrTS9ZllNMkwp6gEoKadw7EoZ5gstwi0adkbsVoki3VWdB8BKOoQVXe0fG/suFfUEZ7Npg6Go6wtvAk+ScKrniHGKNFs1qjKYOmZwBPg3U+QXG8V94mFBhmep1Dco/7EH5LzPFYtz3Fz3FznGS4mSSeZT3AfZqrinA5XNoj4qkWgahs2JTup2mW3p33DuMUsS3NTNxYsIh4J0Ebz0Q3cdpNLtZYYLSMpB81QUsI2ninBtPsaNJri6rLiSwSZLpIdJ2CtPZfgAxBfia3eY95LWnV5B1f06brKdtL0uOG46pWh4YGUriSSXOgCCByk/JXDG2RnUbfTYAbADZRDIWiSGIppN1K6tKyVFO6zpgUqaji6mRs7mYjnCfp4dU+Kfne+5hvdEa/mI6k28lQT4a8wdr6i5iNjtvbxSuPxQc6CHPg91gGg0zEk3+VkxWf2VJjW/G6A0dDrPK51QqTQwkNMui5N5J1E7NHqVz5XlvjNRX1DVykt/pDlZzjMauOu9kHC/wBSq4vDRB5QXOmIzDUAQrwUWhpJkmJ2JMz6ARp16ykqmFOgsAbNBBIm5zExG6cKlXFuXLlMmdi4h3OSYGyUw/D/ALrnB0xAAFhOk+lk7WphsiS0AfdAvYW1kbdbKsq4kNcWtBc8mwbPxXgAeqqJp2riabI0DgIgXMTqRvrF1VVHmzp1nQ2vsOltd/DWDqbmk5g0udPUWMEj0InoYsiMJIlwO0ATJ6CNOp2VxDKlFzjLrncudH1OixHzDlKxPRPQcKU27RVFDEJzt04dGAQzRup0Kkqe6dhE8RQQ8MxP4htkrRCgzNJHBsl2IhKoBVQlq7bJpwQKyVBVrU3hm3S7E3QCUNa0GpptFK4QqzaLLWIpCrSXmnvbrlpw7NoqP/u7rR+vqvU3tuvNvevgTVq4OlTE1XmqGjoez16WJ8ignMewXs43E1HVKx/pUiJaT8bzcNP5Yueei9Nxht3YDQLNaIAGwEaBcsz3VDs2gYh7N3iJaXxciI+fyVL7QcOxOGAouxmZps1gcZE/CKhnutidT4DljlPb60l9fh/jNbtz9no3DiO3c24awEQ3NpmJ+i9GwPDm06TGNENa0ADoF5twT2ZxuHaHUa9FzTDuzJdldN9S3wuvQPZrjTqwLKtJ1Go2JBgtd1Y4aj+XTwsl1sZS6PuoJV7FcV6dlXVGLVmq6uqhSp3RcSLpnB0ZUfTL8QrdlQfUiSB3f+RsPmZXNcKlrC7YHU/jMXM8guo4/XY1mQ/dhzja1iA3xMz4LnC0vYG/CzKJI2Gp8yf5opyq8ZsENLpqA62H5G6CPzHYJhrWhoAs02NrmOu6nRw7Gths925JsATz/MT+yWx+JDgCW5QwRG/j4zHyWMja1lfEhggNt8/5tCU+1l06Am4kcrmINz/LKIq5w6TA5mdec87gcyl+IV2MGYkRAmxB2A+g3VyM7W+JHKZa4WmQLXDvQmQqStVIqOcDc/EQe8A4zlkaEiOseS3XxbnGe81t4dAznllH3PE36LYAIbaAJgCOQJcZJMmdU5CtEYSCXOu+B3dgLADyaAI5eCO2ADJueQMf8R01Q21LRMnRoE7SfO5KDTa5xDfLWJiP0V6QbpuAF7lYp06NNogtBPOFiA61jIU3uMJ44VYcEnoyOHxJBTtLECUpVw8FDEgo2S0r1rIVApR1RFoVLKTOsKJkS9F104wqiCcg1GSE06mhuagK9zYTWFbKx1FOYOglIezuFpqwptsg4WmnWMWiC/ZryX239qH0uJvNLITSptpNLhmyE9+pHWTl8l65xLEijRqVTpTY5565QTHnELwf2W4f9s4jTbUMhznVKn5ol7p8TbzRSd7wDgeIxNBlbG1XZSJZQbNMRs6plgmdY00Xm/tZXa7FPbTaGMY4gATc7kk3JXtPHeJNo0yTsCfReBYiqXvc46uJJnqph16J7J8VNTDNYdWADyEAfKFf4bEHb1XnvsPiHfaQwaPDpG1gSvRjVaBELm8k1k6PHdx0uHr56YJ138RZL1Qg8CqTTcNgbdJ2+ScqMXTjdyVhZqqfFhN4F4a0l1gBJ8Al8Y26rOK48tp5WmCYJOsAGwA3cToOhReBJtT8dxjnVCL6hzoMDObx5D6I2DmpDQA0CCNQG86hOuugm/rFYTJy3N4tJJcblo5nmfG6uKMUGtb953ecQRAA8rjadzpYBc+V26McdJY2tlAZTs0CLxmdPxPIGgtb5WAVVizmIAFvATIuTNulvqt4uoG3BOgn4pcR4pY1rToBrO1jpG9z4qsek5A16raTHOJhoiR1H3RuZv6qpfVzEPcJdq1s91l/iPM7chtuU9jKveAgZy3ugkFtEGQXHL94kfKOahXw5p5ZI3JMgw8xJggXg+AhXIi0uzD2JcZLtiSSfBrdtzqhvpxIdeYgA5TlI1E6KTXEk7i8wSZAtP8ApGABaCdZEneBAHnoFekbQNNxcDkFzFzznQN1AiOtupRDTDToM0nTZukT1TNLFVaDoYC0lur2zLSQRqI1H+1oNIBqPIkmSYA7zjFgNLnQBSYdKi6LmOnRYmm4Rzrx9ViWz09OGHUatNGc9BqVFoSvqYe6VxFC6si8Jaq2SppwhUpWQmOhP1mWVbKiqh7C1JT7VV4M3Vk2oqiDOyDqiF3dSwddUBKtlY4JtlVVXaKywlSyIVWtAJlqUoOTTCrJzPvQx/Z8LqjeoWUx5uDnf9WOXBe6XBzialT8DIn/AJa/RdF77HxhsMOdV5jwZ/8AYKw91vCW0sC2oRDqvfcTuPu/IBKlHF+8/i1UVzRsGRs4F0cnN1b5rgWNmwXc+9GpRfje61wqZW9o4EZXCDltE5oi+kQuRtB0CV4OR0/sBgM1R9TZjS0eJif09V19WmZQ/ZHhfZYNkiHPGY8yXH/QTmK3XLnzXRjxFl7M2L2/lafmf3V2+mqf2Ybd5PJo8u9+yH7aYl7KALSA0vDXyYJBmBrzGnhtK6MOMWOXbXFXhrS7YfM8vFclUpucbnScx2LiImZta37XKssfWplwFBgY2LkNLZMWOXpe5uZ5a147zwxg7oIgASXOO36ne/QrHyZc6jbx48borcMGCREwLjRrTqBz0uYvbQJXEYxokESTaZnbY7gFNY5zWCJnKYcRu/YN5gTCpSS46Ra+9uhUyfqrfxhcSdPK0Hw9EvjnQIDcz9hPdaPxOjbludlmJxZDslOM0SSfhYLw5xF97DdDxFIU2wxxfIBe6CM7zO0WA5C3qVrGVoODogy9z8pBBzESXvEbaTAtygBB4hiA5xykkbTFh+nVREkn6c1BlGR46XstIzSpPhp1k6HaOX0RaTy6QJcbeEoXZEmBe8W0nkrXCDs2icpIJNgRqBbwCWzbwlB4eHOdmdBEOvcxedbX6XT4YSYA6gzYnkbHe/8ApC1sBEROsHfMJudgi4cyQPqdB1UWnGycpIMH1t0WIzsS1tresLEjd68pWuivehVCtakqsLljnJZ9VRtWk8Q+yQ7JM5pUmU0uzRwtGE41inhaCY7FXIgLZDDU4+lZBY26YAexOYNadTR6DUQLDDp6k1JUArGkFaXmXvtBd9jYNXOrfPsh+q7XDURQwrabdGMDR5CJ9brj/exi2MxnDy/4GOe98XOXNT2/tKV9tfb12VtGg0uOIptcxwmctUlrQGROaB8wgnn3tFxMVsXVqajMQ3q1vdb8hKc9l+DfaMQ1pEsaQ5+sR+HzUuG8Ep4esx2PlrXMqEUoOb4C1hcR8MuNurbwuu9h8O0U31w3sxUIyMmcrGgN13JLS4neVnkqOvdAboLRHRV1YSZOnJExeNAaTyVDjOMHPG1gObnWsP5usa1jpMBxFlJrnVCGyf8AqBAj5qk9pva2nUpOphvcdlOd0WIdILR4jWeauaOApUqZqVRnLGlzi64bAkhrTadp1XCcSqvrudVeM06C0NYDIbfQRZaW2RGtmG1XNhjYzvk/27G/8lFonL3WOk/eqDwvBH6a/WtZ2jGXM6i+gH4WnVPtIyQCMxs685ekrL15bb40Wr1DUcBIbTZrzdtPL+dUHE4i+ShMkAuc5oIpiOmp6f5Wn1STkpnSz3nRjd/E6wOkq0wdFpYadOm0NEy50moZALiTuTz8lSdq2lgWMYYvBzFxM5iZu7rp6HYBFexlQhriZ6gACdNJtZO4mjkplro1IAEERBmeZFjKTphoacoJ6gnWJgTv0/yqQrG4Yl9rh1hHIRr6reLbltInkB5D+furrDA0wXFvOxvEzAAGkKpxF3Zv5yvKcFRotyNJjNBkR9FYUaYcXHQC5O3SEthjLhy2t9eaaDhOUR0buRNz/lMk/s1jAMH6fwLK5ytsOXrvdHNcgRbX9LAfJKVzmsSYaL3+vNSYRol1yTJWkB9Rzj3dBbXksQT0bt7rdSolgE1SoqgUehGjKsXYZCFOClo9h0cOmm4VTpU0zT0VaJHC00c01qkFMuTSHWbZJNF0/V0SUJhlRyNQelKrlKk8yka4pPVhReqelUT9KsqS8y98dZv2zDZwS0UxmjUsNV2YDrAXPH2ioUsPQrNAq4xjnMGcE9nSbmFPxytyQep3Fr33sV2DG4R1QZmNa01G86faOJHpK5ytgaNAuqPE16j6jaOHbpTD2h1J53nvtAHMjklTC/8Axrq+Hp4ipWmrXqVBTpCS5zg9ozEk/CMzzHINXWHECjTbTb8LMo9QDr1keq4/FcL+z1AwOBqUnS9wJysLcoYwHnYu9OSscTjy+PnsCdvkAsPJnMXX/n8F8l38XGM4uXw3QWLj4pThvFKQxLX1iRTYSRDS4F4iNPXySfCOHVsXVFKmIm73H4WMmC4lXOPrdrh3YbB0/wChQOetiKjg0PLZvA1k3A1IaLLPCXK7vTXzenjnrj2e4/7RU8QxtKi4lru9UMObZpENuOd/IJFuHy6gi1m8htI9FWcKpdmW7wQTyJ5E33VxWeSCbmJ6QXanx6fstLduaTRZ4BkE2bN9Q54iIG4H1KrsRWc52Slc/ecRZoO/Vx2ClWqFxDW6gAE6ho8xrew8U7RoBlg0BoO13Fx1JJ1O/mjRbDw/D8ogS0TLi4klz4uSQBf+WTjnZczWm4y/DAgEG8kWEX80anROsWOwj1F7f6StYZA435i4N5IdJ1jQx0GipIgq58xMBoJyA6htgbTMxBm8QdFB9Y0wJj4bReBawPLotYouIINgAG5jYxuJG1tBOqqzXAfOk6xvoYHRBNcT4leXOiOsiTt4oVOoKsmcwA2Ok6gHneOiX4jgxVqtzGGAyRBud/S/r0TktADG7XjaNjEdE9jRhlhNhtH4WjS0WGiYw1HfnuZsL7eXzWBrdCL72O9jPS8eSYEkBrRIAgQNGwRsgIPaLAePgdyhYxwADGjvGS4+Og+f0RabodezRc21MxJ6TPzWsL/VrEgC2nTlPkZ80gzBcBDmAvkHYDYbBYulwPs9Vrtz0x3Qcsk7gAnx1WI0NrGnh03SpohorAtEsLEjibJ4lI4y6VONUsTZGZVVfkhEa9LZ6WLaqi6qkTWUqdWU9lYsGukKDmWU6DbIlUWVJIVWKTaaKWyEZlOyAiwJtjUAC6cbomVeV++OjFSg7ZzC3zY7Mfk9cgxtU1qNQkurSHjNeGsytpFw5SPQL0T3vVWihhwWguNYkTNmtb3hbY5hPgqP3Y4ft8ZVc5tzD3ECGtY12YsAGgL+yEcmuCm9nHE1zV7WpnJzBzs+aZziQ4kG82KuaTSWNdsRPyVl72uF9hxDtAIbXYH2/GJY/wCgP9yT4JUD6DaQ+IFoH98rm82H16X+Ty6/l617H8MFPA0mkQ6pTl5Fic8u16By5Pjk4WgzBdzuwXVGiDUpgns84iz7SdZyjmvRCW0aRJMMpsufysH+F5Ji8Wa9Z9V+rjMcj90eAaAPJbZfzjI4ZfbK5UTCUnef67T4TC3japaMjT3nG3Qxckjpryui06oDM7psIbAkk6ADckm0InD8O4HO673C0EHI3lPOdesLOLqGD4dlEA6EEucSC4neOf0Tz22kXg20Pd+g/wBrMSy4A5GdxyE9P5ZK4iqGjKHXjYix0Hen+fS4mt4yqCTYZr2EAkeOw20ugMdcucfLUnoOmtkOi0h0zMgyHXcSYFp89kwH3JjLGugI8T/NUFotiwTJHXunYbeVhyKDh6JiSA0m4aNgAZcZ3A26hPZGy43AFrWkl08zuPmhcQdDeRiTeYGgA6dUBX0qAcSQBuGtub2gddfqiPY5toBlzQNcwOpk7/p4rWEGQgFsiS4uB+6Bymbzte/S8wO+DJgfDII7h1d4wga4EY6LcpMm/eOg9foj0jGaCeROgI5ev6rMXRbA7wmTI35gwNhZKVnAZQBMnOdpJECelvogjtWIa3Quu7oD8IPK0lWHBcNmdDR3nENHUm0+klVdaqcpcLueQSfygx5f4C7j3ecJmax0bZo/OdT5Nj/yTk3Rbw7HAYIUqTabdGiPE7nzMlbTgYtLZk517Eu9iZc6VHs1KirmWSrqafqIWRLR7IGil67SFbCldQxWFslo9qYukJnBUkT7ImcLhiiQWmqTFOqyyZpYcohwytCqDEfLZNDBIhwyNAkxiMUQ0IUQy6ZPOPeri4q4cDWm1z4OmZ72hp9Kb1f+6XgjaWDFXV1cyejGlzQ31zHz6JD264L2n2iteaVGmAI+JzjUYAPDPPiu54DgOxw1Kl//ADpsaf8AkAM3zlTO1fHFe+vhPaYSlW3pVC3+yq0j/wCTGLiPdfhO1xrG7N/qH+y4+ZC9W95WGz8LxH5Qx/8A41GE/KV5b7qK7WcQBe8M7lQDMYDjYZZ53n+2N0ZTYxyuN3HoHvC4llpMoN1fDn/+m090ebh/1XFYXCk2mzbuOnij8V4l9qxVSqLtJimDtTbZvyE+ZRqOHt+UG/5n3JHgOSxyu61xmoPSw4c3tCCGNMNEbnUnrAPgPFbc/kCJ1F9PzHX+WUsRUysyzYmYuJNwJ5alLYQZrzEkGTYHwHKNClIdoGLBzBoLpFzAjbaJGhWmUoaCZyydxJnnHh/NjmgC502AmLiMu99vH90J/fO5aLCTrE3k330/wqSnhoLha9i0Qd5v/i6Yq4TLLi7KSMukzuRF7R4fVQoPa1rp1tGUzcgySW6WhAr1y9zQJAA0mbeWkkKObV8SMj7+zZIF7k7wDB1OvjyKTrOL3dDEgnQCbTv6JriGLyi/pzgGBzjoq3MRTDoIJE689+hiPVWg45/xOmHB1gG6kAZRfQAA+cpvhjWSXv0YA0C/eLtxzMgKsw9MmNdPSAJ8yn3yQwCA1gm8wdcxIHIQkYdbLmLxIyzrMlua56eHU8klSdncXnc6AaDw/miJicVnMaAHS9+U+h8yjRkYfxHujx3PpbzKZD4Sga9cMYJEho/MZgfNe2cJ4YKFFlMfdFzzcbuPmZXBe6zgkvdVI7tIQ0m81XiT6Nv/AHBem5VpjPqMvxAMWIkLFaHJU2JgMsmWYZEGHQFZUw6GaStn0EtUooBWjRuj1cLZFosTbacpGq6eATlDApxlFM02BMgGYVT+ypoKYCASOGQ34dWWRBqsQFTiGQkiVZYtirTTKCCq0GvBa4AgxIO8EET5gKzotSVCldWdBiAQ9pMB2mBxLPxUKwHjkcR8wF85cCquGIhriw1GvZI/O02v1AX1PUY3I7NZuV2YnQNgyfSV8o4Uf1Wxv3fWWz81OXSp27LglAvIAMT8R5DfzVtXqhptZrbNHzvsJ1SPC6PZUpPxRJjd2w+gRDTm7xe/dF/IDQ9T05ALBum8GpH4TrN848CPh6b+GrFEWIHWXHlraEr3i+Scgg2Nz4mLHw/0i1cQWiALm8m4A/EdLjlzhOFQ31ASJMREAajq/Yai20jfQowxykgtIBaZj7omQ46kevzQOzs0Xtcxc87n9go1wXWLu7fSe9NrzeICLyJwnjHvLiIAaQIF4Bsbeu1ilXsglwjMQMx6CYB6CTC3XzwYN9ATBjWHETcCSUvX4hmaRrltawc7S3TXdEmit2Xx7878oOkC/Xf56DqtsolsNJ8biIPqp4Om5zR+XS4ku1v8r/up0+67QnKNRsdiZ+UeKO1dJBpg83G3OTMgBSxtc06eQfE6JvtJMWTbWhwkiGtE6R4AHf8Ayqioc7yesA8r6+lk0jYClmMmd7/iP83TIwxfUDQJiwA3cTAA6kqbIaBAtoOeW9+smP4F13u24N2tftnDu0u8OtQyGenePkEyeg+zvBxhcNTpWkCXkb1HXcfCbDoArJbhYtWbSxYtpkQFJbyI0KJCAC5qUrMT5ag1KaARpi6bYUEsRQ2yAI6qguxwC08KtxdIygLajjZT9GpK5/BUSrvDBBHJQqgU5WkjJ1aSAcKrIsWGmmFa3Dwj06aOaa2GIDlfeVxv7PgXAfFUBH/ttu71lo8yvAeAYUvxDB4uPhzXpnvKx/2nEGiD3cwpDoxhzVXeoI9FzHBsHD6jw2O0ccv5aLTDQOpj0E8llll21mK5YBM7CQJIk6d6FlWzZ30jwjU/p4pXGYwNBggmwy7wDsPEG3ihYKm6oZdLSCcxcbNaNxEDfks1j/awCDEkyJAgzyb87n9FMmS7Me9bTSQQLDcRI9Tuo1AM0DXQa90Hn+YwCfIbFar4vs2w7QQXWEm4iTFzeJ6ppTybeHKI3/VRLARmEiwHpv1WUnEiHDWbED733bDT5JXiGPa1pHxRMx+MfdI8x6pgHFV5huYCxLjpDeh5uMgeqBXogNAABnYdeg8D6BQGGLwXOFyWmAYMt67CYHkfM+Kr5QB52PPUgamYiemyVONAgaD8sg3mDaTtO37LWDaXHLoJuJP3Y1nwCix8hrSYDdtQJ1tzTlOKdMnawBBtJEnxj9Agg+LYo/DpGsTroWjwv5ykcHcgTbf6/rCDi6xdBN4mes7x6JnhlGYi8mPnColu6nmAjeAPHmf5svY/ZLg4w2EpsiHEZ3/8nfsIHkvP/ZPhbKmLp0zBDAXRzayCfUlo8My9ZVYT6nKshahShbhWhCFinC0gFg1byrFiYZkQnsWLEAvUprGNW1iCS7JQdhAVixBiU8PCaYxYsQE4WwFixAbhZCxYkEcqU4ti+xoVKm7Gkj/lo35kLFiKceJYirnqaTEy463IJ/RHqwGluptO2v6/RYsXO3V3YTczbMddBFo5GBPqnMAwxmIsAA0Ty0J8It6rFimHeg61Yl1hr94xbeQOdwp0RneANLecX/ZbWLRmX47i3U3NDbAQHRaSCLDzj0VRhWOqNc8xkYbWHxkiTH78/FYsQcW9RzWtDYEi7hrfWJSOIIjMYHgNPAbBYsQEsNUMd3TNHnzuqyvjC5xA+ECwk8rujYlaWICdBmbXx1/msq94HDaZedXG3Xb9I8lixFEer+7/AIMxlAYiAalYTP4aQNmjlJBJ8uS6tYsWs6ZXttYSsWJk1mWlixAf/9k="/>
          <p:cNvSpPr>
            <a:spLocks noChangeAspect="1" noChangeArrowheads="1"/>
          </p:cNvSpPr>
          <p:nvPr/>
        </p:nvSpPr>
        <p:spPr bwMode="auto">
          <a:xfrm>
            <a:off x="155575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5134" name="Picture 14" descr="http://rgbsblog.files.wordpress.com/2010/01/nagy_fakopancs_1_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331" y="1835650"/>
            <a:ext cx="2354407" cy="156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data:image/jpeg;base64,/9j/4AAQSkZJRgABAQAAAQABAAD/2wCEAAkGBhQSERUUExQVFRUWGBsYGRgYGBgaFxsYHBgcHBcYFxwcHCYfGBkjHRkXHy8gJCcpLCwsGB4xNTAqNSYrLCkBCQoKDgwOGg8PGiokHyQsLCwsLCwsLCwpLCwsKSwsLCwsKSwsLCwsLCwpLCwsLCwsKSwsLCwsLCksLCwsLCwsLP/AABEIAMYA/wMBIgACEQEDEQH/xAAbAAACAwEBAQAAAAAAAAAAAAAEBQIDBgABB//EADsQAAECBAMGBAQEBgIDAQAAAAECEQADITEEEkEFIlFhcYEGE5GhMkKxwRQj0fAHUmKC4fFykqKywkP/xAAaAQACAwEBAAAAAAAAAAAAAAACAwEEBQAG/8QAKhEAAgICAQMDAwQDAAAAAAAAAAECEQMhMQQSQRMiUTJCYQUUI3GBkaH/2gAMAwEAAhEDEQA/AMtPlPi0f1BSdTUMf31hxLlZZRa4cgtwU4H15mEu0cQErlrJfKsE8ksyrXo8aVU0ZCxG8KNWmhB04vCWIVqgZWNM5gmWQkipU4YOHfjqw5PrB8uQwKSSfR3u560gVEoIQ7Eks50JOp6/cwShTh/py6wPGzs2xDtLCKVikFLbqBcnjlc1pUtzreJTpLrF3ynLyIqGPaJ+IsYZSczgZrEO+YVTTh3imepUyYijAAP3AIrpd4iW2Q9xQ2w80O7W48CRYPZiOOkFY3D+ZJWP6S3rT3IhOmYUAhCVLWklLDg9DyYMewg3Z220LTlUUpWQ1Apme6XNbcYnVjYJqIJsUZZbmhBc6c7doaYJBCczGlAeaQfUu5hZhwECckGoBAfXMqleaSI0clH5Itc86lgzd/eGqIl2ZJOFKcxLHM5FKgs5rwLwz2NMQCE0GdlhJID1UCXuTRIYHgYCkrLF/kJqzJYtbnUiGey8Iny0boJuXDu9lcjQekA9IatumC7XxDKS7ZVTgAQTUClX63jzBYwzZ6gbgqSQXzAMClQo12DDkecHbX2OnEYfIkAKSQUEUq+8H0cPflFGH2YN5VitF3IKVszgvUhzfn3FPu0w3FR3ElPX5krMzFYSgtodQe70ixE0pxYzDdWAlr5cyAzizOCH5iBdh4fOhRJUHNUuQnMwzHK9Xr6xdtOWolRKXSqSwa4UhTivGlO0E2u5JgwTaYH4oQUzAoaZSaiwsW11hhsrGZpqpeWjEhQqGBFOT5oD21KzqQp/il5VMAA7BQfg7qPeJ+HcTkUlJIdTSyBejZVdg4MBlhcGEndBmMFTAskwyxqACTC8looRWilOKUi94pmPWB1T+EXS0lq3g9IdGLa2ULwhMVy5bQcqZFGYHhDcaBmqKiHimaiDkyKUiheEU8OUorlg+ARjBMpSuES/CEQVh5dIr5pxa0RSZGTj8thBKNsRCYBZoo8oRnuMJcorzxxCl7YgZW0MxiK5QMVqkQ3GsceEAoxQt2rKCUOEmpA0ItwIIv8AaLfDSF5FhRoFNpcpr7EMIvx0kKKE/wBQfhqS3D4e8Q2ZiUvMRffCqaszgF70f/Uad7NiFuFjZGIdS0XyhOW7EVCj6gD/AHF0kbm8KczqHb6+8D4VJCs7ZcwIy0oCQQkaae5gozGv8xqO4BA/SGCZozPi6WTKFiyhTXn9Iq2GrONym9dRchIDV42ADcoczymaVy6FJAIIrRTgEatz5wk8JSvy1BmKZhBNhYfDws9IFuwdqAzx0gLlTnDeUUuU65gWbmwAgrwxs9M9K1FvlUWsSXzEcv8AUC45YRJxBJO8UPXSlGOoBJ9Yq/hxikpIRm3jmDaEEuOjEd3heWOrRbwyVUXbVlBE1IFxmSQ9GBBc/wDi3SNKrdlJSH+F68amnFqQr8U4I5kqqd76ivuEwVg5ajLck/CT0f8AYhuKWkJzLdifCzQpU1LhicpTqBlO96j9tC7wziQmYqWVUBUA5agegHEkJLcYcSpH5vFJLjjcqBPqIUpmCXjlDLRagS1aKdNHZiaesTLmg4bTZpE4haVhIYpNCQWIoa8xRv3SK5mVCwbb5N2CQbtqWNtYrnTPLUkrcbzEXF7EcWykdDxgnFgKQoGhKeh3rMeP6QMVTOk7iA7Il5EzDlolQLcAUp9qekHbVlbo0O8kUoxtbg6oX7HmEuk/NloTfKQKDnQw22mXbiApQbpTo5g2k2LtoXY7F5UzFKDp8sKYCrJALUPA/t4R7MCitPlKS3mJmIUXZSGUFINNxYcBumkN5++FJy3QpAe2bywz9xCPDYVUpZVLUQleRRRzJSc3B7hxxMB4bGutV8Gi2hinVy0gOSgr5AQYcK55R6shHIRm918Gcrk7BZyAmto9VPfrC7H4krVwA0+5hpgMO9Whr0rLKfwSl4fMKx7KwAOkOMPgaWjk4fKTwitLO0Iy2L5WEIMEjDDhDJMkERNMpJeKuTqHyJv2itWGDQL5TQ4noAtCycGgMeVsFTaBZiYHMuCJq49RLeGd3ahMpsqEoxxkwxRhqRGZLaFrNsT6jEE3D2UDYGjUN69atCKSr81Sv6qUIfR+AAPHhzjSzpYKTXVvce14VTsMlKlKYFIRUG/xD/qQHbqY9E2ehxO7bNBiZxSnMljkKaEFiKDT5vWL8Sd4GhBZhy0N+cKkYoTUJlAkKcZmcMkBwAX1LGml2g5ilIAsCRW9deETetnONi9SAhRZLBikMWIObMBw1U3DK3CPdlgplpUo5EsVKowI4PcW72i/ah/LW1SGNeN+ov8AWF6sSvdRdKUpJAJzE1YVoaufSOWpWLabiXY5GbDzSQ2d1tqKgAHgWAHKM54ax4w+JUVEZTR+igR/sw68QYsIkzKkBkhtXzA/aMEMYorCmsaD9RDO1yQcKjpn23bksLlFQam+PSKJQBQ4pu0B0BA9Yxh/iCsSRKyJJCcpUXLsGoBQUb0izYvjJa3StAyfzBwdOr+0BHG8SuQ5p55KOPbHEyaM4NinRj8IPtUX5c4A27MbESdCuWsPzzbh6gj3glKs0wkF0kg01D694W+Lx+ZJI0SQ/MKf1eCUk9injlGXa/A9xsvzJGclwoJUWqxJDvwZ36pinBT8khYmuSlKgXLuUlwQ9LNSCdkYlKpJl2ZwKNuLBLHlUi1op2f+bLUFBwuXvUrmG4aX1hTtOxiSapHmyUABSXPxlIf5SHDeqnaHeKqgmhZJq5dmJDcYTeGsMBnBtdndlOK11ekOZI3VJKna1uDh+QhsXcqEzjURVLJKgDQg5jxocpb+a19YTysQXl5g4LpJ5g8bD/ENMIN9AsTLVQ2IzAj6wnlgDzpQcZJmetaLQFgDhXN6RNKmjoys188gAmM9jp7n7RfPxhIHQfSA1LBu0ZlJOkU5yV0gIqrGq2Yig6CMwqTWH2yMUwyk2ict9ugoyo1eEDR7PQHgORiaR6udxjIyJ2LzSuJ6tLaxDDKqRxrE0zHitdDCE79rKkZN6Iz0GFWKXGhQjMHhXtXAEVEW8UK5LKw6sUyw5hjh5QhWmhhph1Ug+ojrQnJjrYaZbCA5y4KMwRBGDzF4pQpbkV0qM2lVWZkhTtc87a21pFUzEuiYLkryu3DR/vF+ISUozhiArTUAV7liH4mF2z0th60KnNRVy50s7+jR6xI3GktA3hZ8inLqQo3eqVBh2v0jTrQDUUqKtRms5GrvGV2KWnXZJSQWoLpal6GNThJwEoknLlqSGAILseHWBY1rQLtWRmkTDQKCSSLhgATrwF4A2Dv5i5VUCzVAcj1JhhjkZZa3qlSSB1Y686DvFHhxAOFmTCAKKZrOeBvwifBCRjNu7fTPmTQ5yggI5kFlFXHNVuggjwRsoYnEEKG4lBKu9AH0esZJC42ng7G+VhsQt8rhgeJYs3R4twfahOVXbG/inwHKThwvDk+Yl1EEvnBLsOChp6XjG4DabMBQhqWjUbL8QIXh/JmTPzEC6n3tXc61Y9IE2phZk2WckuWUs+YI/Md6qSpP7LxXy1Lkf0nUT6eVoN8P7UHmJGiizcCTpydqQx2ujzFON4CYQ4O69iluIIb15Rn/AAxsdZPmKIAQQSLFxUPBuxCpMsg74VvNwUA5PVn/AGYVjj26L3WdRDPJTjz5HuAUqgIFEhmrZT1PFiOwhXsXa2SeqSRacsJL6KUQ3uD1EOMFLUS4NcifiZnIr6hItxhJ4hkCXNlzEsnzAQoj+YMQ3Nle0G9opx0/7HmwlZcTOlkAAWPJs4L3qzQZ5+WZMvYkGgIZAcVe9PQcIqwAVMTLmnKhSXQsM4KWbjer/wBxgjEywZgDO9Drdxpya8FF+UKmvDFGGUUqTruqHchw/B26UgHGyQjFpPwiZKST2KhboYNwxJJBdw3FrKBHuIo8YJCJmEmfypALfy5g/WhMcrYMdBKZe6AbgAdxSAZ8mtAYOlKLEFi1AQ/u/wBYkA8ZGefZMysrcMjEpeCJE8p1g1WFiBwnKChni+Qo5V5DcLtU6/WC07QeFCJBBgmQWNYmSj4GOSaHMnGQR+IdjCyXOg3DpcikUMlXwI86Q/wQDU1ieMwgUkjlFUvBFIDWgr8TRlUMWYqlZrxft2YfFYYhcWyZhGkMMTLBUesDGXpAdymqZlyyXpnstbmGmDwxVf2gHDyADDXCzAIo9Q1FVESmjEYiWc7klkksD8qS7jprV7aQNhwEpSFAqIFuLAj9faGE1dSFNmUaUbd4mpBs3UwLOkgDSg/1Q9o9Ujakt2JsVKCDJU7AjLozkbr941WAZed2IUlJaliC7HWoMZXb+bykAAjIxfmA4I9Hhz4YxByklnUKnS7hm0YxD0Mi7LsUcsvKskpKgjM7mrj6kV6wXszBlGBCAS+VWjEmoD94H2gkMASA6k3NHCgR0hziMQkJrbKT6Bw3doXJ8DYxu7Pk2M2aqYUmhDAdP8x54kwSZRlplkhKk1D6j9aQ921slUmYVJ+BW83BzUc6wnxckTFAklJHt++MOWRFeUGmGYfZstUgOOvHsYFThpoUbKRwCmUws9gYmMStgmWkq56QbsTDTBPClVJHZtQIW5HRgxjsGQVg5VArSCRmeoHxJVqlQ/zaLcAsKcJSUsFU7mx1FxDpcpKHxASxCTmAupIH1GnpCbZkrfWK3NeJIB93HqYap+2gnHyPdmyUkKqHDBh/xDBtWL+sJ/HeGBlSyNJn1l8Ooh1snKpJVzAo+iq8rNAHi6Wn8MdSFj2BDiAi9hSXB3hjanmJLkE/y2ILb6TyUHI6QzUKu5pci7Uyg16W4xjMDhSmYFyyyqWqxuk0uxpzBMafEYomSJw+JKsygLODlWOznsIlNRYLXcisSfzlKJOVSibFgPrdx2gfx/hVFCFaZSOwqLdXg/CsVI5gE6aqU3Sjd4h4nkGagoLggBV2ZyWb/raDWpULW1fwVbPl5pQULm/Wx6ikEIkQH4Mmvh8mqCR7mns/eG2KXkSV5VLauVAdR6DWPMdW5es4fkw+qk3maKjIhJtbaM45kYRCFrSWU6gV/wBqOrivprAmK8bz0qYYRYu2cLfk7CKvCm00GcpZXlnK+JJ3XLkkpOvFr1jR6Po2n3ZKf4LGDp2vdMExGF2rLSZk1ExKWf5GA6JdvSHmwNqKmAJmFJVxHHnoYYY/+ICc34XCp86YsZVF9wPcEi+rkUEYvaWwMTgp8lGcfmlkqAdI3gGrUkONOkavUdMpwqFf6Nfpv2tSXUQe1qnX/D6ImRDTZ0qoimZJKCUliUlidKaxOTPymkeWXc59r8GJjl7/AMGjGIAELtqzHTQVFQYswyc1zSLcXlCSBwaNDvSjs15tdhnJUwqD6xcJcDLmZF/WC50wM8ZU5Sb1wYM1JvRwi3zWoKmFoxRJYRahbWhvZrfJKXaK8Wsoqwy0D6uS1eFYX4wkIWwq1nq2tdWrSDsfLd0Eg1Kr8nfn/mKkodIJAsRSwDWrq5j0sD0s0ItuySpJPPQ0ZqD7wVsaaJapdgkhj3t6MBHu1kgIU4JbTv6Vb2iAV+WAm4FhxuG9vSCa0BFj7HbPFACbgua2+0DYWUoS2PzD3YUvUGL8HjxNlBTAE0Z9Rd9YsWRQBKnKRVwRwItT3tCXvRYVpWCrRnlAnM7BxzAIPv8ASEmzMEcy0LQAApgofMCA/Z40eDYqKSkgvfi9XePCmqm+UWbWFv4GJLkQzMKEElqPVho5/wAQTLlEqCtACFcs32cmPFIKgsGpzGvUcuLQVspIUSk/Oh35gguONjDKSQF3YwxB/KJ0SguOQDN7Qm2KHKkkvUKF7NlUOzDvGhEncKT8yTzan0jObPKjMc0obUq4yv8ARonHwBLgb7ImAylpBJyrq9+RZv2xi3HS3lKTQuCX0OoHpSKcKur0CgEvTQgsW65n4PF+1sTklTFpL5Un6t9IJckSM7icBkCV5iQHDaBjUA8nUe0HYGc0xKXIE1ObKbealwpuoDtqwgbAiiktmSpIVrc7pbr94lL/ACyio/LWxJFSCAUrZ6Fhl6iCq0DJ1Job4JGWcRbUHRstO9YF2ysiatqvLBDXDHUvWpPCGuGUl0qsSCjVy/w/cd4Vbdw7T0LLgb0ttKpdPqUN1MMir2K4dA/hpWVc9Nt5Kv8AsHh8ZsIPDx35z/FudfgH3Bh6lEeZ69fzyMHrF/M/8Hip7AklgLvQNGU8UyZE3DzFy8PPmLIGWaiSvygQb56PR6sRGm8RbSl4KSlSkpXPUfy0KqhP9ak2U2gNHbhHzzHeLsZMUSrEzq0O+QK3GUEADkI2P079PeNerPl+Cx0uJw9zLP4X4BX4zOUKZKSzghLlgx40NnjWePMGfxOEnjLnSoDyySMzKBDXa5HcRl8fszG7MMuZ5qgicM8taVOhYYVKTY5Sm4is+KpuJxMhU9ilCgyQMoejq/5H2jZpRi7Lk25StH1TGYjPMUpmJJJGr6+7xXKTxiMlYPWC5UkER4ycnOba8soRhKT0SRiWiM3aI1MA41VWEVJwxVekDJUqkyZTcfawfGTCtVHeCJMhTb1IJlSAkUj1SHhXqtajwI9T4B1BhQRTMntBqpDxQvCQ3HJeQ0D4icKgVzAtSoYOoczy5d4FXMCk0cE0Yix7+kW7UnJQtCqbwZAAuaE6avfWIoRRwO3CPSY9o9BPQp2qD5ZZyw+EB3Fh++UDbJngpILOhTEtcUAtcgNRoarJGl6HhW3WE2zt2ZMS7Mo7vFkpBp/a/rDPACNDgZLPrmepZ3uD1uIuQMtL8O/DlX2gNa2WhVSkEFnGU9Q1dD2g9JZQDmn2NvpXWE0PsqKmY1YAUsfWIT0stShUK15ML9xHuPw+ZJS5DuHBr2ivEryorS44uD7XeBathRemABXxMONDSxJprqPWI7NUQHArLURTVCrjnQj0i7EMZClsTkBcAsTf/EC7Km+YlV05kuG5EVB4MajlBy3oFfI/w2ZyVA0enLT1hJs+Wc+YB3cjnUHtYw/wuIzoF7MXvQ1Ff3aEuykZpqUuPmccKVfjEwIkOpMlImWslJHUf7EebQw5MtQJAd2AbkXPrHspO/mrSWHF+QPWOVi0qYBi5PX4fhpqLx0UiZMx+yNqELQFCliH4X6OC8OFYUhTKerIJzFi1jRrhTwh2xhTLnKADOQpJ5kuPd/2IYysWJ2HJAabKYKPzBJdlAioYnTjDIipcjSSVCVMzUmIokksTWinFdA9P1j3bUwrkzSo7yClTkMDRKgQCNajqIUzsXiEozoKVJaoWyyxsQVVbvoYbiYpctctaUBa0FKSgnKS1hwNiLPDMdbQrI3aYP4dknzptmKZZpS+ZuzRrNmYV1ZtE/XT9e0ZnZMwpF6lKKX0q2tzG52NhckuvxEOeT6RmQ6b1escpcIzsuPuz2fFvH+11TcYsk0SSgV0SW9y57whkMSHs4fo9Xi7xHiwvEzVCypiyP8AuW9oe+AvB5xs24ySyMyWXmU4oAUggO1yRG4nci3VRHv8XcSozZCGaVLlhKALVu3bKO0YLCn8xP8AyH1j6B/F2dk8iUUssB1F3NLBxdnMYPByyVyyPmWB7j9Y7I6TAj9J9cThiBeJomEamPRMiAVHipp2Zc5NcHoNYKRFEuXFyHju0BfkmRHBMWpERUIBwOcSYTEVIj0KjxS4TTTCujI4mWFYjDJSaeUeDO1BZ3ZL+kGPvLLsDd6MU2bqPtAKQrzZSiWyEgcCNQzUIC1HoBBJxH5oSUkpUGBD3fh/9cHj1cNM9I/cjpzM4tf3f6Ewgw80KnLIGteLEB8o+8aDESWJSXa7nt+v1jOpSPxKkh9CWBdyGFRatX5c4a2Clsb/AIo50yyhQSoM6mFRZh/cOFoayE0zWBABfQpuPWMrg8ZNVOKFqzCWClCgkUAIYqtvUZ+Ua7BklL6EqPYp9u8A0MuyMxW7Q/MD6MSPtAO0VlRDM4Nn9fqIPUTl7OKV507/ALaFuNIUQkUUVZaVd068mf0iESESwDKWTUKBJrVgm/Cp4Ql2UpgkvmAyvagVuns30htjSBJmEWSAhIFrAE9iT6Qq2HIeWwZlFSOjAFA9frEs5cGhwCTlU1QFA8w9xfiDC3ZJInqB+UqqPoeeneG+z1/mE1ZaApmo4Af70hPNf8XQkZxYWY0q+jpFoiLpnSQy2TOzfDlYkg8XADcgYtEsKqGs44vo/OA9mSChKiGOewu5cAwXhJlSS7UAGgHCnH7wyOwJWjO+JpClsW3kndpdhm7a+kBSsOuUsLl6iqdFJOjV5jtGmx+EzID3ej8wx6QhROEtAzFiCpBLf1OGNnv/ANoGGwsiqhvgUBwinlzAtgQ6mLHKf/IWi1CAl5ZLEKDaqoxB6iIoDJSSkBSVBVaCo11AUKdxEMRhnli7M7vUsdeVYZB0xc1otwfiVRSAogLUWNCGqxIOpcH1jTI2qBJJdyEv6CMYuSEqYn41iws5uCbMS9IUnbasLMmSZlQVVP8ASWtxhiz+7tYv9v3L2vZi8bhVjeKVAP8AExatRW0fUv4HyFgTJgoCoJfiyXboHjP7O2OvGiYZk0ysGhRVmUdwDggHdz6NeusbP+HgGCBlrIMmYtS5M5xlW4DIP8q9001Y2h8VuxGSWqI/xm2ahc/DMCZi3DaMIyK9jJTipCB8p8xTWDAn6gCNz/EPbElE6Ur4pxBly9QkKNVNxdh36xmtkbKVKKjMLrUddNT3eK/WZFixP5ZWnkcY2OXpSLpLxQiC5KY8nKRm3YRJTBKJUVyoNkiFOfaGioyogZcHAx4uXC/Vth9ti6YkQHNW0HTU1gSeiLEItg9pldgpzZHLHMW4hRVU3eqWbtB2NJSlSnO6XoHND1prC3Zk4oVnDsFJJYO1dODtfpDLaWIKELZJUSgGnEhWY1L/AL5R6OO2ekS7XTLMRiApIWlQDhieB58uUZ8YUoxExQoCgVdk7z+t/eG2AnFSd4AAi3A/KOpc17aQHi0M5Ysn20bpDaOukL8HOTLmKdyd1gHOpDDi73h94Z2r5mdKQAlLMGYhRo1yCKcjCJSAqasoLKShOXqVGgHp68on4fBTi5rqbNlJZhvKcin9rwN+A3HVmvWllFNmt0OkKZq3mJYV/WjO3Ew0nZsoV+27mEGOxaUYmXmOUG55uwPUlo7yANNrECTkS5Kgx/zCLZU0S1zAohITlW+gqAov2EaafKb4m/bN9Yy+KmZZpzUSpOQ2YvoeThogPxQ/TiEoZQO66ku+6CTuHo6gHEAbSnlJkTiDlUCCOBPXQKf0g3ZhbMj0IbQAD2b0gbbqx+DBWyPLU3Vy2mhzPyjlzRD2hjs2UW+IACzhnBs7C+sebNBKRmDHW5q45x5j8WEyM0tqkZS2lKnmxPcmPMGrdSwL5md6HRxq/wCsGtMjmITJWVAOPlvpQt3NozmIkb01DUSUzAfQGmv+Y00g3AD8PqWjO4kp8zM4JUlSaa0LjqGtxEQvq0BK9NjLZ00KSEzQTlAS4Ad0kaVcag84uxWBKEmWo5hQopZJP24ws2nhiZQmj5WKkgkBQdmURXpFOzNumYimYhCiGPxccvMEE90iIa7ZWhsWpRaZ754EwImEm+trEqvevvC7xUqTNVLVJUmYycpSOVnBqLmsGeKJTFE1Aa6DS+aofhUAd4rx21iqSl5ZSpDKCixBQSU7puAFMGjs74fwB08f54r50K8FsHHT5SpEpKjJzKOXMkIBYKOY8SyWfUUizYO01SvM2fj1lEgJs/wKBC0hJCT8R7VMWbMn7QKZqMMCEKWkFYISUrdIACnDZiUAvoesUY3Fy8XgPOWWxWFUhKif/wBEKVuvxIL+iuNLcJe1MR1EO3JKPiyez9tjG7TkTpiEoCQKJcgiWCoO+pt6RsFLzEk3NT3jK+EcJ5q5mLISnMtYShIZIJYqKeA3mA68I1eWMfrsndLtMrqn7u34OSWi9E+K8sRUIzfS7iuooPk4qGEjEBoz3mROXjikwnN0zrRz0aZM6JCeDCaXtEEXjl44RVx4G3sOLDMRMELMViIhOxLwvm4jjGzhw1yHpivCKKlLlh/gUwF3DKF+aWaLV4IrQma7KmSwCDYByBlB+Fh9X1ieyFH8SkEOVKZhWhSRWlLwTtPDnyElCSrKAWBAASl3d7gggNGlBnoGqezwJyqQrgGJVdqO/QiK9oy3JFqHjaJIl7oCqq1axYs7cHFoIwaQUEEEM4FbjQ9PdmhtuyKEuy8CAskEKUQCvTKlPwjnmVX+2KtmKBmz2vnQQRdkumnSGqsL5aFFNM3xHpbTg9eUJ/D7y6hJL0LBz19ePAx1bsly0kbCWp0pKbNUf1C4PKxhJtrDy2C1MCCKnVzY+kXbAx6ssxMwpzhbcCQag5WsA4fpCzxIgqmS0qfJmAI0NQfoWiKOGOE2wZ5WyTlSAz0erK6C0A46WynGravUF9ekNJWDyS/5SeHIfv1hdiV7r61f/wChW2sd8hOtB+zMWEqIINCADzcsx9ontvCmbhpstI3qHK4qy8wPKjiARNUVhqJCX5u4YHofrDPFrFJgdihieKTe4rX6mISIkDeUTKQkmoKVNoHzGjWrBeGSrKglmdgBwJJc92j1QypQcpIDUe6QCKcbnnaLscoKZLZRxSWNCCw1qKQTTW0QmnpleLxPlIUsgMn9jvUQlxWJDBRAbOHoGYi/LWHuJ2aJ0paCcri4DkMKX5xl0bNMqWQohVxS1Az1NohV3WDVr+jUIkJ8pcs1SXvz0P74RidnZ5U1aQApBWDeoUkt6kUtGywLLkl2+IChpTgRp+sYjaksysSpOiq93/fcQ37Ra+qjYEedLVROVt05tWBDjRiBC8ykKwOcJ3lJSTUn4VPlHAXoGFYEGJSEFRSCZqSEEAB1EEkOK/zaaQ1w0zLJOdmSFKPBgHN9b+sVs6c4pR+QZycJKXw0ZLYPjSZI89BT5hVMQsVspK0k6OXytCvb2PMxRmJlpQmdlokqO/LGVT2BUc2axoscTE/De3USpk5S0ZsxQtLNuqTNC6cKOPSHWwtmy1T5kwELSk7lKAqDl/6k2prWLGXL6WO34F5pqLc2aDYmD8mTLl13U1/5Gqvcn2g/PFIVHpVHn/V75W/Jjufc7LkzImowNmj3PFqNBL8EjFSzESoxHzIGasBpkpbxNUyKTOjhMhaWyKPVTTC/FzIMmKgLEF4s42WcaCJcv8+UtwwIc8eHv7QzxyjLAligzIHEtSgA7P8A6jKT8c6QCbivAEVZ+LPFGO8XKOH8shphUSpTVKXGWnYOXqwi3GJt26VmmwWYE5yFDMVC27Wx1DDSIrlqKipCyCkboIdFrHkRTl2gLFbalJSJmZ0neZNFZiQoBnoKkGDcRic+dOYbyXAHxDdYhxR4bRyZYmcVIUpviBdNaEAEU4kKvCzw/JeXmdQ3mZJoRVVRZuHSGOEQRhyih3CUkUo1uRtA3hWQoSC5oVGmtAkejgxP4OQFOC5U5K0EAKKUqJa+nYCh5dIM20M2Qtl/MAOuu6aaFvaO23LBQocK34m/aF/48rllJDhK5ZCj8RSFMx6OO0c0QjVzaSkDkoDqHY0/4/WEOHUCGYu7jueFiGh1LQHUXbeNLg1NYRqmJSSmoZrW5epLwtfA3XJTtnGKkrlzBRiy3sQVByOjQ5wGIRMlHIXALU4GtPSBNoYFSpBISHDFnukE/qT2gXwXOdKkO5DE3AGvreGVoXezSY2QQmlwHGllAn/MeT2UmWwNj9Ne4i6YrMsPqLXofp15xVKTlBF6qHd3B9DE+TvBfIWoZ2uRGexGGUnMLguQX/mD1FHGYH1h4uaygBf7E68oX7XKUywAHuHF2KaV6o+kKf1aDjqNsv2VKaWrK2hbR8oPaMp46SQpJIZV+xbX7Rq9jzHSeif/AEEKvHkkAAgO+6+gcm0OukxH3IRYDEFchSHYghY6PXpX2Ji/b+OVKwIRkI82mZ/lTfTUgehgPZNXAPwAJ7FJB7PAPiXaa5mSWo7iQCBWhKQ7k9LWDmJhyRkViXZkkqWpgScpLAVuPtH0Xw7swy5bKuS/6RmvBmG3lzDYbo73+g9Y2subGb10pSXYij1UnJdqChJEdljyXNiK5sYyxzTM/wBNpnKEcpPCOETaLsJOqLENoGmQLOmwatMAYpMW4RTHqEWUrxEeIxkBTXiEusOeFEvChmZ7iKJqo8kiL/JeIUFEJRSISJIVh3yBQU7ubqZqBrsBrre8ZfbGz/z3clw/19m56RqNnpUJASTV1EcaKanJiICnb5ZQYgmpFf3/AJix+UaEfq7WVfg0LYgjMQlLH5d0hKeamBNvlvDvYqCEZFXQLtVnpW+kLtkSEOlTsoa8Kka2g+apUqehTEBRUkg/MWBu+rGJTI8tBwkqQiiiwzMBqDxOrcOUUbIUMhUk7hUQjhkcMTzOsMZwoBZxRr1oGAveBZX5aUAUCU1HHjE+Q7VCbxHiGAS4YkknoQwPLXtFfh7aKVoVKUk5nJBb5XdjwYt7RHaUozZyUqDIKiX1IShyBwLt6i1Y7Ysn81awCL9GOnNqHtHXs6tGjw4JU+rFzxJOa3p2hDtG6w1RpwpQ+jCNPg0EBGoVu+gJ/T1jObZkMt2NUs/t9D7RK0DfIz8PTxOw7H4hQ0PwkMPuG5QL4QwpT5kxTOSEsBokM/sYVeE8dvrSp8jkODYE7p7K/wDaNfgcL5QUmySpRD3Yu3ZjBIFkxMI1vUPwYOPZ+5ikrdDpdLpzOalwo3e7/pFGPnnyFKdiEEilbe0HS0bgFwUs3BLBgPcx3byd3bRyQCa0HzE8Gc/vnyhbjCkmYhKgQC4D0Tmr6OHhpg5e8KuDcmtCm/74wgxWETLmrKSQFhTC7ZVMQ3v6wj7kOfDQw8PI/LTZlFvQAR54nlgyEjXNT2f7+hgafi/JkSVuUgTa0JBBoQeo9xDbaaErkTKj4fvf2NYelyJ4aZ842HPBnzQmxSoj+1QP2bvC7auGIXMq7HKDx6doP2PhjLxksH5s4P3+kNsdsxMxBIqtU4A8glLlteXeOTo6Z5snC+VKSmxZz1N/0hvJmQIE8LRbLRC8kFLkqSVh6ZseGeIpmS6RUBFTJiSVickKQxlzYKTNeE8tRgyVNjMn7WU2+16DVIeAcTJg9C48mJBhmPMwo5WIZ+HimVhYdTZMVCRWLvrFn1aBESGghCII8qLEyYRPMJnkBESgFPoAT2cJHd0wixwZRDn/AErSOjo1Ymu/qQPPWRuuwWe4LOX4hgBBmKmk4ZExy4UlQcvU5W+nuY6OiFwgpfUPEYkmVJUbkDmzqcN7QVPoTy7R0dDKI8geMWRMS3y+Yrq6TT/ML9mTqKTqd73Yj6R0dC1yN+1GjmkiWlSWGVz6J/zCjxAB5hPCWotHR0MyaiKxbkZ/wzKacSbZVuPf7RusjoSCS4F+LP8AZo6OjkczP4xS/Jmppua6qRz0B/dI0WZikaBA+hMdHRMW2Q0V4KblJf5W9GcNCjGoBUWcb5ev8z+nwinOOjoQ17hl+0sxssKlIRqvMX4MR7uU9hFm3HThpgSwOUv0cGnChjo6Ct9zJS9sf7M15I/EyFh95RIe9UOfrD3BSXQVUfdrxoW73ftHR0SDPkGWnePU/WLZcusdHQEmUwxcndgNUqOjortgZOSaJcTRHR0Z2Tkz8i2EpMXpEdHQtKmTBHCW9YqUax5HQyTJn4PQYmkx7HQMuB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4" name="AutoShape 4" descr="data:image/jpeg;base64,/9j/4AAQSkZJRgABAQAAAQABAAD/2wCEAAkGBhQSERUUExQVFRUWGBsYGRgYGBgaFxsYHBgcHBcYFxwcHCYfGBkjHRkXHy8gJCcpLCwsGB4xNTAqNSYrLCkBCQoKDgwOGg8PGiokHyQsLCwsLCwsLCwpLCwsKSwsLCwsKSwsLCwsLCwpLCwsLCwsKSwsLCwsLCksLCwsLCwsLP/AABEIAMYA/wMBIgACEQEDEQH/xAAbAAACAwEBAQAAAAAAAAAAAAAEBQIDBgABB//EADsQAAECBAMGBAQEBgIDAQAAAAECEQADITEEEkEFIlFhcYEGE5GhMkKxwRQj0fAHUmKC4fFykqKywkP/xAAaAQACAwEBAAAAAAAAAAAAAAACAwEEBQAG/8QAKhEAAgICAQMDAwQDAAAAAAAAAAECEQMhMQQSQRMiUTJCYQUUI3GBkaH/2gAMAwEAAhEDEQA/AMtPlPi0f1BSdTUMf31hxLlZZRa4cgtwU4H15mEu0cQErlrJfKsE8ksyrXo8aVU0ZCxG8KNWmhB04vCWIVqgZWNM5gmWQkipU4YOHfjqw5PrB8uQwKSSfR3u560gVEoIQ7Eks50JOp6/cwShTh/py6wPGzs2xDtLCKVikFLbqBcnjlc1pUtzreJTpLrF3ynLyIqGPaJ+IsYZSczgZrEO+YVTTh3imepUyYijAAP3AIrpd4iW2Q9xQ2w80O7W48CRYPZiOOkFY3D+ZJWP6S3rT3IhOmYUAhCVLWklLDg9DyYMewg3Z220LTlUUpWQ1Apme6XNbcYnVjYJqIJsUZZbmhBc6c7doaYJBCczGlAeaQfUu5hZhwECckGoBAfXMqleaSI0clH5Itc86lgzd/eGqIl2ZJOFKcxLHM5FKgs5rwLwz2NMQCE0GdlhJID1UCXuTRIYHgYCkrLF/kJqzJYtbnUiGey8Iny0boJuXDu9lcjQekA9IatumC7XxDKS7ZVTgAQTUClX63jzBYwzZ6gbgqSQXzAMClQo12DDkecHbX2OnEYfIkAKSQUEUq+8H0cPflFGH2YN5VitF3IKVszgvUhzfn3FPu0w3FR3ElPX5krMzFYSgtodQe70ixE0pxYzDdWAlr5cyAzizOCH5iBdh4fOhRJUHNUuQnMwzHK9Xr6xdtOWolRKXSqSwa4UhTivGlO0E2u5JgwTaYH4oQUzAoaZSaiwsW11hhsrGZpqpeWjEhQqGBFOT5oD21KzqQp/il5VMAA7BQfg7qPeJ+HcTkUlJIdTSyBejZVdg4MBlhcGEndBmMFTAskwyxqACTC8looRWilOKUi94pmPWB1T+EXS0lq3g9IdGLa2ULwhMVy5bQcqZFGYHhDcaBmqKiHimaiDkyKUiheEU8OUorlg+ARjBMpSuES/CEQVh5dIr5pxa0RSZGTj8thBKNsRCYBZoo8oRnuMJcorzxxCl7YgZW0MxiK5QMVqkQ3GsceEAoxQt2rKCUOEmpA0ItwIIv8AaLfDSF5FhRoFNpcpr7EMIvx0kKKE/wBQfhqS3D4e8Q2ZiUvMRffCqaszgF70f/Uad7NiFuFjZGIdS0XyhOW7EVCj6gD/AHF0kbm8KczqHb6+8D4VJCs7ZcwIy0oCQQkaae5gozGv8xqO4BA/SGCZozPi6WTKFiyhTXn9Iq2GrONym9dRchIDV42ADcoczymaVy6FJAIIrRTgEatz5wk8JSvy1BmKZhBNhYfDws9IFuwdqAzx0gLlTnDeUUuU65gWbmwAgrwxs9M9K1FvlUWsSXzEcv8AUC45YRJxBJO8UPXSlGOoBJ9Yq/hxikpIRm3jmDaEEuOjEd3heWOrRbwyVUXbVlBE1IFxmSQ9GBBc/wDi3SNKrdlJSH+F68amnFqQr8U4I5kqqd76ivuEwVg5ajLck/CT0f8AYhuKWkJzLdifCzQpU1LhicpTqBlO96j9tC7wziQmYqWVUBUA5agegHEkJLcYcSpH5vFJLjjcqBPqIUpmCXjlDLRagS1aKdNHZiaesTLmg4bTZpE4haVhIYpNCQWIoa8xRv3SK5mVCwbb5N2CQbtqWNtYrnTPLUkrcbzEXF7EcWykdDxgnFgKQoGhKeh3rMeP6QMVTOk7iA7Il5EzDlolQLcAUp9qekHbVlbo0O8kUoxtbg6oX7HmEuk/NloTfKQKDnQw22mXbiApQbpTo5g2k2LtoXY7F5UzFKDp8sKYCrJALUPA/t4R7MCitPlKS3mJmIUXZSGUFINNxYcBumkN5++FJy3QpAe2bywz9xCPDYVUpZVLUQleRRRzJSc3B7hxxMB4bGutV8Gi2hinVy0gOSgr5AQYcK55R6shHIRm918Gcrk7BZyAmto9VPfrC7H4krVwA0+5hpgMO9Whr0rLKfwSl4fMKx7KwAOkOMPgaWjk4fKTwitLO0Iy2L5WEIMEjDDhDJMkERNMpJeKuTqHyJv2itWGDQL5TQ4noAtCycGgMeVsFTaBZiYHMuCJq49RLeGd3ahMpsqEoxxkwxRhqRGZLaFrNsT6jEE3D2UDYGjUN69atCKSr81Sv6qUIfR+AAPHhzjSzpYKTXVvce14VTsMlKlKYFIRUG/xD/qQHbqY9E2ehxO7bNBiZxSnMljkKaEFiKDT5vWL8Sd4GhBZhy0N+cKkYoTUJlAkKcZmcMkBwAX1LGml2g5ilIAsCRW9deETetnONi9SAhRZLBikMWIObMBw1U3DK3CPdlgplpUo5EsVKowI4PcW72i/ah/LW1SGNeN+ov8AWF6sSvdRdKUpJAJzE1YVoaufSOWpWLabiXY5GbDzSQ2d1tqKgAHgWAHKM54ax4w+JUVEZTR+igR/sw68QYsIkzKkBkhtXzA/aMEMYorCmsaD9RDO1yQcKjpn23bksLlFQam+PSKJQBQ4pu0B0BA9Yxh/iCsSRKyJJCcpUXLsGoBQUb0izYvjJa3StAyfzBwdOr+0BHG8SuQ5p55KOPbHEyaM4NinRj8IPtUX5c4A27MbESdCuWsPzzbh6gj3glKs0wkF0kg01D694W+Lx+ZJI0SQ/MKf1eCUk9injlGXa/A9xsvzJGclwoJUWqxJDvwZ36pinBT8khYmuSlKgXLuUlwQ9LNSCdkYlKpJl2ZwKNuLBLHlUi1op2f+bLUFBwuXvUrmG4aX1hTtOxiSapHmyUABSXPxlIf5SHDeqnaHeKqgmhZJq5dmJDcYTeGsMBnBtdndlOK11ekOZI3VJKna1uDh+QhsXcqEzjURVLJKgDQg5jxocpb+a19YTysQXl5g4LpJ5g8bD/ENMIN9AsTLVQ2IzAj6wnlgDzpQcZJmetaLQFgDhXN6RNKmjoys188gAmM9jp7n7RfPxhIHQfSA1LBu0ZlJOkU5yV0gIqrGq2Yig6CMwqTWH2yMUwyk2ict9ugoyo1eEDR7PQHgORiaR6udxjIyJ2LzSuJ6tLaxDDKqRxrE0zHitdDCE79rKkZN6Iz0GFWKXGhQjMHhXtXAEVEW8UK5LKw6sUyw5hjh5QhWmhhph1Ug+ojrQnJjrYaZbCA5y4KMwRBGDzF4pQpbkV0qM2lVWZkhTtc87a21pFUzEuiYLkryu3DR/vF+ISUozhiArTUAV7liH4mF2z0th60KnNRVy50s7+jR6xI3GktA3hZ8inLqQo3eqVBh2v0jTrQDUUqKtRms5GrvGV2KWnXZJSQWoLpal6GNThJwEoknLlqSGAILseHWBY1rQLtWRmkTDQKCSSLhgATrwF4A2Dv5i5VUCzVAcj1JhhjkZZa3qlSSB1Y686DvFHhxAOFmTCAKKZrOeBvwifBCRjNu7fTPmTQ5yggI5kFlFXHNVuggjwRsoYnEEKG4lBKu9AH0esZJC42ng7G+VhsQt8rhgeJYs3R4twfahOVXbG/inwHKThwvDk+Yl1EEvnBLsOChp6XjG4DabMBQhqWjUbL8QIXh/JmTPzEC6n3tXc61Y9IE2phZk2WckuWUs+YI/Md6qSpP7LxXy1Lkf0nUT6eVoN8P7UHmJGiizcCTpydqQx2ujzFON4CYQ4O69iluIIb15Rn/AAxsdZPmKIAQQSLFxUPBuxCpMsg74VvNwUA5PVn/AGYVjj26L3WdRDPJTjz5HuAUqgIFEhmrZT1PFiOwhXsXa2SeqSRacsJL6KUQ3uD1EOMFLUS4NcifiZnIr6hItxhJ4hkCXNlzEsnzAQoj+YMQ3Nle0G9opx0/7HmwlZcTOlkAAWPJs4L3qzQZ5+WZMvYkGgIZAcVe9PQcIqwAVMTLmnKhSXQsM4KWbjer/wBxgjEywZgDO9Drdxpya8FF+UKmvDFGGUUqTruqHchw/B26UgHGyQjFpPwiZKST2KhboYNwxJJBdw3FrKBHuIo8YJCJmEmfypALfy5g/WhMcrYMdBKZe6AbgAdxSAZ8mtAYOlKLEFi1AQ/u/wBYkA8ZGefZMysrcMjEpeCJE8p1g1WFiBwnKChni+Qo5V5DcLtU6/WC07QeFCJBBgmQWNYmSj4GOSaHMnGQR+IdjCyXOg3DpcikUMlXwI86Q/wQDU1ieMwgUkjlFUvBFIDWgr8TRlUMWYqlZrxft2YfFYYhcWyZhGkMMTLBUesDGXpAdymqZlyyXpnstbmGmDwxVf2gHDyADDXCzAIo9Q1FVESmjEYiWc7klkksD8qS7jprV7aQNhwEpSFAqIFuLAj9faGE1dSFNmUaUbd4mpBs3UwLOkgDSg/1Q9o9Ujakt2JsVKCDJU7AjLozkbr941WAZed2IUlJaliC7HWoMZXb+bykAAjIxfmA4I9Hhz4YxByklnUKnS7hm0YxD0Mi7LsUcsvKskpKgjM7mrj6kV6wXszBlGBCAS+VWjEmoD94H2gkMASA6k3NHCgR0hziMQkJrbKT6Bw3doXJ8DYxu7Pk2M2aqYUmhDAdP8x54kwSZRlplkhKk1D6j9aQ921slUmYVJ+BW83BzUc6wnxckTFAklJHt++MOWRFeUGmGYfZstUgOOvHsYFThpoUbKRwCmUws9gYmMStgmWkq56QbsTDTBPClVJHZtQIW5HRgxjsGQVg5VArSCRmeoHxJVqlQ/zaLcAsKcJSUsFU7mx1FxDpcpKHxASxCTmAupIH1GnpCbZkrfWK3NeJIB93HqYap+2gnHyPdmyUkKqHDBh/xDBtWL+sJ/HeGBlSyNJn1l8Ooh1snKpJVzAo+iq8rNAHi6Wn8MdSFj2BDiAi9hSXB3hjanmJLkE/y2ILb6TyUHI6QzUKu5pci7Uyg16W4xjMDhSmYFyyyqWqxuk0uxpzBMafEYomSJw+JKsygLODlWOznsIlNRYLXcisSfzlKJOVSibFgPrdx2gfx/hVFCFaZSOwqLdXg/CsVI5gE6aqU3Sjd4h4nkGagoLggBV2ZyWb/raDWpULW1fwVbPl5pQULm/Wx6ikEIkQH4Mmvh8mqCR7mns/eG2KXkSV5VLauVAdR6DWPMdW5es4fkw+qk3maKjIhJtbaM45kYRCFrSWU6gV/wBqOrivprAmK8bz0qYYRYu2cLfk7CKvCm00GcpZXlnK+JJ3XLkkpOvFr1jR6Po2n3ZKf4LGDp2vdMExGF2rLSZk1ExKWf5GA6JdvSHmwNqKmAJmFJVxHHnoYYY/+ICc34XCp86YsZVF9wPcEi+rkUEYvaWwMTgp8lGcfmlkqAdI3gGrUkONOkavUdMpwqFf6Nfpv2tSXUQe1qnX/D6ImRDTZ0qoimZJKCUliUlidKaxOTPymkeWXc59r8GJjl7/AMGjGIAELtqzHTQVFQYswyc1zSLcXlCSBwaNDvSjs15tdhnJUwqD6xcJcDLmZF/WC50wM8ZU5Sb1wYM1JvRwi3zWoKmFoxRJYRahbWhvZrfJKXaK8Wsoqwy0D6uS1eFYX4wkIWwq1nq2tdWrSDsfLd0Eg1Kr8nfn/mKkodIJAsRSwDWrq5j0sD0s0ItuySpJPPQ0ZqD7wVsaaJapdgkhj3t6MBHu1kgIU4JbTv6Vb2iAV+WAm4FhxuG9vSCa0BFj7HbPFACbgua2+0DYWUoS2PzD3YUvUGL8HjxNlBTAE0Z9Rd9YsWRQBKnKRVwRwItT3tCXvRYVpWCrRnlAnM7BxzAIPv8ASEmzMEcy0LQAApgofMCA/Z40eDYqKSkgvfi9XePCmqm+UWbWFv4GJLkQzMKEElqPVho5/wAQTLlEqCtACFcs32cmPFIKgsGpzGvUcuLQVspIUSk/Oh35gguONjDKSQF3YwxB/KJ0SguOQDN7Qm2KHKkkvUKF7NlUOzDvGhEncKT8yTzan0jObPKjMc0obUq4yv8ARonHwBLgb7ImAylpBJyrq9+RZv2xi3HS3lKTQuCX0OoHpSKcKur0CgEvTQgsW65n4PF+1sTklTFpL5Un6t9IJckSM7icBkCV5iQHDaBjUA8nUe0HYGc0xKXIE1ObKbealwpuoDtqwgbAiiktmSpIVrc7pbr94lL/ACyio/LWxJFSCAUrZ6Fhl6iCq0DJ1Job4JGWcRbUHRstO9YF2ysiatqvLBDXDHUvWpPCGuGUl0qsSCjVy/w/cd4Vbdw7T0LLgb0ttKpdPqUN1MMir2K4dA/hpWVc9Nt5Kv8AsHh8ZsIPDx35z/FudfgH3Bh6lEeZ69fzyMHrF/M/8Hip7AklgLvQNGU8UyZE3DzFy8PPmLIGWaiSvygQb56PR6sRGm8RbSl4KSlSkpXPUfy0KqhP9ak2U2gNHbhHzzHeLsZMUSrEzq0O+QK3GUEADkI2P079PeNerPl+Cx0uJw9zLP4X4BX4zOUKZKSzghLlgx40NnjWePMGfxOEnjLnSoDyySMzKBDXa5HcRl8fszG7MMuZ5qgicM8taVOhYYVKTY5Sm4is+KpuJxMhU9ilCgyQMoejq/5H2jZpRi7Lk25StH1TGYjPMUpmJJJGr6+7xXKTxiMlYPWC5UkER4ycnOba8soRhKT0SRiWiM3aI1MA41VWEVJwxVekDJUqkyZTcfawfGTCtVHeCJMhTb1IJlSAkUj1SHhXqtajwI9T4B1BhQRTMntBqpDxQvCQ3HJeQ0D4icKgVzAtSoYOoczy5d4FXMCk0cE0Yix7+kW7UnJQtCqbwZAAuaE6avfWIoRRwO3CPSY9o9BPQp2qD5ZZyw+EB3Fh++UDbJngpILOhTEtcUAtcgNRoarJGl6HhW3WE2zt2ZMS7Mo7vFkpBp/a/rDPACNDgZLPrmepZ3uD1uIuQMtL8O/DlX2gNa2WhVSkEFnGU9Q1dD2g9JZQDmn2NvpXWE0PsqKmY1YAUsfWIT0stShUK15ML9xHuPw+ZJS5DuHBr2ivEryorS44uD7XeBathRemABXxMONDSxJprqPWI7NUQHArLURTVCrjnQj0i7EMZClsTkBcAsTf/EC7Km+YlV05kuG5EVB4MajlBy3oFfI/w2ZyVA0enLT1hJs+Wc+YB3cjnUHtYw/wuIzoF7MXvQ1Ff3aEuykZpqUuPmccKVfjEwIkOpMlImWslJHUf7EebQw5MtQJAd2AbkXPrHspO/mrSWHF+QPWOVi0qYBi5PX4fhpqLx0UiZMx+yNqELQFCliH4X6OC8OFYUhTKerIJzFi1jRrhTwh2xhTLnKADOQpJ5kuPd/2IYysWJ2HJAabKYKPzBJdlAioYnTjDIipcjSSVCVMzUmIokksTWinFdA9P1j3bUwrkzSo7yClTkMDRKgQCNajqIUzsXiEozoKVJaoWyyxsQVVbvoYbiYpctctaUBa0FKSgnKS1hwNiLPDMdbQrI3aYP4dknzptmKZZpS+ZuzRrNmYV1ZtE/XT9e0ZnZMwpF6lKKX0q2tzG52NhckuvxEOeT6RmQ6b1escpcIzsuPuz2fFvH+11TcYsk0SSgV0SW9y57whkMSHs4fo9Xi7xHiwvEzVCypiyP8AuW9oe+AvB5xs24ySyMyWXmU4oAUggO1yRG4nci3VRHv8XcSozZCGaVLlhKALVu3bKO0YLCn8xP8AyH1j6B/F2dk8iUUssB1F3NLBxdnMYPByyVyyPmWB7j9Y7I6TAj9J9cThiBeJomEamPRMiAVHipp2Zc5NcHoNYKRFEuXFyHju0BfkmRHBMWpERUIBwOcSYTEVIj0KjxS4TTTCujI4mWFYjDJSaeUeDO1BZ3ZL+kGPvLLsDd6MU2bqPtAKQrzZSiWyEgcCNQzUIC1HoBBJxH5oSUkpUGBD3fh/9cHj1cNM9I/cjpzM4tf3f6Ewgw80KnLIGteLEB8o+8aDESWJSXa7nt+v1jOpSPxKkh9CWBdyGFRatX5c4a2Clsb/AIo50yyhQSoM6mFRZh/cOFoayE0zWBABfQpuPWMrg8ZNVOKFqzCWClCgkUAIYqtvUZ+Ua7BklL6EqPYp9u8A0MuyMxW7Q/MD6MSPtAO0VlRDM4Nn9fqIPUTl7OKV507/ALaFuNIUQkUUVZaVd068mf0iESESwDKWTUKBJrVgm/Cp4Ql2UpgkvmAyvagVuns30htjSBJmEWSAhIFrAE9iT6Qq2HIeWwZlFSOjAFA9frEs5cGhwCTlU1QFA8w9xfiDC3ZJInqB+UqqPoeeneG+z1/mE1ZaApmo4Af70hPNf8XQkZxYWY0q+jpFoiLpnSQy2TOzfDlYkg8XADcgYtEsKqGs44vo/OA9mSChKiGOewu5cAwXhJlSS7UAGgHCnH7wyOwJWjO+JpClsW3kndpdhm7a+kBSsOuUsLl6iqdFJOjV5jtGmx+EzID3ej8wx6QhROEtAzFiCpBLf1OGNnv/ANoGGwsiqhvgUBwinlzAtgQ6mLHKf/IWi1CAl5ZLEKDaqoxB6iIoDJSSkBSVBVaCo11AUKdxEMRhnli7M7vUsdeVYZB0xc1otwfiVRSAogLUWNCGqxIOpcH1jTI2qBJJdyEv6CMYuSEqYn41iws5uCbMS9IUnbasLMmSZlQVVP8ASWtxhiz+7tYv9v3L2vZi8bhVjeKVAP8AExatRW0fUv4HyFgTJgoCoJfiyXboHjP7O2OvGiYZk0ysGhRVmUdwDggHdz6NeusbP+HgGCBlrIMmYtS5M5xlW4DIP8q9001Y2h8VuxGSWqI/xm2ahc/DMCZi3DaMIyK9jJTipCB8p8xTWDAn6gCNz/EPbElE6Ur4pxBly9QkKNVNxdh36xmtkbKVKKjMLrUddNT3eK/WZFixP5ZWnkcY2OXpSLpLxQiC5KY8nKRm3YRJTBKJUVyoNkiFOfaGioyogZcHAx4uXC/Vth9ti6YkQHNW0HTU1gSeiLEItg9pldgpzZHLHMW4hRVU3eqWbtB2NJSlSnO6XoHND1prC3Zk4oVnDsFJJYO1dODtfpDLaWIKELZJUSgGnEhWY1L/AL5R6OO2ekS7XTLMRiApIWlQDhieB58uUZ8YUoxExQoCgVdk7z+t/eG2AnFSd4AAi3A/KOpc17aQHi0M5Ysn20bpDaOukL8HOTLmKdyd1gHOpDDi73h94Z2r5mdKQAlLMGYhRo1yCKcjCJSAqasoLKShOXqVGgHp68on4fBTi5rqbNlJZhvKcin9rwN+A3HVmvWllFNmt0OkKZq3mJYV/WjO3Ew0nZsoV+27mEGOxaUYmXmOUG55uwPUlo7yANNrECTkS5Kgx/zCLZU0S1zAohITlW+gqAov2EaafKb4m/bN9Yy+KmZZpzUSpOQ2YvoeThogPxQ/TiEoZQO66ku+6CTuHo6gHEAbSnlJkTiDlUCCOBPXQKf0g3ZhbMj0IbQAD2b0gbbqx+DBWyPLU3Vy2mhzPyjlzRD2hjs2UW+IACzhnBs7C+sebNBKRmDHW5q45x5j8WEyM0tqkZS2lKnmxPcmPMGrdSwL5md6HRxq/wCsGtMjmITJWVAOPlvpQt3NozmIkb01DUSUzAfQGmv+Y00g3AD8PqWjO4kp8zM4JUlSaa0LjqGtxEQvq0BK9NjLZ00KSEzQTlAS4Ad0kaVcag84uxWBKEmWo5hQopZJP24ws2nhiZQmj5WKkgkBQdmURXpFOzNumYimYhCiGPxccvMEE90iIa7ZWhsWpRaZ754EwImEm+trEqvevvC7xUqTNVLVJUmYycpSOVnBqLmsGeKJTFE1Aa6DS+aofhUAd4rx21iqSl5ZSpDKCixBQSU7puAFMGjs74fwB08f54r50K8FsHHT5SpEpKjJzKOXMkIBYKOY8SyWfUUizYO01SvM2fj1lEgJs/wKBC0hJCT8R7VMWbMn7QKZqMMCEKWkFYISUrdIACnDZiUAvoesUY3Fy8XgPOWWxWFUhKif/wBEKVuvxIL+iuNLcJe1MR1EO3JKPiyez9tjG7TkTpiEoCQKJcgiWCoO+pt6RsFLzEk3NT3jK+EcJ5q5mLISnMtYShIZIJYqKeA3mA68I1eWMfrsndLtMrqn7u34OSWi9E+K8sRUIzfS7iuooPk4qGEjEBoz3mROXjikwnN0zrRz0aZM6JCeDCaXtEEXjl44RVx4G3sOLDMRMELMViIhOxLwvm4jjGzhw1yHpivCKKlLlh/gUwF3DKF+aWaLV4IrQma7KmSwCDYByBlB+Fh9X1ieyFH8SkEOVKZhWhSRWlLwTtPDnyElCSrKAWBAASl3d7gggNGlBnoGqezwJyqQrgGJVdqO/QiK9oy3JFqHjaJIl7oCqq1axYs7cHFoIwaQUEEEM4FbjQ9PdmhtuyKEuy8CAskEKUQCvTKlPwjnmVX+2KtmKBmz2vnQQRdkumnSGqsL5aFFNM3xHpbTg9eUJ/D7y6hJL0LBz19ePAx1bsly0kbCWp0pKbNUf1C4PKxhJtrDy2C1MCCKnVzY+kXbAx6ssxMwpzhbcCQag5WsA4fpCzxIgqmS0qfJmAI0NQfoWiKOGOE2wZ5WyTlSAz0erK6C0A46WynGravUF9ekNJWDyS/5SeHIfv1hdiV7r61f/wChW2sd8hOtB+zMWEqIINCADzcsx9ontvCmbhpstI3qHK4qy8wPKjiARNUVhqJCX5u4YHofrDPFrFJgdihieKTe4rX6mISIkDeUTKQkmoKVNoHzGjWrBeGSrKglmdgBwJJc92j1QypQcpIDUe6QCKcbnnaLscoKZLZRxSWNCCw1qKQTTW0QmnpleLxPlIUsgMn9jvUQlxWJDBRAbOHoGYi/LWHuJ2aJ0paCcri4DkMKX5xl0bNMqWQohVxS1Az1NohV3WDVr+jUIkJ8pcs1SXvz0P74RidnZ5U1aQApBWDeoUkt6kUtGywLLkl2+IChpTgRp+sYjaksysSpOiq93/fcQ37Ra+qjYEedLVROVt05tWBDjRiBC8ykKwOcJ3lJSTUn4VPlHAXoGFYEGJSEFRSCZqSEEAB1EEkOK/zaaQ1w0zLJOdmSFKPBgHN9b+sVs6c4pR+QZycJKXw0ZLYPjSZI89BT5hVMQsVspK0k6OXytCvb2PMxRmJlpQmdlokqO/LGVT2BUc2axoscTE/De3USpk5S0ZsxQtLNuqTNC6cKOPSHWwtmy1T5kwELSk7lKAqDl/6k2prWLGXL6WO34F5pqLc2aDYmD8mTLl13U1/5Gqvcn2g/PFIVHpVHn/V75W/Jjufc7LkzImowNmj3PFqNBL8EjFSzESoxHzIGasBpkpbxNUyKTOjhMhaWyKPVTTC/FzIMmKgLEF4s42WcaCJcv8+UtwwIc8eHv7QzxyjLAligzIHEtSgA7P8A6jKT8c6QCbivAEVZ+LPFGO8XKOH8shphUSpTVKXGWnYOXqwi3GJt26VmmwWYE5yFDMVC27Wx1DDSIrlqKipCyCkboIdFrHkRTl2gLFbalJSJmZ0neZNFZiQoBnoKkGDcRic+dOYbyXAHxDdYhxR4bRyZYmcVIUpviBdNaEAEU4kKvCzw/JeXmdQ3mZJoRVVRZuHSGOEQRhyih3CUkUo1uRtA3hWQoSC5oVGmtAkejgxP4OQFOC5U5K0EAKKUqJa+nYCh5dIM20M2Qtl/MAOuu6aaFvaO23LBQocK34m/aF/48rllJDhK5ZCj8RSFMx6OO0c0QjVzaSkDkoDqHY0/4/WEOHUCGYu7jueFiGh1LQHUXbeNLg1NYRqmJSSmoZrW5epLwtfA3XJTtnGKkrlzBRiy3sQVByOjQ5wGIRMlHIXALU4GtPSBNoYFSpBISHDFnukE/qT2gXwXOdKkO5DE3AGvreGVoXezSY2QQmlwHGllAn/MeT2UmWwNj9Ne4i6YrMsPqLXofp15xVKTlBF6qHd3B9DE+TvBfIWoZ2uRGexGGUnMLguQX/mD1FHGYH1h4uaygBf7E68oX7XKUywAHuHF2KaV6o+kKf1aDjqNsv2VKaWrK2hbR8oPaMp46SQpJIZV+xbX7Rq9jzHSeif/AEEKvHkkAAgO+6+gcm0OukxH3IRYDEFchSHYghY6PXpX2Ji/b+OVKwIRkI82mZ/lTfTUgehgPZNXAPwAJ7FJB7PAPiXaa5mSWo7iQCBWhKQ7k9LWDmJhyRkViXZkkqWpgScpLAVuPtH0Xw7swy5bKuS/6RmvBmG3lzDYbo73+g9Y2subGb10pSXYij1UnJdqChJEdljyXNiK5sYyxzTM/wBNpnKEcpPCOETaLsJOqLENoGmQLOmwatMAYpMW4RTHqEWUrxEeIxkBTXiEusOeFEvChmZ7iKJqo8kiL/JeIUFEJRSISJIVh3yBQU7ubqZqBrsBrre8ZfbGz/z3clw/19m56RqNnpUJASTV1EcaKanJiICnb5ZQYgmpFf3/AJix+UaEfq7WVfg0LYgjMQlLH5d0hKeamBNvlvDvYqCEZFXQLtVnpW+kLtkSEOlTsoa8Kka2g+apUqehTEBRUkg/MWBu+rGJTI8tBwkqQiiiwzMBqDxOrcOUUbIUMhUk7hUQjhkcMTzOsMZwoBZxRr1oGAveBZX5aUAUCU1HHjE+Q7VCbxHiGAS4YkknoQwPLXtFfh7aKVoVKUk5nJBb5XdjwYt7RHaUozZyUqDIKiX1IShyBwLt6i1Y7Ysn81awCL9GOnNqHtHXs6tGjw4JU+rFzxJOa3p2hDtG6w1RpwpQ+jCNPg0EBGoVu+gJ/T1jObZkMt2NUs/t9D7RK0DfIz8PTxOw7H4hQ0PwkMPuG5QL4QwpT5kxTOSEsBokM/sYVeE8dvrSp8jkODYE7p7K/wDaNfgcL5QUmySpRD3Yu3ZjBIFkxMI1vUPwYOPZ+5ikrdDpdLpzOalwo3e7/pFGPnnyFKdiEEilbe0HS0bgFwUs3BLBgPcx3byd3bRyQCa0HzE8Gc/vnyhbjCkmYhKgQC4D0Tmr6OHhpg5e8KuDcmtCm/74wgxWETLmrKSQFhTC7ZVMQ3v6wj7kOfDQw8PI/LTZlFvQAR54nlgyEjXNT2f7+hgafi/JkSVuUgTa0JBBoQeo9xDbaaErkTKj4fvf2NYelyJ4aZ842HPBnzQmxSoj+1QP2bvC7auGIXMq7HKDx6doP2PhjLxksH5s4P3+kNsdsxMxBIqtU4A8glLlteXeOTo6Z5snC+VKSmxZz1N/0hvJmQIE8LRbLRC8kFLkqSVh6ZseGeIpmS6RUBFTJiSVickKQxlzYKTNeE8tRgyVNjMn7WU2+16DVIeAcTJg9C48mJBhmPMwo5WIZ+HimVhYdTZMVCRWLvrFn1aBESGghCII8qLEyYRPMJnkBESgFPoAT2cJHd0wixwZRDn/AErSOjo1Ymu/qQPPWRuuwWe4LOX4hgBBmKmk4ZExy4UlQcvU5W+nuY6OiFwgpfUPEYkmVJUbkDmzqcN7QVPoTy7R0dDKI8geMWRMS3y+Yrq6TT/ML9mTqKTqd73Yj6R0dC1yN+1GjmkiWlSWGVz6J/zCjxAB5hPCWotHR0MyaiKxbkZ/wzKacSbZVuPf7RusjoSCS4F+LP8AZo6OjkczP4xS/Jmppua6qRz0B/dI0WZikaBA+hMdHRMW2Q0V4KblJf5W9GcNCjGoBUWcb5ev8z+nwinOOjoQ17hl+0sxssKlIRqvMX4MR7uU9hFm3HThpgSwOUv0cGnChjo6Ct9zJS9sf7M15I/EyFh95RIe9UOfrD3BSXQVUfdrxoW73ftHR0SDPkGWnePU/WLZcusdHQEmUwxcndgNUqOjortgZOSaJcTRHR0Z2Tkz8i2EpMXpEdHQtKmTBHCW9YqUax5HQyTJn4PQYmkx7HQMuBb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1331" y="4208099"/>
            <a:ext cx="2428875" cy="18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3689">
            <a:off x="5996880" y="1549354"/>
            <a:ext cx="2466975" cy="184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3776">
            <a:off x="293568" y="4065240"/>
            <a:ext cx="22860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786322"/>
            <a:ext cx="2160240" cy="161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643050"/>
            <a:ext cx="1870894" cy="1401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1539">
            <a:off x="759284" y="2476217"/>
            <a:ext cx="2356711" cy="1562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0402">
            <a:off x="6164664" y="4221489"/>
            <a:ext cx="1984622" cy="1320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642918"/>
            <a:ext cx="1998052" cy="132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500438"/>
            <a:ext cx="1936851" cy="1692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4857752" y="50004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 smtClean="0">
                <a:solidFill>
                  <a:schemeClr val="accent6">
                    <a:lumMod val="50000"/>
                  </a:schemeClr>
                </a:solidFill>
                <a:latin typeface="Vani" pitchFamily="34" charset="0"/>
              </a:rPr>
              <a:t>Ökörszem</a:t>
            </a:r>
            <a:endParaRPr lang="hu-H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Források: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1114712"/>
            <a:ext cx="4248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http://hu.wikipedia.org/wiki/Madarak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1558583"/>
            <a:ext cx="6375463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http://lepkek.modulgp.hu/index.php?option=com_content&amp;task=category&amp;sectionid=3&amp;id=4&amp;Itemid=10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0" y="2192624"/>
            <a:ext cx="8154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www.google.hu/search?q=madarak+h%C3%A1tt%C3%A9rk%C3%A9pek&amp;hl=hu&amp;tbo=u&amp;tbm=isch&amp;source=univ&amp;sa=X&amp;ei=_NX7ULx0x8iyBqKvgcAB&amp;sqi=2&amp;ved=0CDEQsAQ&amp;biw=1092&amp;bih=533#hl=hu&amp;tbo=d&amp;tbm=isch&amp;sa=1&amp;q=nagy+fakop%C3%A1ncs&amp;oq=nagy+fak&amp;gs_l=img.1.0.0l3j0i24l7.331125.333346.4.334507.8.8.0.0.0.0.256.1394.1j4j3.8.0...0.0...1c.1.fbPkbNJD_mg&amp;bav=on.2,or.r_gc.r_pw.r_qf.&amp;bvm=bv.41248874,d.Yms&amp;fp=7dae177cba99e43&amp;biw=1092&amp;bih=499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4006419"/>
            <a:ext cx="8964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://www.google.hu/sehttp://www.google.hu/search?q=%C3%B6k%C3%B6rszem&amp;hl=hu&amp;sa=X&amp;tbo=u&amp;tbm=isch&amp;source=univ&amp;ei=TwX8UKeJB4votQbBloH4DQ&amp;ved=0CCoQsAQ&amp;biw=1092&amp;bih=533#hl=hu&amp;tbo=d&amp;tbm=isch&amp;sa=1&amp;q=%C3%B6k%C3%B6rszem&amp;oq=%C3%B6k%C3%B6rszem&amp;gs_l=img.3..0l6j0i24l4.376947.384544.3.384961.28.16.2.2.2.4.191.1768.2j13.15.0...0.0...1c.1.GBmzeVrpGrE&amp;bav=on.2,or.r_gc.r_pw.r_qf.&amp;bvm=bv.41248874,d.Yms&amp;fp=7dae177cba99e43&amp;biw=910&amp;bih=444arch?q=madarak+h%C3%A1tt%C3%A9rk%C3%A9pek&amp;hl=hu&amp;tbo=u&amp;tbm=isch&amp;source=univ&amp;sa=X&amp;ei=_NX7ULx0x8iyBqKvgcAB&amp;sqi=2&amp;ved=0CDEQsAQ&amp;biw=1092&amp;bih=533#hl=hu&amp;tbo=d&amp;tbm=isch&amp;spell=1&amp;q=sz%C3%A9ncinege&amp;sa=X&amp;ei=Udj7UMmZLcXQtAbY4oGgBA&amp;ved=0CEsQvwUoAA&amp;bav=on.2,or.r_gc.r_pw.r_qf.&amp;fp=7dae177cba99e43&amp;biw=1092&amp;bih=499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544616" cy="136815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Parchment" pitchFamily="66" charset="0"/>
              </a:rPr>
              <a:t>A galamb csontváza</a:t>
            </a:r>
            <a:br>
              <a:rPr lang="hu-HU" b="1" dirty="0" smtClean="0">
                <a:latin typeface="Parchment" pitchFamily="66" charset="0"/>
              </a:rPr>
            </a:br>
            <a:endParaRPr lang="hu-HU" dirty="0">
              <a:latin typeface="Parchment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29124" y="4143380"/>
            <a:ext cx="3571900" cy="250033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b="1" dirty="0" smtClean="0">
                <a:latin typeface="Book Antiqua" pitchFamily="18" charset="0"/>
              </a:rPr>
              <a:t>      A madarak számos (12-24)  nyakcsigolyája van. Ezzel szemben a hátcsigolyák, az ágyék- és keresztcsonti csigolyák összecsontosodtak, és az úgynevezett álkeresztcsontot vagy  ágyékkeresztcsontot hozták létre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050" name="Picture 2" descr="Fájl:Vogelskel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220517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Egyenes összekötő nyíllal 9"/>
          <p:cNvCxnSpPr/>
          <p:nvPr/>
        </p:nvCxnSpPr>
        <p:spPr>
          <a:xfrm>
            <a:off x="3000364" y="3643314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rot="5400000">
            <a:off x="673214" y="4113076"/>
            <a:ext cx="136815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V="1">
            <a:off x="1857356" y="1428736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2786050" y="3000372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zövegdoboz 38"/>
          <p:cNvSpPr txBox="1"/>
          <p:nvPr/>
        </p:nvSpPr>
        <p:spPr>
          <a:xfrm>
            <a:off x="1763688" y="980728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ahoma" pitchFamily="34" charset="0"/>
              </a:rPr>
              <a:t>nyakcsigolyák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3286116" y="3786190"/>
            <a:ext cx="2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>
                <a:latin typeface="Tahoma" pitchFamily="34" charset="0"/>
              </a:rPr>
              <a:t>farokcsigolyák</a:t>
            </a:r>
            <a:endParaRPr lang="hu-HU" b="1" dirty="0">
              <a:latin typeface="Tahoma" pitchFamily="34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0" y="5085184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ahoma" pitchFamily="34" charset="0"/>
              </a:rPr>
              <a:t>mellcsont</a:t>
            </a:r>
            <a:endParaRPr lang="hu-HU" b="1" dirty="0">
              <a:latin typeface="Tahoma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059832" y="2636912"/>
            <a:ext cx="279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ahoma" pitchFamily="34" charset="0"/>
              </a:rPr>
              <a:t>a medence csontjai </a:t>
            </a:r>
            <a:endParaRPr lang="hu-HU" b="1" dirty="0">
              <a:latin typeface="Tahoma" pitchFamily="34" charset="0"/>
            </a:endParaRPr>
          </a:p>
        </p:txBody>
      </p:sp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9" grpId="0"/>
      <p:bldP spid="41" grpId="0"/>
      <p:bldP spid="4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hu-HU" b="1" i="1" dirty="0" smtClean="0">
                <a:latin typeface="Bauhaus 93" pitchFamily="82" charset="0"/>
              </a:rPr>
              <a:t>A repülés fizikai alapja </a:t>
            </a:r>
            <a:endParaRPr lang="hu-HU" b="1" i="1" dirty="0">
              <a:latin typeface="Bauhaus 93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561464">
            <a:off x="4538254" y="1715209"/>
            <a:ext cx="3434346" cy="19101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i="1" dirty="0" smtClean="0">
                <a:latin typeface="Modern No. 20" pitchFamily="18" charset="0"/>
              </a:rPr>
              <a:t>       A madarak repülését a szárny felépítése teszi lehetővé. A madarak szárnya repülés közben úgy tereli a levegőt, hogy az a szárny  fölött gyorsabban áramoljon, mint alatta. </a:t>
            </a:r>
            <a:endParaRPr lang="hu-HU" i="1" dirty="0">
              <a:latin typeface="Modern No. 20" pitchFamily="18" charset="0"/>
            </a:endParaRPr>
          </a:p>
        </p:txBody>
      </p:sp>
      <p:pic>
        <p:nvPicPr>
          <p:cNvPr id="4098" name="Picture 2" descr="http://upload.wikimedia.org/wikipedia/commons/thumb/5/55/Hummingbird_flight_profil.svg/270px-Hummingbird_flight_profil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744775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2" name="Picture 2" descr="http://t2.gstatic.com/images?q=tbn:ANd9GcRWPZ67U9aqA2fjzdYkIig66SPu4VlODcK0xd2y-9Vcx1Jp3-aq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6041">
            <a:off x="3342813" y="4043282"/>
            <a:ext cx="3076575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http://t1.gstatic.com/images?q=tbn:ANd9GcQWFrI3o0BjpcaMy24Y-417amSbRBPUPZvUg7Dp5rR45bSYDwxJt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365104"/>
            <a:ext cx="187149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626968" cy="994122"/>
          </a:xfrm>
        </p:spPr>
        <p:txBody>
          <a:bodyPr/>
          <a:lstStyle/>
          <a:p>
            <a:r>
              <a:rPr lang="hu-HU" b="1" dirty="0" smtClean="0">
                <a:latin typeface="Snap ITC" pitchFamily="82" charset="0"/>
              </a:rPr>
              <a:t>A madarak</a:t>
            </a:r>
            <a:endParaRPr lang="hu-HU" b="1" dirty="0">
              <a:latin typeface="Snap ITC" pitchFamily="82" charset="0"/>
            </a:endParaRPr>
          </a:p>
        </p:txBody>
      </p:sp>
      <p:pic>
        <p:nvPicPr>
          <p:cNvPr id="3074" name="Picture 2" descr="Cyanocitta cristata blue j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857500" cy="2162176"/>
          </a:xfrm>
          <a:prstGeom prst="rect">
            <a:avLst/>
          </a:prstGeom>
          <a:noFill/>
        </p:spPr>
      </p:pic>
      <p:pic>
        <p:nvPicPr>
          <p:cNvPr id="3078" name="Picture 6" descr="Fájl:Red Lory (Eos bornea)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700808"/>
            <a:ext cx="1388151" cy="2160240"/>
          </a:xfrm>
          <a:prstGeom prst="rect">
            <a:avLst/>
          </a:prstGeom>
          <a:noFill/>
        </p:spPr>
      </p:pic>
      <p:pic>
        <p:nvPicPr>
          <p:cNvPr id="3080" name="Picture 8" descr="Red-crested-poch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00808"/>
            <a:ext cx="3244993" cy="2160240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251520" y="41490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Cambria Math" pitchFamily="18" charset="0"/>
              </a:rPr>
              <a:t>A madarak meleg vérű, állandó testhőmérsékletű gerinces állatok. Mellső végtagjaik szárnyakká módosultak. A madárfajok nagy része ma is repülő életmódot folytat. Testüket tolltakaró borítja. Csontjaik üregesek, légzsákokat tartalmaznak. </a:t>
            </a:r>
            <a:endParaRPr lang="hu-HU" b="1" dirty="0">
              <a:latin typeface="Cambria Math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313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Vivaldi" pitchFamily="66" charset="0"/>
              </a:rPr>
              <a:t>Madarak</a:t>
            </a:r>
            <a:br>
              <a:rPr lang="hu-HU" dirty="0" smtClean="0">
                <a:latin typeface="Vivaldi" pitchFamily="66" charset="0"/>
              </a:rPr>
            </a:br>
            <a:endParaRPr lang="hu-HU" dirty="0">
              <a:latin typeface="Vivaldi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8149"/>
            <a:ext cx="2376264" cy="153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3131840" y="908720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>
                <a:latin typeface="Arabic Typesetting" pitchFamily="66" charset="-78"/>
                <a:cs typeface="Arabic Typesetting" pitchFamily="66" charset="-78"/>
              </a:rPr>
              <a:t>A varjú Földünk egyik legintelligensebb madara.  Átlag életkora 10 év, de fogságban több is lehet. Tud eszközöket használni, például bottal kipiszkálni a hernyókat. Tudósok felvételt készítettek, egy példányról, ahogy csalival horgás</a:t>
            </a:r>
            <a:r>
              <a:rPr lang="hu-HU" b="1" i="1" dirty="0">
                <a:latin typeface="Arabic Typesetting" pitchFamily="66" charset="-78"/>
                <a:cs typeface="Arabic Typesetting" pitchFamily="66" charset="-78"/>
              </a:rPr>
              <a:t>zik.  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84" y="2791967"/>
            <a:ext cx="2232248" cy="1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491880" y="305285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i="1" dirty="0">
                <a:latin typeface="Arabic Typesetting" pitchFamily="66" charset="-78"/>
                <a:cs typeface="Arabic Typesetting" pitchFamily="66" charset="-78"/>
              </a:rPr>
              <a:t>A mai kanárik őseit a 16. században hozták be a Kanári-szigetekről Európába. A kanári a legszebben éneklő díszmadár, valóságos füttyművész</a:t>
            </a:r>
            <a:r>
              <a:rPr lang="hu-HU" sz="2000" b="1" i="1" dirty="0" smtClean="0"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hu-HU" sz="2000" b="1" i="1" dirty="0">
                <a:latin typeface="Arabic Typesetting" pitchFamily="66" charset="-78"/>
                <a:cs typeface="Arabic Typesetting" pitchFamily="66" charset="-78"/>
              </a:rPr>
              <a:t>A hirtelen hőmérséklet-változásra kényes.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30836" y="232781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 DARLING" pitchFamily="2" charset="0"/>
              </a:rPr>
              <a:t>Varjú</a:t>
            </a:r>
            <a:endParaRPr lang="hu-HU" dirty="0">
              <a:latin typeface="AR DARLING" pitchFamily="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07323" y="438643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 DESTINE" pitchFamily="2" charset="0"/>
              </a:rPr>
              <a:t>Kanári</a:t>
            </a:r>
            <a:endParaRPr lang="hu-HU" dirty="0">
              <a:latin typeface="AR DESTINE" pitchFamily="2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56" y="4899511"/>
            <a:ext cx="1831428" cy="144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429361" y="6453336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>
                <a:latin typeface="AR DELANEY" pitchFamily="2" charset="0"/>
              </a:rPr>
              <a:t>Fülemüle</a:t>
            </a:r>
            <a:endParaRPr lang="hu-HU" b="1" i="1" dirty="0">
              <a:latin typeface="AR DELANEY" pitchFamily="2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339752" y="4743473"/>
            <a:ext cx="6318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</a:rPr>
              <a:t>.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  <a:latin typeface="Andalus" pitchFamily="18" charset="-78"/>
            </a:endParaRPr>
          </a:p>
          <a:p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</a:rPr>
              <a:t/>
            </a:r>
            <a:b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</a:rPr>
            </a:br>
            <a:r>
              <a:rPr lang="hu-HU" b="1" i="1" dirty="0">
                <a:latin typeface="Arabic Typesetting" pitchFamily="66" charset="-78"/>
                <a:cs typeface="Arabic Typesetting" pitchFamily="66" charset="-78"/>
              </a:rPr>
              <a:t>A fülemüle költöző madár, a telet Afrikában tölti. Sokan az ő énekét tartják a legszebbnek. Barna és fehér színű, legközelebbi rokonai a rigók. Nappal és sötétedés után is szívesen dalol. Rendkívüli énektudású </a:t>
            </a:r>
            <a:r>
              <a:rPr lang="hu-HU" b="1" i="1" dirty="0" smtClean="0">
                <a:latin typeface="Arabic Typesetting" pitchFamily="66" charset="-78"/>
                <a:cs typeface="Arabic Typesetting" pitchFamily="66" charset="-78"/>
              </a:rPr>
              <a:t>madárka.</a:t>
            </a:r>
            <a:endParaRPr lang="hu-HU" b="1" i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Palatino Linotype" pitchFamily="18" charset="0"/>
              </a:rPr>
              <a:t>Költöző madarak</a:t>
            </a:r>
            <a:endParaRPr lang="hu-HU" dirty="0">
              <a:latin typeface="Palatino Linotype" pitchFamily="18" charset="0"/>
            </a:endParaRPr>
          </a:p>
        </p:txBody>
      </p:sp>
      <p:pic>
        <p:nvPicPr>
          <p:cNvPr id="7170" name="Picture 2" descr="ciconia_ciconia_juv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3124">
            <a:off x="643226" y="1790835"/>
            <a:ext cx="2000135" cy="28369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2" name="Picture 4" descr="http://upload.wikimedia.org/wikipedia/commons/6/60/Phylloscopus_sibilatrix_Barco_Real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8101">
            <a:off x="5771139" y="1761870"/>
            <a:ext cx="2476375" cy="1857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zövegdoboz 6"/>
          <p:cNvSpPr txBox="1"/>
          <p:nvPr/>
        </p:nvSpPr>
        <p:spPr>
          <a:xfrm rot="870935">
            <a:off x="4525215" y="3953773"/>
            <a:ext cx="381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7174" name="Picture 6" descr="feny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81128"/>
            <a:ext cx="2908529" cy="1869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22536"/>
            <a:ext cx="2082527" cy="2082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Bookman Old Style" pitchFamily="18" charset="0"/>
              </a:rPr>
              <a:t>Fehér gólya </a:t>
            </a:r>
            <a:endParaRPr lang="hu-HU" b="1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1112" y="5115276"/>
            <a:ext cx="5452629" cy="797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1266" name="AutoShape 2" descr="data:image/jpeg;base64,/9j/4AAQSkZJRgABAQAAAQABAAD/2wCEAAkGBhAQEBIQEBAPDw8UDxQPDw8PDw8PEA8QFBAVFBQQFBQXHCYeFxkjGRQUHy8gIycpLCwsFR4xNTAqNSYrLCkBCQoKDgwOFw8PGCkfHBwsKSwsLCkpKSwpKikpKSwpKSwsLCkpKSkpKSwpLCkpKSwpLCwpKSkpKSkpKSkpKSkpLP/AABEIALcBFAMBIgACEQEDEQH/xAAbAAACAgMBAAAAAAAAAAAAAAADBAIFAAEGB//EAD0QAAIBAgQDBgMFBwIHAAAAAAECAAMRBBIhMQVBUQYTImFxgTKRoRRCUrHwBxUjYsHR4RaCMzRTcpLC8f/EABoBAAMBAQEBAAAAAAAAAAAAAAECAwQABQb/xAAqEQACAwABBAEDAwUBAAAAAAAAAQIDESEEEjFBBRMiUUJxkRUyM4GxFP/aAAwDAQACEQMRAD8A5inhrTeSNhIOokLMiBEQFSHaLvJjgHgWEM8CYBkDYTaCY0lTE5DDdERumIpRjtMS0SMhhJIyKScujPIg0C9SGeLVJREWRevF3qTHEG0IpEvIlphkDFbGSCJWhkrRK8Ohi9w3aPpVk1N4qkPSjdwO0KZEmSvIPO0OBEeM03leDD0qkVyGSLBHkybxVHhVaRciqiQZZHLDWmMsnpRICVmmWFyzRSDR0ivxNOVOJpS/rU4jWw87RsObqYfWZLdsHMnaE6ALBVowYrXMZkEKu0C5k6hi7GS0rhF4IiTJg2M7QkWkqZgiYSlOTCxymI5SMUpxukJeJKQwsnaRSSvLozyIsIBlhmaBdpREWAqCK1Wh6xi7iBioi0GzQhEE0k2WiiMnTMiBCIIhXBimYyhi1MRlBO07tCGQcwgkHWd3HdoB3k6bwbrNJFbGSLCk8YQxKi0cpteTbHSDLJNNBZIiJo6RC02BJqkItGcOAajAPhpY93IPRjAbKz7JNSx7mZGwXRZ4nWMYd4rVMLJxFqsARDOYJjIsqgTCBcwrmBIgYyIwlESFozh6cMTmN0VjCwaLCLNESDGFMnaCSFDS0SMkQZIB6UZJg2MqiDEayQJSN1hAsIGKha0iaRhQNYytK8ky6EloGFWjHBSkxTi4OmL0qUYVJNUhFSKx0DCTGSMBJCoIownUSAIjNSAMRsOEqbR7DxOnG6TSejpDqtJhosph0E4YKkOqQdFI4lOMkBs0lOSNGGRIQpKpCtiZozI0UmQiacpVitSNVos0SQ0RdxAMIzUEFlkigErI93GcsgRAFARSnS8N7OXRXqPlLa5QL2HK/n5Tlq3DFqNmLVFPVW/odPynR4PsnXpUxUp1Q6VFzZluuv8AMpJ1mbq7HXWnGWM39DXCy3LFqGeIcIoouY1mRQLkkXv0tbnOVx2NTMRh6/eELcrax03t6CWvFeEVCmVqhYk7FbHaUH+nDRfvA5dwPCGsMultfxacpk6a95s7Gz1et6CKSVNf+xnB9oxoKg9xaXlOqGUMpuCLgzjkw/isbGXvCK9h3bf7PXmJ7NVm+HwfM3UuHlFpeaYzRkGM1pmGSI1DF3MKxgKhhbEwim8cpGKqhjCCTZVIaW0mFgVMMrRdGwIqQgWQVpvvIGxkTtA1JPNImTY6FWSRFCN5JsLFaGFu4h6VCGRIylOLgdBU6cYWnMVIYU4Ug6boJHQsBQWPKkogM0iwhWbVZMiMIwOWZCTJwDi60VMYqmLMYkh0QeRCyUwyZQG0GRCsJAiAKIidL2d4qbGix03Qe2onNwuHqFWUjcMCPM32kL6lbW4s1dNa6bYzR13EaQZAGHmG+8DOTxiENrsN23v1naVqZIsRv9JznGeFZtQLdbEifOUvteM+/itjwc6+DVrmmwvzNjp7GJulVCpsxyn497m+8fFDIwDG3K428jA4jEMuxP8ASetVbKD45R898h0f1OfwW1DEB1DD38jzE2xlNhMUU22O46y0SoGAI2M9uE9R8fZXjNsYE7yTtBA6ymku0Mhh80XVxJBoNOSGVMIGi6AxhKZgHJh5ITBRMmKMGB0wGbAkkomMJRgwOgRSku5jQWTVJzRyYulKHVIdKUKKMXBhdUjCJMCQqidgSKCNpFgIdDCcGmFpHNIs0ICd5kXzzcB2HG1DFnMO5izmKwo2s2ZFTMJilDDIGbJkCYBkaMuuzOFDP3ja5TZR/MRv7SjYzpOylQZHGtw4N+ViP8TJ1knGmTR6Hx9an1EUzoKjjprK3GsLE84xWq/r1lfjddL+c+bij7yEcRRYoAkk20P1lRi6vQCWmMo65QbecR4jhwllBv5zfVmowdRLysK5a9uQ95PCY4obZTlJ8Q3A/mWROHBBA1PKap0WCE5bhdKi7lL7MD0M9eF32pe0fI9T03bY88MuhTvCLhZDgTd4pGpAtZuRHT1l7Twc9Ct9608axODxlWmBh0wMt6eC8o3TwE0KBncylp4KMphfKXC4GS+yRvpi95UjDya4eWX2OFp4Sd2B7yuTDQow0sxhphw8DgFSKw0Ji0ZYGhNrQk3EpGQqlOECxjupopJtFExVlmQrrBmLhRERCK0HeaLRWFBTUkGqwL1IF60XQ4HNWZEzWmQadhztQxdoxVWAMZgRq8wmQZpHPEKEyZBjMvIkzgo0Z0HZLEC70juwup81G058R3A1TTdXG6sG+XKRvq+rW4mii502RmvR2+Ewvekrzt8pX8XwhQkH0JnQ0ML4krUz4Ws6+aEbfrpLPiXZ+nXWo9jmKjKAbctJ81VRZOTS9H1VvycK2nvEjyzF4dAupvcHbe8ocRmJvy29p2vE+z+hAtdRdhfWc1R4bULWA0trcWII5TfVVZHdRjv6+ua+2QnhsOTsCTve28DxPCVFbvEBVipRh+JCLFSJ0mDwuQjML32P4SZYYbDd61mGgHvNkIdq7vZ5Ft7m89I4Ph+MankdSRkc50J0IJGaw9h856hhaAdVYaggMPQzg+1/Bvs1Rai/8NzZvJv8j8p3HY6pnwyj8BKddNx9DPT6OWvPyeb1i47vwWVLCxunhoVKcOqT1oxPKbAjDTX2aNhZvJH7SeiX2eEFCMhJLJO7Tu4W7qRNGNFZAiK4jKQm1KR7uNMsGRISReLA5YN1jFoNhItFkxSoIvUjNWKVTIssiF5BjMJgqlSTZREKtSLNUm6rQDGTY6QTPNQJMyLp2CFRYs4lhVSJVVl2iKFHMFmhaggHkyqJd5Il4MmaJnDoYpNG0aJUY7SEZCyO/wD2eceH/KVbWuWoE9edP+oncMCL9J4phiQQRoQbgjQ36z0vs12oFcCjX0q2sr8qnr0b85zqXlIk5NC/EuGi7sBa516kSgTBgbi5FwPS+l53OMw2lrXHIyhxOEsdtefKS5XBZYzn24cGYa6ixEsqPCiLsL36xxcGDY+XqbSzoCmpClhewOvMeUlKGjd2HF/tI4fbhztazKVcdb5hFP2aYm6ZDsyB19RoROz/AGk8PDcOqtuFyuRzKhhecB2IxifaAFNkFrX0t4bEfX6TT00HXjf5I2zU4tHpa05NUk1EkBPdSPFbNBZLLMElDgpHLMtJTRnHECIJhCkwbxWMgTQbGScwTmZ5GmJhMG5myYKo8zyZeIvXaJVWh6zxWoZnkzRFA2eK1HhHaLVXiFEQd4ItIlpDNFHCXmSGaZFwBOssr66yxrGIV5oZniIOIu8acxeqJMqgBkTNkyJMVlEMUDHqRlbSeO0njxEkWOHMueHOFdWYEgMCQDY6ecocM8s0qnRV1ZvhvsAN2PkJdeCWa8Ogw/aaqOJ1VbN9l7vM1PkCQMp9Z1lHH4KpoamW/wB1wfoZwpq3+QuebEDcwlNolNGR+7yC+xOX2cI7laeEVr98Omh09DOQ/aDgqROEOHqv3rYoUiFY5cjKSx9sv1k6LxbG2bE4VfwmrV/8UC/+0s6I4ShbJSOh4k716D0S5yMhpsCAbqRa88rw3Z+vgaxd0zURckqb3W1tveeoLUi3FUVk100i31uHMfAaLN4Zrs1xxayZc1yB4TzI8/OXl55X9mrYernohspOYWBsDzE9C4TxE1qKOwysR4h5iaemsbXazP1FWfci0Bm7wAqSWebTGEzTRaBNSQNaA7AjPAvUg6laLPWk5MrFBjVkS0XzzeeZpF4hHaL1DJF4MyEjREBUEVrCNuIvVEi0WTK6qbRV2jddIlV0k2iqYMwclebyQBbB5pknkm52A0lVMSrmO1Ea2qsP9piFcyrIpCbwFSGcwFSTKoC8GTJtBMYrQyNh41QqxAtDUCSdPz0+caLOa0t6Va2v0G5PIS2wbW1PxkWPQD8A8h9TOdwmOV3KqL5BoebE7uP1zlth60rB9zFmnBZ7Zdo8OjSvo1D0PyMM2KVRmYgAbk+tprTRiaZZ0qk3TCmvnLarh8qqCL5nqC5I5CyyrwfFFreGglWu9vgRNidlYnQHQ6TfDOF4tsUS9PIznKVJsKVPfO518QC7f3mazq64tc/uaq+jsak89cHQriIbvARY2I5gwdTgNUN4WQpr/ELZVFvWWFPs8pVbV1Lk2JBBU+Q85R9fQs2S5M66K579vgBTqKBYAAdBtM+0AbWHpGX7OGnY1KoYHRVpglyeV+glfh1BqGkKNQhSBUr127lN9e7B+IwT+Rph7/gMPj7rPX8h/tcz7bLqrwqg48KqeQynJf3EnhuCplIVKZBOuf8AiMp2Iv7SP9WrzcY7+MsT8o55sXAtjJdVO4w9YhA6u2VfFTLU1uwvlI2vDcWrUabWqtQIynVmpi2tvhC3JkZfMw3hNorH4mxpa8bObOLvtr6ayPeMTax+UvOE4m5Y0alJwp1clCPJVsBYyzxQKtTGQs+pNY+IJprmuRa/paSfy+riJX+lOMslI5OixY6Am25ym3zjiYFja/hv1BltiuOYaifE4qOxyWo0sxB6mwIFotR4pTaoLioSTlPeVMyL0uOXoBMU/k7X44N9fx1eb2v+QVHgbNazqb7DUEjrrDv2bIFzUFvJb3PQaxXFce/ilURABoXdlVWHVVW526kSdTiIymmahta5ueXS8guu6h8NlP8AwV+UhLieHoULd5iaakmwWxY36aTncR2jwouFZ6hG9ksPqZV9teIXrJSXQImfS1r8vpOWoklmP3SddQLk9Jthda47JkXRXuJHffvHCNTDnEZSTbK1JrjzJ6SYw+Fd6dNcTmZ3CFsmWmhYE6knynFV6gy5SPkQNha9/wBbSeEqqO7LuQUa3eX8VjytzbziStsfspGipbqOwxHBwtTu0rUqp6oT+RgMTWwtCwc1K1S9iqMqolt8zf2iGK42iKadNQoyixzeN+d2bc+kR74HUkDY25m/URXfP8hj00B5uNi5y0aVuXhL6epMyc7isdUpsVAvz6TUGzfsbtrXo6Dg1O6BqPFSlwfBiUZgLNYDUaAjr5dZocdrq1VDWwOJFOwLMpphr81B0e3lOLpppo1j/wBu/uJtFYHXxga7D53sZrckzIqjqqfa1CbNg8G1jewZRfzEl/r3BBiDw7D583ja58NhY2F7TmDUp63Wn7oAfygFpUm+KnlB2GUjTreBS/cMq0/werYXtbwvE01WthaKgWAuoGg5XXXpB43s1wnEEutb7EgA8SutWk2upsTmU8rTzNuEqq5luoN7AMbydHFMgIztpsf6QuyecMCojvP/AE7x+zHBu8p06XEXNRiVzHIybblQNNepnQcc7H0WyUe7GIHwjvKtWl48t/hpAA3AJ12tPM8Pxl6eVhU8fK9rC3LXlLjh/autSY1c1nB1Ksx8r2vbbymSX1PyzVGEE+DrqHY/F03Smj4bA4a96lSlTb7S4A+AsS3zLe0uOKdmMHh179qbtkOatVNYEbXJqX8+gnndXta9V71Hd7ahWqNlUjXNYWF+esnT7VMrsCQ2t7WzBuVyCSD/AIiJWJDvtb1npuAq061PvKz06OFYXpCi/jcDXMWI8K/yj3ieNwPCagZgQEy3LIHqEEEWe4uAQReee4ntHXcHxILmwso9gNPyiv79rKAabmxuM2bKNP0IqVq4UsBKFcnrR6LjMLh6ZUYZqrshUikBXNPw/i7sAe7G2sLxXtG7ENQpUatNSpdjWoI9ybEIC1rjmSfnPN/3pWrZb1qpGzXqNYC2oAvvGuH02uwa2S+YsxuxIsdekT6WeXpdSTw6yvxRmcNlpI7eFWrYtXC6agKgZVNvKc52ixwVxaolRlNv4pZqNMDlTpIMt/Mk+0DiQGF+8sQdgToLaE9NJz+Jw7PUtmLLqAwXmd41dUU9DZdLMSLQcexL2D4qotz4VpZUFue4NoxVQtYfaqxYC4PeG99zstiPa8qsHwpQSWOg1Aey5mNtLc/hJlzgCpzEAAjUE7kbHfX5Sskl4Ixk/ZKhiKxCqKjEH4e9UK2ov8SkXHmRLXDdpsSq5Q7WA8V27wN5LcAj5cpQYilVW5BLISDex1a9lA+pj+Dosu+YOMpI2G+uuknKKKqf5RdjtlVupNGnsTmqpmfaxs26jfWYytVvndlRjYJUFOsgvyVSLjyi6ouU95mVQdTlNjm539453S+GmWNrhRoSfS4/VpGS3Ciko60a4Zw16AyUwutUVCwKjNb4QRa1hfl0jDJiaxZu8JvYqUy2Ck7BjyhlQqrKTkRTYE2YuNzpyEaw67FSQgHiZrqdepPvEcV7OdjN4XgCkWctr5/FzPvJtwGmrWW6galm1PX+t9Y8wJItqQcwDXJ0/Cb2F+sEcVWarbKqg6nMB+jDhP6kmU+O4ZTsWVdbWHO8oUxBYKmp6tqDYcp1HGwACui3Fswtv5TnsdhUp4dioFwu5NjmJsI3nEWi8TZwfF8YatZm0zBt+ZHIQGGcZ2BGZdypJA2/OEqAd54hqQdP/khXQ5r6HwjlbS/WehxmHm+9N17HMbWU8r5jvobwPDMTdmdluqaqg2J6mbamXW4IubqR+HzidKoyvYafdboYEuGHcaLDGYwfGoGa+m+mbdh6GYKhIVjvy2tfmIlUaxG1rbnXT05xhcO9gW23U+Vt4rSSHjLkyq6KxzlyxN9LW19ZkWxi+LxHWw101HIzIUkByeidLFeZH1jtPFXtcj5GZMlpRQifBuvWUb262tN0MG1TUILA7l7H5CZMi+tBowcFUGotyOrE6/KKVCwPiW+v3bA/XeZMnRA1wPYOglRbKbm4FiPmf8RmtRsQpUKoH3LAm/M9TpMmScvJaH9uk1wlJhdSbWv8OUj3113mVuAAIrXK3Fm8V7k8xMmSbk0UUUydfh3dqrHa1wo3W33iefoJmDpjc7fdNzax12t+rzJk7ubjoe1d2DI4fZSSTe2+g57WAh8FRqEsL3GYZtbGwH95kyJulO1aTq2Ua2Iy32tYbAG2/rFjSYgZWCA3yk3J1HIDTfrNzIUxZLklRDMWuSwAXLe1ydCR5bRxSQCfgQbZbX/KbmTmCKGME5NwNQp+E7XIveW9KsrNlZbnQA+Z2Hr/AHmTJOQyQ9UUlLA2Ay5huRra4NvKVWJxCU3tlZvEBckDfQjTyvMmScXoWhjD8RRWtYZbnSzXvbXXpadJwzGZhYAMugAbUa3vrMmQWcAS1l4NgcoB9tPKVmNZXuSobz10seU3Mk9OrS5OV7RY27qAxGUZrje3T3lFxXHvkQGwzqxtvppMmSyXJd/40VBVVZbWP/UuupFtBeV+KcFvCOVjt10P1m5k1RMUin4hWNM5ATZuXQyOHbOD+IC2mlzMmTR+nTP+pojSpEORcZbaGxjjMQpXewvfytMmRJeSkVwJtiSbaaWtrMmTI2IX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1268" name="AutoShape 4" descr="data:image/jpeg;base64,/9j/4AAQSkZJRgABAQAAAQABAAD/2wCEAAkGBhAQEBIQEBAPDw8UDxQPDw8PDw8PEA8QFBAVFBQQFBQXHCYeFxkjGRQUHy8gIycpLCwsFR4xNTAqNSYrLCkBCQoKDgwOFw8PGCkfHBwsKSwsLCkpKSwpKikpKSwpKSwsLCkpKSkpKSwpLCkpKSwpLCwpKSkpKSkpKSkpKSkpLP/AABEIALcBFAMBIgACEQEDEQH/xAAbAAACAgMBAAAAAAAAAAAAAAADBAIFAAEGB//EAD0QAAIBAgQDBgMFBwIHAAAAAAECAAMRBBIhMQVBUQYTImFxgTKRoRRCUrHwBxUjYsHR4RaCMzRTcpLC8f/EABoBAAMBAQEBAAAAAAAAAAAAAAECAwQABQb/xAAqEQACAwABBAEDAwUBAAAAAAAAAQIDESEEEjFBBRMiUUJxkRUyM4GxFP/aAAwDAQACEQMRAD8A5inhrTeSNhIOokLMiBEQFSHaLvJjgHgWEM8CYBkDYTaCY0lTE5DDdERumIpRjtMS0SMhhJIyKScujPIg0C9SGeLVJREWRevF3qTHEG0IpEvIlphkDFbGSCJWhkrRK8Ohi9w3aPpVk1N4qkPSjdwO0KZEmSvIPO0OBEeM03leDD0qkVyGSLBHkybxVHhVaRciqiQZZHLDWmMsnpRICVmmWFyzRSDR0ivxNOVOJpS/rU4jWw87RsObqYfWZLdsHMnaE6ALBVowYrXMZkEKu0C5k6hi7GS0rhF4IiTJg2M7QkWkqZgiYSlOTCxymI5SMUpxukJeJKQwsnaRSSvLozyIsIBlhmaBdpREWAqCK1Wh6xi7iBioi0GzQhEE0k2WiiMnTMiBCIIhXBimYyhi1MRlBO07tCGQcwgkHWd3HdoB3k6bwbrNJFbGSLCk8YQxKi0cpteTbHSDLJNNBZIiJo6RC02BJqkItGcOAajAPhpY93IPRjAbKz7JNSx7mZGwXRZ4nWMYd4rVMLJxFqsARDOYJjIsqgTCBcwrmBIgYyIwlESFozh6cMTmN0VjCwaLCLNESDGFMnaCSFDS0SMkQZIB6UZJg2MqiDEayQJSN1hAsIGKha0iaRhQNYytK8ky6EloGFWjHBSkxTi4OmL0qUYVJNUhFSKx0DCTGSMBJCoIownUSAIjNSAMRsOEqbR7DxOnG6TSejpDqtJhosph0E4YKkOqQdFI4lOMkBs0lOSNGGRIQpKpCtiZozI0UmQiacpVitSNVos0SQ0RdxAMIzUEFlkigErI93GcsgRAFARSnS8N7OXRXqPlLa5QL2HK/n5Tlq3DFqNmLVFPVW/odPynR4PsnXpUxUp1Q6VFzZluuv8AMpJ1mbq7HXWnGWM39DXCy3LFqGeIcIoouY1mRQLkkXv0tbnOVx2NTMRh6/eELcrax03t6CWvFeEVCmVqhYk7FbHaUH+nDRfvA5dwPCGsMultfxacpk6a95s7Gz1et6CKSVNf+xnB9oxoKg9xaXlOqGUMpuCLgzjkw/isbGXvCK9h3bf7PXmJ7NVm+HwfM3UuHlFpeaYzRkGM1pmGSI1DF3MKxgKhhbEwim8cpGKqhjCCTZVIaW0mFgVMMrRdGwIqQgWQVpvvIGxkTtA1JPNImTY6FWSRFCN5JsLFaGFu4h6VCGRIylOLgdBU6cYWnMVIYU4Ug6boJHQsBQWPKkogM0iwhWbVZMiMIwOWZCTJwDi60VMYqmLMYkh0QeRCyUwyZQG0GRCsJAiAKIidL2d4qbGix03Qe2onNwuHqFWUjcMCPM32kL6lbW4s1dNa6bYzR13EaQZAGHmG+8DOTxiENrsN23v1naVqZIsRv9JznGeFZtQLdbEifOUvteM+/itjwc6+DVrmmwvzNjp7GJulVCpsxyn497m+8fFDIwDG3K428jA4jEMuxP8ASetVbKD45R898h0f1OfwW1DEB1DD38jzE2xlNhMUU22O46y0SoGAI2M9uE9R8fZXjNsYE7yTtBA6ymku0Mhh80XVxJBoNOSGVMIGi6AxhKZgHJh5ITBRMmKMGB0wGbAkkomMJRgwOgRSku5jQWTVJzRyYulKHVIdKUKKMXBhdUjCJMCQqidgSKCNpFgIdDCcGmFpHNIs0ICd5kXzzcB2HG1DFnMO5izmKwo2s2ZFTMJilDDIGbJkCYBkaMuuzOFDP3ja5TZR/MRv7SjYzpOylQZHGtw4N+ViP8TJ1knGmTR6Hx9an1EUzoKjjprK3GsLE84xWq/r1lfjddL+c+bij7yEcRRYoAkk20P1lRi6vQCWmMo65QbecR4jhwllBv5zfVmowdRLysK5a9uQ95PCY4obZTlJ8Q3A/mWROHBBA1PKap0WCE5bhdKi7lL7MD0M9eF32pe0fI9T03bY88MuhTvCLhZDgTd4pGpAtZuRHT1l7Twc9Ct9608axODxlWmBh0wMt6eC8o3TwE0KBncylp4KMphfKXC4GS+yRvpi95UjDya4eWX2OFp4Sd2B7yuTDQow0sxhphw8DgFSKw0Ji0ZYGhNrQk3EpGQqlOECxjupopJtFExVlmQrrBmLhRERCK0HeaLRWFBTUkGqwL1IF60XQ4HNWZEzWmQadhztQxdoxVWAMZgRq8wmQZpHPEKEyZBjMvIkzgo0Z0HZLEC70juwup81G058R3A1TTdXG6sG+XKRvq+rW4mii502RmvR2+Ewvekrzt8pX8XwhQkH0JnQ0ML4krUz4Ws6+aEbfrpLPiXZ+nXWo9jmKjKAbctJ81VRZOTS9H1VvycK2nvEjyzF4dAupvcHbe8ocRmJvy29p2vE+z+hAtdRdhfWc1R4bULWA0trcWII5TfVVZHdRjv6+ua+2QnhsOTsCTve28DxPCVFbvEBVipRh+JCLFSJ0mDwuQjML32P4SZYYbDd61mGgHvNkIdq7vZ5Ft7m89I4Ph+MankdSRkc50J0IJGaw9h856hhaAdVYaggMPQzg+1/Bvs1Rai/8NzZvJv8j8p3HY6pnwyj8BKddNx9DPT6OWvPyeb1i47vwWVLCxunhoVKcOqT1oxPKbAjDTX2aNhZvJH7SeiX2eEFCMhJLJO7Tu4W7qRNGNFZAiK4jKQm1KR7uNMsGRISReLA5YN1jFoNhItFkxSoIvUjNWKVTIssiF5BjMJgqlSTZREKtSLNUm6rQDGTY6QTPNQJMyLp2CFRYs4lhVSJVVl2iKFHMFmhaggHkyqJd5Il4MmaJnDoYpNG0aJUY7SEZCyO/wD2eceH/KVbWuWoE9edP+oncMCL9J4phiQQRoQbgjQ36z0vs12oFcCjX0q2sr8qnr0b85zqXlIk5NC/EuGi7sBa516kSgTBgbi5FwPS+l53OMw2lrXHIyhxOEsdtefKS5XBZYzn24cGYa6ixEsqPCiLsL36xxcGDY+XqbSzoCmpClhewOvMeUlKGjd2HF/tI4fbhztazKVcdb5hFP2aYm6ZDsyB19RoROz/AGk8PDcOqtuFyuRzKhhecB2IxifaAFNkFrX0t4bEfX6TT00HXjf5I2zU4tHpa05NUk1EkBPdSPFbNBZLLMElDgpHLMtJTRnHECIJhCkwbxWMgTQbGScwTmZ5GmJhMG5myYKo8zyZeIvXaJVWh6zxWoZnkzRFA2eK1HhHaLVXiFEQd4ItIlpDNFHCXmSGaZFwBOssr66yxrGIV5oZniIOIu8acxeqJMqgBkTNkyJMVlEMUDHqRlbSeO0njxEkWOHMueHOFdWYEgMCQDY6ecocM8s0qnRV1ZvhvsAN2PkJdeCWa8Ogw/aaqOJ1VbN9l7vM1PkCQMp9Z1lHH4KpoamW/wB1wfoZwpq3+QuebEDcwlNolNGR+7yC+xOX2cI7laeEVr98Omh09DOQ/aDgqROEOHqv3rYoUiFY5cjKSx9sv1k6LxbG2bE4VfwmrV/8UC/+0s6I4ShbJSOh4k716D0S5yMhpsCAbqRa88rw3Z+vgaxd0zURckqb3W1tveeoLUi3FUVk100i31uHMfAaLN4Zrs1xxayZc1yB4TzI8/OXl55X9mrYernohspOYWBsDzE9C4TxE1qKOwysR4h5iaemsbXazP1FWfci0Bm7wAqSWebTGEzTRaBNSQNaA7AjPAvUg6laLPWk5MrFBjVkS0XzzeeZpF4hHaL1DJF4MyEjREBUEVrCNuIvVEi0WTK6qbRV2jddIlV0k2iqYMwclebyQBbB5pknkm52A0lVMSrmO1Ea2qsP9piFcyrIpCbwFSGcwFSTKoC8GTJtBMYrQyNh41QqxAtDUCSdPz0+caLOa0t6Va2v0G5PIS2wbW1PxkWPQD8A8h9TOdwmOV3KqL5BoebE7uP1zlth60rB9zFmnBZ7Zdo8OjSvo1D0PyMM2KVRmYgAbk+tprTRiaZZ0qk3TCmvnLarh8qqCL5nqC5I5CyyrwfFFreGglWu9vgRNidlYnQHQ6TfDOF4tsUS9PIznKVJsKVPfO518QC7f3mazq64tc/uaq+jsak89cHQriIbvARY2I5gwdTgNUN4WQpr/ELZVFvWWFPs8pVbV1Lk2JBBU+Q85R9fQs2S5M66K579vgBTqKBYAAdBtM+0AbWHpGX7OGnY1KoYHRVpglyeV+glfh1BqGkKNQhSBUr127lN9e7B+IwT+Rph7/gMPj7rPX8h/tcz7bLqrwqg48KqeQynJf3EnhuCplIVKZBOuf8AiMp2Iv7SP9WrzcY7+MsT8o55sXAtjJdVO4w9YhA6u2VfFTLU1uwvlI2vDcWrUabWqtQIynVmpi2tvhC3JkZfMw3hNorH4mxpa8bObOLvtr6ayPeMTax+UvOE4m5Y0alJwp1clCPJVsBYyzxQKtTGQs+pNY+IJprmuRa/paSfy+riJX+lOMslI5OixY6Am25ym3zjiYFja/hv1BltiuOYaifE4qOxyWo0sxB6mwIFotR4pTaoLioSTlPeVMyL0uOXoBMU/k7X44N9fx1eb2v+QVHgbNazqb7DUEjrrDv2bIFzUFvJb3PQaxXFce/ilURABoXdlVWHVVW526kSdTiIymmahta5ueXS8guu6h8NlP8AwV+UhLieHoULd5iaakmwWxY36aTncR2jwouFZ6hG9ksPqZV9teIXrJSXQImfS1r8vpOWoklmP3SddQLk9Jthda47JkXRXuJHffvHCNTDnEZSTbK1JrjzJ6SYw+Fd6dNcTmZ3CFsmWmhYE6knynFV6gy5SPkQNha9/wBbSeEqqO7LuQUa3eX8VjytzbziStsfspGipbqOwxHBwtTu0rUqp6oT+RgMTWwtCwc1K1S9iqMqolt8zf2iGK42iKadNQoyixzeN+d2bc+kR74HUkDY25m/URXfP8hj00B5uNi5y0aVuXhL6epMyc7isdUpsVAvz6TUGzfsbtrXo6Dg1O6BqPFSlwfBiUZgLNYDUaAjr5dZocdrq1VDWwOJFOwLMpphr81B0e3lOLpppo1j/wBu/uJtFYHXxga7D53sZrckzIqjqqfa1CbNg8G1jewZRfzEl/r3BBiDw7D583ja58NhY2F7TmDUp63Wn7oAfygFpUm+KnlB2GUjTreBS/cMq0/werYXtbwvE01WthaKgWAuoGg5XXXpB43s1wnEEutb7EgA8SutWk2upsTmU8rTzNuEqq5luoN7AMbydHFMgIztpsf6QuyecMCojvP/AE7x+zHBu8p06XEXNRiVzHIybblQNNepnQcc7H0WyUe7GIHwjvKtWl48t/hpAA3AJ12tPM8Pxl6eVhU8fK9rC3LXlLjh/autSY1c1nB1Ksx8r2vbbymSX1PyzVGEE+DrqHY/F03Smj4bA4a96lSlTb7S4A+AsS3zLe0uOKdmMHh179qbtkOatVNYEbXJqX8+gnndXta9V71Hd7ahWqNlUjXNYWF+esnT7VMrsCQ2t7WzBuVyCSD/AIiJWJDvtb1npuAq061PvKz06OFYXpCi/jcDXMWI8K/yj3ieNwPCagZgQEy3LIHqEEEWe4uAQReee4ntHXcHxILmwso9gNPyiv79rKAabmxuM2bKNP0IqVq4UsBKFcnrR6LjMLh6ZUYZqrshUikBXNPw/i7sAe7G2sLxXtG7ENQpUatNSpdjWoI9ybEIC1rjmSfnPN/3pWrZb1qpGzXqNYC2oAvvGuH02uwa2S+YsxuxIsdekT6WeXpdSTw6yvxRmcNlpI7eFWrYtXC6agKgZVNvKc52ixwVxaolRlNv4pZqNMDlTpIMt/Mk+0DiQGF+8sQdgToLaE9NJz+Jw7PUtmLLqAwXmd41dUU9DZdLMSLQcexL2D4qotz4VpZUFue4NoxVQtYfaqxYC4PeG99zstiPa8qsHwpQSWOg1Aey5mNtLc/hJlzgCpzEAAjUE7kbHfX5Sskl4Ixk/ZKhiKxCqKjEH4e9UK2ov8SkXHmRLXDdpsSq5Q7WA8V27wN5LcAj5cpQYilVW5BLISDex1a9lA+pj+Dosu+YOMpI2G+uuknKKKqf5RdjtlVupNGnsTmqpmfaxs26jfWYytVvndlRjYJUFOsgvyVSLjyi6ouU95mVQdTlNjm539453S+GmWNrhRoSfS4/VpGS3Ciko60a4Zw16AyUwutUVCwKjNb4QRa1hfl0jDJiaxZu8JvYqUy2Ck7BjyhlQqrKTkRTYE2YuNzpyEaw67FSQgHiZrqdepPvEcV7OdjN4XgCkWctr5/FzPvJtwGmrWW6galm1PX+t9Y8wJItqQcwDXJ0/Cb2F+sEcVWarbKqg6nMB+jDhP6kmU+O4ZTsWVdbWHO8oUxBYKmp6tqDYcp1HGwACui3Fswtv5TnsdhUp4dioFwu5NjmJsI3nEWi8TZwfF8YatZm0zBt+ZHIQGGcZ2BGZdypJA2/OEqAd54hqQdP/khXQ5r6HwjlbS/WehxmHm+9N17HMbWU8r5jvobwPDMTdmdluqaqg2J6mbamXW4IubqR+HzidKoyvYafdboYEuGHcaLDGYwfGoGa+m+mbdh6GYKhIVjvy2tfmIlUaxG1rbnXT05xhcO9gW23U+Vt4rSSHjLkyq6KxzlyxN9LW19ZkWxi+LxHWw101HIzIUkByeidLFeZH1jtPFXtcj5GZMlpRQifBuvWUb262tN0MG1TUILA7l7H5CZMi+tBowcFUGotyOrE6/KKVCwPiW+v3bA/XeZMnRA1wPYOglRbKbm4FiPmf8RmtRsQpUKoH3LAm/M9TpMmScvJaH9uk1wlJhdSbWv8OUj3113mVuAAIrXK3Fm8V7k8xMmSbk0UUUydfh3dqrHa1wo3W33iefoJmDpjc7fdNzax12t+rzJk7ubjoe1d2DI4fZSSTe2+g57WAh8FRqEsL3GYZtbGwH95kyJulO1aTq2Ua2Iy32tYbAG2/rFjSYgZWCA3yk3J1HIDTfrNzIUxZLklRDMWuSwAXLe1ydCR5bRxSQCfgQbZbX/KbmTmCKGME5NwNQp+E7XIveW9KsrNlZbnQA+Z2Hr/AHmTJOQyQ9UUlLA2Ay5huRra4NvKVWJxCU3tlZvEBckDfQjTyvMmScXoWhjD8RRWtYZbnSzXvbXXpadJwzGZhYAMugAbUa3vrMmQWcAS1l4NgcoB9tPKVmNZXuSobz10seU3Mk9OrS5OV7RY27qAxGUZrje3T3lFxXHvkQGwzqxtvppMmSyXJd/40VBVVZbWP/UuupFtBeV+KcFvCOVjt10P1m5k1RMUin4hWNM5ATZuXQyOHbOD+IC2mlzMmTR+nTP+pojSpEORcZbaGxjjMQpXewvfytMmRJeSkVwJtiSbaaWtrMmTI2IX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1270" name="AutoShape 6" descr="data:image/jpeg;base64,/9j/4AAQSkZJRgABAQAAAQABAAD/2wCEAAkGBhAQEBIQEBAPDw8UDxQPDw8PDw8PEA8QFBAVFBQQFBQXHCYeFxkjGRQUHy8gIycpLCwsFR4xNTAqNSYrLCkBCQoKDgwOFw8PGCkfHBwsKSwsLCkpKSwpKikpKSwpKSwsLCkpKSkpKSwpLCkpKSwpLCwpKSkpKSkpKSkpKSkpLP/AABEIALcBFAMBIgACEQEDEQH/xAAbAAACAgMBAAAAAAAAAAAAAAADBAIFAAEGB//EAD0QAAIBAgQDBgMFBwIHAAAAAAECAAMRBBIhMQVBUQYTImFxgTKRoRRCUrHwBxUjYsHR4RaCMzRTcpLC8f/EABoBAAMBAQEBAAAAAAAAAAAAAAECAwQABQb/xAAqEQACAwABBAEDAwUBAAAAAAAAAQIDESEEEjFBBRMiUUJxkRUyM4GxFP/aAAwDAQACEQMRAD8A5inhrTeSNhIOokLMiBEQFSHaLvJjgHgWEM8CYBkDYTaCY0lTE5DDdERumIpRjtMS0SMhhJIyKScujPIg0C9SGeLVJREWRevF3qTHEG0IpEvIlphkDFbGSCJWhkrRK8Ohi9w3aPpVk1N4qkPSjdwO0KZEmSvIPO0OBEeM03leDD0qkVyGSLBHkybxVHhVaRciqiQZZHLDWmMsnpRICVmmWFyzRSDR0ivxNOVOJpS/rU4jWw87RsObqYfWZLdsHMnaE6ALBVowYrXMZkEKu0C5k6hi7GS0rhF4IiTJg2M7QkWkqZgiYSlOTCxymI5SMUpxukJeJKQwsnaRSSvLozyIsIBlhmaBdpREWAqCK1Wh6xi7iBioi0GzQhEE0k2WiiMnTMiBCIIhXBimYyhi1MRlBO07tCGQcwgkHWd3HdoB3k6bwbrNJFbGSLCk8YQxKi0cpteTbHSDLJNNBZIiJo6RC02BJqkItGcOAajAPhpY93IPRjAbKz7JNSx7mZGwXRZ4nWMYd4rVMLJxFqsARDOYJjIsqgTCBcwrmBIgYyIwlESFozh6cMTmN0VjCwaLCLNESDGFMnaCSFDS0SMkQZIB6UZJg2MqiDEayQJSN1hAsIGKha0iaRhQNYytK8ky6EloGFWjHBSkxTi4OmL0qUYVJNUhFSKx0DCTGSMBJCoIownUSAIjNSAMRsOEqbR7DxOnG6TSejpDqtJhosph0E4YKkOqQdFI4lOMkBs0lOSNGGRIQpKpCtiZozI0UmQiacpVitSNVos0SQ0RdxAMIzUEFlkigErI93GcsgRAFARSnS8N7OXRXqPlLa5QL2HK/n5Tlq3DFqNmLVFPVW/odPynR4PsnXpUxUp1Q6VFzZluuv8AMpJ1mbq7HXWnGWM39DXCy3LFqGeIcIoouY1mRQLkkXv0tbnOVx2NTMRh6/eELcrax03t6CWvFeEVCmVqhYk7FbHaUH+nDRfvA5dwPCGsMultfxacpk6a95s7Gz1et6CKSVNf+xnB9oxoKg9xaXlOqGUMpuCLgzjkw/isbGXvCK9h3bf7PXmJ7NVm+HwfM3UuHlFpeaYzRkGM1pmGSI1DF3MKxgKhhbEwim8cpGKqhjCCTZVIaW0mFgVMMrRdGwIqQgWQVpvvIGxkTtA1JPNImTY6FWSRFCN5JsLFaGFu4h6VCGRIylOLgdBU6cYWnMVIYU4Ug6boJHQsBQWPKkogM0iwhWbVZMiMIwOWZCTJwDi60VMYqmLMYkh0QeRCyUwyZQG0GRCsJAiAKIidL2d4qbGix03Qe2onNwuHqFWUjcMCPM32kL6lbW4s1dNa6bYzR13EaQZAGHmG+8DOTxiENrsN23v1naVqZIsRv9JznGeFZtQLdbEifOUvteM+/itjwc6+DVrmmwvzNjp7GJulVCpsxyn497m+8fFDIwDG3K428jA4jEMuxP8ASetVbKD45R898h0f1OfwW1DEB1DD38jzE2xlNhMUU22O46y0SoGAI2M9uE9R8fZXjNsYE7yTtBA6ymku0Mhh80XVxJBoNOSGVMIGi6AxhKZgHJh5ITBRMmKMGB0wGbAkkomMJRgwOgRSku5jQWTVJzRyYulKHVIdKUKKMXBhdUjCJMCQqidgSKCNpFgIdDCcGmFpHNIs0ICd5kXzzcB2HG1DFnMO5izmKwo2s2ZFTMJilDDIGbJkCYBkaMuuzOFDP3ja5TZR/MRv7SjYzpOylQZHGtw4N+ViP8TJ1knGmTR6Hx9an1EUzoKjjprK3GsLE84xWq/r1lfjddL+c+bij7yEcRRYoAkk20P1lRi6vQCWmMo65QbecR4jhwllBv5zfVmowdRLysK5a9uQ95PCY4obZTlJ8Q3A/mWROHBBA1PKap0WCE5bhdKi7lL7MD0M9eF32pe0fI9T03bY88MuhTvCLhZDgTd4pGpAtZuRHT1l7Twc9Ct9608axODxlWmBh0wMt6eC8o3TwE0KBncylp4KMphfKXC4GS+yRvpi95UjDya4eWX2OFp4Sd2B7yuTDQow0sxhphw8DgFSKw0Ji0ZYGhNrQk3EpGQqlOECxjupopJtFExVlmQrrBmLhRERCK0HeaLRWFBTUkGqwL1IF60XQ4HNWZEzWmQadhztQxdoxVWAMZgRq8wmQZpHPEKEyZBjMvIkzgo0Z0HZLEC70juwup81G058R3A1TTdXG6sG+XKRvq+rW4mii502RmvR2+Ewvekrzt8pX8XwhQkH0JnQ0ML4krUz4Ws6+aEbfrpLPiXZ+nXWo9jmKjKAbctJ81VRZOTS9H1VvycK2nvEjyzF4dAupvcHbe8ocRmJvy29p2vE+z+hAtdRdhfWc1R4bULWA0trcWII5TfVVZHdRjv6+ua+2QnhsOTsCTve28DxPCVFbvEBVipRh+JCLFSJ0mDwuQjML32P4SZYYbDd61mGgHvNkIdq7vZ5Ft7m89I4Ph+MankdSRkc50J0IJGaw9h856hhaAdVYaggMPQzg+1/Bvs1Rai/8NzZvJv8j8p3HY6pnwyj8BKddNx9DPT6OWvPyeb1i47vwWVLCxunhoVKcOqT1oxPKbAjDTX2aNhZvJH7SeiX2eEFCMhJLJO7Tu4W7qRNGNFZAiK4jKQm1KR7uNMsGRISReLA5YN1jFoNhItFkxSoIvUjNWKVTIssiF5BjMJgqlSTZREKtSLNUm6rQDGTY6QTPNQJMyLp2CFRYs4lhVSJVVl2iKFHMFmhaggHkyqJd5Il4MmaJnDoYpNG0aJUY7SEZCyO/wD2eceH/KVbWuWoE9edP+oncMCL9J4phiQQRoQbgjQ36z0vs12oFcCjX0q2sr8qnr0b85zqXlIk5NC/EuGi7sBa516kSgTBgbi5FwPS+l53OMw2lrXHIyhxOEsdtefKS5XBZYzn24cGYa6ixEsqPCiLsL36xxcGDY+XqbSzoCmpClhewOvMeUlKGjd2HF/tI4fbhztazKVcdb5hFP2aYm6ZDsyB19RoROz/AGk8PDcOqtuFyuRzKhhecB2IxifaAFNkFrX0t4bEfX6TT00HXjf5I2zU4tHpa05NUk1EkBPdSPFbNBZLLMElDgpHLMtJTRnHECIJhCkwbxWMgTQbGScwTmZ5GmJhMG5myYKo8zyZeIvXaJVWh6zxWoZnkzRFA2eK1HhHaLVXiFEQd4ItIlpDNFHCXmSGaZFwBOssr66yxrGIV5oZniIOIu8acxeqJMqgBkTNkyJMVlEMUDHqRlbSeO0njxEkWOHMueHOFdWYEgMCQDY6ecocM8s0qnRV1ZvhvsAN2PkJdeCWa8Ogw/aaqOJ1VbN9l7vM1PkCQMp9Z1lHH4KpoamW/wB1wfoZwpq3+QuebEDcwlNolNGR+7yC+xOX2cI7laeEVr98Omh09DOQ/aDgqROEOHqv3rYoUiFY5cjKSx9sv1k6LxbG2bE4VfwmrV/8UC/+0s6I4ShbJSOh4k716D0S5yMhpsCAbqRa88rw3Z+vgaxd0zURckqb3W1tveeoLUi3FUVk100i31uHMfAaLN4Zrs1xxayZc1yB4TzI8/OXl55X9mrYernohspOYWBsDzE9C4TxE1qKOwysR4h5iaemsbXazP1FWfci0Bm7wAqSWebTGEzTRaBNSQNaA7AjPAvUg6laLPWk5MrFBjVkS0XzzeeZpF4hHaL1DJF4MyEjREBUEVrCNuIvVEi0WTK6qbRV2jddIlV0k2iqYMwclebyQBbB5pknkm52A0lVMSrmO1Ea2qsP9piFcyrIpCbwFSGcwFSTKoC8GTJtBMYrQyNh41QqxAtDUCSdPz0+caLOa0t6Va2v0G5PIS2wbW1PxkWPQD8A8h9TOdwmOV3KqL5BoebE7uP1zlth60rB9zFmnBZ7Zdo8OjSvo1D0PyMM2KVRmYgAbk+tprTRiaZZ0qk3TCmvnLarh8qqCL5nqC5I5CyyrwfFFreGglWu9vgRNidlYnQHQ6TfDOF4tsUS9PIznKVJsKVPfO518QC7f3mazq64tc/uaq+jsak89cHQriIbvARY2I5gwdTgNUN4WQpr/ELZVFvWWFPs8pVbV1Lk2JBBU+Q85R9fQs2S5M66K579vgBTqKBYAAdBtM+0AbWHpGX7OGnY1KoYHRVpglyeV+glfh1BqGkKNQhSBUr127lN9e7B+IwT+Rph7/gMPj7rPX8h/tcz7bLqrwqg48KqeQynJf3EnhuCplIVKZBOuf8AiMp2Iv7SP9WrzcY7+MsT8o55sXAtjJdVO4w9YhA6u2VfFTLU1uwvlI2vDcWrUabWqtQIynVmpi2tvhC3JkZfMw3hNorH4mxpa8bObOLvtr6ayPeMTax+UvOE4m5Y0alJwp1clCPJVsBYyzxQKtTGQs+pNY+IJprmuRa/paSfy+riJX+lOMslI5OixY6Am25ym3zjiYFja/hv1BltiuOYaifE4qOxyWo0sxB6mwIFotR4pTaoLioSTlPeVMyL0uOXoBMU/k7X44N9fx1eb2v+QVHgbNazqb7DUEjrrDv2bIFzUFvJb3PQaxXFce/ilURABoXdlVWHVVW526kSdTiIymmahta5ueXS8guu6h8NlP8AwV+UhLieHoULd5iaakmwWxY36aTncR2jwouFZ6hG9ksPqZV9teIXrJSXQImfS1r8vpOWoklmP3SddQLk9Jthda47JkXRXuJHffvHCNTDnEZSTbK1JrjzJ6SYw+Fd6dNcTmZ3CFsmWmhYE6knynFV6gy5SPkQNha9/wBbSeEqqO7LuQUa3eX8VjytzbziStsfspGipbqOwxHBwtTu0rUqp6oT+RgMTWwtCwc1K1S9iqMqolt8zf2iGK42iKadNQoyixzeN+d2bc+kR74HUkDY25m/URXfP8hj00B5uNi5y0aVuXhL6epMyc7isdUpsVAvz6TUGzfsbtrXo6Dg1O6BqPFSlwfBiUZgLNYDUaAjr5dZocdrq1VDWwOJFOwLMpphr81B0e3lOLpppo1j/wBu/uJtFYHXxga7D53sZrckzIqjqqfa1CbNg8G1jewZRfzEl/r3BBiDw7D583ja58NhY2F7TmDUp63Wn7oAfygFpUm+KnlB2GUjTreBS/cMq0/werYXtbwvE01WthaKgWAuoGg5XXXpB43s1wnEEutb7EgA8SutWk2upsTmU8rTzNuEqq5luoN7AMbydHFMgIztpsf6QuyecMCojvP/AE7x+zHBu8p06XEXNRiVzHIybblQNNepnQcc7H0WyUe7GIHwjvKtWl48t/hpAA3AJ12tPM8Pxl6eVhU8fK9rC3LXlLjh/autSY1c1nB1Ksx8r2vbbymSX1PyzVGEE+DrqHY/F03Smj4bA4a96lSlTb7S4A+AsS3zLe0uOKdmMHh179qbtkOatVNYEbXJqX8+gnndXta9V71Hd7ahWqNlUjXNYWF+esnT7VMrsCQ2t7WzBuVyCSD/AIiJWJDvtb1npuAq061PvKz06OFYXpCi/jcDXMWI8K/yj3ieNwPCagZgQEy3LIHqEEEWe4uAQReee4ntHXcHxILmwso9gNPyiv79rKAabmxuM2bKNP0IqVq4UsBKFcnrR6LjMLh6ZUYZqrshUikBXNPw/i7sAe7G2sLxXtG7ENQpUatNSpdjWoI9ybEIC1rjmSfnPN/3pWrZb1qpGzXqNYC2oAvvGuH02uwa2S+YsxuxIsdekT6WeXpdSTw6yvxRmcNlpI7eFWrYtXC6agKgZVNvKc52ixwVxaolRlNv4pZqNMDlTpIMt/Mk+0DiQGF+8sQdgToLaE9NJz+Jw7PUtmLLqAwXmd41dUU9DZdLMSLQcexL2D4qotz4VpZUFue4NoxVQtYfaqxYC4PeG99zstiPa8qsHwpQSWOg1Aey5mNtLc/hJlzgCpzEAAjUE7kbHfX5Sskl4Ixk/ZKhiKxCqKjEH4e9UK2ov8SkXHmRLXDdpsSq5Q7WA8V27wN5LcAj5cpQYilVW5BLISDex1a9lA+pj+Dosu+YOMpI2G+uuknKKKqf5RdjtlVupNGnsTmqpmfaxs26jfWYytVvndlRjYJUFOsgvyVSLjyi6ouU95mVQdTlNjm539453S+GmWNrhRoSfS4/VpGS3Ciko60a4Zw16AyUwutUVCwKjNb4QRa1hfl0jDJiaxZu8JvYqUy2Ck7BjyhlQqrKTkRTYE2YuNzpyEaw67FSQgHiZrqdepPvEcV7OdjN4XgCkWctr5/FzPvJtwGmrWW6galm1PX+t9Y8wJItqQcwDXJ0/Cb2F+sEcVWarbKqg6nMB+jDhP6kmU+O4ZTsWVdbWHO8oUxBYKmp6tqDYcp1HGwACui3Fswtv5TnsdhUp4dioFwu5NjmJsI3nEWi8TZwfF8YatZm0zBt+ZHIQGGcZ2BGZdypJA2/OEqAd54hqQdP/khXQ5r6HwjlbS/WehxmHm+9N17HMbWU8r5jvobwPDMTdmdluqaqg2J6mbamXW4IubqR+HzidKoyvYafdboYEuGHcaLDGYwfGoGa+m+mbdh6GYKhIVjvy2tfmIlUaxG1rbnXT05xhcO9gW23U+Vt4rSSHjLkyq6KxzlyxN9LW19ZkWxi+LxHWw101HIzIUkByeidLFeZH1jtPFXtcj5GZMlpRQifBuvWUb262tN0MG1TUILA7l7H5CZMi+tBowcFUGotyOrE6/KKVCwPiW+v3bA/XeZMnRA1wPYOglRbKbm4FiPmf8RmtRsQpUKoH3LAm/M9TpMmScvJaH9uk1wlJhdSbWv8OUj3113mVuAAIrXK3Fm8V7k8xMmSbk0UUUydfh3dqrHa1wo3W33iefoJmDpjc7fdNzax12t+rzJk7ubjoe1d2DI4fZSSTe2+g57WAh8FRqEsL3GYZtbGwH95kyJulO1aTq2Ua2Iy32tYbAG2/rFjSYgZWCA3yk3J1HIDTfrNzIUxZLklRDMWuSwAXLe1ydCR5bRxSQCfgQbZbX/KbmTmCKGME5NwNQp+E7XIveW9KsrNlZbnQA+Z2Hr/AHmTJOQyQ9UUlLA2Ay5huRra4NvKVWJxCU3tlZvEBckDfQjTyvMmScXoWhjD8RRWtYZbnSzXvbXXpadJwzGZhYAMugAbUa3vrMmQWcAS1l4NgcoB9tPKVmNZXuSobz10seU3Mk9OrS5OV7RY27qAxGUZrje3T3lFxXHvkQGwzqxtvppMmSyXJd/40VBVVZbWP/UuupFtBeV+KcFvCOVjt10P1m5k1RMUin4hWNM5ATZuXQyOHbOD+IC2mlzMmTR+nTP+pojSpEORcZbaGxjjMQpXewvfytMmRJeSkVwJtiSbaaWtrMmTI2IX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606292" cy="227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1905000" cy="1428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59" y="3988064"/>
            <a:ext cx="1903115" cy="1894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19812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41168"/>
            <a:ext cx="2292176" cy="1628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696" y="2780928"/>
            <a:ext cx="1789206" cy="1345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929322" y="1500175"/>
            <a:ext cx="302417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80" b="1" i="1" dirty="0">
                <a:latin typeface="MS Mincho" pitchFamily="49" charset="-128"/>
              </a:rPr>
              <a:t>A </a:t>
            </a:r>
            <a:r>
              <a:rPr lang="hu-HU" sz="1780" b="1" i="1" dirty="0" smtClean="0">
                <a:latin typeface="MS Mincho" pitchFamily="49" charset="-128"/>
              </a:rPr>
              <a:t>fehér gólya</a:t>
            </a:r>
            <a:r>
              <a:rPr lang="hu-HU" sz="1780" b="1" i="1" dirty="0">
                <a:latin typeface="MS Mincho" pitchFamily="49" charset="-128"/>
              </a:rPr>
              <a:t> </a:t>
            </a:r>
            <a:r>
              <a:rPr lang="hu-HU" sz="1780" b="1" i="1" dirty="0" smtClean="0">
                <a:latin typeface="MS Mincho" pitchFamily="49" charset="-128"/>
              </a:rPr>
              <a:t>a</a:t>
            </a:r>
            <a:r>
              <a:rPr lang="hu-HU" sz="1780" b="1" i="1" dirty="0">
                <a:latin typeface="MS Mincho" pitchFamily="49" charset="-128"/>
              </a:rPr>
              <a:t> </a:t>
            </a:r>
            <a:r>
              <a:rPr lang="hu-HU" sz="1780" b="1" i="1" dirty="0" smtClean="0">
                <a:latin typeface="MS Mincho" pitchFamily="49" charset="-128"/>
              </a:rPr>
              <a:t>gólyaalakúak  rendjébe</a:t>
            </a:r>
            <a:r>
              <a:rPr lang="hu-HU" sz="1780" b="1" i="1" dirty="0">
                <a:latin typeface="MS Mincho" pitchFamily="49" charset="-128"/>
              </a:rPr>
              <a:t>, ezen belül a </a:t>
            </a:r>
            <a:r>
              <a:rPr lang="hu-HU" sz="1780" b="1" i="1" dirty="0" smtClean="0">
                <a:latin typeface="MS Mincho" pitchFamily="49" charset="-128"/>
              </a:rPr>
              <a:t>gólyafélék,</a:t>
            </a:r>
            <a:r>
              <a:rPr lang="hu-HU" sz="1780" b="1" i="1" dirty="0">
                <a:latin typeface="MS Mincho" pitchFamily="49" charset="-128"/>
              </a:rPr>
              <a:t> </a:t>
            </a:r>
            <a:r>
              <a:rPr lang="hu-HU" sz="1780" b="1" i="1" dirty="0" smtClean="0">
                <a:latin typeface="MS Mincho" pitchFamily="49" charset="-128"/>
              </a:rPr>
              <a:t>családjába tartozó faj. </a:t>
            </a:r>
            <a:endParaRPr lang="hu-HU" sz="1780" b="1" i="1" dirty="0">
              <a:effectLst/>
              <a:latin typeface="MS Mincho" pitchFamily="49" charset="-128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300" b="1" dirty="0" smtClean="0">
                <a:latin typeface="Arial" pitchFamily="34" charset="0"/>
              </a:rPr>
              <a:t>Nem költöző madarak</a:t>
            </a:r>
            <a:endParaRPr lang="hu-HU" sz="4300" b="1" dirty="0">
              <a:latin typeface="Arial" pitchFamily="34" charset="0"/>
            </a:endParaRPr>
          </a:p>
        </p:txBody>
      </p:sp>
      <p:pic>
        <p:nvPicPr>
          <p:cNvPr id="1026" name="Picture 2" descr="jackda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8621" y="4509120"/>
            <a:ext cx="1681420" cy="120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52239"/>
            <a:ext cx="1714559" cy="2620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6511">
            <a:off x="222539" y="697153"/>
            <a:ext cx="1341892" cy="90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2776">
            <a:off x="3352277" y="1747063"/>
            <a:ext cx="1531750" cy="1008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1764" y="2146758"/>
            <a:ext cx="1178673" cy="1750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uvol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90" y="2146758"/>
            <a:ext cx="1244538" cy="84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6/67/Coccothraustes_coccothraustes_1_%28Marek_Szczepanek%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41168"/>
            <a:ext cx="1560990" cy="1023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0" name="Picture 16" descr="faca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822" y="3378468"/>
            <a:ext cx="1332314" cy="999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350" b="1" i="1" dirty="0" smtClean="0">
                <a:latin typeface="Georgia" pitchFamily="18" charset="0"/>
              </a:rPr>
              <a:t>Széncinege </a:t>
            </a:r>
            <a:endParaRPr lang="hu-HU" sz="4350" b="1" i="1" dirty="0">
              <a:latin typeface="Georgia" pitchFamily="18" charset="0"/>
            </a:endParaRPr>
          </a:p>
        </p:txBody>
      </p:sp>
      <p:pic>
        <p:nvPicPr>
          <p:cNvPr id="6146" name="Picture 2" descr="Parus major 4 (Marek Szczepanek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42145"/>
            <a:ext cx="2362965" cy="1581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http://upload.wikimedia.org/wikipedia/commons/thumb/3/3c/Great_Tit_%28Parus_major%29_1.jpg/180px-Great_Tit_%28Parus_major%2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232" y="5157192"/>
            <a:ext cx="1714500" cy="1409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2" name="Picture 8" descr="http://upload.wikimedia.org/wikipedia/commons/thumb/3/36/Parus_major_male.jpg/230px-Parus_major_ma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56792"/>
            <a:ext cx="2190750" cy="1457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154" name="AutoShape 10" descr="data:image/jpeg;base64,/9j/4AAQSkZJRgABAQAAAQABAAD/2wCEAAkGBhQSERUUEhQUFBQVFBcUFRcUFRQUFRUVFRQVFBQVFxQXHCYeFxokGRQUHy8gJScpLCwsFR4xNTAqNSYrLCkBCQoKDgwOGg8PGiwfHyQsLCwvLCksLCwsLCwpLCksLCwsLCwsLCwsLCwsLCwsLCwsLCksKSwsLCwsLCwpLCwsLP/AABEIALcBEwMBIgACEQEDEQH/xAAcAAABBQEBAQAAAAAAAAAAAAAEAAIDBQYBBwj/xAA+EAABAwIEBAQDBgQEBwEAAAABAAIRAyEEBRIxQVFhcQYTIoEykaEUQlLB0fAjkrHhBxUzYhZDcoKyw/Gi/8QAGgEAAwEBAQEAAAAAAAAAAAAAAQIDBAAFBv/EACwRAAICAgICAgEDAgcAAAAAAAABAhEDIRIxBEETUWEUIkIykQUjM1JxgbH/2gAMAwEAAhEDEQA/AK9ri9yt8PQsg8twyvqGGXhXbNWJeyufQTm4ZWP2cSp/s4hUWzTJgmBwt1e0KKGoMAVhhTKMtE47YVQwqJFILlNylS1ZQErU7KnxJhXddUuau0MLt+QG5PBo6kwEq7C+jO5xqq/wKbi1zxL3D7lOYJn8TvhHudgqvHZQWNJa7UBY3EwBYtO54LR4DLmta4VnDzDFSsQYANoaP9jR6RzkncquxmJ8x8NDjYkxEAAiJ5CwE9Smk+OgLGprZn8BSFYcfSdo2JkHtsRH9ptqFHyhpabkyTzPTkFY4LJ2glwBBdBceZiJ6cvZFf5NJlJ+TJxcXSK2jRLkbTyxWVDAhqJbTU2ylFVTy9SuwtlaNoqQYVLyJyZS08NdVmf53oBpsudnkcP9o6o7xFnAojRTI1kXIg6eEd1lssyypiXw0Egm5NgOZJRT1si5N6O5VlbsTUhthu4xIA2+a3+XZTTpD0NAMAE8THPmiMvyllFgZTEDieJPEko1tJcmWxqhgppzqSJaxdLE1mlIrqtBV+KwUrQeRKY7DJG2VTRjMVlJFwFBTwpHBbSphQh6mBHJI9lE6RnqWHU7KStXYQBD1aULuJKUiFjEiU4BNKvEzTOgJpXQ5cBTsVHZSS0pJaHszmBZAVkK0IDDbKYlOkNBUh1TE3VjTqSFUvpoqg+yeI72ixhT4StBKEDrKOrXDLkwjNklpmgZXQuZeIG0RF3vPwsG578gqEY+rVtS9LOLzv10ozBYWnS9W7uLnblRt+huXLr+4flWNquYXVwGkmQIiAq/7K6vV893wMJbRE2IIYHOI2kkOF+CDxeOGJq+VrDaTSDXsRqB+Ck182LiL8Ym4srKrmOoQIY1p9A+EnSPYRttta1lWC4q2Ml6QBjqGupHqOq7iDAbBAIjiYEe3SVyjgmvqO0NDWh0ugRqdbSD2BJ91FjCXENojU6bQYGoC7ieTRA43PdX+DwgptDWi31JNyTzJMk91mX+Y7Zok+K4o43D6QiMOxNepKJVGzMojXUrp7KKepKal2KzlOkqzxF4gZhm6QZqEQB+HqUTm2btw9MuNzs0cz+i85xWIdiKsfE97oHU9OiRL7M85VoD8rzKgbJl7he8ST8RjuvVslyNuGpBjbndx5u4lA+EPDf2djvOaDVmJgEQNtJWichKQIwpELaacQpGlOcELKwQ1oXQEgnMCKZckY1JzE9oSKcnewZzExzEQ4JjmpSikCPYgq1NWNQIV9NOhpFZVCHcjcUxCEJ0Z5MiLkg5dIUaYWyfzEkNK6uGsApUoC6QpSuhq6y5CRZdYQBvHdDYjMBq00wXu6bfNOpZa6pJrGANmt/Mpkybn6jsTs1JOmk0ud9AlSy8k667pI2aNvc8UYwMpiGgDsq/GYwmwXSi2ti8PcwrFZqGi30VTUx1So4Bu7iGtG0k8PlJPQEp1DAFxkqy8MYDVXdVlrmsJpsbB9PpbrfJF3EmOQA6lLGuxlcnRIcoGGp0wZJLy55AJc9zhBtE3OnrAAGyPxWidIN3DYGzQRG3Cw+nFFZq64Bb6QJmb6pgAN32m6q2PAcZ3mJtP07n9wkyz5y0a4LjEMy2jBnj8IFrNGwtxO56noFZOqquougypcVUtIRjolLskfVTmV1XCsu06qEgFyyqosfmzKDfVuQdI5wq/FZs2iBqNzZo4krH5pmjqrvVz5xBnge1kIV7IZZqOvZHmmcuxNS0kkw1vvEDutv4O8N+RL6jR5h22OkfkVVeFsgId5tQf9AO/crZsfZJJ2Shj/kwpz02VB5qe16m0VokT5UcpzFw6Q+E+mEzUpGrkFkgSKTUiFQkMXHBdK4UUhyJ7UO9iKKjc1MkMyrxQQT2KwxLLobQuT2TYKWKJzUY9ihe1OTkCkJJxCSIlgGNxbKe5k/hG/8AZD0MDVr+p58uny4nsPzROCyhtMaqh11JJkmQP1Kdis0A4pUWdy/q0voIpNZSbpYI6nc9yq+vjIlCvxT6nwojDZcSfUqQYYzXSB2Oc48VbYLKg7cIqlgAACpcZmDaFMuMTs0cynkymkrZQ+IMb5c0aYGsi5JECdxHb+oHOLXJaLKVEObBLWmfVPquXTHEkzMcSshWxBc7WZ1EzqBIIvP7Ciw+ZuY8AbOgRJAcO2x4b3+ijKmqRLHnV20bHMcWHeiblpLo4A2jpMxbhKqnV4cpqeHLQSbucZPP98fdVuKddQSo9K+S/Bd4fFghPbieBVHRqQrGkZT2QkqCnNvZDYzHCiJO524CepUWZ5oKDRaXH4W/qs9i8R5sXlzj/XhHCE35ZkyZPSHYqu6s8blxPpA/Jabw54dDCX1Wgu+6JkDr3XchyMURLru3H+2eAV3RcklJdIMIJbCwU/Wo0xzkpQmFRTNeq/zVKyuuOosmuXQ5AjEKenVQaAgppUrXIdjlM1LQ7CKZUiiaU7UtEYkWhOC4QulclPxOGOahqj0U4Sh6tNBoawOo1DuajHtUTWKbFbBzTUVRoRb2oaq1UiRkwFzQkpCEk+hTJ18zc8+kFOo5a4n1FXOFykNOyPGFASRL/G+5AmCy6BtCPOGAT2FOeVZDJUNcQGkmwAk9gsRmeYPqVX+o6dmg2hvAW5yT7lXPiTMCR5NO5Il8GDHAWv19h1WVFRwJB62cTI6SLmepSSIZZOX7ULEuLDDgevQREgzvKscoyw1dDtIDWuMkQQYIMXvcceqFwLjWf5Zc0F4aBNiBBAt7zHG5sVsRSFNgaABHLadyfmp0l0NixpvQDjaqoq9WXKxxr5VU5lyl7PSukT0HSVYVscKYgfERYfmqplUMEn2HNCYjVUdaZJ9JXUYc2W3xiJ7HVHaRczzmecLVZH4dbSbL2tLzf8QHaU7J8rFMAmC8i5/RXLApyk2CEFFC8tOpshVeL8WYemY1l55Uxq//AFZv1WX8Rf4mFg00GaXni+HQO2w+qpjwzySqKDLJFez0CriGsaXOIa0CSSQAO5WfrePcGHEecO4a4t+YC8vzqrjq1JuIr+a6i4+lx/07mIEWbMWVBrK9WH+HRX+o/wCxB+Q/4o92w+fUKv8ApVab+gdf+U3RTa68Dp4gjoea1fhrxbUY4NqOLmE3kyRJ3HWUs/8ADtXjlf4Gj5H+5Hq9OujKVRUOExIdBBkG4I5K0ovXlV6NJa06iLoulVlJyscMjGOwNhQKcExrVM0K6QjYoTSnkLkJ6BYxccE8tTHFKzrBqrFEWorSmvYp8RGwCoVA8Iiu2FA4oLQoOWJKSF1MdRDVCjD04lQ1UYo1tj4Q2aZkKNMuMTs0Hif0Ak+ykGIABJMACSTwA3WQznN/OqQLsbYA2B5kz+7dLu3SM+SfFAxrnW7WSCTrBJNiYJuDIP5WEbF2IxhcA0RBdFjyabR3BvaAU6oxjjqg7Xa0kgcmib3UmW4LV6gwOA2BhtwbwTbbjKWU+ToVP+K3ZdeGsoZTBe5rvM2DnCPSRYN5iOfGUbjXohlSyAxVW6nJmqCoArU5QlcBu+5EgcUZi8QGNk+3VZzGYh76ktMyQLbRyQivbEy5f4rs4ddQ6dzwOx91e5fl8QSBIiOidg8uFIFzt9zxhVGZ5w53pbLWceBd34+39U8MUshH9uMvMb4jZSsPW7kDYdzx7BZ7Mc7q1vjcQ38LbN+XH3lVweO5Ti8GJ37ytcfGUejPPLKQxoAO5PdZnOnfxnT+7LVeaDsP7qtzTK/N9Qs4dOC0YYvHK2Ie85TgaRwVJnltdRdSZDSA5ulzQRI91ivGH+DjKri/CaaRi9ODpJ/2n7vZAf4b+PXUQMJjSG0wIo1TtOqzHO2i9ieUcl65QxAcAQQbbg2PUHkvR5WCqPmHxB4Sr4LSMQ0M1yGmZFiAZjbcfuVSMquabL6zx2Ap1mkPaHNNiCJB78CO6858aeDcqw1N1aszRY6W03OaXu/CA0x+nZK17QyZl/AniAPBpOs4epo5j70e9/crfYesvIMqptYRXp1m05kta9pOmZEcZHeFrco8ZtLw2qad7B1N4+rHXHsT2Xl+T48nLnHZphOlR6HhjKtsPZU+FcrGjXWJIo2WTSnByHpVFOFVC2SNK6U1qTiiCzjioXJznJhKVoFjmlNeVxxTCUvQRlRsoOrSjZFOcuFsoNWAr4KSM8pJdwCVAcmuTGPlRY7GilTc93AbcSdgB7oouyk8T4/SPLbu67rgQ3hEkCZAVBRpaoAaZOw2NrGTsnVcU2s55JOqxPIk3ABiBEgdrJVKzQwMLRJNpBBAABJnhG3OZKV/u0zE/wB7tkD6biQ2kQ52ra4jTMgnlbfstRgsMKTYG5MuPM9FWZDhIGsi5AjcAgiZjibxPQq5iVyRrw46XJhHm2Qb6oFyYCfiKukX4LM5hmZdA4SbDoYMpJIM8nDS7H5hjzUcdPC0H93UmWMFMa3MqPeYgNaAxsbHzaha0nsXRxQDXCm8P+KLhtvaZXMVnFR17DrJn5mQfmvT8XxPkXOfXoxTk46XZNmOZuBl7nEfh817h/LTbTZ9He6mfkz6mHGJohxpkusQNQDTEkAmbhZ3EYoncg/9v5h/5IjIfETsLUBIdUZeabidF4lwFwHW+q9SWKCVIirb2MfiBttzTTWV34spUHtZiKEfxPiDZAFtiBYOm1vqsv5hO31/tssssD9bGssacnb+h/IFaDJ8j1Xdf5x++6D8P4eYgT1AJH1/JbKg0tF4Xm+Vllj0h4xTAMXkNKQ4NaOBECD7bKam6vQpE4Ita8fccCWO7AbH99UY98jmpcFTXkS8rLjfNPZoUEzIu/xrxNNxZXotYQ0g2M6js7STt0lYLxJ4vr40/wAZwLQ8uaAIibR27zuvYvG/hRuMwjgxrPNb62ONiDaRI4EWvbivE8LlLzU8stIdq0kcQZg2X0vi+T+pxKaISjxdGr/w7yRrg+q5rXX0gETHE2K9FwGXsb8LGNP+1rQfoEFlOUtw9JtNvDfqeKtcM9edmnzm2i6VIPpMsosJmjTWNI2I2J4qei+yDzjLtbdbB/EZcdQOCm1rQHdaLynVgwUZTqqowmJ82m2oOIgjkQiab0FLQLstG1F2UIyqpRVTpgZ16jCcSuOKY4RKjcU01lC+uEBkSEJrqsKCpikFVqErrodRC3YwJKvDEknJlOKA2LKZ5nPm1C1hJa06R6DpLrhxLiIIm1uXdcxuIxGtzTUeCToa2GNBLrNMBskSefAoXE5foAZrJDAG2dwue43P1TSSSvsjmlpnRhwTMkRNx++6ipUAaoL3NDAIJJgSSCRbnpj3KbQxRLXMNhJEySTuTNuXzldw2TF5ggtLgHDUSCRyJF2mOvNJjS5XInHG6tGjqZnQ4VGcviCac4pD4XB55NIn6qtd4caL+XTgfirVXf8ArQJqNAIYxreZHHsbH5rVL9PGNxtsrPJljrQTmeal3QchJ95CosZmjKRBcC4u4AHbm7l/ZXGWYTzJlp0gk8tQAHp1c5/YWubllI02B1At/D5jL87P4+xKTx8cckrkybUqtnl9TPQ7amZ/6ifoWlcbjazvhpN/lH1M2Wwz3w7TpkFjQJvba6iw1ENFryvUll+Ndk2jOHC4k/8AKp35k/k5d/4axRvppEcg5zf/ACkLW0ySR/8AP2Ec2lHX2UJ+U17FSMGzJcU0+lkSCDFRhsbGxkfRGZR4Qqkl1V72DkGsv23+cLZ06R/sEQaIHE/P9FCXmOtsZRYNhaZYPSHd6jpd8mgNCma1xuT++ykPRPotBK8vL5EezRHGyahQHurGjQUFBF0yV5OWdmiMAim60dFjck8HspVK1dw9LS1tEESS5zRJPVrbdwrDCZwan2l4mGOdTYG3PpETHEkkn5ItxcGNa8jWfW+NtRAAHyAXo+Hklhi432RnHk7BnqJtaCpKhQrmXWhBSLbD10fTqKkw1kfTrKiYrR19f7PU1/8AJef4g/C42Dux4q1fG42Nx2Ve9zXNLXXBEEdCo8nx+knD1XdaTjxHLuEsnWybVFu16Rrwq/EYktMIN+KKaw8bLr7cFFVx07Klklcc8hFNjKKQdUxsKHzSUE6SpWTCdD6J3VgFH9pJ2UZp80TSAAslYyGeU480lL5qSXQ2zKeIGltQ1HG7Lgcd9JO0ncfJUVTMgSBBuA2SPhdIAJA3EkfRbbxZhBDhHuLH5/vdYpmF87VTAvzOwmQCYvE79OKbKlyoyunSoMyLCy9xkkNPT4uImOrT/wDFeVMQG3J/fZQkto05iABJ7x2Wfx+YlzpFhEdh7KZdyWGPFdhGb5iXGBYb7/1UGByx1R2qdLbEjee375KTK8p1nU74ZneZ6dFd+WGiGgADYBD/AIFx4nJ3IjLw2ALAbBW2XZw9o0gy38LvU35FUjxJRWDEI210bZJVRaVdL7EWJ2/Q7oPFZUGfCAlUrKxw9YVGwbOH1EJ1lbXFmeUEU1DDwiGzCmq4eCml8brDkzSXYvxHGyLp+pRisCuCoFknkfsdQJVLTHBRCpZSMcs0sjZVRDsO1NzLOWUA3UfU86WNF3OdyAQOZZ2zD09bucNaN3OOwCr8kwji52JxM6nE6A65YzYADgSmx4nJc59f+s6T9ItcnwxpNL6pGtznP0tENbqPpb1MRdOq1pJJQ1bG6jyHBRmoTsvTw42v3S7ZKS9BQKY54C5h8MTuj6eBC0oWir1OOyJoUTxKO+zgIerUhGzqs658cUBjjrEcQZaeRTnuJTPLlcK0vZY5bjvPpEO/1adj1HP98l1tMngqtzDTIq0/ibuPxDiCryhjWVmh9OxPxN4gowqPZBvjoi8pNLYT3VlA96qGmNqVExtSV3RK4+lySN0UQ8PRDAhaVB0oppKWx1Q4hcUTnXSXDk3janpY5wEkAn34d/7FYnJ6XktNR5A1F4j7xgiD/wCZ6WW/8WPGgkiQAbc7LzHG4kvdO/I7COnzVs7Mjlx2uybH5gXSTaduWngu5NlWr4o0zIjj0B5LmU5OXu1PnRuOEm3vzWjbTgQNhss1WVxYrfKYxjA0ANEAbBR132RGhCYqqAETakhMHNEUnBV9PETspGVxzH9E3ROWSP2iStU9SJpVbKrdW1GJvtxv25pzMVBANpsORgSQDz6ISiTWWK9l3SxMG9wiMRg2vaSwieB3g9lQPxhHAntt8wm0c5gjSY1CW3Fx+qCSrasV5YfZLRJYSypaPvE/K/I8/n1ndSMiL/0+ar8yxLqm7gHNvtNr2MEceqEZmb2U/NA2s4Db420zY2PxAytMfEw+SrhppbXon+oSddouKlWATwQzcbUe4tYWNDfic5wJ2sAwGSuPraxDoe1wBE6XSDe09I2Vdi/DzLOYNJI1DSYsCA4gHlfaNlhj40E6ZV54fZdMy+mHa6hNeoIiYDW9o/fVF1C6oZO3ADYLLP8ANYJFUvABMEkH0jgRIPCxHyVrgs9LWgmXwGl4PAOLhIJubhv8y2Q8RTVxkm0IvIj9FwzCIvD4K6jp5vTMb3Eg2gjiQmUvFVAO0nWDf7oLbHYvmGm2xKi4SToZ5F9ls2nClEwq9/iGiN9U8tP6lTUfEVE7lzTyLSSevpm36LqYPkj9hQoSh6+GUFLxdQc0loqelxaZZpMiDsSLXTaviCmRMOHcDj7o8Wg/JH7I6lCFE0Qnf5s19mNc5xBIBgSGkA7nqo8TidPxNIvHBNxdXQrnEZiaxaDAlZ7A1qlCsKhEAn6K7fidR+Fwi1xHaOaGrvaQQe5G5+SEqqpEp8Jdssn44P8AUNiu06qoKVN9Myw+km7XW6q5w+Nb94EEcLH3CVP0dHIumWVKnKJbRQQzRjd5FuIIUjM7p8ztyPZPaOc0HsopPpQh6Wc0pjXPYGPnCfUzWiBJqNHc/kmVHcjjmBJR/bKZuHtg9Qkl5IfkN8QYjU0jovP8LRDak1IIa74dyeU/NbHPnwSDy48zt+fyWLdV1EBoMuOmBuHNIn2HrE9F2S5aJ5LXRdf5wSCA0SDptPHYj6/LjxHdmlQAHUCDx0i0tBEnY32sOKr206sECm8OcTBizdjfUQLXv1U7MpqvJvobDQAb3BMlzR/2wJ4FJTAlml9k1XMXH7x7bA9LHo4ey4zEiRe5vuQYm+xklOw2QGB5jzqvIabX7jre3S4U4yGnEEEzv6iNRiLgQDZdX5D8E3/UwCvXgtdTs5ztDou0idRJM9D0uohjIcZI59b9u6v8DlNMGdDZG0iYm0Cdh0Rj8GybNb8gnqyjw32ZoYuC10HSYdcG1x15Ty47LtXEyYAJMy0QZ9JkHblF+Z4rR1KduwQwZKm4I5Yo2VWHruMtLXk7EwAIibk7g/ohhgKmowwjkdQiOA1arQb2HBaMUwlCaqH+KLM5metl3Gx2vItuLDfuocFl9SXCpY1aTgwG4nUHkGLarA+wWhxmDFVuk22II3BGx6qLD4N+sOqPa7S0tGlsbxJMmxMD5d5pjn8atD/CnoFwOV1NDbNad4JIIkm1gQN+qLp5HXdu5jd4HKeobttb+isqRurGkVnop8EDAYSnUrVKjWaWmmHFxe4htoaXbGRYcOCs3ZFVouBGl5rMcxrWkz8JfJ1NFhvur/8A4YpeaXgvaHfGwEaH3mDImJ3AN1ctwrdfmG7tOkE8ATJAHCSBJ3sFdTUJXEi8KMezIcTTAhjTFxpe3ULzPD6Jf5JjHO8zQ6YIg1Ke029Ljb+55lbXSp22U02tpi/GrPOMrw9ao94NKsQz0+lupwfHqBL2nSLggdCdkRgMsdLh9me9zPTL6ZBF5A2hvSF6HScpnOsnU2jljR5salWjUMUnte8ANDmGHaWmZJvN+B2F5RmNfXZpc6i7SIBjgTufTNlsKsE9r9lA9y7nKqsfijN1cHVs5tJ1iCASBFiNg7kUPXyysbkRa4kE2Mi03+a1JUFcSlYWzKuZXDSRuT6pJ9QiNucJrWPc2TTOrmYJtwgn69VoH4dMNFBiUmUD31XNI0Efetz4CPZRYZ1XTLaZcRMWB+Q3MLQmgpaNNC2K4JGWxZqAh9Rj4kEuDSP62H0RWLz51PQNL26gPibE3gxb1D9VqQybESDYjgpxTFpA9N222MRblYwqRk/sTlRiKebupkktc0EwAWuBJJ+7IT6WYE1CXbSZBbfpvsVt6jp/qoy4TNp58fmi5P0wqX4Mr/xXTFoZbmB+QSWkIpfgZ/K39Ekec/sX/oIzWkJMgSOizlZ10kkZmvFsTWKVjEklCyxMKaRakkiiciJpgqRzkklRCoadlExqSSVnUOKa4JJIBicKWpJJIXiOp1Edh68JJLgsPbUU7HpJLmI0SNN1NFkklxJjNcJ761kkkQewTWuBJJcFod5aHqpJLmxGRNZKlZQSSXCM4+mF1tFJJcgSJDRTKtWAkkqIg+wKriihi9xN11JdLRyY73XEkklnWf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6156" name="AutoShape 12" descr="data:image/jpeg;base64,/9j/4AAQSkZJRgABAQAAAQABAAD/2wCEAAkGBhQSERUUEhQUFBQVFBcUFRcUFRQUFRUVFRQVFBQVFxQXHCYeFxokGRQUHy8gJScpLCwsFR4xNTAqNSYrLCkBCQoKDgwOGg8PGiwfHyQsLCwvLCksLCwsLCwpLCksLCwsLCwsLCwsLCwsLCwsLCwsLCksKSwsLCwsLCwpLCwsLP/AABEIALcBEwMBIgACEQEDEQH/xAAcAAABBQEBAQAAAAAAAAAAAAAEAAIDBQYBBwj/xAA+EAABAwIEBAQDBgQEBwEAAAABAAIRAyEEBRIxQVFhcQYTIoEykaEUQlLB0fAjkrHhBxUzYhZDcoKyw/Gi/8QAGgEAAwEBAQEAAAAAAAAAAAAAAQIDBAAFBv/EACwRAAICAgICAgEDAgcAAAAAAAABAhEDIRIxBEETUWEUIkIykQUjM1JxgbH/2gAMAwEAAhEDEQA/AK9ri9yt8PQsg8twyvqGGXhXbNWJeyufQTm4ZWP2cSp/s4hUWzTJgmBwt1e0KKGoMAVhhTKMtE47YVQwqJFILlNylS1ZQErU7KnxJhXddUuau0MLt+QG5PBo6kwEq7C+jO5xqq/wKbi1zxL3D7lOYJn8TvhHudgqvHZQWNJa7UBY3EwBYtO54LR4DLmta4VnDzDFSsQYANoaP9jR6RzkncquxmJ8x8NDjYkxEAAiJ5CwE9Smk+OgLGprZn8BSFYcfSdo2JkHtsRH9ptqFHyhpabkyTzPTkFY4LJ2glwBBdBceZiJ6cvZFf5NJlJ+TJxcXSK2jRLkbTyxWVDAhqJbTU2ylFVTy9SuwtlaNoqQYVLyJyZS08NdVmf53oBpsudnkcP9o6o7xFnAojRTI1kXIg6eEd1lssyypiXw0Egm5NgOZJRT1si5N6O5VlbsTUhthu4xIA2+a3+XZTTpD0NAMAE8THPmiMvyllFgZTEDieJPEko1tJcmWxqhgppzqSJaxdLE1mlIrqtBV+KwUrQeRKY7DJG2VTRjMVlJFwFBTwpHBbSphQh6mBHJI9lE6RnqWHU7KStXYQBD1aULuJKUiFjEiU4BNKvEzTOgJpXQ5cBTsVHZSS0pJaHszmBZAVkK0IDDbKYlOkNBUh1TE3VjTqSFUvpoqg+yeI72ixhT4StBKEDrKOrXDLkwjNklpmgZXQuZeIG0RF3vPwsG578gqEY+rVtS9LOLzv10ozBYWnS9W7uLnblRt+huXLr+4flWNquYXVwGkmQIiAq/7K6vV893wMJbRE2IIYHOI2kkOF+CDxeOGJq+VrDaTSDXsRqB+Ck182LiL8Ym4srKrmOoQIY1p9A+EnSPYRttta1lWC4q2Ml6QBjqGupHqOq7iDAbBAIjiYEe3SVyjgmvqO0NDWh0ugRqdbSD2BJ91FjCXENojU6bQYGoC7ieTRA43PdX+DwgptDWi31JNyTzJMk91mX+Y7Zok+K4o43D6QiMOxNepKJVGzMojXUrp7KKepKal2KzlOkqzxF4gZhm6QZqEQB+HqUTm2btw9MuNzs0cz+i85xWIdiKsfE97oHU9OiRL7M85VoD8rzKgbJl7he8ST8RjuvVslyNuGpBjbndx5u4lA+EPDf2djvOaDVmJgEQNtJWichKQIwpELaacQpGlOcELKwQ1oXQEgnMCKZckY1JzE9oSKcnewZzExzEQ4JjmpSikCPYgq1NWNQIV9NOhpFZVCHcjcUxCEJ0Z5MiLkg5dIUaYWyfzEkNK6uGsApUoC6QpSuhq6y5CRZdYQBvHdDYjMBq00wXu6bfNOpZa6pJrGANmt/Mpkybn6jsTs1JOmk0ud9AlSy8k667pI2aNvc8UYwMpiGgDsq/GYwmwXSi2ti8PcwrFZqGi30VTUx1So4Bu7iGtG0k8PlJPQEp1DAFxkqy8MYDVXdVlrmsJpsbB9PpbrfJF3EmOQA6lLGuxlcnRIcoGGp0wZJLy55AJc9zhBtE3OnrAAGyPxWidIN3DYGzQRG3Cw+nFFZq64Bb6QJmb6pgAN32m6q2PAcZ3mJtP07n9wkyz5y0a4LjEMy2jBnj8IFrNGwtxO56noFZOqquougypcVUtIRjolLskfVTmV1XCsu06qEgFyyqosfmzKDfVuQdI5wq/FZs2iBqNzZo4krH5pmjqrvVz5xBnge1kIV7IZZqOvZHmmcuxNS0kkw1vvEDutv4O8N+RL6jR5h22OkfkVVeFsgId5tQf9AO/crZsfZJJ2Shj/kwpz02VB5qe16m0VokT5UcpzFw6Q+E+mEzUpGrkFkgSKTUiFQkMXHBdK4UUhyJ7UO9iKKjc1MkMyrxQQT2KwxLLobQuT2TYKWKJzUY9ihe1OTkCkJJxCSIlgGNxbKe5k/hG/8AZD0MDVr+p58uny4nsPzROCyhtMaqh11JJkmQP1Kdis0A4pUWdy/q0voIpNZSbpYI6nc9yq+vjIlCvxT6nwojDZcSfUqQYYzXSB2Oc48VbYLKg7cIqlgAACpcZmDaFMuMTs0cynkymkrZQ+IMb5c0aYGsi5JECdxHb+oHOLXJaLKVEObBLWmfVPquXTHEkzMcSshWxBc7WZ1EzqBIIvP7Ciw+ZuY8AbOgRJAcO2x4b3+ijKmqRLHnV20bHMcWHeiblpLo4A2jpMxbhKqnV4cpqeHLQSbucZPP98fdVuKddQSo9K+S/Bd4fFghPbieBVHRqQrGkZT2QkqCnNvZDYzHCiJO524CepUWZ5oKDRaXH4W/qs9i8R5sXlzj/XhHCE35ZkyZPSHYqu6s8blxPpA/Jabw54dDCX1Wgu+6JkDr3XchyMURLru3H+2eAV3RcklJdIMIJbCwU/Wo0xzkpQmFRTNeq/zVKyuuOosmuXQ5AjEKenVQaAgppUrXIdjlM1LQ7CKZUiiaU7UtEYkWhOC4QulclPxOGOahqj0U4Sh6tNBoawOo1DuajHtUTWKbFbBzTUVRoRb2oaq1UiRkwFzQkpCEk+hTJ18zc8+kFOo5a4n1FXOFykNOyPGFASRL/G+5AmCy6BtCPOGAT2FOeVZDJUNcQGkmwAk9gsRmeYPqVX+o6dmg2hvAW5yT7lXPiTMCR5NO5Il8GDHAWv19h1WVFRwJB62cTI6SLmepSSIZZOX7ULEuLDDgevQREgzvKscoyw1dDtIDWuMkQQYIMXvcceqFwLjWf5Zc0F4aBNiBBAt7zHG5sVsRSFNgaABHLadyfmp0l0NixpvQDjaqoq9WXKxxr5VU5lyl7PSukT0HSVYVscKYgfERYfmqplUMEn2HNCYjVUdaZJ9JXUYc2W3xiJ7HVHaRczzmecLVZH4dbSbL2tLzf8QHaU7J8rFMAmC8i5/RXLApyk2CEFFC8tOpshVeL8WYemY1l55Uxq//AFZv1WX8Rf4mFg00GaXni+HQO2w+qpjwzySqKDLJFez0CriGsaXOIa0CSSQAO5WfrePcGHEecO4a4t+YC8vzqrjq1JuIr+a6i4+lx/07mIEWbMWVBrK9WH+HRX+o/wCxB+Q/4o92w+fUKv8ApVab+gdf+U3RTa68Dp4gjoea1fhrxbUY4NqOLmE3kyRJ3HWUs/8ADtXjlf4Gj5H+5Hq9OujKVRUOExIdBBkG4I5K0ovXlV6NJa06iLoulVlJyscMjGOwNhQKcExrVM0K6QjYoTSnkLkJ6BYxccE8tTHFKzrBqrFEWorSmvYp8RGwCoVA8Iiu2FA4oLQoOWJKSF1MdRDVCjD04lQ1UYo1tj4Q2aZkKNMuMTs0Hif0Ak+ykGIABJMACSTwA3WQznN/OqQLsbYA2B5kz+7dLu3SM+SfFAxrnW7WSCTrBJNiYJuDIP5WEbF2IxhcA0RBdFjyabR3BvaAU6oxjjqg7Xa0kgcmib3UmW4LV6gwOA2BhtwbwTbbjKWU+ToVP+K3ZdeGsoZTBe5rvM2DnCPSRYN5iOfGUbjXohlSyAxVW6nJmqCoArU5QlcBu+5EgcUZi8QGNk+3VZzGYh76ktMyQLbRyQivbEy5f4rs4ddQ6dzwOx91e5fl8QSBIiOidg8uFIFzt9zxhVGZ5w53pbLWceBd34+39U8MUshH9uMvMb4jZSsPW7kDYdzx7BZ7Mc7q1vjcQ38LbN+XH3lVweO5Ti8GJ37ytcfGUejPPLKQxoAO5PdZnOnfxnT+7LVeaDsP7qtzTK/N9Qs4dOC0YYvHK2Ie85TgaRwVJnltdRdSZDSA5ulzQRI91ivGH+DjKri/CaaRi9ODpJ/2n7vZAf4b+PXUQMJjSG0wIo1TtOqzHO2i9ieUcl65QxAcAQQbbg2PUHkvR5WCqPmHxB4Sr4LSMQ0M1yGmZFiAZjbcfuVSMquabL6zx2Ap1mkPaHNNiCJB78CO6858aeDcqw1N1aszRY6W03OaXu/CA0x+nZK17QyZl/AniAPBpOs4epo5j70e9/crfYesvIMqptYRXp1m05kta9pOmZEcZHeFrco8ZtLw2qad7B1N4+rHXHsT2Xl+T48nLnHZphOlR6HhjKtsPZU+FcrGjXWJIo2WTSnByHpVFOFVC2SNK6U1qTiiCzjioXJznJhKVoFjmlNeVxxTCUvQRlRsoOrSjZFOcuFsoNWAr4KSM8pJdwCVAcmuTGPlRY7GilTc93AbcSdgB7oouyk8T4/SPLbu67rgQ3hEkCZAVBRpaoAaZOw2NrGTsnVcU2s55JOqxPIk3ABiBEgdrJVKzQwMLRJNpBBAABJnhG3OZKV/u0zE/wB7tkD6biQ2kQ52ra4jTMgnlbfstRgsMKTYG5MuPM9FWZDhIGsi5AjcAgiZjibxPQq5iVyRrw46XJhHm2Qb6oFyYCfiKukX4LM5hmZdA4SbDoYMpJIM8nDS7H5hjzUcdPC0H93UmWMFMa3MqPeYgNaAxsbHzaha0nsXRxQDXCm8P+KLhtvaZXMVnFR17DrJn5mQfmvT8XxPkXOfXoxTk46XZNmOZuBl7nEfh817h/LTbTZ9He6mfkz6mHGJohxpkusQNQDTEkAmbhZ3EYoncg/9v5h/5IjIfETsLUBIdUZeabidF4lwFwHW+q9SWKCVIirb2MfiBttzTTWV34spUHtZiKEfxPiDZAFtiBYOm1vqsv5hO31/tssssD9bGssacnb+h/IFaDJ8j1Xdf5x++6D8P4eYgT1AJH1/JbKg0tF4Xm+Vllj0h4xTAMXkNKQ4NaOBECD7bKam6vQpE4Ita8fccCWO7AbH99UY98jmpcFTXkS8rLjfNPZoUEzIu/xrxNNxZXotYQ0g2M6js7STt0lYLxJ4vr40/wAZwLQ8uaAIibR27zuvYvG/hRuMwjgxrPNb62ONiDaRI4EWvbivE8LlLzU8stIdq0kcQZg2X0vi+T+pxKaISjxdGr/w7yRrg+q5rXX0gETHE2K9FwGXsb8LGNP+1rQfoEFlOUtw9JtNvDfqeKtcM9edmnzm2i6VIPpMsosJmjTWNI2I2J4qei+yDzjLtbdbB/EZcdQOCm1rQHdaLynVgwUZTqqowmJ82m2oOIgjkQiab0FLQLstG1F2UIyqpRVTpgZ16jCcSuOKY4RKjcU01lC+uEBkSEJrqsKCpikFVqErrodRC3YwJKvDEknJlOKA2LKZ5nPm1C1hJa06R6DpLrhxLiIIm1uXdcxuIxGtzTUeCToa2GNBLrNMBskSefAoXE5foAZrJDAG2dwue43P1TSSSvsjmlpnRhwTMkRNx++6ipUAaoL3NDAIJJgSSCRbnpj3KbQxRLXMNhJEySTuTNuXzldw2TF5ggtLgHDUSCRyJF2mOvNJjS5XInHG6tGjqZnQ4VGcviCac4pD4XB55NIn6qtd4caL+XTgfirVXf8ArQJqNAIYxreZHHsbH5rVL9PGNxtsrPJljrQTmeal3QchJ95CosZmjKRBcC4u4AHbm7l/ZXGWYTzJlp0gk8tQAHp1c5/YWubllI02B1At/D5jL87P4+xKTx8cckrkybUqtnl9TPQ7amZ/6ifoWlcbjazvhpN/lH1M2Wwz3w7TpkFjQJvba6iw1ENFryvUll+Ndk2jOHC4k/8AKp35k/k5d/4axRvppEcg5zf/ACkLW0ySR/8AP2Ec2lHX2UJ+U17FSMGzJcU0+lkSCDFRhsbGxkfRGZR4Qqkl1V72DkGsv23+cLZ06R/sEQaIHE/P9FCXmOtsZRYNhaZYPSHd6jpd8mgNCma1xuT++ykPRPotBK8vL5EezRHGyahQHurGjQUFBF0yV5OWdmiMAim60dFjck8HspVK1dw9LS1tEESS5zRJPVrbdwrDCZwan2l4mGOdTYG3PpETHEkkn5ItxcGNa8jWfW+NtRAAHyAXo+Hklhi432RnHk7BnqJtaCpKhQrmXWhBSLbD10fTqKkw1kfTrKiYrR19f7PU1/8AJef4g/C42Dux4q1fG42Nx2Ve9zXNLXXBEEdCo8nx+knD1XdaTjxHLuEsnWybVFu16Rrwq/EYktMIN+KKaw8bLr7cFFVx07Klklcc8hFNjKKQdUxsKHzSUE6SpWTCdD6J3VgFH9pJ2UZp80TSAAslYyGeU480lL5qSXQ2zKeIGltQ1HG7Lgcd9JO0ncfJUVTMgSBBuA2SPhdIAJA3EkfRbbxZhBDhHuLH5/vdYpmF87VTAvzOwmQCYvE79OKbKlyoyunSoMyLCy9xkkNPT4uImOrT/wDFeVMQG3J/fZQkto05iABJ7x2Wfx+YlzpFhEdh7KZdyWGPFdhGb5iXGBYb7/1UGByx1R2qdLbEjee375KTK8p1nU74ZneZ6dFd+WGiGgADYBD/AIFx4nJ3IjLw2ALAbBW2XZw9o0gy38LvU35FUjxJRWDEI210bZJVRaVdL7EWJ2/Q7oPFZUGfCAlUrKxw9YVGwbOH1EJ1lbXFmeUEU1DDwiGzCmq4eCml8brDkzSXYvxHGyLp+pRisCuCoFknkfsdQJVLTHBRCpZSMcs0sjZVRDsO1NzLOWUA3UfU86WNF3OdyAQOZZ2zD09bucNaN3OOwCr8kwji52JxM6nE6A65YzYADgSmx4nJc59f+s6T9ItcnwxpNL6pGtznP0tENbqPpb1MRdOq1pJJQ1bG6jyHBRmoTsvTw42v3S7ZKS9BQKY54C5h8MTuj6eBC0oWir1OOyJoUTxKO+zgIerUhGzqs658cUBjjrEcQZaeRTnuJTPLlcK0vZY5bjvPpEO/1adj1HP98l1tMngqtzDTIq0/ibuPxDiCryhjWVmh9OxPxN4gowqPZBvjoi8pNLYT3VlA96qGmNqVExtSV3RK4+lySN0UQ8PRDAhaVB0oppKWx1Q4hcUTnXSXDk3janpY5wEkAn34d/7FYnJ6XktNR5A1F4j7xgiD/wCZ6WW/8WPGgkiQAbc7LzHG4kvdO/I7COnzVs7Mjlx2uybH5gXSTaduWngu5NlWr4o0zIjj0B5LmU5OXu1PnRuOEm3vzWjbTgQNhss1WVxYrfKYxjA0ANEAbBR132RGhCYqqAETakhMHNEUnBV9PETspGVxzH9E3ROWSP2iStU9SJpVbKrdW1GJvtxv25pzMVBANpsORgSQDz6ISiTWWK9l3SxMG9wiMRg2vaSwieB3g9lQPxhHAntt8wm0c5gjSY1CW3Fx+qCSrasV5YfZLRJYSypaPvE/K/I8/n1ndSMiL/0+ar8yxLqm7gHNvtNr2MEceqEZmb2U/NA2s4Db420zY2PxAytMfEw+SrhppbXon+oSddouKlWATwQzcbUe4tYWNDfic5wJ2sAwGSuPraxDoe1wBE6XSDe09I2Vdi/DzLOYNJI1DSYsCA4gHlfaNlhj40E6ZV54fZdMy+mHa6hNeoIiYDW9o/fVF1C6oZO3ADYLLP8ANYJFUvABMEkH0jgRIPCxHyVrgs9LWgmXwGl4PAOLhIJubhv8y2Q8RTVxkm0IvIj9FwzCIvD4K6jp5vTMb3Eg2gjiQmUvFVAO0nWDf7oLbHYvmGm2xKi4SToZ5F9ls2nClEwq9/iGiN9U8tP6lTUfEVE7lzTyLSSevpm36LqYPkj9hQoSh6+GUFLxdQc0loqelxaZZpMiDsSLXTaviCmRMOHcDj7o8Wg/JH7I6lCFE0Qnf5s19mNc5xBIBgSGkA7nqo8TidPxNIvHBNxdXQrnEZiaxaDAlZ7A1qlCsKhEAn6K7fidR+Fwi1xHaOaGrvaQQe5G5+SEqqpEp8Jdssn44P8AUNiu06qoKVN9Myw+km7XW6q5w+Nb94EEcLH3CVP0dHIumWVKnKJbRQQzRjd5FuIIUjM7p8ztyPZPaOc0HsopPpQh6Wc0pjXPYGPnCfUzWiBJqNHc/kmVHcjjmBJR/bKZuHtg9Qkl5IfkN8QYjU0jovP8LRDak1IIa74dyeU/NbHPnwSDy48zt+fyWLdV1EBoMuOmBuHNIn2HrE9F2S5aJ5LXRdf5wSCA0SDptPHYj6/LjxHdmlQAHUCDx0i0tBEnY32sOKr206sECm8OcTBizdjfUQLXv1U7MpqvJvobDQAb3BMlzR/2wJ4FJTAlml9k1XMXH7x7bA9LHo4ey4zEiRe5vuQYm+xklOw2QGB5jzqvIabX7jre3S4U4yGnEEEzv6iNRiLgQDZdX5D8E3/UwCvXgtdTs5ztDou0idRJM9D0uohjIcZI59b9u6v8DlNMGdDZG0iYm0Cdh0Rj8GybNb8gnqyjw32ZoYuC10HSYdcG1x15Ty47LtXEyYAJMy0QZ9JkHblF+Z4rR1KduwQwZKm4I5Yo2VWHruMtLXk7EwAIibk7g/ohhgKmowwjkdQiOA1arQb2HBaMUwlCaqH+KLM5metl3Gx2vItuLDfuocFl9SXCpY1aTgwG4nUHkGLarA+wWhxmDFVuk22II3BGx6qLD4N+sOqPa7S0tGlsbxJMmxMD5d5pjn8atD/CnoFwOV1NDbNad4JIIkm1gQN+qLp5HXdu5jd4HKeobttb+isqRurGkVnop8EDAYSnUrVKjWaWmmHFxe4htoaXbGRYcOCs3ZFVouBGl5rMcxrWkz8JfJ1NFhvur/8A4YpeaXgvaHfGwEaH3mDImJ3AN1ctwrdfmG7tOkE8ATJAHCSBJ3sFdTUJXEi8KMezIcTTAhjTFxpe3ULzPD6Jf5JjHO8zQ6YIg1Ke029Ljb+55lbXSp22U02tpi/GrPOMrw9ao94NKsQz0+lupwfHqBL2nSLggdCdkRgMsdLh9me9zPTL6ZBF5A2hvSF6HScpnOsnU2jljR5salWjUMUnte8ANDmGHaWmZJvN+B2F5RmNfXZpc6i7SIBjgTufTNlsKsE9r9lA9y7nKqsfijN1cHVs5tJ1iCASBFiNg7kUPXyysbkRa4kE2Mi03+a1JUFcSlYWzKuZXDSRuT6pJ9QiNucJrWPc2TTOrmYJtwgn69VoH4dMNFBiUmUD31XNI0Efetz4CPZRYZ1XTLaZcRMWB+Q3MLQmgpaNNC2K4JGWxZqAh9Rj4kEuDSP62H0RWLz51PQNL26gPibE3gxb1D9VqQybESDYjgpxTFpA9N222MRblYwqRk/sTlRiKebupkktc0EwAWuBJJ+7IT6WYE1CXbSZBbfpvsVt6jp/qoy4TNp58fmi5P0wqX4Mr/xXTFoZbmB+QSWkIpfgZ/K39Ekec/sX/oIzWkJMgSOizlZ10kkZmvFsTWKVjEklCyxMKaRakkiiciJpgqRzkklRCoadlExqSSVnUOKa4JJIBicKWpJJIXiOp1Edh68JJLgsPbUU7HpJLmI0SNN1NFkklxJjNcJ761kkkQewTWuBJJcFod5aHqpJLmxGRNZKlZQSSXCM4+mF1tFJJcgSJDRTKtWAkkqIg+wKriihi9xN11JdLRyY73XEkklnWf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6158" name="AutoShape 14" descr="data:image/jpeg;base64,/9j/4AAQSkZJRgABAQAAAQABAAD/2wCEAAkGBhQSERUUEhQUFBQVFBcUFRcUFRQUFRUVFRQVFBQVFxQXHCYeFxokGRQUHy8gJScpLCwsFR4xNTAqNSYrLCkBCQoKDgwOGg8PGiwfHyQsLCwvLCksLCwsLCwpLCksLCwsLCwsLCwsLCwsLCwsLCwsLCksKSwsLCwsLCwpLCwsLP/AABEIALcBEwMBIgACEQEDEQH/xAAcAAABBQEBAQAAAAAAAAAAAAAEAAIDBQYBBwj/xAA+EAABAwIEBAQDBgQEBwEAAAABAAIRAyEEBRIxQVFhcQYTIoEykaEUQlLB0fAjkrHhBxUzYhZDcoKyw/Gi/8QAGgEAAwEBAQEAAAAAAAAAAAAAAQIDBAAFBv/EACwRAAICAgICAgEDAgcAAAAAAAABAhEDIRIxBEETUWEUIkIykQUjM1JxgbH/2gAMAwEAAhEDEQA/AK9ri9yt8PQsg8twyvqGGXhXbNWJeyufQTm4ZWP2cSp/s4hUWzTJgmBwt1e0KKGoMAVhhTKMtE47YVQwqJFILlNylS1ZQErU7KnxJhXddUuau0MLt+QG5PBo6kwEq7C+jO5xqq/wKbi1zxL3D7lOYJn8TvhHudgqvHZQWNJa7UBY3EwBYtO54LR4DLmta4VnDzDFSsQYANoaP9jR6RzkncquxmJ8x8NDjYkxEAAiJ5CwE9Smk+OgLGprZn8BSFYcfSdo2JkHtsRH9ptqFHyhpabkyTzPTkFY4LJ2glwBBdBceZiJ6cvZFf5NJlJ+TJxcXSK2jRLkbTyxWVDAhqJbTU2ylFVTy9SuwtlaNoqQYVLyJyZS08NdVmf53oBpsudnkcP9o6o7xFnAojRTI1kXIg6eEd1lssyypiXw0Egm5NgOZJRT1si5N6O5VlbsTUhthu4xIA2+a3+XZTTpD0NAMAE8THPmiMvyllFgZTEDieJPEko1tJcmWxqhgppzqSJaxdLE1mlIrqtBV+KwUrQeRKY7DJG2VTRjMVlJFwFBTwpHBbSphQh6mBHJI9lE6RnqWHU7KStXYQBD1aULuJKUiFjEiU4BNKvEzTOgJpXQ5cBTsVHZSS0pJaHszmBZAVkK0IDDbKYlOkNBUh1TE3VjTqSFUvpoqg+yeI72ixhT4StBKEDrKOrXDLkwjNklpmgZXQuZeIG0RF3vPwsG578gqEY+rVtS9LOLzv10ozBYWnS9W7uLnblRt+huXLr+4flWNquYXVwGkmQIiAq/7K6vV893wMJbRE2IIYHOI2kkOF+CDxeOGJq+VrDaTSDXsRqB+Ck182LiL8Ym4srKrmOoQIY1p9A+EnSPYRttta1lWC4q2Ml6QBjqGupHqOq7iDAbBAIjiYEe3SVyjgmvqO0NDWh0ugRqdbSD2BJ91FjCXENojU6bQYGoC7ieTRA43PdX+DwgptDWi31JNyTzJMk91mX+Y7Zok+K4o43D6QiMOxNepKJVGzMojXUrp7KKepKal2KzlOkqzxF4gZhm6QZqEQB+HqUTm2btw9MuNzs0cz+i85xWIdiKsfE97oHU9OiRL7M85VoD8rzKgbJl7he8ST8RjuvVslyNuGpBjbndx5u4lA+EPDf2djvOaDVmJgEQNtJWichKQIwpELaacQpGlOcELKwQ1oXQEgnMCKZckY1JzE9oSKcnewZzExzEQ4JjmpSikCPYgq1NWNQIV9NOhpFZVCHcjcUxCEJ0Z5MiLkg5dIUaYWyfzEkNK6uGsApUoC6QpSuhq6y5CRZdYQBvHdDYjMBq00wXu6bfNOpZa6pJrGANmt/Mpkybn6jsTs1JOmk0ud9AlSy8k667pI2aNvc8UYwMpiGgDsq/GYwmwXSi2ti8PcwrFZqGi30VTUx1So4Bu7iGtG0k8PlJPQEp1DAFxkqy8MYDVXdVlrmsJpsbB9PpbrfJF3EmOQA6lLGuxlcnRIcoGGp0wZJLy55AJc9zhBtE3OnrAAGyPxWidIN3DYGzQRG3Cw+nFFZq64Bb6QJmb6pgAN32m6q2PAcZ3mJtP07n9wkyz5y0a4LjEMy2jBnj8IFrNGwtxO56noFZOqquougypcVUtIRjolLskfVTmV1XCsu06qEgFyyqosfmzKDfVuQdI5wq/FZs2iBqNzZo4krH5pmjqrvVz5xBnge1kIV7IZZqOvZHmmcuxNS0kkw1vvEDutv4O8N+RL6jR5h22OkfkVVeFsgId5tQf9AO/crZsfZJJ2Shj/kwpz02VB5qe16m0VokT5UcpzFw6Q+E+mEzUpGrkFkgSKTUiFQkMXHBdK4UUhyJ7UO9iKKjc1MkMyrxQQT2KwxLLobQuT2TYKWKJzUY9ihe1OTkCkJJxCSIlgGNxbKe5k/hG/8AZD0MDVr+p58uny4nsPzROCyhtMaqh11JJkmQP1Kdis0A4pUWdy/q0voIpNZSbpYI6nc9yq+vjIlCvxT6nwojDZcSfUqQYYzXSB2Oc48VbYLKg7cIqlgAACpcZmDaFMuMTs0cynkymkrZQ+IMb5c0aYGsi5JECdxHb+oHOLXJaLKVEObBLWmfVPquXTHEkzMcSshWxBc7WZ1EzqBIIvP7Ciw+ZuY8AbOgRJAcO2x4b3+ijKmqRLHnV20bHMcWHeiblpLo4A2jpMxbhKqnV4cpqeHLQSbucZPP98fdVuKddQSo9K+S/Bd4fFghPbieBVHRqQrGkZT2QkqCnNvZDYzHCiJO524CepUWZ5oKDRaXH4W/qs9i8R5sXlzj/XhHCE35ZkyZPSHYqu6s8blxPpA/Jabw54dDCX1Wgu+6JkDr3XchyMURLru3H+2eAV3RcklJdIMIJbCwU/Wo0xzkpQmFRTNeq/zVKyuuOosmuXQ5AjEKenVQaAgppUrXIdjlM1LQ7CKZUiiaU7UtEYkWhOC4QulclPxOGOahqj0U4Sh6tNBoawOo1DuajHtUTWKbFbBzTUVRoRb2oaq1UiRkwFzQkpCEk+hTJ18zc8+kFOo5a4n1FXOFykNOyPGFASRL/G+5AmCy6BtCPOGAT2FOeVZDJUNcQGkmwAk9gsRmeYPqVX+o6dmg2hvAW5yT7lXPiTMCR5NO5Il8GDHAWv19h1WVFRwJB62cTI6SLmepSSIZZOX7ULEuLDDgevQREgzvKscoyw1dDtIDWuMkQQYIMXvcceqFwLjWf5Zc0F4aBNiBBAt7zHG5sVsRSFNgaABHLadyfmp0l0NixpvQDjaqoq9WXKxxr5VU5lyl7PSukT0HSVYVscKYgfERYfmqplUMEn2HNCYjVUdaZJ9JXUYc2W3xiJ7HVHaRczzmecLVZH4dbSbL2tLzf8QHaU7J8rFMAmC8i5/RXLApyk2CEFFC8tOpshVeL8WYemY1l55Uxq//AFZv1WX8Rf4mFg00GaXni+HQO2w+qpjwzySqKDLJFez0CriGsaXOIa0CSSQAO5WfrePcGHEecO4a4t+YC8vzqrjq1JuIr+a6i4+lx/07mIEWbMWVBrK9WH+HRX+o/wCxB+Q/4o92w+fUKv8ApVab+gdf+U3RTa68Dp4gjoea1fhrxbUY4NqOLmE3kyRJ3HWUs/8ADtXjlf4Gj5H+5Hq9OujKVRUOExIdBBkG4I5K0ovXlV6NJa06iLoulVlJyscMjGOwNhQKcExrVM0K6QjYoTSnkLkJ6BYxccE8tTHFKzrBqrFEWorSmvYp8RGwCoVA8Iiu2FA4oLQoOWJKSF1MdRDVCjD04lQ1UYo1tj4Q2aZkKNMuMTs0Hif0Ak+ykGIABJMACSTwA3WQznN/OqQLsbYA2B5kz+7dLu3SM+SfFAxrnW7WSCTrBJNiYJuDIP5WEbF2IxhcA0RBdFjyabR3BvaAU6oxjjqg7Xa0kgcmib3UmW4LV6gwOA2BhtwbwTbbjKWU+ToVP+K3ZdeGsoZTBe5rvM2DnCPSRYN5iOfGUbjXohlSyAxVW6nJmqCoArU5QlcBu+5EgcUZi8QGNk+3VZzGYh76ktMyQLbRyQivbEy5f4rs4ddQ6dzwOx91e5fl8QSBIiOidg8uFIFzt9zxhVGZ5w53pbLWceBd34+39U8MUshH9uMvMb4jZSsPW7kDYdzx7BZ7Mc7q1vjcQ38LbN+XH3lVweO5Ti8GJ37ytcfGUejPPLKQxoAO5PdZnOnfxnT+7LVeaDsP7qtzTK/N9Qs4dOC0YYvHK2Ie85TgaRwVJnltdRdSZDSA5ulzQRI91ivGH+DjKri/CaaRi9ODpJ/2n7vZAf4b+PXUQMJjSG0wIo1TtOqzHO2i9ieUcl65QxAcAQQbbg2PUHkvR5WCqPmHxB4Sr4LSMQ0M1yGmZFiAZjbcfuVSMquabL6zx2Ap1mkPaHNNiCJB78CO6858aeDcqw1N1aszRY6W03OaXu/CA0x+nZK17QyZl/AniAPBpOs4epo5j70e9/crfYesvIMqptYRXp1m05kta9pOmZEcZHeFrco8ZtLw2qad7B1N4+rHXHsT2Xl+T48nLnHZphOlR6HhjKtsPZU+FcrGjXWJIo2WTSnByHpVFOFVC2SNK6U1qTiiCzjioXJznJhKVoFjmlNeVxxTCUvQRlRsoOrSjZFOcuFsoNWAr4KSM8pJdwCVAcmuTGPlRY7GilTc93AbcSdgB7oouyk8T4/SPLbu67rgQ3hEkCZAVBRpaoAaZOw2NrGTsnVcU2s55JOqxPIk3ABiBEgdrJVKzQwMLRJNpBBAABJnhG3OZKV/u0zE/wB7tkD6biQ2kQ52ra4jTMgnlbfstRgsMKTYG5MuPM9FWZDhIGsi5AjcAgiZjibxPQq5iVyRrw46XJhHm2Qb6oFyYCfiKukX4LM5hmZdA4SbDoYMpJIM8nDS7H5hjzUcdPC0H93UmWMFMa3MqPeYgNaAxsbHzaha0nsXRxQDXCm8P+KLhtvaZXMVnFR17DrJn5mQfmvT8XxPkXOfXoxTk46XZNmOZuBl7nEfh817h/LTbTZ9He6mfkz6mHGJohxpkusQNQDTEkAmbhZ3EYoncg/9v5h/5IjIfETsLUBIdUZeabidF4lwFwHW+q9SWKCVIirb2MfiBttzTTWV34spUHtZiKEfxPiDZAFtiBYOm1vqsv5hO31/tssssD9bGssacnb+h/IFaDJ8j1Xdf5x++6D8P4eYgT1AJH1/JbKg0tF4Xm+Vllj0h4xTAMXkNKQ4NaOBECD7bKam6vQpE4Ita8fccCWO7AbH99UY98jmpcFTXkS8rLjfNPZoUEzIu/xrxNNxZXotYQ0g2M6js7STt0lYLxJ4vr40/wAZwLQ8uaAIibR27zuvYvG/hRuMwjgxrPNb62ONiDaRI4EWvbivE8LlLzU8stIdq0kcQZg2X0vi+T+pxKaISjxdGr/w7yRrg+q5rXX0gETHE2K9FwGXsb8LGNP+1rQfoEFlOUtw9JtNvDfqeKtcM9edmnzm2i6VIPpMsosJmjTWNI2I2J4qei+yDzjLtbdbB/EZcdQOCm1rQHdaLynVgwUZTqqowmJ82m2oOIgjkQiab0FLQLstG1F2UIyqpRVTpgZ16jCcSuOKY4RKjcU01lC+uEBkSEJrqsKCpikFVqErrodRC3YwJKvDEknJlOKA2LKZ5nPm1C1hJa06R6DpLrhxLiIIm1uXdcxuIxGtzTUeCToa2GNBLrNMBskSefAoXE5foAZrJDAG2dwue43P1TSSSvsjmlpnRhwTMkRNx++6ipUAaoL3NDAIJJgSSCRbnpj3KbQxRLXMNhJEySTuTNuXzldw2TF5ggtLgHDUSCRyJF2mOvNJjS5XInHG6tGjqZnQ4VGcviCac4pD4XB55NIn6qtd4caL+XTgfirVXf8ArQJqNAIYxreZHHsbH5rVL9PGNxtsrPJljrQTmeal3QchJ95CosZmjKRBcC4u4AHbm7l/ZXGWYTzJlp0gk8tQAHp1c5/YWubllI02B1At/D5jL87P4+xKTx8cckrkybUqtnl9TPQ7amZ/6ifoWlcbjazvhpN/lH1M2Wwz3w7TpkFjQJvba6iw1ENFryvUll+Ndk2jOHC4k/8AKp35k/k5d/4axRvppEcg5zf/ACkLW0ySR/8AP2Ec2lHX2UJ+U17FSMGzJcU0+lkSCDFRhsbGxkfRGZR4Qqkl1V72DkGsv23+cLZ06R/sEQaIHE/P9FCXmOtsZRYNhaZYPSHd6jpd8mgNCma1xuT++ykPRPotBK8vL5EezRHGyahQHurGjQUFBF0yV5OWdmiMAim60dFjck8HspVK1dw9LS1tEESS5zRJPVrbdwrDCZwan2l4mGOdTYG3PpETHEkkn5ItxcGNa8jWfW+NtRAAHyAXo+Hklhi432RnHk7BnqJtaCpKhQrmXWhBSLbD10fTqKkw1kfTrKiYrR19f7PU1/8AJef4g/C42Dux4q1fG42Nx2Ve9zXNLXXBEEdCo8nx+knD1XdaTjxHLuEsnWybVFu16Rrwq/EYktMIN+KKaw8bLr7cFFVx07Klklcc8hFNjKKQdUxsKHzSUE6SpWTCdD6J3VgFH9pJ2UZp80TSAAslYyGeU480lL5qSXQ2zKeIGltQ1HG7Lgcd9JO0ncfJUVTMgSBBuA2SPhdIAJA3EkfRbbxZhBDhHuLH5/vdYpmF87VTAvzOwmQCYvE79OKbKlyoyunSoMyLCy9xkkNPT4uImOrT/wDFeVMQG3J/fZQkto05iABJ7x2Wfx+YlzpFhEdh7KZdyWGPFdhGb5iXGBYb7/1UGByx1R2qdLbEjee375KTK8p1nU74ZneZ6dFd+WGiGgADYBD/AIFx4nJ3IjLw2ALAbBW2XZw9o0gy38LvU35FUjxJRWDEI210bZJVRaVdL7EWJ2/Q7oPFZUGfCAlUrKxw9YVGwbOH1EJ1lbXFmeUEU1DDwiGzCmq4eCml8brDkzSXYvxHGyLp+pRisCuCoFknkfsdQJVLTHBRCpZSMcs0sjZVRDsO1NzLOWUA3UfU86WNF3OdyAQOZZ2zD09bucNaN3OOwCr8kwji52JxM6nE6A65YzYADgSmx4nJc59f+s6T9ItcnwxpNL6pGtznP0tENbqPpb1MRdOq1pJJQ1bG6jyHBRmoTsvTw42v3S7ZKS9BQKY54C5h8MTuj6eBC0oWir1OOyJoUTxKO+zgIerUhGzqs658cUBjjrEcQZaeRTnuJTPLlcK0vZY5bjvPpEO/1adj1HP98l1tMngqtzDTIq0/ibuPxDiCryhjWVmh9OxPxN4gowqPZBvjoi8pNLYT3VlA96qGmNqVExtSV3RK4+lySN0UQ8PRDAhaVB0oppKWx1Q4hcUTnXSXDk3janpY5wEkAn34d/7FYnJ6XktNR5A1F4j7xgiD/wCZ6WW/8WPGgkiQAbc7LzHG4kvdO/I7COnzVs7Mjlx2uybH5gXSTaduWngu5NlWr4o0zIjj0B5LmU5OXu1PnRuOEm3vzWjbTgQNhss1WVxYrfKYxjA0ANEAbBR132RGhCYqqAETakhMHNEUnBV9PETspGVxzH9E3ROWSP2iStU9SJpVbKrdW1GJvtxv25pzMVBANpsORgSQDz6ISiTWWK9l3SxMG9wiMRg2vaSwieB3g9lQPxhHAntt8wm0c5gjSY1CW3Fx+qCSrasV5YfZLRJYSypaPvE/K/I8/n1ndSMiL/0+ar8yxLqm7gHNvtNr2MEceqEZmb2U/NA2s4Db420zY2PxAytMfEw+SrhppbXon+oSddouKlWATwQzcbUe4tYWNDfic5wJ2sAwGSuPraxDoe1wBE6XSDe09I2Vdi/DzLOYNJI1DSYsCA4gHlfaNlhj40E6ZV54fZdMy+mHa6hNeoIiYDW9o/fVF1C6oZO3ADYLLP8ANYJFUvABMEkH0jgRIPCxHyVrgs9LWgmXwGl4PAOLhIJubhv8y2Q8RTVxkm0IvIj9FwzCIvD4K6jp5vTMb3Eg2gjiQmUvFVAO0nWDf7oLbHYvmGm2xKi4SToZ5F9ls2nClEwq9/iGiN9U8tP6lTUfEVE7lzTyLSSevpm36LqYPkj9hQoSh6+GUFLxdQc0loqelxaZZpMiDsSLXTaviCmRMOHcDj7o8Wg/JH7I6lCFE0Qnf5s19mNc5xBIBgSGkA7nqo8TidPxNIvHBNxdXQrnEZiaxaDAlZ7A1qlCsKhEAn6K7fidR+Fwi1xHaOaGrvaQQe5G5+SEqqpEp8Jdssn44P8AUNiu06qoKVN9Myw+km7XW6q5w+Nb94EEcLH3CVP0dHIumWVKnKJbRQQzRjd5FuIIUjM7p8ztyPZPaOc0HsopPpQh6Wc0pjXPYGPnCfUzWiBJqNHc/kmVHcjjmBJR/bKZuHtg9Qkl5IfkN8QYjU0jovP8LRDak1IIa74dyeU/NbHPnwSDy48zt+fyWLdV1EBoMuOmBuHNIn2HrE9F2S5aJ5LXRdf5wSCA0SDptPHYj6/LjxHdmlQAHUCDx0i0tBEnY32sOKr206sECm8OcTBizdjfUQLXv1U7MpqvJvobDQAb3BMlzR/2wJ4FJTAlml9k1XMXH7x7bA9LHo4ey4zEiRe5vuQYm+xklOw2QGB5jzqvIabX7jre3S4U4yGnEEEzv6iNRiLgQDZdX5D8E3/UwCvXgtdTs5ztDou0idRJM9D0uohjIcZI59b9u6v8DlNMGdDZG0iYm0Cdh0Rj8GybNb8gnqyjw32ZoYuC10HSYdcG1x15Ty47LtXEyYAJMy0QZ9JkHblF+Z4rR1KduwQwZKm4I5Yo2VWHruMtLXk7EwAIibk7g/ohhgKmowwjkdQiOA1arQb2HBaMUwlCaqH+KLM5metl3Gx2vItuLDfuocFl9SXCpY1aTgwG4nUHkGLarA+wWhxmDFVuk22II3BGx6qLD4N+sOqPa7S0tGlsbxJMmxMD5d5pjn8atD/CnoFwOV1NDbNad4JIIkm1gQN+qLp5HXdu5jd4HKeobttb+isqRurGkVnop8EDAYSnUrVKjWaWmmHFxe4htoaXbGRYcOCs3ZFVouBGl5rMcxrWkz8JfJ1NFhvur/8A4YpeaXgvaHfGwEaH3mDImJ3AN1ctwrdfmG7tOkE8ATJAHCSBJ3sFdTUJXEi8KMezIcTTAhjTFxpe3ULzPD6Jf5JjHO8zQ6YIg1Ke029Ljb+55lbXSp22U02tpi/GrPOMrw9ao94NKsQz0+lupwfHqBL2nSLggdCdkRgMsdLh9me9zPTL6ZBF5A2hvSF6HScpnOsnU2jljR5salWjUMUnte8ANDmGHaWmZJvN+B2F5RmNfXZpc6i7SIBjgTufTNlsKsE9r9lA9y7nKqsfijN1cHVs5tJ1iCASBFiNg7kUPXyysbkRa4kE2Mi03+a1JUFcSlYWzKuZXDSRuT6pJ9QiNucJrWPc2TTOrmYJtwgn69VoH4dMNFBiUmUD31XNI0Efetz4CPZRYZ1XTLaZcRMWB+Q3MLQmgpaNNC2K4JGWxZqAh9Rj4kEuDSP62H0RWLz51PQNL26gPibE3gxb1D9VqQybESDYjgpxTFpA9N222MRblYwqRk/sTlRiKebupkktc0EwAWuBJJ+7IT6WYE1CXbSZBbfpvsVt6jp/qoy4TNp58fmi5P0wqX4Mr/xXTFoZbmB+QSWkIpfgZ/K39Ekec/sX/oIzWkJMgSOizlZ10kkZmvFsTWKVjEklCyxMKaRakkiiciJpgqRzkklRCoadlExqSSVnUOKa4JJIBicKWpJJIXiOp1Edh68JJLgsPbUU7HpJLmI0SNN1NFkklxJjNcJ761kkkQewTWuBJJcFod5aHqpJLmxGRNZKlZQSSXCM4+mF1tFJJcgSJDRTKtWAkkqIg+wKriihi9xN11JdLRyY73XEkklnWf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648" y="3310121"/>
            <a:ext cx="2203120" cy="1466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480" y="3706217"/>
            <a:ext cx="2432856" cy="18246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768"/>
            <a:ext cx="2165681" cy="1622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1514185" cy="1494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0121"/>
            <a:ext cx="1600726" cy="1198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5698" y="4990504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165</Words>
  <Application>Microsoft Office PowerPoint</Application>
  <PresentationFormat>Diavetítés a képernyőre (4:3 oldalarány)</PresentationFormat>
  <Paragraphs>40</Paragraphs>
  <Slides>12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Madarak</vt:lpstr>
      <vt:lpstr>A galamb csontváza </vt:lpstr>
      <vt:lpstr>A repülés fizikai alapja </vt:lpstr>
      <vt:lpstr>A madarak</vt:lpstr>
      <vt:lpstr>Madarak </vt:lpstr>
      <vt:lpstr>Költöző madarak</vt:lpstr>
      <vt:lpstr>Fehér gólya </vt:lpstr>
      <vt:lpstr>Nem költöző madarak</vt:lpstr>
      <vt:lpstr>Széncinege </vt:lpstr>
      <vt:lpstr>Nagy fakopáncs </vt:lpstr>
      <vt:lpstr>11. dia</vt:lpstr>
      <vt:lpstr>Források: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Madarak</dc:title>
  <dc:creator>6.a</dc:creator>
  <cp:lastModifiedBy>salroz</cp:lastModifiedBy>
  <cp:revision>59</cp:revision>
  <dcterms:created xsi:type="dcterms:W3CDTF">2013-01-09T11:05:27Z</dcterms:created>
  <dcterms:modified xsi:type="dcterms:W3CDTF">2013-02-01T12:18:27Z</dcterms:modified>
</cp:coreProperties>
</file>