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7" r:id="rId12"/>
    <p:sldId id="268" r:id="rId13"/>
    <p:sldId id="265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704081632653059E-2"/>
          <c:y val="4.9042345276872963E-2"/>
          <c:w val="0.69857651722106162"/>
          <c:h val="0.8301237785016286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életkor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3"/>
                <c:pt idx="0">
                  <c:v>Strucc</c:v>
                </c:pt>
                <c:pt idx="1">
                  <c:v>Pingvin</c:v>
                </c:pt>
                <c:pt idx="2">
                  <c:v>Kacsa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</c:v>
                </c:pt>
                <c:pt idx="1">
                  <c:v>40</c:v>
                </c:pt>
                <c:pt idx="2">
                  <c:v>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test tömeg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3"/>
                <c:pt idx="0">
                  <c:v>Strucc</c:v>
                </c:pt>
                <c:pt idx="1">
                  <c:v>Pingvin</c:v>
                </c:pt>
                <c:pt idx="2">
                  <c:v>Kacsa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</c:v>
                </c:pt>
                <c:pt idx="1">
                  <c:v>20</c:v>
                </c:pt>
                <c:pt idx="2">
                  <c:v>2.5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méret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3"/>
                <c:pt idx="0">
                  <c:v>Strucc</c:v>
                </c:pt>
                <c:pt idx="1">
                  <c:v>Pingvin</c:v>
                </c:pt>
                <c:pt idx="2">
                  <c:v>Kacsa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2.5</c:v>
                </c:pt>
                <c:pt idx="1">
                  <c:v>1.5</c:v>
                </c:pt>
                <c:pt idx="2">
                  <c:v>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39550720"/>
        <c:axId val="139552256"/>
        <c:axId val="0"/>
      </c:bar3DChart>
      <c:catAx>
        <c:axId val="139550720"/>
        <c:scaling>
          <c:orientation val="minMax"/>
        </c:scaling>
        <c:delete val="0"/>
        <c:axPos val="b"/>
        <c:majorTickMark val="out"/>
        <c:minorTickMark val="none"/>
        <c:tickLblPos val="nextTo"/>
        <c:crossAx val="139552256"/>
        <c:crosses val="autoZero"/>
        <c:auto val="1"/>
        <c:lblAlgn val="ctr"/>
        <c:lblOffset val="100"/>
        <c:noMultiLvlLbl val="0"/>
      </c:catAx>
      <c:valAx>
        <c:axId val="139552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955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o-RO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548B08-8C86-4E0E-9CC2-30D1FC83910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3EEB0D-7AC9-449D-B10D-3FD122299E99}">
      <dgm:prSet phldrT="[Text]"/>
      <dgm:spPr/>
      <dgm:t>
        <a:bodyPr/>
        <a:lstStyle/>
        <a:p>
          <a:r>
            <a:rPr lang="en-US" dirty="0" err="1" smtClean="0"/>
            <a:t>Ország</a:t>
          </a:r>
          <a:endParaRPr lang="en-US" dirty="0"/>
        </a:p>
      </dgm:t>
    </dgm:pt>
    <dgm:pt modelId="{0C3A94DF-C260-4C44-B835-A28E481B6F5D}" type="parTrans" cxnId="{29F42B52-941C-46D0-A932-32104968C10A}">
      <dgm:prSet/>
      <dgm:spPr/>
      <dgm:t>
        <a:bodyPr/>
        <a:lstStyle/>
        <a:p>
          <a:endParaRPr lang="en-US"/>
        </a:p>
      </dgm:t>
    </dgm:pt>
    <dgm:pt modelId="{9CBB5478-47A3-41FF-B23F-1A4F41EFA688}" type="sibTrans" cxnId="{29F42B52-941C-46D0-A932-32104968C10A}">
      <dgm:prSet/>
      <dgm:spPr/>
      <dgm:t>
        <a:bodyPr/>
        <a:lstStyle/>
        <a:p>
          <a:endParaRPr lang="en-US"/>
        </a:p>
      </dgm:t>
    </dgm:pt>
    <dgm:pt modelId="{87BDA927-2CF9-46B0-9CB2-7181FBDD8AE1}">
      <dgm:prSet phldrT="[Text]"/>
      <dgm:spPr/>
      <dgm:t>
        <a:bodyPr/>
        <a:lstStyle/>
        <a:p>
          <a:r>
            <a:rPr lang="hu-HU" dirty="0" smtClean="0"/>
            <a:t>Törzs</a:t>
          </a:r>
          <a:endParaRPr lang="en-US" dirty="0"/>
        </a:p>
      </dgm:t>
    </dgm:pt>
    <dgm:pt modelId="{D16066CA-6535-463C-A2FD-9AFF77DA4562}" type="parTrans" cxnId="{8FED1734-BE3C-4DF7-BE29-B707AC6827DE}">
      <dgm:prSet/>
      <dgm:spPr/>
      <dgm:t>
        <a:bodyPr/>
        <a:lstStyle/>
        <a:p>
          <a:endParaRPr lang="en-US"/>
        </a:p>
      </dgm:t>
    </dgm:pt>
    <dgm:pt modelId="{61F65EAB-2944-4A67-9660-9A3576FABDDA}" type="sibTrans" cxnId="{8FED1734-BE3C-4DF7-BE29-B707AC6827DE}">
      <dgm:prSet/>
      <dgm:spPr/>
      <dgm:t>
        <a:bodyPr/>
        <a:lstStyle/>
        <a:p>
          <a:endParaRPr lang="en-US"/>
        </a:p>
      </dgm:t>
    </dgm:pt>
    <dgm:pt modelId="{128140B0-AE35-4869-A2A6-8598F117863B}">
      <dgm:prSet phldrT="[Text]"/>
      <dgm:spPr/>
      <dgm:t>
        <a:bodyPr/>
        <a:lstStyle/>
        <a:p>
          <a:r>
            <a:rPr lang="hu-HU" dirty="0" smtClean="0"/>
            <a:t>Osztály</a:t>
          </a:r>
          <a:endParaRPr lang="en-US" dirty="0"/>
        </a:p>
      </dgm:t>
    </dgm:pt>
    <dgm:pt modelId="{79C7B3E8-8A28-4585-8B9D-C15F8071599B}" type="parTrans" cxnId="{354FE4F2-5089-4F32-93E3-0F71CCD62668}">
      <dgm:prSet/>
      <dgm:spPr/>
      <dgm:t>
        <a:bodyPr/>
        <a:lstStyle/>
        <a:p>
          <a:endParaRPr lang="en-US"/>
        </a:p>
      </dgm:t>
    </dgm:pt>
    <dgm:pt modelId="{0A68BFA3-D076-4B7D-89A9-4CBD6E40AE65}" type="sibTrans" cxnId="{354FE4F2-5089-4F32-93E3-0F71CCD62668}">
      <dgm:prSet/>
      <dgm:spPr/>
      <dgm:t>
        <a:bodyPr/>
        <a:lstStyle/>
        <a:p>
          <a:endParaRPr lang="en-US"/>
        </a:p>
      </dgm:t>
    </dgm:pt>
    <dgm:pt modelId="{5AE28608-794F-4F3F-B0A2-BE0B3E16DF3A}">
      <dgm:prSet phldrT="[Text]"/>
      <dgm:spPr/>
      <dgm:t>
        <a:bodyPr/>
        <a:lstStyle/>
        <a:p>
          <a:r>
            <a:rPr lang="hu-HU" dirty="0" smtClean="0"/>
            <a:t>Rend</a:t>
          </a:r>
          <a:endParaRPr lang="en-US" dirty="0"/>
        </a:p>
      </dgm:t>
    </dgm:pt>
    <dgm:pt modelId="{620BFE08-F7DD-4826-B148-5B0C39068EA0}" type="parTrans" cxnId="{3DCF91A2-3129-4F96-A06D-CD5C6E783B4B}">
      <dgm:prSet/>
      <dgm:spPr/>
      <dgm:t>
        <a:bodyPr/>
        <a:lstStyle/>
        <a:p>
          <a:endParaRPr lang="en-US"/>
        </a:p>
      </dgm:t>
    </dgm:pt>
    <dgm:pt modelId="{870AF1D2-454C-44FC-828E-6AF3D66E7EDF}" type="sibTrans" cxnId="{3DCF91A2-3129-4F96-A06D-CD5C6E783B4B}">
      <dgm:prSet/>
      <dgm:spPr/>
      <dgm:t>
        <a:bodyPr/>
        <a:lstStyle/>
        <a:p>
          <a:endParaRPr lang="en-US"/>
        </a:p>
      </dgm:t>
    </dgm:pt>
    <dgm:pt modelId="{DFD72D7C-6F0F-4E24-89E0-C992FAB56ECA}">
      <dgm:prSet phldrT="[Text]"/>
      <dgm:spPr/>
      <dgm:t>
        <a:bodyPr/>
        <a:lstStyle/>
        <a:p>
          <a:r>
            <a:rPr lang="hu-HU" dirty="0" smtClean="0"/>
            <a:t>Család</a:t>
          </a:r>
          <a:endParaRPr lang="en-US" dirty="0"/>
        </a:p>
      </dgm:t>
    </dgm:pt>
    <dgm:pt modelId="{04C7626C-377E-4A0A-B056-B160077278F8}" type="parTrans" cxnId="{A46DC810-7E06-468E-BAE7-B08711CCCD4E}">
      <dgm:prSet/>
      <dgm:spPr/>
      <dgm:t>
        <a:bodyPr/>
        <a:lstStyle/>
        <a:p>
          <a:endParaRPr lang="en-US"/>
        </a:p>
      </dgm:t>
    </dgm:pt>
    <dgm:pt modelId="{E69C7DBA-42A8-4458-87F2-F63A9326F85F}" type="sibTrans" cxnId="{A46DC810-7E06-468E-BAE7-B08711CCCD4E}">
      <dgm:prSet/>
      <dgm:spPr/>
      <dgm:t>
        <a:bodyPr/>
        <a:lstStyle/>
        <a:p>
          <a:endParaRPr lang="en-US"/>
        </a:p>
      </dgm:t>
    </dgm:pt>
    <dgm:pt modelId="{DA67C97F-21EB-4C8F-8E44-9DA757EF1D06}">
      <dgm:prSet phldrT="[Text]"/>
      <dgm:spPr/>
      <dgm:t>
        <a:bodyPr/>
        <a:lstStyle/>
        <a:p>
          <a:r>
            <a:rPr lang="hu-HU" dirty="0" smtClean="0"/>
            <a:t>Nem</a:t>
          </a:r>
          <a:endParaRPr lang="en-US" dirty="0"/>
        </a:p>
      </dgm:t>
    </dgm:pt>
    <dgm:pt modelId="{42532AB9-ECF2-4ED1-BECF-132A5287ED6F}" type="parTrans" cxnId="{56617358-C323-4A49-9FA3-FF1FE133AE3D}">
      <dgm:prSet/>
      <dgm:spPr/>
      <dgm:t>
        <a:bodyPr/>
        <a:lstStyle/>
        <a:p>
          <a:endParaRPr lang="en-US"/>
        </a:p>
      </dgm:t>
    </dgm:pt>
    <dgm:pt modelId="{A88C148A-9384-4335-B493-FC4C46170A2F}" type="sibTrans" cxnId="{56617358-C323-4A49-9FA3-FF1FE133AE3D}">
      <dgm:prSet/>
      <dgm:spPr/>
      <dgm:t>
        <a:bodyPr/>
        <a:lstStyle/>
        <a:p>
          <a:endParaRPr lang="en-US"/>
        </a:p>
      </dgm:t>
    </dgm:pt>
    <dgm:pt modelId="{96ED351F-72FF-4842-87DD-1F2E5B7CE3BA}">
      <dgm:prSet phldrT="[Text]"/>
      <dgm:spPr/>
      <dgm:t>
        <a:bodyPr/>
        <a:lstStyle/>
        <a:p>
          <a:r>
            <a:rPr lang="hu-HU" dirty="0" smtClean="0"/>
            <a:t>Faj</a:t>
          </a:r>
          <a:endParaRPr lang="en-US" dirty="0"/>
        </a:p>
      </dgm:t>
    </dgm:pt>
    <dgm:pt modelId="{425C5FCE-A284-4D97-8C07-273BE8FA802F}" type="parTrans" cxnId="{6AAA037C-EC69-4972-83FE-DF82AA2F8424}">
      <dgm:prSet/>
      <dgm:spPr/>
      <dgm:t>
        <a:bodyPr/>
        <a:lstStyle/>
        <a:p>
          <a:endParaRPr lang="en-US"/>
        </a:p>
      </dgm:t>
    </dgm:pt>
    <dgm:pt modelId="{18A0FDB6-4BAB-46FD-BED6-EF033A88B6FB}" type="sibTrans" cxnId="{6AAA037C-EC69-4972-83FE-DF82AA2F8424}">
      <dgm:prSet/>
      <dgm:spPr/>
      <dgm:t>
        <a:bodyPr/>
        <a:lstStyle/>
        <a:p>
          <a:endParaRPr lang="en-US"/>
        </a:p>
      </dgm:t>
    </dgm:pt>
    <dgm:pt modelId="{2595CE0F-570C-447E-85A9-5F6E9384A64D}">
      <dgm:prSet phldrT="[Text]"/>
      <dgm:spPr/>
      <dgm:t>
        <a:bodyPr/>
        <a:lstStyle/>
        <a:p>
          <a:r>
            <a:rPr lang="hu-HU" dirty="0" smtClean="0"/>
            <a:t>Alfaj</a:t>
          </a:r>
          <a:endParaRPr lang="en-US" dirty="0"/>
        </a:p>
      </dgm:t>
    </dgm:pt>
    <dgm:pt modelId="{6F8DDB39-29A7-4153-8390-7293086F6DF7}" type="parTrans" cxnId="{D166E25F-AB60-41EC-9ED2-EA5EA488533B}">
      <dgm:prSet/>
      <dgm:spPr/>
      <dgm:t>
        <a:bodyPr/>
        <a:lstStyle/>
        <a:p>
          <a:endParaRPr lang="en-US"/>
        </a:p>
      </dgm:t>
    </dgm:pt>
    <dgm:pt modelId="{8ECBB27C-4054-4900-84B6-D01AA1E07B9E}" type="sibTrans" cxnId="{D166E25F-AB60-41EC-9ED2-EA5EA488533B}">
      <dgm:prSet/>
      <dgm:spPr/>
      <dgm:t>
        <a:bodyPr/>
        <a:lstStyle/>
        <a:p>
          <a:endParaRPr lang="en-US"/>
        </a:p>
      </dgm:t>
    </dgm:pt>
    <dgm:pt modelId="{BDDA812D-77AE-403F-8A7C-4724652B2DAE}" type="pres">
      <dgm:prSet presAssocID="{38548B08-8C86-4E0E-9CC2-30D1FC83910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o-RO"/>
        </a:p>
      </dgm:t>
    </dgm:pt>
    <dgm:pt modelId="{51ABCBAF-A922-44BB-BC3E-916E60F8FFF2}" type="pres">
      <dgm:prSet presAssocID="{BD3EEB0D-7AC9-449D-B10D-3FD122299E9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E599BE-C530-4BD0-897C-A2D452590AD5}" type="pres">
      <dgm:prSet presAssocID="{9CBB5478-47A3-41FF-B23F-1A4F41EFA688}" presName="sibTrans" presStyleLbl="sibTrans2D1" presStyleIdx="0" presStyleCnt="8"/>
      <dgm:spPr/>
      <dgm:t>
        <a:bodyPr/>
        <a:lstStyle/>
        <a:p>
          <a:endParaRPr lang="ro-RO"/>
        </a:p>
      </dgm:t>
    </dgm:pt>
    <dgm:pt modelId="{63453217-0E2E-4BD1-AAE9-B4B86A5759F6}" type="pres">
      <dgm:prSet presAssocID="{9CBB5478-47A3-41FF-B23F-1A4F41EFA688}" presName="connectorText" presStyleLbl="sibTrans2D1" presStyleIdx="0" presStyleCnt="8"/>
      <dgm:spPr/>
      <dgm:t>
        <a:bodyPr/>
        <a:lstStyle/>
        <a:p>
          <a:endParaRPr lang="ro-RO"/>
        </a:p>
      </dgm:t>
    </dgm:pt>
    <dgm:pt modelId="{756C3EB9-C816-4E73-AEA4-FCD7E51615FE}" type="pres">
      <dgm:prSet presAssocID="{87BDA927-2CF9-46B0-9CB2-7181FBDD8AE1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ED4607F8-4405-4EBE-A267-FCE27EE3E13E}" type="pres">
      <dgm:prSet presAssocID="{61F65EAB-2944-4A67-9660-9A3576FABDDA}" presName="sibTrans" presStyleLbl="sibTrans2D1" presStyleIdx="1" presStyleCnt="8"/>
      <dgm:spPr/>
      <dgm:t>
        <a:bodyPr/>
        <a:lstStyle/>
        <a:p>
          <a:endParaRPr lang="ro-RO"/>
        </a:p>
      </dgm:t>
    </dgm:pt>
    <dgm:pt modelId="{0CB47576-CCE0-43E4-8569-87A25C5D90AF}" type="pres">
      <dgm:prSet presAssocID="{61F65EAB-2944-4A67-9660-9A3576FABDDA}" presName="connectorText" presStyleLbl="sibTrans2D1" presStyleIdx="1" presStyleCnt="8"/>
      <dgm:spPr/>
      <dgm:t>
        <a:bodyPr/>
        <a:lstStyle/>
        <a:p>
          <a:endParaRPr lang="ro-RO"/>
        </a:p>
      </dgm:t>
    </dgm:pt>
    <dgm:pt modelId="{2F2BEA8A-50F0-4562-A0E6-63BADA64D8BD}" type="pres">
      <dgm:prSet presAssocID="{128140B0-AE35-4869-A2A6-8598F117863B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DDAF6A-9269-4838-A7D8-F82E0AA7B6CC}" type="pres">
      <dgm:prSet presAssocID="{0A68BFA3-D076-4B7D-89A9-4CBD6E40AE65}" presName="sibTrans" presStyleLbl="sibTrans2D1" presStyleIdx="2" presStyleCnt="8"/>
      <dgm:spPr/>
      <dgm:t>
        <a:bodyPr/>
        <a:lstStyle/>
        <a:p>
          <a:endParaRPr lang="ro-RO"/>
        </a:p>
      </dgm:t>
    </dgm:pt>
    <dgm:pt modelId="{A365A914-D312-4F68-B217-289B40F5D2A0}" type="pres">
      <dgm:prSet presAssocID="{0A68BFA3-D076-4B7D-89A9-4CBD6E40AE65}" presName="connectorText" presStyleLbl="sibTrans2D1" presStyleIdx="2" presStyleCnt="8"/>
      <dgm:spPr/>
      <dgm:t>
        <a:bodyPr/>
        <a:lstStyle/>
        <a:p>
          <a:endParaRPr lang="ro-RO"/>
        </a:p>
      </dgm:t>
    </dgm:pt>
    <dgm:pt modelId="{63BDDA9A-5A4C-4E1B-BBFF-6CA7A62EC705}" type="pres">
      <dgm:prSet presAssocID="{5AE28608-794F-4F3F-B0A2-BE0B3E16DF3A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7D6E6680-FAEB-4FF6-B6D6-62B88B16C2B2}" type="pres">
      <dgm:prSet presAssocID="{870AF1D2-454C-44FC-828E-6AF3D66E7EDF}" presName="sibTrans" presStyleLbl="sibTrans2D1" presStyleIdx="3" presStyleCnt="8"/>
      <dgm:spPr/>
      <dgm:t>
        <a:bodyPr/>
        <a:lstStyle/>
        <a:p>
          <a:endParaRPr lang="ro-RO"/>
        </a:p>
      </dgm:t>
    </dgm:pt>
    <dgm:pt modelId="{957626E5-651F-4868-89A8-D5527D8C176A}" type="pres">
      <dgm:prSet presAssocID="{870AF1D2-454C-44FC-828E-6AF3D66E7EDF}" presName="connectorText" presStyleLbl="sibTrans2D1" presStyleIdx="3" presStyleCnt="8"/>
      <dgm:spPr/>
      <dgm:t>
        <a:bodyPr/>
        <a:lstStyle/>
        <a:p>
          <a:endParaRPr lang="ro-RO"/>
        </a:p>
      </dgm:t>
    </dgm:pt>
    <dgm:pt modelId="{6805DA5F-3EB4-46CA-97EB-0F898CD50BC8}" type="pres">
      <dgm:prSet presAssocID="{DFD72D7C-6F0F-4E24-89E0-C992FAB56ECA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0322D5-8DED-474B-9E7F-7C43B0789C18}" type="pres">
      <dgm:prSet presAssocID="{E69C7DBA-42A8-4458-87F2-F63A9326F85F}" presName="sibTrans" presStyleLbl="sibTrans2D1" presStyleIdx="4" presStyleCnt="8"/>
      <dgm:spPr/>
      <dgm:t>
        <a:bodyPr/>
        <a:lstStyle/>
        <a:p>
          <a:endParaRPr lang="ro-RO"/>
        </a:p>
      </dgm:t>
    </dgm:pt>
    <dgm:pt modelId="{7CC15448-070F-416F-BE6D-D7BE0BDAACE1}" type="pres">
      <dgm:prSet presAssocID="{E69C7DBA-42A8-4458-87F2-F63A9326F85F}" presName="connectorText" presStyleLbl="sibTrans2D1" presStyleIdx="4" presStyleCnt="8"/>
      <dgm:spPr/>
      <dgm:t>
        <a:bodyPr/>
        <a:lstStyle/>
        <a:p>
          <a:endParaRPr lang="ro-RO"/>
        </a:p>
      </dgm:t>
    </dgm:pt>
    <dgm:pt modelId="{8FC20F71-8D1F-4CC6-BE7A-23894174A718}" type="pres">
      <dgm:prSet presAssocID="{DA67C97F-21EB-4C8F-8E44-9DA757EF1D06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05F737-7EC4-4857-A7AE-DF8C794660AF}" type="pres">
      <dgm:prSet presAssocID="{A88C148A-9384-4335-B493-FC4C46170A2F}" presName="sibTrans" presStyleLbl="sibTrans2D1" presStyleIdx="5" presStyleCnt="8"/>
      <dgm:spPr/>
      <dgm:t>
        <a:bodyPr/>
        <a:lstStyle/>
        <a:p>
          <a:endParaRPr lang="ro-RO"/>
        </a:p>
      </dgm:t>
    </dgm:pt>
    <dgm:pt modelId="{087712B7-F8C3-4C6C-B385-60E02C70D26F}" type="pres">
      <dgm:prSet presAssocID="{A88C148A-9384-4335-B493-FC4C46170A2F}" presName="connectorText" presStyleLbl="sibTrans2D1" presStyleIdx="5" presStyleCnt="8"/>
      <dgm:spPr/>
      <dgm:t>
        <a:bodyPr/>
        <a:lstStyle/>
        <a:p>
          <a:endParaRPr lang="ro-RO"/>
        </a:p>
      </dgm:t>
    </dgm:pt>
    <dgm:pt modelId="{E32448E4-BBCB-48B2-B543-1848CE77B9BC}" type="pres">
      <dgm:prSet presAssocID="{96ED351F-72FF-4842-87DD-1F2E5B7CE3B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B426E4-0D29-48A5-A914-E9B5B3B410DE}" type="pres">
      <dgm:prSet presAssocID="{18A0FDB6-4BAB-46FD-BED6-EF033A88B6FB}" presName="sibTrans" presStyleLbl="sibTrans2D1" presStyleIdx="6" presStyleCnt="8"/>
      <dgm:spPr/>
      <dgm:t>
        <a:bodyPr/>
        <a:lstStyle/>
        <a:p>
          <a:endParaRPr lang="ro-RO"/>
        </a:p>
      </dgm:t>
    </dgm:pt>
    <dgm:pt modelId="{128BD2D8-DCC3-4FC0-8492-38B6D82ED062}" type="pres">
      <dgm:prSet presAssocID="{18A0FDB6-4BAB-46FD-BED6-EF033A88B6FB}" presName="connectorText" presStyleLbl="sibTrans2D1" presStyleIdx="6" presStyleCnt="8"/>
      <dgm:spPr/>
      <dgm:t>
        <a:bodyPr/>
        <a:lstStyle/>
        <a:p>
          <a:endParaRPr lang="ro-RO"/>
        </a:p>
      </dgm:t>
    </dgm:pt>
    <dgm:pt modelId="{66E66639-4999-4183-9F47-3E954E255CBC}" type="pres">
      <dgm:prSet presAssocID="{2595CE0F-570C-447E-85A9-5F6E9384A64D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1DA933-4D63-4FEE-8A85-5046B1B8AA58}" type="pres">
      <dgm:prSet presAssocID="{8ECBB27C-4054-4900-84B6-D01AA1E07B9E}" presName="sibTrans" presStyleLbl="sibTrans2D1" presStyleIdx="7" presStyleCnt="8"/>
      <dgm:spPr/>
      <dgm:t>
        <a:bodyPr/>
        <a:lstStyle/>
        <a:p>
          <a:endParaRPr lang="ro-RO"/>
        </a:p>
      </dgm:t>
    </dgm:pt>
    <dgm:pt modelId="{7A3DB6E3-F954-4BB8-967B-899A7D4FFFFA}" type="pres">
      <dgm:prSet presAssocID="{8ECBB27C-4054-4900-84B6-D01AA1E07B9E}" presName="connectorText" presStyleLbl="sibTrans2D1" presStyleIdx="7" presStyleCnt="8"/>
      <dgm:spPr/>
      <dgm:t>
        <a:bodyPr/>
        <a:lstStyle/>
        <a:p>
          <a:endParaRPr lang="ro-RO"/>
        </a:p>
      </dgm:t>
    </dgm:pt>
  </dgm:ptLst>
  <dgm:cxnLst>
    <dgm:cxn modelId="{29F42B52-941C-46D0-A932-32104968C10A}" srcId="{38548B08-8C86-4E0E-9CC2-30D1FC839104}" destId="{BD3EEB0D-7AC9-449D-B10D-3FD122299E99}" srcOrd="0" destOrd="0" parTransId="{0C3A94DF-C260-4C44-B835-A28E481B6F5D}" sibTransId="{9CBB5478-47A3-41FF-B23F-1A4F41EFA688}"/>
    <dgm:cxn modelId="{061699B3-2301-4663-A2F2-82FE769D0DEC}" type="presOf" srcId="{9CBB5478-47A3-41FF-B23F-1A4F41EFA688}" destId="{63453217-0E2E-4BD1-AAE9-B4B86A5759F6}" srcOrd="1" destOrd="0" presId="urn:microsoft.com/office/officeart/2005/8/layout/cycle2"/>
    <dgm:cxn modelId="{4100E703-D615-4222-836D-4A96F703BEF5}" type="presOf" srcId="{DFD72D7C-6F0F-4E24-89E0-C992FAB56ECA}" destId="{6805DA5F-3EB4-46CA-97EB-0F898CD50BC8}" srcOrd="0" destOrd="0" presId="urn:microsoft.com/office/officeart/2005/8/layout/cycle2"/>
    <dgm:cxn modelId="{ADA1128F-B934-40D8-8834-A1AF1C605485}" type="presOf" srcId="{18A0FDB6-4BAB-46FD-BED6-EF033A88B6FB}" destId="{3EB426E4-0D29-48A5-A914-E9B5B3B410DE}" srcOrd="0" destOrd="0" presId="urn:microsoft.com/office/officeart/2005/8/layout/cycle2"/>
    <dgm:cxn modelId="{DCC72BCE-87C0-4867-9C24-FE534E3BE3EE}" type="presOf" srcId="{5AE28608-794F-4F3F-B0A2-BE0B3E16DF3A}" destId="{63BDDA9A-5A4C-4E1B-BBFF-6CA7A62EC705}" srcOrd="0" destOrd="0" presId="urn:microsoft.com/office/officeart/2005/8/layout/cycle2"/>
    <dgm:cxn modelId="{354FE4F2-5089-4F32-93E3-0F71CCD62668}" srcId="{38548B08-8C86-4E0E-9CC2-30D1FC839104}" destId="{128140B0-AE35-4869-A2A6-8598F117863B}" srcOrd="2" destOrd="0" parTransId="{79C7B3E8-8A28-4585-8B9D-C15F8071599B}" sibTransId="{0A68BFA3-D076-4B7D-89A9-4CBD6E40AE65}"/>
    <dgm:cxn modelId="{9627B562-00F2-4E46-AB15-E923D12A3056}" type="presOf" srcId="{18A0FDB6-4BAB-46FD-BED6-EF033A88B6FB}" destId="{128BD2D8-DCC3-4FC0-8492-38B6D82ED062}" srcOrd="1" destOrd="0" presId="urn:microsoft.com/office/officeart/2005/8/layout/cycle2"/>
    <dgm:cxn modelId="{065658F0-6B64-4E63-8AC8-351C111451EB}" type="presOf" srcId="{38548B08-8C86-4E0E-9CC2-30D1FC839104}" destId="{BDDA812D-77AE-403F-8A7C-4724652B2DAE}" srcOrd="0" destOrd="0" presId="urn:microsoft.com/office/officeart/2005/8/layout/cycle2"/>
    <dgm:cxn modelId="{2F851FF3-731D-49DC-AF02-9DF54E0A6A13}" type="presOf" srcId="{0A68BFA3-D076-4B7D-89A9-4CBD6E40AE65}" destId="{A365A914-D312-4F68-B217-289B40F5D2A0}" srcOrd="1" destOrd="0" presId="urn:microsoft.com/office/officeart/2005/8/layout/cycle2"/>
    <dgm:cxn modelId="{56617358-C323-4A49-9FA3-FF1FE133AE3D}" srcId="{38548B08-8C86-4E0E-9CC2-30D1FC839104}" destId="{DA67C97F-21EB-4C8F-8E44-9DA757EF1D06}" srcOrd="5" destOrd="0" parTransId="{42532AB9-ECF2-4ED1-BECF-132A5287ED6F}" sibTransId="{A88C148A-9384-4335-B493-FC4C46170A2F}"/>
    <dgm:cxn modelId="{D166E25F-AB60-41EC-9ED2-EA5EA488533B}" srcId="{38548B08-8C86-4E0E-9CC2-30D1FC839104}" destId="{2595CE0F-570C-447E-85A9-5F6E9384A64D}" srcOrd="7" destOrd="0" parTransId="{6F8DDB39-29A7-4153-8390-7293086F6DF7}" sibTransId="{8ECBB27C-4054-4900-84B6-D01AA1E07B9E}"/>
    <dgm:cxn modelId="{A07E59EC-5E44-42B7-8290-FDE3B64A5EB9}" type="presOf" srcId="{E69C7DBA-42A8-4458-87F2-F63A9326F85F}" destId="{740322D5-8DED-474B-9E7F-7C43B0789C18}" srcOrd="0" destOrd="0" presId="urn:microsoft.com/office/officeart/2005/8/layout/cycle2"/>
    <dgm:cxn modelId="{6444B813-F801-40BC-98DF-60C3019D4737}" type="presOf" srcId="{61F65EAB-2944-4A67-9660-9A3576FABDDA}" destId="{ED4607F8-4405-4EBE-A267-FCE27EE3E13E}" srcOrd="0" destOrd="0" presId="urn:microsoft.com/office/officeart/2005/8/layout/cycle2"/>
    <dgm:cxn modelId="{67AB789E-57A5-4B70-A6D0-C8772046911A}" type="presOf" srcId="{2595CE0F-570C-447E-85A9-5F6E9384A64D}" destId="{66E66639-4999-4183-9F47-3E954E255CBC}" srcOrd="0" destOrd="0" presId="urn:microsoft.com/office/officeart/2005/8/layout/cycle2"/>
    <dgm:cxn modelId="{83A3B4F1-78AD-4CDA-A0F1-131015442451}" type="presOf" srcId="{E69C7DBA-42A8-4458-87F2-F63A9326F85F}" destId="{7CC15448-070F-416F-BE6D-D7BE0BDAACE1}" srcOrd="1" destOrd="0" presId="urn:microsoft.com/office/officeart/2005/8/layout/cycle2"/>
    <dgm:cxn modelId="{E024307B-B0E9-45A1-AF8E-BF4B884A422D}" type="presOf" srcId="{61F65EAB-2944-4A67-9660-9A3576FABDDA}" destId="{0CB47576-CCE0-43E4-8569-87A25C5D90AF}" srcOrd="1" destOrd="0" presId="urn:microsoft.com/office/officeart/2005/8/layout/cycle2"/>
    <dgm:cxn modelId="{6AAA037C-EC69-4972-83FE-DF82AA2F8424}" srcId="{38548B08-8C86-4E0E-9CC2-30D1FC839104}" destId="{96ED351F-72FF-4842-87DD-1F2E5B7CE3BA}" srcOrd="6" destOrd="0" parTransId="{425C5FCE-A284-4D97-8C07-273BE8FA802F}" sibTransId="{18A0FDB6-4BAB-46FD-BED6-EF033A88B6FB}"/>
    <dgm:cxn modelId="{163682A9-C430-4FD2-8D13-0803C549EAA9}" type="presOf" srcId="{0A68BFA3-D076-4B7D-89A9-4CBD6E40AE65}" destId="{AFDDAF6A-9269-4838-A7D8-F82E0AA7B6CC}" srcOrd="0" destOrd="0" presId="urn:microsoft.com/office/officeart/2005/8/layout/cycle2"/>
    <dgm:cxn modelId="{31768F82-0CF1-4C45-B217-CD02D778DB9A}" type="presOf" srcId="{8ECBB27C-4054-4900-84B6-D01AA1E07B9E}" destId="{7A3DB6E3-F954-4BB8-967B-899A7D4FFFFA}" srcOrd="1" destOrd="0" presId="urn:microsoft.com/office/officeart/2005/8/layout/cycle2"/>
    <dgm:cxn modelId="{981A46C9-4B30-4090-9FBE-7B64FA92FB40}" type="presOf" srcId="{96ED351F-72FF-4842-87DD-1F2E5B7CE3BA}" destId="{E32448E4-BBCB-48B2-B543-1848CE77B9BC}" srcOrd="0" destOrd="0" presId="urn:microsoft.com/office/officeart/2005/8/layout/cycle2"/>
    <dgm:cxn modelId="{8FED1734-BE3C-4DF7-BE29-B707AC6827DE}" srcId="{38548B08-8C86-4E0E-9CC2-30D1FC839104}" destId="{87BDA927-2CF9-46B0-9CB2-7181FBDD8AE1}" srcOrd="1" destOrd="0" parTransId="{D16066CA-6535-463C-A2FD-9AFF77DA4562}" sibTransId="{61F65EAB-2944-4A67-9660-9A3576FABDDA}"/>
    <dgm:cxn modelId="{ABC7A332-5383-4092-865E-F71189891312}" type="presOf" srcId="{A88C148A-9384-4335-B493-FC4C46170A2F}" destId="{087712B7-F8C3-4C6C-B385-60E02C70D26F}" srcOrd="1" destOrd="0" presId="urn:microsoft.com/office/officeart/2005/8/layout/cycle2"/>
    <dgm:cxn modelId="{2C3F3A38-D649-4046-AA84-24FB89D07BB7}" type="presOf" srcId="{128140B0-AE35-4869-A2A6-8598F117863B}" destId="{2F2BEA8A-50F0-4562-A0E6-63BADA64D8BD}" srcOrd="0" destOrd="0" presId="urn:microsoft.com/office/officeart/2005/8/layout/cycle2"/>
    <dgm:cxn modelId="{2AB32EC9-4155-4852-A475-CD8A9186F7DB}" type="presOf" srcId="{A88C148A-9384-4335-B493-FC4C46170A2F}" destId="{7905F737-7EC4-4857-A7AE-DF8C794660AF}" srcOrd="0" destOrd="0" presId="urn:microsoft.com/office/officeart/2005/8/layout/cycle2"/>
    <dgm:cxn modelId="{79E06507-E086-4B59-B0DC-06D70033C336}" type="presOf" srcId="{DA67C97F-21EB-4C8F-8E44-9DA757EF1D06}" destId="{8FC20F71-8D1F-4CC6-BE7A-23894174A718}" srcOrd="0" destOrd="0" presId="urn:microsoft.com/office/officeart/2005/8/layout/cycle2"/>
    <dgm:cxn modelId="{D96230E0-6E6E-4E44-AD86-2FEA08A4B3A7}" type="presOf" srcId="{87BDA927-2CF9-46B0-9CB2-7181FBDD8AE1}" destId="{756C3EB9-C816-4E73-AEA4-FCD7E51615FE}" srcOrd="0" destOrd="0" presId="urn:microsoft.com/office/officeart/2005/8/layout/cycle2"/>
    <dgm:cxn modelId="{A7DF229F-69F1-441C-BEA9-6C9AEF462CFE}" type="presOf" srcId="{8ECBB27C-4054-4900-84B6-D01AA1E07B9E}" destId="{7F1DA933-4D63-4FEE-8A85-5046B1B8AA58}" srcOrd="0" destOrd="0" presId="urn:microsoft.com/office/officeart/2005/8/layout/cycle2"/>
    <dgm:cxn modelId="{3DCF91A2-3129-4F96-A06D-CD5C6E783B4B}" srcId="{38548B08-8C86-4E0E-9CC2-30D1FC839104}" destId="{5AE28608-794F-4F3F-B0A2-BE0B3E16DF3A}" srcOrd="3" destOrd="0" parTransId="{620BFE08-F7DD-4826-B148-5B0C39068EA0}" sibTransId="{870AF1D2-454C-44FC-828E-6AF3D66E7EDF}"/>
    <dgm:cxn modelId="{172F12D7-C6F8-419E-807F-C9BA187845D6}" type="presOf" srcId="{9CBB5478-47A3-41FF-B23F-1A4F41EFA688}" destId="{11E599BE-C530-4BD0-897C-A2D452590AD5}" srcOrd="0" destOrd="0" presId="urn:microsoft.com/office/officeart/2005/8/layout/cycle2"/>
    <dgm:cxn modelId="{1FC1DB74-ACF9-4FC6-ABFA-B597118BE323}" type="presOf" srcId="{BD3EEB0D-7AC9-449D-B10D-3FD122299E99}" destId="{51ABCBAF-A922-44BB-BC3E-916E60F8FFF2}" srcOrd="0" destOrd="0" presId="urn:microsoft.com/office/officeart/2005/8/layout/cycle2"/>
    <dgm:cxn modelId="{DE2D9F0F-75D7-40EB-B8A3-EC7025CD5080}" type="presOf" srcId="{870AF1D2-454C-44FC-828E-6AF3D66E7EDF}" destId="{957626E5-651F-4868-89A8-D5527D8C176A}" srcOrd="1" destOrd="0" presId="urn:microsoft.com/office/officeart/2005/8/layout/cycle2"/>
    <dgm:cxn modelId="{B377A221-553D-4292-8D27-C2F7093DAED7}" type="presOf" srcId="{870AF1D2-454C-44FC-828E-6AF3D66E7EDF}" destId="{7D6E6680-FAEB-4FF6-B6D6-62B88B16C2B2}" srcOrd="0" destOrd="0" presId="urn:microsoft.com/office/officeart/2005/8/layout/cycle2"/>
    <dgm:cxn modelId="{A46DC810-7E06-468E-BAE7-B08711CCCD4E}" srcId="{38548B08-8C86-4E0E-9CC2-30D1FC839104}" destId="{DFD72D7C-6F0F-4E24-89E0-C992FAB56ECA}" srcOrd="4" destOrd="0" parTransId="{04C7626C-377E-4A0A-B056-B160077278F8}" sibTransId="{E69C7DBA-42A8-4458-87F2-F63A9326F85F}"/>
    <dgm:cxn modelId="{C5590885-9F86-40D1-8D1D-4742CFECB40E}" type="presParOf" srcId="{BDDA812D-77AE-403F-8A7C-4724652B2DAE}" destId="{51ABCBAF-A922-44BB-BC3E-916E60F8FFF2}" srcOrd="0" destOrd="0" presId="urn:microsoft.com/office/officeart/2005/8/layout/cycle2"/>
    <dgm:cxn modelId="{4AAA8AF8-6F16-441A-BE58-52AB2DB2879F}" type="presParOf" srcId="{BDDA812D-77AE-403F-8A7C-4724652B2DAE}" destId="{11E599BE-C530-4BD0-897C-A2D452590AD5}" srcOrd="1" destOrd="0" presId="urn:microsoft.com/office/officeart/2005/8/layout/cycle2"/>
    <dgm:cxn modelId="{1A8A72E1-3F78-4029-9E43-FCABC5D53988}" type="presParOf" srcId="{11E599BE-C530-4BD0-897C-A2D452590AD5}" destId="{63453217-0E2E-4BD1-AAE9-B4B86A5759F6}" srcOrd="0" destOrd="0" presId="urn:microsoft.com/office/officeart/2005/8/layout/cycle2"/>
    <dgm:cxn modelId="{B2CFC868-2C7C-4E68-8624-C8557946F4A1}" type="presParOf" srcId="{BDDA812D-77AE-403F-8A7C-4724652B2DAE}" destId="{756C3EB9-C816-4E73-AEA4-FCD7E51615FE}" srcOrd="2" destOrd="0" presId="urn:microsoft.com/office/officeart/2005/8/layout/cycle2"/>
    <dgm:cxn modelId="{0C591A9B-D5AB-4F67-82F5-DEC1F3E6E895}" type="presParOf" srcId="{BDDA812D-77AE-403F-8A7C-4724652B2DAE}" destId="{ED4607F8-4405-4EBE-A267-FCE27EE3E13E}" srcOrd="3" destOrd="0" presId="urn:microsoft.com/office/officeart/2005/8/layout/cycle2"/>
    <dgm:cxn modelId="{8DA5604A-5CF2-4B88-AFD5-35CA1574B47F}" type="presParOf" srcId="{ED4607F8-4405-4EBE-A267-FCE27EE3E13E}" destId="{0CB47576-CCE0-43E4-8569-87A25C5D90AF}" srcOrd="0" destOrd="0" presId="urn:microsoft.com/office/officeart/2005/8/layout/cycle2"/>
    <dgm:cxn modelId="{16C6D0B7-79CF-441C-B710-595C2776886E}" type="presParOf" srcId="{BDDA812D-77AE-403F-8A7C-4724652B2DAE}" destId="{2F2BEA8A-50F0-4562-A0E6-63BADA64D8BD}" srcOrd="4" destOrd="0" presId="urn:microsoft.com/office/officeart/2005/8/layout/cycle2"/>
    <dgm:cxn modelId="{ECE56716-EB23-4514-9C9C-42F3545FE2FD}" type="presParOf" srcId="{BDDA812D-77AE-403F-8A7C-4724652B2DAE}" destId="{AFDDAF6A-9269-4838-A7D8-F82E0AA7B6CC}" srcOrd="5" destOrd="0" presId="urn:microsoft.com/office/officeart/2005/8/layout/cycle2"/>
    <dgm:cxn modelId="{ED91C7A9-48AF-43D8-B08E-781FEA560493}" type="presParOf" srcId="{AFDDAF6A-9269-4838-A7D8-F82E0AA7B6CC}" destId="{A365A914-D312-4F68-B217-289B40F5D2A0}" srcOrd="0" destOrd="0" presId="urn:microsoft.com/office/officeart/2005/8/layout/cycle2"/>
    <dgm:cxn modelId="{80905BD1-89D8-4AB1-ADDE-7776275B3D14}" type="presParOf" srcId="{BDDA812D-77AE-403F-8A7C-4724652B2DAE}" destId="{63BDDA9A-5A4C-4E1B-BBFF-6CA7A62EC705}" srcOrd="6" destOrd="0" presId="urn:microsoft.com/office/officeart/2005/8/layout/cycle2"/>
    <dgm:cxn modelId="{CEF047CA-8B9B-4825-91FA-E23300B8D2B5}" type="presParOf" srcId="{BDDA812D-77AE-403F-8A7C-4724652B2DAE}" destId="{7D6E6680-FAEB-4FF6-B6D6-62B88B16C2B2}" srcOrd="7" destOrd="0" presId="urn:microsoft.com/office/officeart/2005/8/layout/cycle2"/>
    <dgm:cxn modelId="{080E2F47-9744-43F6-9E2B-3226E13F0382}" type="presParOf" srcId="{7D6E6680-FAEB-4FF6-B6D6-62B88B16C2B2}" destId="{957626E5-651F-4868-89A8-D5527D8C176A}" srcOrd="0" destOrd="0" presId="urn:microsoft.com/office/officeart/2005/8/layout/cycle2"/>
    <dgm:cxn modelId="{810F5FE4-DA7C-4AD5-B32A-836072BE2107}" type="presParOf" srcId="{BDDA812D-77AE-403F-8A7C-4724652B2DAE}" destId="{6805DA5F-3EB4-46CA-97EB-0F898CD50BC8}" srcOrd="8" destOrd="0" presId="urn:microsoft.com/office/officeart/2005/8/layout/cycle2"/>
    <dgm:cxn modelId="{72A07C8B-9489-48DB-BFDD-0C93A62CAD26}" type="presParOf" srcId="{BDDA812D-77AE-403F-8A7C-4724652B2DAE}" destId="{740322D5-8DED-474B-9E7F-7C43B0789C18}" srcOrd="9" destOrd="0" presId="urn:microsoft.com/office/officeart/2005/8/layout/cycle2"/>
    <dgm:cxn modelId="{485144CA-71ED-43ED-846A-2EECE14D3DBF}" type="presParOf" srcId="{740322D5-8DED-474B-9E7F-7C43B0789C18}" destId="{7CC15448-070F-416F-BE6D-D7BE0BDAACE1}" srcOrd="0" destOrd="0" presId="urn:microsoft.com/office/officeart/2005/8/layout/cycle2"/>
    <dgm:cxn modelId="{9654FF50-D836-4E61-895C-39774022463A}" type="presParOf" srcId="{BDDA812D-77AE-403F-8A7C-4724652B2DAE}" destId="{8FC20F71-8D1F-4CC6-BE7A-23894174A718}" srcOrd="10" destOrd="0" presId="urn:microsoft.com/office/officeart/2005/8/layout/cycle2"/>
    <dgm:cxn modelId="{2495F256-4909-4BDD-9D64-D67594ED5F47}" type="presParOf" srcId="{BDDA812D-77AE-403F-8A7C-4724652B2DAE}" destId="{7905F737-7EC4-4857-A7AE-DF8C794660AF}" srcOrd="11" destOrd="0" presId="urn:microsoft.com/office/officeart/2005/8/layout/cycle2"/>
    <dgm:cxn modelId="{EBAFA1C8-3EF6-400F-8C19-1E06208EF6A0}" type="presParOf" srcId="{7905F737-7EC4-4857-A7AE-DF8C794660AF}" destId="{087712B7-F8C3-4C6C-B385-60E02C70D26F}" srcOrd="0" destOrd="0" presId="urn:microsoft.com/office/officeart/2005/8/layout/cycle2"/>
    <dgm:cxn modelId="{2A767F24-D787-4F4D-BC1C-8F125D8721F3}" type="presParOf" srcId="{BDDA812D-77AE-403F-8A7C-4724652B2DAE}" destId="{E32448E4-BBCB-48B2-B543-1848CE77B9BC}" srcOrd="12" destOrd="0" presId="urn:microsoft.com/office/officeart/2005/8/layout/cycle2"/>
    <dgm:cxn modelId="{E7C6F5BB-6307-4134-9426-D2F26BF13D2B}" type="presParOf" srcId="{BDDA812D-77AE-403F-8A7C-4724652B2DAE}" destId="{3EB426E4-0D29-48A5-A914-E9B5B3B410DE}" srcOrd="13" destOrd="0" presId="urn:microsoft.com/office/officeart/2005/8/layout/cycle2"/>
    <dgm:cxn modelId="{8D44F50C-4068-4162-A143-DA34D14C83AC}" type="presParOf" srcId="{3EB426E4-0D29-48A5-A914-E9B5B3B410DE}" destId="{128BD2D8-DCC3-4FC0-8492-38B6D82ED062}" srcOrd="0" destOrd="0" presId="urn:microsoft.com/office/officeart/2005/8/layout/cycle2"/>
    <dgm:cxn modelId="{9FAC48D9-7746-424B-8856-880AF6FC8AD9}" type="presParOf" srcId="{BDDA812D-77AE-403F-8A7C-4724652B2DAE}" destId="{66E66639-4999-4183-9F47-3E954E255CBC}" srcOrd="14" destOrd="0" presId="urn:microsoft.com/office/officeart/2005/8/layout/cycle2"/>
    <dgm:cxn modelId="{42034222-1BD2-4052-ABC8-39C277BA91EA}" type="presParOf" srcId="{BDDA812D-77AE-403F-8A7C-4724652B2DAE}" destId="{7F1DA933-4D63-4FEE-8A85-5046B1B8AA58}" srcOrd="15" destOrd="0" presId="urn:microsoft.com/office/officeart/2005/8/layout/cycle2"/>
    <dgm:cxn modelId="{9136D802-DDC8-4C78-8905-B9570619E8E1}" type="presParOf" srcId="{7F1DA933-4D63-4FEE-8A85-5046B1B8AA58}" destId="{7A3DB6E3-F954-4BB8-967B-899A7D4FFFF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ABCBAF-A922-44BB-BC3E-916E60F8FFF2}">
      <dsp:nvSpPr>
        <dsp:cNvPr id="0" name=""/>
        <dsp:cNvSpPr/>
      </dsp:nvSpPr>
      <dsp:spPr>
        <a:xfrm>
          <a:off x="3239727" y="1517"/>
          <a:ext cx="988144" cy="9881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Ország</a:t>
          </a:r>
          <a:endParaRPr lang="en-US" sz="1400" kern="1200" dirty="0"/>
        </a:p>
      </dsp:txBody>
      <dsp:txXfrm>
        <a:off x="3384437" y="146227"/>
        <a:ext cx="698724" cy="698724"/>
      </dsp:txXfrm>
    </dsp:sp>
    <dsp:sp modelId="{11E599BE-C530-4BD0-897C-A2D452590AD5}">
      <dsp:nvSpPr>
        <dsp:cNvPr id="0" name=""/>
        <dsp:cNvSpPr/>
      </dsp:nvSpPr>
      <dsp:spPr>
        <a:xfrm rot="1350000">
          <a:off x="4281365" y="610269"/>
          <a:ext cx="263729" cy="3334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284376" y="661830"/>
        <a:ext cx="184610" cy="200098"/>
      </dsp:txXfrm>
    </dsp:sp>
    <dsp:sp modelId="{756C3EB9-C816-4E73-AEA4-FCD7E51615FE}">
      <dsp:nvSpPr>
        <dsp:cNvPr id="0" name=""/>
        <dsp:cNvSpPr/>
      </dsp:nvSpPr>
      <dsp:spPr>
        <a:xfrm>
          <a:off x="4612379" y="570088"/>
          <a:ext cx="988144" cy="9881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Törzs</a:t>
          </a:r>
          <a:endParaRPr lang="en-US" sz="1400" kern="1200" dirty="0"/>
        </a:p>
      </dsp:txBody>
      <dsp:txXfrm>
        <a:off x="4757089" y="714798"/>
        <a:ext cx="698724" cy="698724"/>
      </dsp:txXfrm>
    </dsp:sp>
    <dsp:sp modelId="{ED4607F8-4405-4EBE-A267-FCE27EE3E13E}">
      <dsp:nvSpPr>
        <dsp:cNvPr id="0" name=""/>
        <dsp:cNvSpPr/>
      </dsp:nvSpPr>
      <dsp:spPr>
        <a:xfrm rot="4050000">
          <a:off x="5256016" y="1576841"/>
          <a:ext cx="263729" cy="3334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5280437" y="1606993"/>
        <a:ext cx="184610" cy="200098"/>
      </dsp:txXfrm>
    </dsp:sp>
    <dsp:sp modelId="{2F2BEA8A-50F0-4562-A0E6-63BADA64D8BD}">
      <dsp:nvSpPr>
        <dsp:cNvPr id="0" name=""/>
        <dsp:cNvSpPr/>
      </dsp:nvSpPr>
      <dsp:spPr>
        <a:xfrm>
          <a:off x="5180951" y="1942740"/>
          <a:ext cx="988144" cy="9881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Osztály</a:t>
          </a:r>
          <a:endParaRPr lang="en-US" sz="1400" kern="1200" dirty="0"/>
        </a:p>
      </dsp:txBody>
      <dsp:txXfrm>
        <a:off x="5325661" y="2087450"/>
        <a:ext cx="698724" cy="698724"/>
      </dsp:txXfrm>
    </dsp:sp>
    <dsp:sp modelId="{AFDDAF6A-9269-4838-A7D8-F82E0AA7B6CC}">
      <dsp:nvSpPr>
        <dsp:cNvPr id="0" name=""/>
        <dsp:cNvSpPr/>
      </dsp:nvSpPr>
      <dsp:spPr>
        <a:xfrm rot="6750000">
          <a:off x="5261729" y="2949493"/>
          <a:ext cx="263729" cy="3334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5316427" y="2979645"/>
        <a:ext cx="184610" cy="200098"/>
      </dsp:txXfrm>
    </dsp:sp>
    <dsp:sp modelId="{63BDDA9A-5A4C-4E1B-BBFF-6CA7A62EC705}">
      <dsp:nvSpPr>
        <dsp:cNvPr id="0" name=""/>
        <dsp:cNvSpPr/>
      </dsp:nvSpPr>
      <dsp:spPr>
        <a:xfrm>
          <a:off x="4612379" y="3315392"/>
          <a:ext cx="988144" cy="9881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Rend</a:t>
          </a:r>
          <a:endParaRPr lang="en-US" sz="1400" kern="1200" dirty="0"/>
        </a:p>
      </dsp:txBody>
      <dsp:txXfrm>
        <a:off x="4757089" y="3460102"/>
        <a:ext cx="698724" cy="698724"/>
      </dsp:txXfrm>
    </dsp:sp>
    <dsp:sp modelId="{7D6E6680-FAEB-4FF6-B6D6-62B88B16C2B2}">
      <dsp:nvSpPr>
        <dsp:cNvPr id="0" name=""/>
        <dsp:cNvSpPr/>
      </dsp:nvSpPr>
      <dsp:spPr>
        <a:xfrm rot="9450000">
          <a:off x="4295156" y="3924144"/>
          <a:ext cx="263729" cy="3334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4371264" y="3975705"/>
        <a:ext cx="184610" cy="200098"/>
      </dsp:txXfrm>
    </dsp:sp>
    <dsp:sp modelId="{6805DA5F-3EB4-46CA-97EB-0F898CD50BC8}">
      <dsp:nvSpPr>
        <dsp:cNvPr id="0" name=""/>
        <dsp:cNvSpPr/>
      </dsp:nvSpPr>
      <dsp:spPr>
        <a:xfrm>
          <a:off x="3239727" y="3883963"/>
          <a:ext cx="988144" cy="9881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Család</a:t>
          </a:r>
          <a:endParaRPr lang="en-US" sz="1400" kern="1200" dirty="0"/>
        </a:p>
      </dsp:txBody>
      <dsp:txXfrm>
        <a:off x="3384437" y="4028673"/>
        <a:ext cx="698724" cy="698724"/>
      </dsp:txXfrm>
    </dsp:sp>
    <dsp:sp modelId="{740322D5-8DED-474B-9E7F-7C43B0789C18}">
      <dsp:nvSpPr>
        <dsp:cNvPr id="0" name=""/>
        <dsp:cNvSpPr/>
      </dsp:nvSpPr>
      <dsp:spPr>
        <a:xfrm rot="12150000">
          <a:off x="2922504" y="3929857"/>
          <a:ext cx="263729" cy="3334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2998612" y="4011696"/>
        <a:ext cx="184610" cy="200098"/>
      </dsp:txXfrm>
    </dsp:sp>
    <dsp:sp modelId="{8FC20F71-8D1F-4CC6-BE7A-23894174A718}">
      <dsp:nvSpPr>
        <dsp:cNvPr id="0" name=""/>
        <dsp:cNvSpPr/>
      </dsp:nvSpPr>
      <dsp:spPr>
        <a:xfrm>
          <a:off x="1867075" y="3315392"/>
          <a:ext cx="988144" cy="9881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Nem</a:t>
          </a:r>
          <a:endParaRPr lang="en-US" sz="1400" kern="1200" dirty="0"/>
        </a:p>
      </dsp:txBody>
      <dsp:txXfrm>
        <a:off x="2011785" y="3460102"/>
        <a:ext cx="698724" cy="698724"/>
      </dsp:txXfrm>
    </dsp:sp>
    <dsp:sp modelId="{7905F737-7EC4-4857-A7AE-DF8C794660AF}">
      <dsp:nvSpPr>
        <dsp:cNvPr id="0" name=""/>
        <dsp:cNvSpPr/>
      </dsp:nvSpPr>
      <dsp:spPr>
        <a:xfrm rot="14850000">
          <a:off x="1947853" y="2963285"/>
          <a:ext cx="263729" cy="3334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2002551" y="3066533"/>
        <a:ext cx="184610" cy="200098"/>
      </dsp:txXfrm>
    </dsp:sp>
    <dsp:sp modelId="{E32448E4-BBCB-48B2-B543-1848CE77B9BC}">
      <dsp:nvSpPr>
        <dsp:cNvPr id="0" name=""/>
        <dsp:cNvSpPr/>
      </dsp:nvSpPr>
      <dsp:spPr>
        <a:xfrm>
          <a:off x="1298504" y="1942740"/>
          <a:ext cx="988144" cy="9881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Faj</a:t>
          </a:r>
          <a:endParaRPr lang="en-US" sz="1400" kern="1200" dirty="0"/>
        </a:p>
      </dsp:txBody>
      <dsp:txXfrm>
        <a:off x="1443214" y="2087450"/>
        <a:ext cx="698724" cy="698724"/>
      </dsp:txXfrm>
    </dsp:sp>
    <dsp:sp modelId="{3EB426E4-0D29-48A5-A914-E9B5B3B410DE}">
      <dsp:nvSpPr>
        <dsp:cNvPr id="0" name=""/>
        <dsp:cNvSpPr/>
      </dsp:nvSpPr>
      <dsp:spPr>
        <a:xfrm rot="17550000">
          <a:off x="1942140" y="1590632"/>
          <a:ext cx="263729" cy="3334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966561" y="1693880"/>
        <a:ext cx="184610" cy="200098"/>
      </dsp:txXfrm>
    </dsp:sp>
    <dsp:sp modelId="{66E66639-4999-4183-9F47-3E954E255CBC}">
      <dsp:nvSpPr>
        <dsp:cNvPr id="0" name=""/>
        <dsp:cNvSpPr/>
      </dsp:nvSpPr>
      <dsp:spPr>
        <a:xfrm>
          <a:off x="1867075" y="570088"/>
          <a:ext cx="988144" cy="9881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/>
            <a:t>Alfaj</a:t>
          </a:r>
          <a:endParaRPr lang="en-US" sz="1400" kern="1200" dirty="0"/>
        </a:p>
      </dsp:txBody>
      <dsp:txXfrm>
        <a:off x="2011785" y="714798"/>
        <a:ext cx="698724" cy="698724"/>
      </dsp:txXfrm>
    </dsp:sp>
    <dsp:sp modelId="{7F1DA933-4D63-4FEE-8A85-5046B1B8AA58}">
      <dsp:nvSpPr>
        <dsp:cNvPr id="0" name=""/>
        <dsp:cNvSpPr/>
      </dsp:nvSpPr>
      <dsp:spPr>
        <a:xfrm rot="20250000">
          <a:off x="2908713" y="615981"/>
          <a:ext cx="263729" cy="3334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911724" y="697820"/>
        <a:ext cx="184610" cy="200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C9154-D849-47E5-B4CE-5073701EF840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F735-D2C0-4BCF-B49A-85D4FACC7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22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F735-D2C0-4BCF-B49A-85D4FACC733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baseline="0" dirty="0" smtClean="0"/>
              <a:t>_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F735-D2C0-4BCF-B49A-85D4FACC733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D5A0915-DE4C-4B60-B6A6-D5FA265BD67D}" type="datetime1">
              <a:rPr lang="en-US" smtClean="0"/>
              <a:t>2/15/2013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C769E6-9BC8-4331-929E-745DD56511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FCEC-76F1-4D08-9078-6B874F82F4DE}" type="datetime1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5226-AA0E-43C7-8FF6-622A8B5FD1A6}" type="datetime1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34E29B-0EB9-403F-A805-47E50D5613C2}" type="datetime1">
              <a:rPr lang="en-US" smtClean="0"/>
              <a:t>2/15/2013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C769E6-9BC8-4331-929E-745DD565115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1924532-33FB-448F-A09B-EF978E9F7D2D}" type="datetime1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C769E6-9BC8-4331-929E-745DD56511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B140-05CE-4F9B-8AA8-38E1EBD2AFBF}" type="datetime1">
              <a:rPr lang="en-US" smtClean="0"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6EA51-11A7-4A61-95FE-97F2600DC1A3}" type="datetime1">
              <a:rPr lang="en-US" smtClean="0"/>
              <a:t>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5C9131-27AC-45E5-B3E2-CE9E16039B56}" type="datetime1">
              <a:rPr lang="en-US" smtClean="0"/>
              <a:t>2/15/2013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C769E6-9BC8-4331-929E-745DD565115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915C-812D-4B5D-A813-8CB0EABEA079}" type="datetime1">
              <a:rPr lang="en-US" smtClean="0"/>
              <a:t>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517F91-D85D-45EB-8802-9E0EBE8B7D72}" type="datetime1">
              <a:rPr lang="en-US" smtClean="0"/>
              <a:t>2/15/2013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C769E6-9BC8-4331-929E-745DD565115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6D8AEC-AD33-4B57-9F8B-400B016D107D}" type="datetime1">
              <a:rPr lang="en-US" smtClean="0"/>
              <a:t>2/15/2013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C769E6-9BC8-4331-929E-745DD565115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7BAD4E5-C74B-4EE8-B6E6-1D3A713B1B27}" type="datetime1">
              <a:rPr lang="en-US" smtClean="0"/>
              <a:t>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C769E6-9BC8-4331-929E-745DD56511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6357981"/>
          </a:xfrm>
          <a:ln>
            <a:solidFill>
              <a:schemeClr val="accent1"/>
            </a:solidFill>
          </a:ln>
        </p:spPr>
        <p:txBody>
          <a:bodyPr/>
          <a:lstStyle/>
          <a:p>
            <a:pPr algn="r"/>
            <a:r>
              <a:rPr lang="hu-HU" sz="4000" dirty="0" smtClean="0">
                <a:solidFill>
                  <a:srgbClr val="FF0000"/>
                </a:solidFill>
              </a:rPr>
              <a:t>Madarak</a:t>
            </a:r>
            <a:br>
              <a:rPr lang="hu-HU" sz="4000" dirty="0" smtClean="0">
                <a:solidFill>
                  <a:srgbClr val="FF0000"/>
                </a:solidFill>
              </a:rPr>
            </a:br>
            <a:r>
              <a:rPr lang="hu-HU" sz="4000" dirty="0">
                <a:solidFill>
                  <a:srgbClr val="FF0000"/>
                </a:solidFill>
              </a:rPr>
              <a:t/>
            </a:r>
            <a:br>
              <a:rPr lang="hu-HU" sz="4000" dirty="0">
                <a:solidFill>
                  <a:srgbClr val="FF0000"/>
                </a:solidFill>
              </a:rPr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sz="1800" dirty="0" smtClean="0">
                <a:latin typeface="Aharoni" pitchFamily="2" charset="-79"/>
                <a:cs typeface="Aharoni" pitchFamily="2" charset="-79"/>
              </a:rPr>
              <a:t>Készitette: </a:t>
            </a:r>
            <a:r>
              <a:rPr lang="en-US" sz="1800" dirty="0" err="1" smtClean="0">
                <a:latin typeface="Aharoni" pitchFamily="2" charset="-79"/>
                <a:cs typeface="Aharoni" pitchFamily="2" charset="-79"/>
              </a:rPr>
              <a:t>Csomaf</a:t>
            </a:r>
            <a:r>
              <a:rPr lang="hu-HU" sz="1800" dirty="0" smtClean="0">
                <a:latin typeface="Aharoni" pitchFamily="2" charset="-79"/>
                <a:cs typeface="Aharoni" pitchFamily="2" charset="-79"/>
              </a:rPr>
              <a:t>áy Hilda</a:t>
            </a:r>
            <a:r>
              <a:rPr lang="en-US" sz="1800" dirty="0" smtClean="0">
                <a:latin typeface="Aharoni" pitchFamily="2" charset="-79"/>
                <a:cs typeface="Aharoni" pitchFamily="2" charset="-79"/>
              </a:rPr>
              <a:t>-</a:t>
            </a:r>
            <a:r>
              <a:rPr lang="hu-HU" sz="1800" dirty="0" smtClean="0">
                <a:latin typeface="Aharoni" pitchFamily="2" charset="-79"/>
                <a:cs typeface="Aharoni" pitchFamily="2" charset="-79"/>
              </a:rPr>
              <a:t>Gabriella </a:t>
            </a:r>
            <a:r>
              <a:rPr lang="hu-HU" sz="1800" dirty="0">
                <a:latin typeface="Aharoni" pitchFamily="2" charset="-79"/>
                <a:cs typeface="Aharoni" pitchFamily="2" charset="-79"/>
              </a:rPr>
              <a:t/>
            </a:r>
            <a:br>
              <a:rPr lang="hu-HU" sz="1800" dirty="0">
                <a:latin typeface="Aharoni" pitchFamily="2" charset="-79"/>
                <a:cs typeface="Aharoni" pitchFamily="2" charset="-79"/>
              </a:rPr>
            </a:br>
            <a:r>
              <a:rPr lang="hu-HU" sz="1800" dirty="0" smtClean="0">
                <a:latin typeface="Aharoni" pitchFamily="2" charset="-79"/>
                <a:cs typeface="Aharoni" pitchFamily="2" charset="-79"/>
              </a:rPr>
              <a:t>Tanár: Iftenie Márta Ágnes</a:t>
            </a:r>
            <a:r>
              <a:rPr lang="en-US" sz="18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1800" dirty="0" smtClean="0">
                <a:latin typeface="Aharoni" pitchFamily="2" charset="-79"/>
                <a:cs typeface="Aharoni" pitchFamily="2" charset="-79"/>
              </a:rPr>
            </a:br>
            <a:r>
              <a:rPr lang="hu-HU" sz="1800" dirty="0" smtClean="0">
                <a:latin typeface="Aharoni" pitchFamily="2" charset="-79"/>
                <a:cs typeface="Aharoni" pitchFamily="2" charset="-79"/>
              </a:rPr>
              <a:t>Iskola:</a:t>
            </a:r>
            <a:r>
              <a:rPr lang="en-US" sz="1800" dirty="0" smtClean="0">
                <a:latin typeface="Aharoni" pitchFamily="2" charset="-79"/>
                <a:cs typeface="Aharoni" pitchFamily="2" charset="-79"/>
              </a:rPr>
              <a:t>“</a:t>
            </a:r>
            <a:r>
              <a:rPr lang="hu-HU" sz="1800" dirty="0" smtClean="0">
                <a:latin typeface="Aharoni" pitchFamily="2" charset="-79"/>
                <a:cs typeface="Aharoni" pitchFamily="2" charset="-79"/>
              </a:rPr>
              <a:t>SZÁSZ ADALBERT</a:t>
            </a:r>
            <a:r>
              <a:rPr lang="en-US" sz="1800" dirty="0" smtClean="0">
                <a:latin typeface="Aharoni" pitchFamily="2" charset="-79"/>
                <a:cs typeface="Aharoni" pitchFamily="2" charset="-79"/>
              </a:rPr>
              <a:t>” </a:t>
            </a:r>
            <a:r>
              <a:rPr lang="en-US" sz="1800" dirty="0" err="1" smtClean="0">
                <a:latin typeface="Aharoni" pitchFamily="2" charset="-79"/>
                <a:cs typeface="Aharoni" pitchFamily="2" charset="-79"/>
              </a:rPr>
              <a:t>Sportliceum</a:t>
            </a:r>
            <a:r>
              <a:rPr lang="en-US" sz="18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1800" dirty="0" smtClean="0">
                <a:latin typeface="Aharoni" pitchFamily="2" charset="-79"/>
                <a:cs typeface="Aharoni" pitchFamily="2" charset="-79"/>
              </a:rPr>
            </a:br>
            <a:r>
              <a:rPr lang="en-US" sz="1800" dirty="0" err="1" smtClean="0">
                <a:latin typeface="Aharoni" pitchFamily="2" charset="-79"/>
                <a:cs typeface="Aharoni" pitchFamily="2" charset="-79"/>
              </a:rPr>
              <a:t>Marosv</a:t>
            </a:r>
            <a:r>
              <a:rPr lang="hu-HU" sz="1800" dirty="0" smtClean="0">
                <a:latin typeface="Aharoni" pitchFamily="2" charset="-79"/>
                <a:cs typeface="Aharoni" pitchFamily="2" charset="-79"/>
              </a:rPr>
              <a:t>ásárhely, Victor Babes utca 11 szám</a:t>
            </a:r>
            <a:br>
              <a:rPr lang="hu-HU" sz="1800" dirty="0" smtClean="0">
                <a:latin typeface="Aharoni" pitchFamily="2" charset="-79"/>
                <a:cs typeface="Aharoni" pitchFamily="2" charset="-79"/>
              </a:rPr>
            </a:br>
            <a:r>
              <a:rPr lang="hu-HU" sz="1800" dirty="0" smtClean="0">
                <a:latin typeface="Aharoni" pitchFamily="2" charset="-79"/>
                <a:cs typeface="Aharoni" pitchFamily="2" charset="-79"/>
              </a:rPr>
              <a:t>Románia</a:t>
            </a:r>
            <a:br>
              <a:rPr lang="hu-HU" sz="1800" dirty="0" smtClean="0">
                <a:latin typeface="Aharoni" pitchFamily="2" charset="-79"/>
                <a:cs typeface="Aharoni" pitchFamily="2" charset="-79"/>
              </a:rPr>
            </a:br>
            <a:r>
              <a:rPr lang="hu-HU" dirty="0" smtClean="0"/>
              <a:t/>
            </a:r>
            <a:br>
              <a:rPr lang="hu-HU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ransition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hu-HU" dirty="0" smtClean="0">
                <a:hlinkClick r:id="rId2" action="ppaction://hlinksldjump"/>
              </a:rPr>
              <a:t>Strucc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28670"/>
            <a:ext cx="8748464" cy="5929330"/>
          </a:xfrm>
        </p:spPr>
        <p:txBody>
          <a:bodyPr>
            <a:normAutofit/>
          </a:bodyPr>
          <a:lstStyle/>
          <a:p>
            <a:pPr lvl="1" algn="just"/>
            <a:r>
              <a:rPr lang="en-US" dirty="0" err="1"/>
              <a:t>Afrikában</a:t>
            </a:r>
            <a:r>
              <a:rPr lang="en-US" dirty="0"/>
              <a:t> a </a:t>
            </a:r>
            <a:r>
              <a:rPr lang="en-US" dirty="0" err="1"/>
              <a:t>Szahara</a:t>
            </a:r>
            <a:r>
              <a:rPr lang="en-US" dirty="0"/>
              <a:t> </a:t>
            </a:r>
            <a:r>
              <a:rPr lang="en-US" dirty="0" err="1"/>
              <a:t>déli</a:t>
            </a:r>
            <a:r>
              <a:rPr lang="en-US" dirty="0"/>
              <a:t> </a:t>
            </a:r>
            <a:r>
              <a:rPr lang="en-US" dirty="0" err="1"/>
              <a:t>részén</a:t>
            </a:r>
            <a:r>
              <a:rPr lang="en-US" dirty="0"/>
              <a:t>, </a:t>
            </a:r>
            <a:r>
              <a:rPr lang="en-US" dirty="0" err="1"/>
              <a:t>Kelet-Afrikában</a:t>
            </a:r>
            <a:r>
              <a:rPr lang="en-US" dirty="0"/>
              <a:t>, </a:t>
            </a:r>
            <a:r>
              <a:rPr lang="en-US" dirty="0" err="1"/>
              <a:t>Namíbiában</a:t>
            </a:r>
            <a:r>
              <a:rPr lang="en-US" dirty="0"/>
              <a:t> </a:t>
            </a:r>
            <a:r>
              <a:rPr lang="en-US" dirty="0" err="1"/>
              <a:t>és</a:t>
            </a:r>
            <a:r>
              <a:rPr lang="en-US" dirty="0"/>
              <a:t> a </a:t>
            </a:r>
            <a:r>
              <a:rPr lang="en-US" dirty="0" err="1" smtClean="0"/>
              <a:t>Kalahári</a:t>
            </a:r>
            <a:r>
              <a:rPr lang="hu-HU" dirty="0" smtClean="0"/>
              <a:t> </a:t>
            </a:r>
            <a:r>
              <a:rPr lang="en-US" dirty="0" err="1" smtClean="0"/>
              <a:t>sivatagban</a:t>
            </a:r>
            <a:r>
              <a:rPr lang="hu-HU" dirty="0" smtClean="0"/>
              <a:t> </a:t>
            </a:r>
            <a:r>
              <a:rPr lang="en-US" dirty="0" err="1" smtClean="0"/>
              <a:t>honos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afrikai</a:t>
            </a:r>
            <a:r>
              <a:rPr lang="en-US" dirty="0"/>
              <a:t> </a:t>
            </a:r>
            <a:r>
              <a:rPr lang="en-US" dirty="0" err="1"/>
              <a:t>strucc</a:t>
            </a:r>
            <a:r>
              <a:rPr lang="en-US" dirty="0"/>
              <a:t> </a:t>
            </a:r>
            <a:r>
              <a:rPr lang="en-US" dirty="0" err="1"/>
              <a:t>elterjedési</a:t>
            </a:r>
            <a:r>
              <a:rPr lang="en-US" dirty="0"/>
              <a:t> </a:t>
            </a:r>
            <a:r>
              <a:rPr lang="en-US" dirty="0" err="1"/>
              <a:t>területe</a:t>
            </a:r>
            <a:r>
              <a:rPr lang="en-US" dirty="0"/>
              <a:t> 300 000 </a:t>
            </a:r>
            <a:r>
              <a:rPr lang="en-US" dirty="0" err="1"/>
              <a:t>éve</a:t>
            </a:r>
            <a:r>
              <a:rPr lang="en-US" dirty="0"/>
              <a:t> </a:t>
            </a:r>
            <a:r>
              <a:rPr lang="en-US" dirty="0" err="1"/>
              <a:t>még</a:t>
            </a:r>
            <a:r>
              <a:rPr lang="en-US" dirty="0"/>
              <a:t> </a:t>
            </a:r>
            <a:r>
              <a:rPr lang="en-US" dirty="0" err="1"/>
              <a:t>Mongóliáig</a:t>
            </a:r>
            <a:r>
              <a:rPr lang="en-US" dirty="0"/>
              <a:t> </a:t>
            </a:r>
            <a:r>
              <a:rPr lang="en-US" dirty="0" err="1" smtClean="0"/>
              <a:t>ért</a:t>
            </a:r>
            <a:r>
              <a:rPr lang="hu-HU" dirty="0" smtClean="0"/>
              <a:t>. </a:t>
            </a:r>
            <a:r>
              <a:rPr lang="hu-HU" dirty="0"/>
              <a:t>Afrikai őshazáján kívül betelepítették Ausztráliába is, ahol a sivatagos vidékeken jól meghonosodott</a:t>
            </a:r>
            <a:r>
              <a:rPr lang="hu-HU" dirty="0" smtClean="0"/>
              <a:t>.</a:t>
            </a:r>
            <a:r>
              <a:rPr lang="it-IT" dirty="0"/>
              <a:t> A strucc a legnagyobb testű ma is élő </a:t>
            </a:r>
            <a:r>
              <a:rPr lang="it-IT" dirty="0" smtClean="0"/>
              <a:t>madárfaj</a:t>
            </a:r>
            <a:r>
              <a:rPr lang="hu-HU" dirty="0" smtClean="0"/>
              <a:t>.</a:t>
            </a:r>
            <a:r>
              <a:rPr lang="en-US" dirty="0"/>
              <a:t>  </a:t>
            </a:r>
            <a:r>
              <a:rPr lang="en-US" dirty="0" err="1"/>
              <a:t>Jól</a:t>
            </a:r>
            <a:r>
              <a:rPr lang="en-US" dirty="0"/>
              <a:t> </a:t>
            </a:r>
            <a:r>
              <a:rPr lang="en-US" dirty="0" err="1"/>
              <a:t>fut</a:t>
            </a:r>
            <a:r>
              <a:rPr lang="en-US" dirty="0"/>
              <a:t>, </a:t>
            </a:r>
            <a:r>
              <a:rPr lang="en-US" dirty="0" err="1"/>
              <a:t>eközben</a:t>
            </a:r>
            <a:r>
              <a:rPr lang="en-US" dirty="0"/>
              <a:t> </a:t>
            </a:r>
            <a:r>
              <a:rPr lang="en-US" dirty="0" err="1"/>
              <a:t>négyméteres</a:t>
            </a:r>
            <a:r>
              <a:rPr lang="en-US" dirty="0"/>
              <a:t> </a:t>
            </a:r>
            <a:r>
              <a:rPr lang="en-US" dirty="0" err="1"/>
              <a:t>lépteivel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50 km/h </a:t>
            </a:r>
            <a:r>
              <a:rPr lang="en-US" dirty="0" err="1"/>
              <a:t>sebességet</a:t>
            </a:r>
            <a:r>
              <a:rPr lang="en-US" dirty="0"/>
              <a:t> is </a:t>
            </a:r>
            <a:r>
              <a:rPr lang="en-US" dirty="0" err="1" smtClean="0"/>
              <a:t>eléri</a:t>
            </a:r>
            <a:r>
              <a:rPr lang="hu-HU" dirty="0"/>
              <a:t>.</a:t>
            </a:r>
            <a:endParaRPr lang="en-US" dirty="0"/>
          </a:p>
        </p:txBody>
      </p:sp>
      <p:pic>
        <p:nvPicPr>
          <p:cNvPr id="4098" name="Picture 2" descr="C:\Documents and Settings\tos\Desktop\260px-Afrikanischer_strau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7704" y="4653136"/>
            <a:ext cx="5572132" cy="198912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>
    <p:randomBa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hlinkClick r:id="rId2" action="ppaction://hlinksldjump"/>
              </a:rPr>
              <a:t>Pingvinfélék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5500702"/>
          </a:xfrm>
        </p:spPr>
        <p:txBody>
          <a:bodyPr/>
          <a:lstStyle/>
          <a:p>
            <a:pPr algn="just"/>
            <a:r>
              <a:rPr lang="hu-HU" dirty="0" smtClean="0"/>
              <a:t>A Föld </a:t>
            </a:r>
            <a:r>
              <a:rPr lang="hu-HU" dirty="0"/>
              <a:t>déli féltekéjén </a:t>
            </a:r>
            <a:r>
              <a:rPr lang="hu-HU" dirty="0" smtClean="0"/>
              <a:t>élnek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Többnyire Dél-Amerikamérsékelt égövi partvidékén és a környező szigeteken</a:t>
            </a:r>
            <a:r>
              <a:rPr lang="hu-HU" dirty="0" smtClean="0"/>
              <a:t>.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/>
              <a:t>legnagyobb</a:t>
            </a:r>
            <a:r>
              <a:rPr lang="en-US" dirty="0"/>
              <a:t> </a:t>
            </a:r>
            <a:r>
              <a:rPr lang="en-US" dirty="0" err="1"/>
              <a:t>pingvinféle</a:t>
            </a:r>
            <a:r>
              <a:rPr lang="en-US" dirty="0"/>
              <a:t> 115 cm, a </a:t>
            </a:r>
            <a:r>
              <a:rPr lang="en-US" dirty="0" err="1"/>
              <a:t>legkisebb</a:t>
            </a:r>
            <a:r>
              <a:rPr lang="en-US" dirty="0"/>
              <a:t> </a:t>
            </a:r>
            <a:r>
              <a:rPr lang="en-US" dirty="0" err="1"/>
              <a:t>csak</a:t>
            </a:r>
            <a:r>
              <a:rPr lang="en-US" dirty="0"/>
              <a:t> 40 cm </a:t>
            </a:r>
            <a:r>
              <a:rPr lang="en-US" dirty="0" err="1" smtClean="0"/>
              <a:t>magas</a:t>
            </a:r>
            <a:r>
              <a:rPr lang="hu-HU" dirty="0" smtClean="0"/>
              <a:t>.</a:t>
            </a:r>
            <a:r>
              <a:rPr lang="en-US" dirty="0"/>
              <a:t> . </a:t>
            </a:r>
            <a:r>
              <a:rPr lang="en-US" dirty="0" err="1"/>
              <a:t>Rövid</a:t>
            </a:r>
            <a:r>
              <a:rPr lang="en-US" dirty="0"/>
              <a:t> </a:t>
            </a:r>
            <a:r>
              <a:rPr lang="en-US" dirty="0" err="1"/>
              <a:t>farkuk</a:t>
            </a:r>
            <a:r>
              <a:rPr lang="en-US" dirty="0"/>
              <a:t> </a:t>
            </a:r>
            <a:r>
              <a:rPr lang="en-US" dirty="0" err="1"/>
              <a:t>általában</a:t>
            </a:r>
            <a:r>
              <a:rPr lang="en-US" dirty="0"/>
              <a:t> 32 </a:t>
            </a:r>
            <a:r>
              <a:rPr lang="en-US" dirty="0" err="1"/>
              <a:t>tollú</a:t>
            </a:r>
            <a:r>
              <a:rPr lang="en-US" dirty="0" smtClean="0"/>
              <a:t>.</a:t>
            </a:r>
            <a:r>
              <a:rPr lang="hu-HU" dirty="0"/>
              <a:t> Csontjaikban a velő olajos.</a:t>
            </a:r>
            <a:endParaRPr lang="hu-HU" dirty="0" smtClean="0"/>
          </a:p>
        </p:txBody>
      </p:sp>
      <p:pic>
        <p:nvPicPr>
          <p:cNvPr id="5122" name="Picture 2" descr="C:\Documents and Settings\tos\Desktop\260px-Manchot_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760" y="3789040"/>
            <a:ext cx="5286412" cy="271462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1214446"/>
          </a:xfrm>
        </p:spPr>
        <p:txBody>
          <a:bodyPr/>
          <a:lstStyle/>
          <a:p>
            <a:r>
              <a:rPr lang="hu-HU" dirty="0" smtClean="0">
                <a:hlinkClick r:id="rId2" action="ppaction://hlinksldjump"/>
              </a:rPr>
              <a:t>Kacsa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42984"/>
            <a:ext cx="8748464" cy="5715016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A </a:t>
            </a:r>
            <a:r>
              <a:rPr lang="hu-HU" b="1" dirty="0"/>
              <a:t>házikacsa</a:t>
            </a:r>
            <a:r>
              <a:rPr lang="hu-HU" dirty="0"/>
              <a:t> vagy röviden </a:t>
            </a:r>
            <a:r>
              <a:rPr lang="hu-HU" b="1" dirty="0"/>
              <a:t>kacsa</a:t>
            </a:r>
            <a:r>
              <a:rPr lang="hu-HU" dirty="0"/>
              <a:t> </a:t>
            </a:r>
            <a:r>
              <a:rPr lang="hu-HU" i="1" dirty="0"/>
              <a:t>(Anas platyrhynchos domestica)</a:t>
            </a:r>
            <a:r>
              <a:rPr lang="hu-HU" dirty="0"/>
              <a:t> a récefélék családjába tartozó baromfi, a tőkés réce("vadkacsa") háziasított változata</a:t>
            </a:r>
            <a:r>
              <a:rPr lang="hu-HU" dirty="0" smtClean="0"/>
              <a:t>.</a:t>
            </a:r>
            <a:r>
              <a:rPr lang="hu-HU" dirty="0"/>
              <a:t> Költés ideje átlagosan 28 nap. A kacsa hímjét gácsérnak </a:t>
            </a:r>
            <a:r>
              <a:rPr lang="hu-HU" dirty="0" smtClean="0"/>
              <a:t>hívjuk.A </a:t>
            </a:r>
            <a:r>
              <a:rPr lang="hu-HU" dirty="0"/>
              <a:t>házikacsa őse a tőkés réce. Háziasításuk megközelítőleg 5000 évvel ezelőtt történt.</a:t>
            </a:r>
          </a:p>
          <a:p>
            <a:endParaRPr lang="en-US" dirty="0"/>
          </a:p>
        </p:txBody>
      </p:sp>
      <p:pic>
        <p:nvPicPr>
          <p:cNvPr id="6146" name="Picture 2" descr="C:\Documents and Settings\tos\Desktop\260px-Ducks_and_poultr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1960" y="4286256"/>
            <a:ext cx="3735397" cy="2357454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Összehasonlitás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31076932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>
    <p:randomBa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madarak osztályozása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>
    <p:randomBa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Legvédetebb madarak egyike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/>
          </a:bodyPr>
          <a:lstStyle/>
          <a:p>
            <a:r>
              <a:rPr lang="en-US" dirty="0"/>
              <a:t>A </a:t>
            </a:r>
            <a:r>
              <a:rPr lang="en-US" b="1" dirty="0" err="1"/>
              <a:t>nagy</a:t>
            </a:r>
            <a:r>
              <a:rPr lang="en-US" b="1" dirty="0"/>
              <a:t> </a:t>
            </a:r>
            <a:r>
              <a:rPr lang="en-US" b="1" dirty="0" err="1" smtClean="0"/>
              <a:t>túzok</a:t>
            </a:r>
            <a:endParaRPr lang="hu-HU" dirty="0" smtClean="0"/>
          </a:p>
          <a:p>
            <a:r>
              <a:rPr lang="hu-HU" dirty="0"/>
              <a:t>É</a:t>
            </a:r>
            <a:r>
              <a:rPr lang="en-US" dirty="0" smtClean="0"/>
              <a:t>l</a:t>
            </a:r>
            <a:r>
              <a:rPr lang="en-US" dirty="0"/>
              <a:t> </a:t>
            </a:r>
            <a:r>
              <a:rPr lang="en-US" dirty="0" err="1"/>
              <a:t>Magyarországon</a:t>
            </a:r>
            <a:r>
              <a:rPr lang="en-US" dirty="0"/>
              <a:t>, </a:t>
            </a:r>
            <a:r>
              <a:rPr lang="en-US" dirty="0" err="1"/>
              <a:t>Oroszországban</a:t>
            </a:r>
            <a:r>
              <a:rPr lang="en-US" dirty="0"/>
              <a:t>, </a:t>
            </a:r>
            <a:r>
              <a:rPr lang="en-US" dirty="0" err="1"/>
              <a:t>Portugáliában</a:t>
            </a:r>
            <a:r>
              <a:rPr lang="en-US" dirty="0"/>
              <a:t>, </a:t>
            </a:r>
            <a:r>
              <a:rPr lang="en-US" dirty="0" err="1"/>
              <a:t>Romániában</a:t>
            </a:r>
            <a:r>
              <a:rPr lang="en-US" dirty="0"/>
              <a:t>, </a:t>
            </a:r>
            <a:r>
              <a:rPr lang="en-US" dirty="0" err="1"/>
              <a:t>Spanyolországban</a:t>
            </a:r>
            <a:r>
              <a:rPr lang="en-US" dirty="0"/>
              <a:t>, </a:t>
            </a:r>
            <a:r>
              <a:rPr lang="en-US" dirty="0" err="1"/>
              <a:t>Szlovákiában</a:t>
            </a:r>
            <a:r>
              <a:rPr lang="en-US" dirty="0"/>
              <a:t>, a </a:t>
            </a:r>
            <a:r>
              <a:rPr lang="en-US" dirty="0" err="1"/>
              <a:t>Keleti-tenger</a:t>
            </a:r>
            <a:r>
              <a:rPr lang="en-US" dirty="0"/>
              <a:t> </a:t>
            </a:r>
            <a:r>
              <a:rPr lang="en-US" dirty="0" err="1"/>
              <a:t>déli</a:t>
            </a:r>
            <a:r>
              <a:rPr lang="en-US" dirty="0"/>
              <a:t> </a:t>
            </a:r>
            <a:r>
              <a:rPr lang="en-US" dirty="0" err="1"/>
              <a:t>partjain</a:t>
            </a:r>
            <a:r>
              <a:rPr lang="en-US" dirty="0"/>
              <a:t>, </a:t>
            </a:r>
            <a:r>
              <a:rPr lang="en-US" dirty="0" err="1"/>
              <a:t>Közép</a:t>
            </a:r>
            <a:r>
              <a:rPr lang="en-US" dirty="0"/>
              <a:t>-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Kelet-Ázsiában</a:t>
            </a:r>
            <a:r>
              <a:rPr lang="en-US" dirty="0"/>
              <a:t>. </a:t>
            </a:r>
            <a:r>
              <a:rPr lang="en-US" dirty="0" err="1"/>
              <a:t>Angliában</a:t>
            </a:r>
            <a:r>
              <a:rPr lang="en-US" dirty="0"/>
              <a:t> 1838-ban </a:t>
            </a:r>
            <a:r>
              <a:rPr lang="en-US" dirty="0" err="1"/>
              <a:t>ejtették</a:t>
            </a:r>
            <a:r>
              <a:rPr lang="en-US" dirty="0"/>
              <a:t> el </a:t>
            </a:r>
            <a:r>
              <a:rPr lang="en-US" dirty="0" err="1"/>
              <a:t>utolsó</a:t>
            </a:r>
            <a:r>
              <a:rPr lang="en-US" dirty="0"/>
              <a:t> </a:t>
            </a:r>
            <a:r>
              <a:rPr lang="en-US" dirty="0" err="1"/>
              <a:t>példányát</a:t>
            </a:r>
            <a:r>
              <a:rPr lang="en-US" dirty="0"/>
              <a:t>. </a:t>
            </a:r>
            <a:r>
              <a:rPr lang="en-US" dirty="0" err="1"/>
              <a:t>Európai</a:t>
            </a:r>
            <a:r>
              <a:rPr lang="en-US" dirty="0"/>
              <a:t> </a:t>
            </a:r>
            <a:r>
              <a:rPr lang="en-US" dirty="0" err="1"/>
              <a:t>egyedszámát</a:t>
            </a:r>
            <a:r>
              <a:rPr lang="en-US" dirty="0"/>
              <a:t> 15 </a:t>
            </a:r>
            <a:r>
              <a:rPr lang="en-US" dirty="0" err="1"/>
              <a:t>ezerre</a:t>
            </a:r>
            <a:r>
              <a:rPr lang="en-US" dirty="0"/>
              <a:t> </a:t>
            </a:r>
            <a:r>
              <a:rPr lang="en-US" dirty="0" err="1"/>
              <a:t>becsülik</a:t>
            </a:r>
            <a:r>
              <a:rPr lang="en-US" dirty="0"/>
              <a:t>, a </a:t>
            </a:r>
            <a:r>
              <a:rPr lang="en-US" dirty="0" err="1"/>
              <a:t>legtöbb</a:t>
            </a:r>
            <a:r>
              <a:rPr lang="en-US" dirty="0"/>
              <a:t> </a:t>
            </a:r>
            <a:r>
              <a:rPr lang="en-US" dirty="0" err="1"/>
              <a:t>Spanyolországban</a:t>
            </a:r>
            <a:r>
              <a:rPr lang="en-US" dirty="0"/>
              <a:t> </a:t>
            </a:r>
            <a:r>
              <a:rPr lang="en-US" dirty="0" err="1"/>
              <a:t>él</a:t>
            </a:r>
            <a:r>
              <a:rPr lang="en-US" dirty="0" smtClean="0"/>
              <a:t>.</a:t>
            </a:r>
            <a:endParaRPr lang="hu-HU" dirty="0" smtClean="0"/>
          </a:p>
          <a:p>
            <a:r>
              <a:rPr lang="en-US" dirty="0" err="1"/>
              <a:t>Eszmei</a:t>
            </a:r>
            <a:r>
              <a:rPr lang="en-US" dirty="0"/>
              <a:t> </a:t>
            </a:r>
            <a:r>
              <a:rPr lang="en-US" dirty="0" err="1"/>
              <a:t>érték</a:t>
            </a:r>
            <a:r>
              <a:rPr lang="en-US" dirty="0"/>
              <a:t>: 1 000 000 Ft</a:t>
            </a:r>
          </a:p>
        </p:txBody>
      </p:sp>
      <p:pic>
        <p:nvPicPr>
          <p:cNvPr id="7170" name="Picture 2" descr="C:\Documents and Settings\tos\Desktop\260px-Dab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3928" y="4581128"/>
            <a:ext cx="2786082" cy="2071677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>
    <p:randomBa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Védjük a madarakat</a:t>
            </a:r>
            <a:r>
              <a:rPr lang="en-US" dirty="0" smtClean="0"/>
              <a:t>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hu-HU" dirty="0" smtClean="0"/>
              <a:t>Amikor csak tudunk tegyünk ki a kertbe,ablakba etetőket hisz nekünk egy percbe telik de a madarak számára nagyon sokat.</a:t>
            </a:r>
          </a:p>
          <a:p>
            <a:pPr algn="just"/>
            <a:r>
              <a:rPr lang="hu-HU" dirty="0" smtClean="0"/>
              <a:t>NE dobaljuk a madarakat kővekkel.</a:t>
            </a:r>
          </a:p>
          <a:p>
            <a:pPr algn="just"/>
            <a:r>
              <a:rPr lang="hu-HU" dirty="0" smtClean="0"/>
              <a:t>Védjük meg a madarakat hisz ők az évszakok hirnőkei.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ransition>
    <p:randomBa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Néhány kérdés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Hány</a:t>
            </a:r>
            <a:r>
              <a:rPr lang="hu-HU" baseline="0" dirty="0" smtClean="0"/>
              <a:t> ezer fajj van a gerincesek osztályában</a:t>
            </a:r>
            <a:r>
              <a:rPr lang="en-US" baseline="0" dirty="0" smtClean="0"/>
              <a:t>?</a:t>
            </a:r>
            <a:endParaRPr lang="hu-HU" baseline="0" dirty="0" smtClean="0"/>
          </a:p>
          <a:p>
            <a:r>
              <a:rPr lang="hu-HU" dirty="0" smtClean="0"/>
              <a:t>Hány lábujjuk van a madaraknak általában</a:t>
            </a:r>
            <a:r>
              <a:rPr lang="en-US" dirty="0" smtClean="0"/>
              <a:t>?</a:t>
            </a:r>
            <a:endParaRPr lang="hu-HU" dirty="0" smtClean="0"/>
          </a:p>
          <a:p>
            <a:r>
              <a:rPr lang="hu-HU" dirty="0" smtClean="0"/>
              <a:t>Hogyan szaporodnak a récefélék</a:t>
            </a:r>
            <a:r>
              <a:rPr lang="en-US" dirty="0" smtClean="0"/>
              <a:t>?</a:t>
            </a:r>
            <a:endParaRPr lang="hu-HU" dirty="0" smtClean="0"/>
          </a:p>
          <a:p>
            <a:r>
              <a:rPr lang="hu-HU" dirty="0" smtClean="0"/>
              <a:t>Hol él a strucc</a:t>
            </a:r>
            <a:r>
              <a:rPr lang="en-US" dirty="0" smtClean="0"/>
              <a:t>?</a:t>
            </a:r>
            <a:endParaRPr lang="hu-HU" dirty="0" smtClean="0"/>
          </a:p>
          <a:p>
            <a:r>
              <a:rPr lang="hu-HU" dirty="0" smtClean="0"/>
              <a:t>Hány toll van a pingvin farkán</a:t>
            </a:r>
            <a:r>
              <a:rPr lang="en-US" dirty="0" smtClean="0"/>
              <a:t>?</a:t>
            </a:r>
            <a:endParaRPr lang="hu-HU" dirty="0" smtClean="0"/>
          </a:p>
          <a:p>
            <a:r>
              <a:rPr lang="hu-HU" dirty="0" smtClean="0"/>
              <a:t>Hány napos a költés a kacsáknal</a:t>
            </a:r>
            <a:r>
              <a:rPr lang="en-US" dirty="0"/>
              <a:t>?</a:t>
            </a:r>
            <a:endParaRPr lang="hu-HU" dirty="0" smtClean="0"/>
          </a:p>
          <a:p>
            <a:r>
              <a:rPr lang="hu-HU" dirty="0" smtClean="0"/>
              <a:t>Hogyan osztályozzuk a madarakat</a:t>
            </a:r>
            <a:r>
              <a:rPr lang="en-US" dirty="0" smtClean="0"/>
              <a:t>?</a:t>
            </a:r>
            <a:endParaRPr lang="hu-HU" dirty="0" smtClean="0"/>
          </a:p>
          <a:p>
            <a:r>
              <a:rPr lang="hu-HU" dirty="0" smtClean="0"/>
              <a:t>Hol él a nagy túzok</a:t>
            </a:r>
            <a:r>
              <a:rPr lang="en-US" dirty="0" smtClean="0"/>
              <a:t>?</a:t>
            </a:r>
            <a:endParaRPr lang="hu-HU" dirty="0" smtClean="0"/>
          </a:p>
          <a:p>
            <a:r>
              <a:rPr lang="hu-HU" dirty="0" smtClean="0"/>
              <a:t>Hogyan védhetjük meg a madarakat</a:t>
            </a:r>
            <a:r>
              <a:rPr lang="en-US" dirty="0" smtClean="0"/>
              <a:t>?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p:transition advClick="0" advTm="3000">
    <p:randomBa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o-RO" dirty="0"/>
              <a:t>A </a:t>
            </a:r>
            <a:r>
              <a:rPr lang="ro-RO" dirty="0" err="1"/>
              <a:t>Tudás</a:t>
            </a:r>
            <a:r>
              <a:rPr lang="ro-RO" dirty="0"/>
              <a:t> </a:t>
            </a:r>
            <a:r>
              <a:rPr lang="ro-RO" dirty="0" err="1"/>
              <a:t>Enciklopédiája</a:t>
            </a:r>
            <a:r>
              <a:rPr lang="ro-RO" dirty="0"/>
              <a:t>,</a:t>
            </a:r>
            <a:r>
              <a:rPr lang="ro-RO" dirty="0" err="1"/>
              <a:t>Novum</a:t>
            </a:r>
            <a:r>
              <a:rPr lang="ro-RO" dirty="0"/>
              <a:t> </a:t>
            </a:r>
            <a:r>
              <a:rPr lang="ro-RO" dirty="0" err="1"/>
              <a:t>Kiadó</a:t>
            </a:r>
            <a:r>
              <a:rPr lang="ro-RO" dirty="0"/>
              <a:t>,2003.</a:t>
            </a:r>
          </a:p>
          <a:p>
            <a:r>
              <a:rPr lang="ro-RO" dirty="0" err="1"/>
              <a:t>Madárlexikon</a:t>
            </a:r>
            <a:r>
              <a:rPr lang="ro-RO" dirty="0"/>
              <a:t>, Schmidt Egon,</a:t>
            </a:r>
            <a:r>
              <a:rPr lang="ro-RO" dirty="0" err="1"/>
              <a:t>Anno</a:t>
            </a:r>
            <a:r>
              <a:rPr lang="ro-RO" dirty="0"/>
              <a:t> BT </a:t>
            </a:r>
            <a:r>
              <a:rPr lang="ro-RO" dirty="0" err="1"/>
              <a:t>Kiadó</a:t>
            </a:r>
            <a:r>
              <a:rPr lang="ro-RO" dirty="0"/>
              <a:t>,2002</a:t>
            </a:r>
          </a:p>
          <a:p>
            <a:r>
              <a:rPr lang="ro-RO" dirty="0" err="1"/>
              <a:t>www.wikipedia.hu</a:t>
            </a:r>
            <a:endParaRPr lang="ro-RO" dirty="0"/>
          </a:p>
          <a:p>
            <a:r>
              <a:rPr lang="ro-RO" dirty="0" err="1"/>
              <a:t>www.nyf.hu</a:t>
            </a:r>
            <a:endParaRPr lang="ro-RO" dirty="0"/>
          </a:p>
          <a:p>
            <a:r>
              <a:rPr lang="ro-RO" dirty="0" err="1"/>
              <a:t>www.schefferj.ps.hu</a:t>
            </a:r>
            <a:endParaRPr lang="ro-RO" dirty="0"/>
          </a:p>
          <a:p>
            <a:endParaRPr lang="ro-RO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76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428759"/>
          </a:xfrm>
        </p:spPr>
        <p:txBody>
          <a:bodyPr>
            <a:normAutofit/>
          </a:bodyPr>
          <a:lstStyle/>
          <a:p>
            <a:r>
              <a:rPr lang="hu-HU" dirty="0" smtClean="0"/>
              <a:t>A madarak általánosan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348880"/>
            <a:ext cx="8429684" cy="4151954"/>
          </a:xfrm>
        </p:spPr>
        <p:txBody>
          <a:bodyPr>
            <a:normAutofit/>
          </a:bodyPr>
          <a:lstStyle/>
          <a:p>
            <a:pPr algn="just"/>
            <a:r>
              <a:rPr lang="hu-HU" dirty="0" smtClean="0"/>
              <a:t>	A</a:t>
            </a:r>
            <a:r>
              <a:rPr lang="hu-HU" dirty="0"/>
              <a:t> </a:t>
            </a:r>
            <a:r>
              <a:rPr lang="hu-HU" b="1" dirty="0"/>
              <a:t>madarak</a:t>
            </a:r>
            <a:r>
              <a:rPr lang="hu-HU" dirty="0"/>
              <a:t>  meszes héjú tojással szaporodó, meleg vérű </a:t>
            </a:r>
            <a:r>
              <a:rPr lang="hu-HU" dirty="0" smtClean="0"/>
              <a:t> gerinces állatok.</a:t>
            </a:r>
            <a:r>
              <a:rPr lang="hu-HU" dirty="0"/>
              <a:t> Mellső végtagjaik szárnyakká módosultak. A madárfajok nagy része ma is repülő életmódot folytat. Testüket tolltakaró borítja. Csontjaik üregesek, légzsákokat tartalmaznak. Fogak helyett </a:t>
            </a:r>
            <a:r>
              <a:rPr lang="hu-HU" dirty="0" smtClean="0"/>
              <a:t>csőrrel rendelkeznek.</a:t>
            </a:r>
          </a:p>
          <a:p>
            <a:pPr algn="just"/>
            <a:r>
              <a:rPr lang="hu-HU" dirty="0" smtClean="0"/>
              <a:t>	</a:t>
            </a:r>
            <a:r>
              <a:rPr lang="en-US" dirty="0" smtClean="0"/>
              <a:t>A </a:t>
            </a:r>
            <a:r>
              <a:rPr lang="en-US" dirty="0" err="1"/>
              <a:t>madarak</a:t>
            </a:r>
            <a:r>
              <a:rPr lang="en-US" dirty="0"/>
              <a:t> </a:t>
            </a:r>
            <a:r>
              <a:rPr lang="en-US" dirty="0" err="1"/>
              <a:t>mintegy</a:t>
            </a:r>
            <a:r>
              <a:rPr lang="en-US" dirty="0"/>
              <a:t> 10 </a:t>
            </a:r>
            <a:r>
              <a:rPr lang="en-US" dirty="0" err="1"/>
              <a:t>ezer</a:t>
            </a:r>
            <a:r>
              <a:rPr lang="en-US" dirty="0"/>
              <a:t> </a:t>
            </a:r>
            <a:r>
              <a:rPr lang="en-US" dirty="0" err="1"/>
              <a:t>fajjal</a:t>
            </a:r>
            <a:r>
              <a:rPr lang="en-US" dirty="0"/>
              <a:t> a </a:t>
            </a:r>
            <a:r>
              <a:rPr lang="en-US" dirty="0" err="1"/>
              <a:t>gerincesek</a:t>
            </a:r>
            <a:r>
              <a:rPr lang="en-US" dirty="0"/>
              <a:t> </a:t>
            </a:r>
            <a:r>
              <a:rPr lang="en-US" dirty="0" err="1"/>
              <a:t>második</a:t>
            </a:r>
            <a:r>
              <a:rPr lang="en-US" dirty="0"/>
              <a:t> </a:t>
            </a:r>
            <a:r>
              <a:rPr lang="en-US" dirty="0" err="1"/>
              <a:t>legnépesebb</a:t>
            </a:r>
            <a:r>
              <a:rPr lang="en-US" dirty="0"/>
              <a:t> </a:t>
            </a:r>
            <a:r>
              <a:rPr lang="en-US" dirty="0" err="1"/>
              <a:t>osztálya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/>
              <a:t>Rendszertani</a:t>
            </a:r>
            <a:r>
              <a:rPr lang="en-US" b="1" u="sng" dirty="0"/>
              <a:t> </a:t>
            </a:r>
            <a:r>
              <a:rPr lang="en-US" b="1" u="sng" dirty="0" err="1"/>
              <a:t>besorolás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Ország</a:t>
            </a:r>
            <a:r>
              <a:rPr lang="hu-HU" dirty="0" smtClean="0"/>
              <a:t> </a:t>
            </a:r>
            <a:r>
              <a:rPr lang="en-US" dirty="0" smtClean="0"/>
              <a:t>:</a:t>
            </a:r>
            <a:r>
              <a:rPr lang="en-US" dirty="0" err="1" smtClean="0"/>
              <a:t>Állatok</a:t>
            </a:r>
            <a:r>
              <a:rPr lang="hu-HU" dirty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Animalia</a:t>
            </a:r>
            <a:r>
              <a:rPr lang="en-US" i="1" dirty="0" smtClean="0"/>
              <a:t>)</a:t>
            </a:r>
            <a:endParaRPr lang="hu-HU" dirty="0"/>
          </a:p>
          <a:p>
            <a:pPr>
              <a:buNone/>
            </a:pPr>
            <a:r>
              <a:rPr lang="en-US" dirty="0" err="1" smtClean="0"/>
              <a:t>Törzs</a:t>
            </a:r>
            <a:r>
              <a:rPr lang="hu-HU" dirty="0" smtClean="0"/>
              <a:t> </a:t>
            </a:r>
            <a:r>
              <a:rPr lang="en-US" dirty="0" smtClean="0"/>
              <a:t>:</a:t>
            </a:r>
            <a:r>
              <a:rPr lang="en-US" dirty="0" err="1" smtClean="0"/>
              <a:t>Gerinchúrosok</a:t>
            </a:r>
            <a:r>
              <a:rPr lang="hu-HU" dirty="0" smtClean="0"/>
              <a:t> </a:t>
            </a:r>
            <a:r>
              <a:rPr lang="en-US" dirty="0" smtClean="0"/>
              <a:t> </a:t>
            </a:r>
            <a:r>
              <a:rPr lang="en-US" i="1" dirty="0" smtClean="0"/>
              <a:t>(</a:t>
            </a:r>
            <a:r>
              <a:rPr lang="en-US" i="1" dirty="0" err="1" smtClean="0"/>
              <a:t>Chordata</a:t>
            </a:r>
            <a:r>
              <a:rPr lang="en-US" i="1" dirty="0" smtClean="0"/>
              <a:t>)</a:t>
            </a:r>
            <a:endParaRPr lang="hu-HU" dirty="0"/>
          </a:p>
          <a:p>
            <a:pPr>
              <a:buNone/>
            </a:pPr>
            <a:r>
              <a:rPr lang="en-US" dirty="0" err="1" smtClean="0"/>
              <a:t>Altörzs</a:t>
            </a:r>
            <a:r>
              <a:rPr lang="hu-HU" dirty="0" smtClean="0"/>
              <a:t> </a:t>
            </a:r>
            <a:r>
              <a:rPr lang="en-US" dirty="0" smtClean="0"/>
              <a:t>:</a:t>
            </a:r>
            <a:r>
              <a:rPr lang="en-US" u="sng" dirty="0" err="1" smtClean="0"/>
              <a:t>Gerincesek</a:t>
            </a:r>
            <a:r>
              <a:rPr lang="hu-HU" u="sng" dirty="0" smtClean="0"/>
              <a:t> </a:t>
            </a:r>
            <a:r>
              <a:rPr lang="en-US" dirty="0" smtClean="0"/>
              <a:t> </a:t>
            </a:r>
            <a:r>
              <a:rPr lang="en-US" i="1" dirty="0" smtClean="0"/>
              <a:t>(Vertebrata)</a:t>
            </a:r>
            <a:endParaRPr lang="hu-HU" dirty="0"/>
          </a:p>
          <a:p>
            <a:pPr>
              <a:buNone/>
            </a:pPr>
            <a:r>
              <a:rPr lang="en-US" dirty="0" err="1" smtClean="0"/>
              <a:t>Osztály</a:t>
            </a:r>
            <a:r>
              <a:rPr lang="hu-HU" dirty="0" smtClean="0"/>
              <a:t> </a:t>
            </a:r>
            <a:r>
              <a:rPr lang="en-US" dirty="0" smtClean="0"/>
              <a:t>:</a:t>
            </a:r>
            <a:r>
              <a:rPr lang="en-US" b="1" dirty="0" err="1" smtClean="0"/>
              <a:t>Madarak</a:t>
            </a:r>
            <a:r>
              <a:rPr lang="en-US" dirty="0" smtClean="0"/>
              <a:t> </a:t>
            </a:r>
            <a:r>
              <a:rPr lang="en-US" i="1" dirty="0" smtClean="0"/>
              <a:t>(Aves)</a:t>
            </a:r>
            <a:endParaRPr lang="en-US" dirty="0"/>
          </a:p>
        </p:txBody>
      </p:sp>
      <p:pic>
        <p:nvPicPr>
          <p:cNvPr id="1028" name="Picture 4" descr="C:\Documents and Settings\tos\Desktop\tn_aid4248_20080510122819_975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936" y="3677958"/>
            <a:ext cx="3810000" cy="28575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Csontváz</a:t>
            </a:r>
            <a:r>
              <a:rPr lang="en-US" b="1" dirty="0"/>
              <a:t> 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A </a:t>
            </a:r>
            <a:r>
              <a:rPr lang="en-US" dirty="0" err="1"/>
              <a:t>madarak</a:t>
            </a:r>
            <a:r>
              <a:rPr lang="en-US" dirty="0"/>
              <a:t> </a:t>
            </a:r>
            <a:r>
              <a:rPr lang="en-US" dirty="0" err="1"/>
              <a:t>számos</a:t>
            </a:r>
            <a:r>
              <a:rPr lang="en-US" dirty="0"/>
              <a:t> (11-24) </a:t>
            </a:r>
            <a:r>
              <a:rPr lang="en-US" dirty="0" err="1"/>
              <a:t>nyakcsigolyája</a:t>
            </a:r>
            <a:r>
              <a:rPr lang="en-US" dirty="0"/>
              <a:t> </a:t>
            </a:r>
            <a:r>
              <a:rPr lang="en-US" dirty="0" err="1"/>
              <a:t>igen</a:t>
            </a:r>
            <a:r>
              <a:rPr lang="en-US" dirty="0"/>
              <a:t> </a:t>
            </a:r>
            <a:r>
              <a:rPr lang="en-US" dirty="0" err="1" smtClean="0"/>
              <a:t>lazán</a:t>
            </a:r>
            <a:r>
              <a:rPr lang="en-US" dirty="0"/>
              <a:t> </a:t>
            </a:r>
            <a:r>
              <a:rPr lang="en-US" dirty="0" smtClean="0"/>
              <a:t> </a:t>
            </a:r>
            <a:r>
              <a:rPr lang="en-US" dirty="0" err="1"/>
              <a:t>kapcsolódik</a:t>
            </a:r>
            <a:r>
              <a:rPr lang="en-US" dirty="0"/>
              <a:t> </a:t>
            </a:r>
            <a:r>
              <a:rPr lang="en-US" dirty="0" err="1"/>
              <a:t>egymáshoz</a:t>
            </a:r>
            <a:r>
              <a:rPr lang="en-US" dirty="0"/>
              <a:t>, </a:t>
            </a:r>
            <a:r>
              <a:rPr lang="en-US" dirty="0" err="1"/>
              <a:t>így</a:t>
            </a:r>
            <a:r>
              <a:rPr lang="en-US" dirty="0"/>
              <a:t> a </a:t>
            </a:r>
            <a:r>
              <a:rPr lang="en-US" dirty="0" err="1"/>
              <a:t>madárnyak</a:t>
            </a:r>
            <a:r>
              <a:rPr lang="en-US" dirty="0"/>
              <a:t> </a:t>
            </a:r>
            <a:r>
              <a:rPr lang="en-US" dirty="0" err="1"/>
              <a:t>rendkívül</a:t>
            </a:r>
            <a:r>
              <a:rPr lang="en-US" dirty="0"/>
              <a:t> </a:t>
            </a:r>
            <a:r>
              <a:rPr lang="en-US" dirty="0" err="1"/>
              <a:t>mozgékony</a:t>
            </a:r>
            <a:r>
              <a:rPr lang="en-US" dirty="0"/>
              <a:t>. </a:t>
            </a:r>
            <a:endParaRPr lang="hu-HU" dirty="0" smtClean="0"/>
          </a:p>
          <a:p>
            <a:pPr algn="just"/>
            <a:r>
              <a:rPr lang="hu-HU" dirty="0"/>
              <a:t>A mellső végtagban (szárny) elkülöníthető a felkarcsont, az orsócsont és a singcsont, valamint két </a:t>
            </a:r>
            <a:r>
              <a:rPr lang="hu-HU" dirty="0" smtClean="0"/>
              <a:t>kéztőcsont.</a:t>
            </a:r>
          </a:p>
          <a:p>
            <a:pPr algn="just"/>
            <a:r>
              <a:rPr lang="pt-BR" dirty="0"/>
              <a:t>A hátsó végtagban a </a:t>
            </a:r>
            <a:r>
              <a:rPr lang="pt-BR" dirty="0" smtClean="0"/>
              <a:t>combcsontot</a:t>
            </a:r>
            <a:r>
              <a:rPr lang="hu-HU" dirty="0" smtClean="0"/>
              <a:t>,</a:t>
            </a:r>
            <a:r>
              <a:rPr lang="en-US" dirty="0"/>
              <a:t> a </a:t>
            </a:r>
            <a:r>
              <a:rPr lang="en-US" dirty="0" err="1"/>
              <a:t>vékony</a:t>
            </a:r>
            <a:r>
              <a:rPr lang="en-US" dirty="0"/>
              <a:t> </a:t>
            </a:r>
            <a:r>
              <a:rPr lang="en-US" dirty="0" err="1"/>
              <a:t>szárkapocscsontot</a:t>
            </a:r>
            <a:r>
              <a:rPr lang="en-US" dirty="0"/>
              <a:t>, a </a:t>
            </a:r>
            <a:r>
              <a:rPr lang="en-US" dirty="0" err="1"/>
              <a:t>csüdcsontot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a </a:t>
            </a:r>
            <a:r>
              <a:rPr lang="en-US" dirty="0" err="1"/>
              <a:t>lábujjperceket</a:t>
            </a:r>
            <a:r>
              <a:rPr lang="en-US" dirty="0"/>
              <a:t> </a:t>
            </a:r>
            <a:r>
              <a:rPr lang="en-US" dirty="0" err="1"/>
              <a:t>különíthetjük</a:t>
            </a:r>
            <a:r>
              <a:rPr lang="en-US" dirty="0"/>
              <a:t> </a:t>
            </a:r>
            <a:r>
              <a:rPr lang="en-US" dirty="0" smtClean="0"/>
              <a:t>el</a:t>
            </a:r>
            <a:r>
              <a:rPr lang="hu-HU" dirty="0" smtClean="0"/>
              <a:t>.</a:t>
            </a:r>
          </a:p>
          <a:p>
            <a:pPr algn="just"/>
            <a:r>
              <a:rPr lang="hu-HU" dirty="0" smtClean="0"/>
              <a:t>Érdekesség</a:t>
            </a:r>
            <a:r>
              <a:rPr lang="en-US" dirty="0" smtClean="0"/>
              <a:t>:</a:t>
            </a:r>
            <a:r>
              <a:rPr lang="en-US" dirty="0"/>
              <a:t> A </a:t>
            </a:r>
            <a:r>
              <a:rPr lang="en-US" dirty="0" err="1"/>
              <a:t>legtöbb</a:t>
            </a:r>
            <a:r>
              <a:rPr lang="en-US" dirty="0"/>
              <a:t> </a:t>
            </a:r>
            <a:r>
              <a:rPr lang="en-US" dirty="0" err="1"/>
              <a:t>madárfajnak</a:t>
            </a:r>
            <a:r>
              <a:rPr lang="en-US" dirty="0"/>
              <a:t> 4 </a:t>
            </a:r>
            <a:r>
              <a:rPr lang="en-US" dirty="0" err="1"/>
              <a:t>lábujja</a:t>
            </a:r>
            <a:r>
              <a:rPr lang="en-US" dirty="0"/>
              <a:t> van, de a </a:t>
            </a:r>
            <a:r>
              <a:rPr lang="en-US" dirty="0" err="1"/>
              <a:t>futómadarak</a:t>
            </a:r>
            <a:r>
              <a:rPr lang="en-US" dirty="0"/>
              <a:t> </a:t>
            </a:r>
            <a:r>
              <a:rPr lang="en-US" dirty="0" err="1"/>
              <a:t>esetében</a:t>
            </a:r>
            <a:r>
              <a:rPr lang="en-US" dirty="0"/>
              <a:t> </a:t>
            </a:r>
            <a:r>
              <a:rPr lang="en-US" dirty="0" err="1"/>
              <a:t>ez</a:t>
            </a:r>
            <a:r>
              <a:rPr lang="en-US" dirty="0"/>
              <a:t> </a:t>
            </a:r>
            <a:r>
              <a:rPr lang="en-US" dirty="0" err="1"/>
              <a:t>redukálódhat</a:t>
            </a:r>
            <a:r>
              <a:rPr lang="en-US" dirty="0"/>
              <a:t> 3 </a:t>
            </a:r>
            <a:r>
              <a:rPr lang="en-US" dirty="0" err="1"/>
              <a:t>vagy</a:t>
            </a:r>
            <a:r>
              <a:rPr lang="en-US" dirty="0"/>
              <a:t> 2 </a:t>
            </a:r>
            <a:r>
              <a:rPr lang="en-US" dirty="0" err="1"/>
              <a:t>lábujjra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Egy</a:t>
            </a:r>
            <a:r>
              <a:rPr lang="en-US" dirty="0"/>
              <a:t> </a:t>
            </a:r>
            <a:r>
              <a:rPr lang="en-US" dirty="0" err="1"/>
              <a:t>galamb</a:t>
            </a:r>
            <a:r>
              <a:rPr lang="en-US" dirty="0"/>
              <a:t> </a:t>
            </a:r>
            <a:r>
              <a:rPr lang="en-US" dirty="0" err="1"/>
              <a:t>csontváza</a:t>
            </a:r>
            <a:endParaRPr lang="en-US" dirty="0"/>
          </a:p>
        </p:txBody>
      </p:sp>
      <p:pic>
        <p:nvPicPr>
          <p:cNvPr id="4" name="Content Placeholder 3" descr="Vogelskelett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636313" y="1600200"/>
            <a:ext cx="3109373" cy="4873625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Izomzat</a:t>
            </a:r>
            <a:r>
              <a:rPr lang="en-US" b="1" dirty="0"/>
              <a:t> 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A madarak szárnyát hatalmas méretű mellizmok  mozgatják, amelyek a szegycsont taraján tapadnak </a:t>
            </a:r>
            <a:r>
              <a:rPr lang="hu-HU" dirty="0" smtClean="0"/>
              <a:t>meg.</a:t>
            </a:r>
          </a:p>
          <a:p>
            <a:endParaRPr lang="en-US" dirty="0"/>
          </a:p>
        </p:txBody>
      </p:sp>
      <p:pic>
        <p:nvPicPr>
          <p:cNvPr id="2050" name="Picture 2" descr="C:\Documents and Settings\tos\Desktop\300px-WingMuscles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286124"/>
            <a:ext cx="7072362" cy="3071834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madarak felépitése</a:t>
            </a:r>
            <a:endParaRPr lang="en-US" dirty="0"/>
          </a:p>
        </p:txBody>
      </p:sp>
      <p:pic>
        <p:nvPicPr>
          <p:cNvPr id="4" name="Content Placeholder 3" descr="madartestresz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947862" y="2255837"/>
            <a:ext cx="4486275" cy="356235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Szaporodás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72518" cy="5257800"/>
          </a:xfrm>
        </p:spPr>
        <p:txBody>
          <a:bodyPr/>
          <a:lstStyle/>
          <a:p>
            <a:pPr algn="just"/>
            <a:r>
              <a:rPr lang="hu-HU" dirty="0"/>
              <a:t>A madarak belső megtermékenyítésűek. Egyes fajoknál, például a réceféléknél párzószerv is megjelenik.</a:t>
            </a:r>
          </a:p>
          <a:p>
            <a:pPr algn="just"/>
            <a:r>
              <a:rPr lang="hu-HU" dirty="0"/>
              <a:t>Ez az egyetlen </a:t>
            </a:r>
            <a:r>
              <a:rPr lang="hu-HU" dirty="0" smtClean="0"/>
              <a:t>gerinces csoport</a:t>
            </a:r>
            <a:r>
              <a:rPr lang="hu-HU" dirty="0"/>
              <a:t>, ahol az elevenszülés semmilyen formában nem jelent meg. Minden madárfaj meszes héjú </a:t>
            </a:r>
            <a:r>
              <a:rPr lang="hu-HU" dirty="0" smtClean="0"/>
              <a:t>tojásokat</a:t>
            </a:r>
            <a:r>
              <a:rPr lang="hu-HU" dirty="0"/>
              <a:t> rak.</a:t>
            </a:r>
          </a:p>
          <a:p>
            <a:endParaRPr lang="en-US" dirty="0"/>
          </a:p>
        </p:txBody>
      </p:sp>
      <p:pic>
        <p:nvPicPr>
          <p:cNvPr id="3074" name="Picture 2" descr="C:\Documents and Settings\tos\Desktop\toja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920" y="4699834"/>
            <a:ext cx="4064000" cy="19304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Ökológiai jelentőségük</a:t>
            </a:r>
            <a:br>
              <a:rPr lang="hu-H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/>
              <a:t>A madarak </a:t>
            </a:r>
            <a:r>
              <a:rPr lang="hu-HU" dirty="0" smtClean="0"/>
              <a:t>ökológiai</a:t>
            </a:r>
            <a:r>
              <a:rPr lang="hu-HU" dirty="0"/>
              <a:t> szerepe igen sokféle. Számos </a:t>
            </a:r>
            <a:r>
              <a:rPr lang="hu-HU" dirty="0" smtClean="0"/>
              <a:t>fajuk</a:t>
            </a:r>
            <a:r>
              <a:rPr lang="hu-HU" dirty="0"/>
              <a:t> generalista, és világszerte elterjedt, sokuk pedig szélsőségesen specializálódott az élőhelyéhez vagy a táplálékához. Még egy olyan „ egyszerű” élőhelyen is, mint az erdő, az egyes ökológiai fülkék madárvilága rendkívül eltérő, változatos lehet. Más fajok élnek például az erdő legfelső lombkoronaszintjén, a cserjeszinten, és az aljnövényzet szintjén.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4C769E6-9BC8-4331-929E-745DD565115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ransition>
    <p:randomBar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127</TotalTime>
  <Words>213</Words>
  <Application>Microsoft Office PowerPoint</Application>
  <PresentationFormat>Expunere pe ecran (4:3)</PresentationFormat>
  <Paragraphs>85</Paragraphs>
  <Slides>18</Slides>
  <Notes>2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18</vt:i4>
      </vt:variant>
    </vt:vector>
  </HeadingPairs>
  <TitlesOfParts>
    <vt:vector size="19" baseType="lpstr">
      <vt:lpstr>Oriel</vt:lpstr>
      <vt:lpstr>Madarak   Készitette: Csomafáy Hilda-Gabriella  Tanár: Iftenie Márta Ágnes Iskola:“SZÁSZ ADALBERT” Sportliceum Marosvásárhely, Victor Babes utca 11 szám Románia  </vt:lpstr>
      <vt:lpstr>A madarak általánosan</vt:lpstr>
      <vt:lpstr>Rendszertani besorolás</vt:lpstr>
      <vt:lpstr>Csontváz  </vt:lpstr>
      <vt:lpstr>Egy galamb csontváza</vt:lpstr>
      <vt:lpstr>Izomzat  </vt:lpstr>
      <vt:lpstr>A madarak felépitése</vt:lpstr>
      <vt:lpstr>Szaporodás </vt:lpstr>
      <vt:lpstr>Ökológiai jelentőségük </vt:lpstr>
      <vt:lpstr>Strucc</vt:lpstr>
      <vt:lpstr>Pingvinfélék</vt:lpstr>
      <vt:lpstr>Kacsa</vt:lpstr>
      <vt:lpstr>Összehasonlitás</vt:lpstr>
      <vt:lpstr>A madarak osztályozása</vt:lpstr>
      <vt:lpstr>Legvédetebb madarak egyike</vt:lpstr>
      <vt:lpstr>Védjük a madarakat!!</vt:lpstr>
      <vt:lpstr>Néhány kérdés </vt:lpstr>
      <vt:lpstr>FORRÁSOK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Madarak  Csomafáy Hilda-Gabriella  Iftenie Márta Ágnes</dc:title>
  <dc:creator>tos</dc:creator>
  <cp:lastModifiedBy>admin</cp:lastModifiedBy>
  <cp:revision>17</cp:revision>
  <dcterms:created xsi:type="dcterms:W3CDTF">2013-02-10T18:22:27Z</dcterms:created>
  <dcterms:modified xsi:type="dcterms:W3CDTF">2013-02-15T09:43:31Z</dcterms:modified>
</cp:coreProperties>
</file>