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43"/>
    <a:srgbClr val="119371"/>
    <a:srgbClr val="6AC33D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320" autoAdjust="0"/>
  </p:normalViewPr>
  <p:slideViewPr>
    <p:cSldViewPr>
      <p:cViewPr varScale="1">
        <p:scale>
          <a:sx n="65" d="100"/>
          <a:sy n="65" d="100"/>
        </p:scale>
        <p:origin x="-67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4" Type="http://schemas.openxmlformats.org/officeDocument/2006/relationships/slide" Target="../slides/slide4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www.lampanet.hu/energiatakarekos-izzok.html" TargetMode="External"/><Relationship Id="rId1" Type="http://schemas.openxmlformats.org/officeDocument/2006/relationships/hyperlink" Target="http://www.alternativ-energia.eu/kondenzacios_gazkazan.php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eg"/><Relationship Id="rId1" Type="http://schemas.openxmlformats.org/officeDocument/2006/relationships/image" Target="../media/image12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mpanet.hu/energiatakarekos-izzok.html" TargetMode="External"/><Relationship Id="rId2" Type="http://schemas.openxmlformats.org/officeDocument/2006/relationships/hyperlink" Target="http://www.alternativ-energia.eu/kondenzacios_gazkazan.php" TargetMode="External"/><Relationship Id="rId1" Type="http://schemas.openxmlformats.org/officeDocument/2006/relationships/image" Target="../media/image25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DB55E-63AA-4434-832E-6DCCAE482FAA}" type="doc">
      <dgm:prSet loTypeId="urn:diagrams.loki3.com/TabbedArc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166EB75-55EC-4028-A717-390D5248BB7E}" type="pres">
      <dgm:prSet presAssocID="{1B1DB55E-63AA-4434-832E-6DCCAE482F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</dgm:ptLst>
  <dgm:cxnLst>
    <dgm:cxn modelId="{531B3719-D830-4E0B-82F2-1E9A9BF53B83}" type="presOf" srcId="{1B1DB55E-63AA-4434-832E-6DCCAE482FAA}" destId="{F166EB75-55EC-4028-A717-390D5248BB7E}" srcOrd="0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1DB55E-63AA-4434-832E-6DCCAE482FAA}" type="doc">
      <dgm:prSet loTypeId="urn:diagrams.loki3.com/TabbedArc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166EB75-55EC-4028-A717-390D5248BB7E}" type="pres">
      <dgm:prSet presAssocID="{1B1DB55E-63AA-4434-832E-6DCCAE482F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</dgm:ptLst>
  <dgm:cxnLst>
    <dgm:cxn modelId="{6D168177-F3DC-4B87-933B-C9FC5BFD87B5}" type="presOf" srcId="{1B1DB55E-63AA-4434-832E-6DCCAE482FAA}" destId="{F166EB75-55EC-4028-A717-390D5248BB7E}" srcOrd="0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F51FE1-94B5-4B9E-9860-4537B77D1B5D}" type="doc">
      <dgm:prSet loTypeId="urn:microsoft.com/office/officeart/2005/8/layout/hList2" loCatId="list" qsTypeId="urn:microsoft.com/office/officeart/2009/2/quickstyle/3d8" qsCatId="3D" csTypeId="urn:microsoft.com/office/officeart/2005/8/colors/accent1_2" csCatId="accent1" phldr="1"/>
      <dgm:spPr>
        <a:scene3d>
          <a:camera prst="perspectiveHeroicExtremeRightFacing" zoom="82000">
            <a:rot lat="21300000" lon="20400000" rev="0"/>
          </a:camera>
          <a:lightRig rig="morning" dir="t">
            <a:rot lat="0" lon="0" rev="20400000"/>
          </a:lightRig>
        </a:scene3d>
      </dgm:spPr>
      <dgm:t>
        <a:bodyPr/>
        <a:lstStyle/>
        <a:p>
          <a:endParaRPr lang="hu-HU"/>
        </a:p>
      </dgm:t>
    </dgm:pt>
    <dgm:pt modelId="{457AAC9D-35D2-440C-8CFC-BEDBEE90821E}">
      <dgm:prSet phldrT="[Szöveg]"/>
      <dgm:spPr/>
      <dgm:t>
        <a:bodyPr/>
        <a:lstStyle/>
        <a:p>
          <a:endParaRPr lang="hu-HU" dirty="0"/>
        </a:p>
      </dgm:t>
    </dgm:pt>
    <dgm:pt modelId="{F747B9F5-9497-4AA4-A0EF-81F6A00FC006}" type="parTrans" cxnId="{05434361-C89A-4642-959E-7598F63A851C}">
      <dgm:prSet/>
      <dgm:spPr/>
      <dgm:t>
        <a:bodyPr/>
        <a:lstStyle/>
        <a:p>
          <a:endParaRPr lang="hu-HU"/>
        </a:p>
      </dgm:t>
    </dgm:pt>
    <dgm:pt modelId="{269A8640-479F-456F-BDC8-2633481A3354}" type="sibTrans" cxnId="{05434361-C89A-4642-959E-7598F63A851C}">
      <dgm:prSet/>
      <dgm:spPr/>
      <dgm:t>
        <a:bodyPr/>
        <a:lstStyle/>
        <a:p>
          <a:endParaRPr lang="hu-HU"/>
        </a:p>
      </dgm:t>
    </dgm:pt>
    <dgm:pt modelId="{F6F3689C-841D-4501-9706-DAEB45B6E1F6}">
      <dgm:prSet phldrT="[Szöveg]" phldr="1"/>
      <dgm:spPr/>
      <dgm:t>
        <a:bodyPr/>
        <a:lstStyle/>
        <a:p>
          <a:endParaRPr lang="hu-HU" dirty="0"/>
        </a:p>
      </dgm:t>
    </dgm:pt>
    <dgm:pt modelId="{7ACCF339-D595-44D2-9348-828CC4B52D0D}" type="parTrans" cxnId="{307009BA-6450-4607-8AF0-D32C151038CC}">
      <dgm:prSet/>
      <dgm:spPr/>
      <dgm:t>
        <a:bodyPr/>
        <a:lstStyle/>
        <a:p>
          <a:endParaRPr lang="hu-HU"/>
        </a:p>
      </dgm:t>
    </dgm:pt>
    <dgm:pt modelId="{CAA90916-62E4-4D73-AF3C-377730A57395}" type="sibTrans" cxnId="{307009BA-6450-4607-8AF0-D32C151038CC}">
      <dgm:prSet/>
      <dgm:spPr/>
      <dgm:t>
        <a:bodyPr/>
        <a:lstStyle/>
        <a:p>
          <a:endParaRPr lang="hu-HU"/>
        </a:p>
      </dgm:t>
    </dgm:pt>
    <dgm:pt modelId="{81488915-EB74-498D-9E7B-61615BCD5154}">
      <dgm:prSet phldrT="[Szöveg]"/>
      <dgm:spPr>
        <a:blipFill dpi="0" rotWithShape="0">
          <a:blip xmlns:r="http://schemas.openxmlformats.org/officeDocument/2006/relationships" r:embed="rId1">
            <a:alphaModFix amt="97000"/>
          </a:blip>
          <a:srcRect/>
          <a:stretch>
            <a:fillRect/>
          </a:stretch>
        </a:blipFill>
      </dgm:spPr>
      <dgm:t>
        <a:bodyPr/>
        <a:lstStyle/>
        <a:p>
          <a:pPr algn="ctr"/>
          <a:r>
            <a:rPr lang="hu-HU" dirty="0" smtClean="0">
              <a:solidFill>
                <a:srgbClr val="FF0000"/>
              </a:solidFill>
              <a:latin typeface="Adobe Garamond Pro Bold" pitchFamily="18" charset="-18"/>
            </a:rPr>
            <a:t>Ne kapcsolja a hűtőt a legnagyobb fokozatra.</a:t>
          </a:r>
          <a:br>
            <a:rPr lang="hu-HU" dirty="0" smtClean="0">
              <a:solidFill>
                <a:srgbClr val="FF0000"/>
              </a:solidFill>
              <a:latin typeface="Adobe Garamond Pro Bold" pitchFamily="18" charset="-18"/>
            </a:rPr>
          </a:br>
          <a:r>
            <a:rPr lang="hu-HU" dirty="0" smtClean="0">
              <a:solidFill>
                <a:srgbClr val="FF0000"/>
              </a:solidFill>
              <a:latin typeface="Adobe Garamond Pro Bold" pitchFamily="18" charset="-18"/>
            </a:rPr>
            <a:t/>
          </a:r>
          <a:br>
            <a:rPr lang="hu-HU" dirty="0" smtClean="0">
              <a:solidFill>
                <a:srgbClr val="FF0000"/>
              </a:solidFill>
              <a:latin typeface="Adobe Garamond Pro Bold" pitchFamily="18" charset="-18"/>
            </a:rPr>
          </a:br>
          <a:r>
            <a:rPr lang="hu-HU" dirty="0" smtClean="0">
              <a:solidFill>
                <a:srgbClr val="FF0000"/>
              </a:solidFill>
              <a:latin typeface="Adobe Garamond Pro Bold" pitchFamily="18" charset="-18"/>
            </a:rPr>
            <a:t> Ha a hőmérséklet 5°C alatt van, attól még az ételek nem maradnak hosszabb ideig frissek, egyszerűen csak több energiát fogyaszt.</a:t>
          </a:r>
          <a:endParaRPr lang="hu-HU" dirty="0">
            <a:solidFill>
              <a:srgbClr val="FF0000"/>
            </a:solidFill>
            <a:latin typeface="Adobe Garamond Pro Bold" pitchFamily="18" charset="-18"/>
          </a:endParaRPr>
        </a:p>
      </dgm:t>
    </dgm:pt>
    <dgm:pt modelId="{5EAE6AF2-FD16-43E4-8EE5-BA1BB8CAA24C}" type="parTrans" cxnId="{8FC471E8-E64F-4707-A2D8-C36C87C9F35B}">
      <dgm:prSet/>
      <dgm:spPr/>
      <dgm:t>
        <a:bodyPr/>
        <a:lstStyle/>
        <a:p>
          <a:endParaRPr lang="hu-HU"/>
        </a:p>
      </dgm:t>
    </dgm:pt>
    <dgm:pt modelId="{570F39FC-C39D-495D-9C25-3AA2F1F32888}" type="sibTrans" cxnId="{8FC471E8-E64F-4707-A2D8-C36C87C9F35B}">
      <dgm:prSet/>
      <dgm:spPr/>
      <dgm:t>
        <a:bodyPr/>
        <a:lstStyle/>
        <a:p>
          <a:endParaRPr lang="hu-HU"/>
        </a:p>
      </dgm:t>
    </dgm:pt>
    <dgm:pt modelId="{DFC15D82-7EF3-466F-B6CE-CA4E77BC80FA}">
      <dgm:prSet phldrT="[Szöveg]" phldr="1"/>
      <dgm:spPr/>
      <dgm:t>
        <a:bodyPr/>
        <a:lstStyle/>
        <a:p>
          <a:pPr algn="ctr"/>
          <a:endParaRPr lang="hu-HU" dirty="0">
            <a:solidFill>
              <a:srgbClr val="FF0000"/>
            </a:solidFill>
            <a:latin typeface="Adobe Garamond Pro Bold" pitchFamily="18" charset="-18"/>
          </a:endParaRPr>
        </a:p>
      </dgm:t>
    </dgm:pt>
    <dgm:pt modelId="{5797147E-7513-40CB-9D89-34268D7438BC}" type="parTrans" cxnId="{B5413188-D69B-4E69-9055-F523298CEF03}">
      <dgm:prSet/>
      <dgm:spPr/>
      <dgm:t>
        <a:bodyPr/>
        <a:lstStyle/>
        <a:p>
          <a:endParaRPr lang="hu-HU"/>
        </a:p>
      </dgm:t>
    </dgm:pt>
    <dgm:pt modelId="{5C26CB9B-2217-4415-84E0-08D80A9DDDA3}" type="sibTrans" cxnId="{B5413188-D69B-4E69-9055-F523298CEF03}">
      <dgm:prSet/>
      <dgm:spPr/>
      <dgm:t>
        <a:bodyPr/>
        <a:lstStyle/>
        <a:p>
          <a:endParaRPr lang="hu-HU"/>
        </a:p>
      </dgm:t>
    </dgm:pt>
    <dgm:pt modelId="{79FFD2C8-CA0D-4AAB-A6A9-DEBCB34095CE}">
      <dgm:prSet custT="1"/>
      <dgm:spPr/>
      <dgm:t>
        <a:bodyPr/>
        <a:lstStyle/>
        <a:p>
          <a:pPr algn="ctr"/>
          <a:r>
            <a:rPr lang="hu-HU" sz="2000" dirty="0" smtClean="0">
              <a:solidFill>
                <a:srgbClr val="FF4343"/>
              </a:solidFill>
              <a:latin typeface="Adobe Garamond Pro Bold" pitchFamily="18" charset="-18"/>
            </a:rPr>
            <a:t>A hűtőszekrény hűtőbordái jól szellőzzenek a</a:t>
          </a:r>
          <a:br>
            <a:rPr lang="hu-HU" sz="2000" dirty="0" smtClean="0">
              <a:solidFill>
                <a:srgbClr val="FF4343"/>
              </a:solidFill>
              <a:latin typeface="Adobe Garamond Pro Bold" pitchFamily="18" charset="-18"/>
            </a:rPr>
          </a:br>
          <a:r>
            <a:rPr lang="hu-HU" sz="2000" dirty="0" smtClean="0">
              <a:solidFill>
                <a:srgbClr val="FF4343"/>
              </a:solidFill>
              <a:latin typeface="Adobe Garamond Pro Bold" pitchFamily="18" charset="-18"/>
            </a:rPr>
            <a:t/>
          </a:r>
          <a:br>
            <a:rPr lang="hu-HU" sz="2000" dirty="0" smtClean="0">
              <a:solidFill>
                <a:srgbClr val="FF4343"/>
              </a:solidFill>
              <a:latin typeface="Adobe Garamond Pro Bold" pitchFamily="18" charset="-18"/>
            </a:rPr>
          </a:br>
          <a:r>
            <a:rPr lang="hu-HU" sz="2000" dirty="0" smtClean="0">
              <a:solidFill>
                <a:srgbClr val="FF4343"/>
              </a:solidFill>
              <a:latin typeface="Adobe Garamond Pro Bold" pitchFamily="18" charset="-18"/>
            </a:rPr>
            <a:t>hőelvezetés érdekében</a:t>
          </a:r>
          <a:r>
            <a:rPr lang="hu-HU" sz="2400" dirty="0" smtClean="0">
              <a:solidFill>
                <a:srgbClr val="FF4343"/>
              </a:solidFill>
              <a:latin typeface="Adobe Garamond Pro Bold" pitchFamily="18" charset="-18"/>
            </a:rPr>
            <a:t>.</a:t>
          </a:r>
          <a:r>
            <a:rPr lang="hu-HU" sz="1600" dirty="0" smtClean="0">
              <a:solidFill>
                <a:srgbClr val="FF4343"/>
              </a:solidFill>
              <a:latin typeface="Adobe Garamond Pro Bold" pitchFamily="18" charset="-18"/>
            </a:rPr>
            <a:t>.</a:t>
          </a:r>
          <a:endParaRPr lang="hu-HU" sz="1600" dirty="0">
            <a:solidFill>
              <a:srgbClr val="FF4343"/>
            </a:solidFill>
            <a:latin typeface="Adobe Garamond Pro Bold" pitchFamily="18" charset="-18"/>
          </a:endParaRPr>
        </a:p>
      </dgm:t>
    </dgm:pt>
    <dgm:pt modelId="{B3D2ECBE-E1D5-47C3-9A21-1FF13FC7928D}" type="sibTrans" cxnId="{D67977A0-8144-42B5-A29C-80A5409FEAD3}">
      <dgm:prSet/>
      <dgm:spPr/>
      <dgm:t>
        <a:bodyPr/>
        <a:lstStyle/>
        <a:p>
          <a:endParaRPr lang="hu-HU"/>
        </a:p>
      </dgm:t>
    </dgm:pt>
    <dgm:pt modelId="{A8620BB7-5772-4B0D-ABF4-4ADF2E78D5F1}" type="parTrans" cxnId="{D67977A0-8144-42B5-A29C-80A5409FEAD3}">
      <dgm:prSet/>
      <dgm:spPr/>
      <dgm:t>
        <a:bodyPr/>
        <a:lstStyle/>
        <a:p>
          <a:endParaRPr lang="hu-HU"/>
        </a:p>
      </dgm:t>
    </dgm:pt>
    <dgm:pt modelId="{C3EDEE30-0BF2-4574-8711-160ED353F9B5}">
      <dgm:prSet phldrT="[Szöveg]" custT="1"/>
      <dgm:spPr>
        <a:blipFill dpi="0" rotWithShape="0">
          <a:blip xmlns:r="http://schemas.openxmlformats.org/officeDocument/2006/relationships" r:embed="rId1">
            <a:alphaModFix amt="97000"/>
          </a:blip>
          <a:srcRect/>
          <a:stretch>
            <a:fillRect/>
          </a:stretch>
        </a:blipFill>
      </dgm:spPr>
      <dgm:t>
        <a:bodyPr/>
        <a:lstStyle/>
        <a:p>
          <a:pPr algn="l"/>
          <a:endParaRPr lang="hu-HU" sz="1600" dirty="0">
            <a:solidFill>
              <a:srgbClr val="FF4343"/>
            </a:solidFill>
            <a:latin typeface="Adobe Garamond Pro Bold" pitchFamily="18" charset="-18"/>
          </a:endParaRPr>
        </a:p>
      </dgm:t>
    </dgm:pt>
    <dgm:pt modelId="{DB527D4B-452F-4B8A-B65F-580A707A5092}" type="sibTrans" cxnId="{917C460A-44CF-4838-B741-E36EA5E72844}">
      <dgm:prSet/>
      <dgm:spPr/>
      <dgm:t>
        <a:bodyPr/>
        <a:lstStyle/>
        <a:p>
          <a:endParaRPr lang="hu-HU"/>
        </a:p>
      </dgm:t>
    </dgm:pt>
    <dgm:pt modelId="{D0C47D50-8B55-451C-8D43-558D8F9F027D}" type="parTrans" cxnId="{917C460A-44CF-4838-B741-E36EA5E72844}">
      <dgm:prSet/>
      <dgm:spPr/>
      <dgm:t>
        <a:bodyPr/>
        <a:lstStyle/>
        <a:p>
          <a:endParaRPr lang="hu-HU"/>
        </a:p>
      </dgm:t>
    </dgm:pt>
    <dgm:pt modelId="{2B1ECF2E-DC56-45D4-B11B-A5725279CAE5}">
      <dgm:prSet custT="1"/>
      <dgm:spPr/>
      <dgm:t>
        <a:bodyPr/>
        <a:lstStyle/>
        <a:p>
          <a:pPr algn="ctr"/>
          <a:r>
            <a:rPr lang="hu-HU" sz="2000" dirty="0" smtClean="0">
              <a:solidFill>
                <a:srgbClr val="FF4343"/>
              </a:solidFill>
              <a:latin typeface="Adobe Garamond Pro Bold" pitchFamily="18" charset="-18"/>
            </a:rPr>
            <a:t>Ne rakjon forró vagy meleg ételt a hűtőbe, hagyja, hogy előbb kihűljön!</a:t>
          </a:r>
          <a:endParaRPr lang="hu-HU" sz="2000" dirty="0">
            <a:solidFill>
              <a:srgbClr val="FF4343"/>
            </a:solidFill>
            <a:latin typeface="Adobe Garamond Pro Bold" pitchFamily="18" charset="-18"/>
          </a:endParaRPr>
        </a:p>
      </dgm:t>
    </dgm:pt>
    <dgm:pt modelId="{486249AC-122C-4346-AC45-A58F895292ED}" type="parTrans" cxnId="{52F8B46A-0132-42E8-9B14-042B694CE3D2}">
      <dgm:prSet/>
      <dgm:spPr/>
      <dgm:t>
        <a:bodyPr/>
        <a:lstStyle/>
        <a:p>
          <a:endParaRPr lang="hu-HU"/>
        </a:p>
      </dgm:t>
    </dgm:pt>
    <dgm:pt modelId="{E6382C90-5A5B-4457-AD25-C264D0ABF198}" type="sibTrans" cxnId="{52F8B46A-0132-42E8-9B14-042B694CE3D2}">
      <dgm:prSet/>
      <dgm:spPr/>
      <dgm:t>
        <a:bodyPr/>
        <a:lstStyle/>
        <a:p>
          <a:endParaRPr lang="hu-HU"/>
        </a:p>
      </dgm:t>
    </dgm:pt>
    <dgm:pt modelId="{DAE3EAB7-0423-48EF-A83C-181CB9ECA07C}">
      <dgm:prSet phldrT="[Szöveg]" phldr="1"/>
      <dgm:spPr/>
      <dgm:t>
        <a:bodyPr/>
        <a:lstStyle/>
        <a:p>
          <a:endParaRPr lang="hu-HU" dirty="0"/>
        </a:p>
      </dgm:t>
    </dgm:pt>
    <dgm:pt modelId="{557C6895-EDA3-426C-9B93-70AF4EDA205F}" type="sibTrans" cxnId="{EF68B16D-D8A2-4A41-A2EC-C4F9667C3B97}">
      <dgm:prSet/>
      <dgm:spPr/>
      <dgm:t>
        <a:bodyPr/>
        <a:lstStyle/>
        <a:p>
          <a:endParaRPr lang="hu-HU"/>
        </a:p>
      </dgm:t>
    </dgm:pt>
    <dgm:pt modelId="{8D98985B-4F1D-4387-9F63-B5E231409E69}" type="parTrans" cxnId="{EF68B16D-D8A2-4A41-A2EC-C4F9667C3B97}">
      <dgm:prSet/>
      <dgm:spPr/>
      <dgm:t>
        <a:bodyPr/>
        <a:lstStyle/>
        <a:p>
          <a:endParaRPr lang="hu-HU"/>
        </a:p>
      </dgm:t>
    </dgm:pt>
    <dgm:pt modelId="{C1DB7044-A44D-4831-BE81-9880B441759D}">
      <dgm:prSet phldrT="[Szöveg]"/>
      <dgm:spPr>
        <a:effectLst>
          <a:glow rad="1905000">
            <a:schemeClr val="accent1">
              <a:alpha val="40000"/>
            </a:schemeClr>
          </a:glow>
        </a:effectLst>
      </dgm:spPr>
      <dgm:t>
        <a:bodyPr/>
        <a:lstStyle/>
        <a:p>
          <a:r>
            <a:rPr lang="hu-HU" dirty="0" smtClean="0">
              <a:solidFill>
                <a:srgbClr val="FF0000"/>
              </a:solidFill>
              <a:latin typeface="Adobe Garamond Pro Bold" pitchFamily="18" charset="-18"/>
            </a:rPr>
            <a:t>Olvassza le a hűtőszekrényt rendszeresen! Ezzel a felhasznált energia akár 30%-át is megspórolhatja.</a:t>
          </a:r>
          <a:endParaRPr lang="hu-HU" dirty="0">
            <a:solidFill>
              <a:srgbClr val="FF0000"/>
            </a:solidFill>
            <a:latin typeface="Adobe Garamond Pro Bold" pitchFamily="18" charset="-18"/>
          </a:endParaRPr>
        </a:p>
      </dgm:t>
    </dgm:pt>
    <dgm:pt modelId="{434E3468-48AE-4D4E-AA81-56169D61A7D7}" type="sibTrans" cxnId="{6E2BDCA6-2553-4C1D-9A9B-A3F155DC6AF6}">
      <dgm:prSet/>
      <dgm:spPr/>
      <dgm:t>
        <a:bodyPr/>
        <a:lstStyle/>
        <a:p>
          <a:endParaRPr lang="hu-HU"/>
        </a:p>
      </dgm:t>
    </dgm:pt>
    <dgm:pt modelId="{C5702FA9-14C5-4803-AE42-20A6E287E7C1}" type="parTrans" cxnId="{6E2BDCA6-2553-4C1D-9A9B-A3F155DC6AF6}">
      <dgm:prSet/>
      <dgm:spPr/>
      <dgm:t>
        <a:bodyPr/>
        <a:lstStyle/>
        <a:p>
          <a:endParaRPr lang="hu-HU"/>
        </a:p>
      </dgm:t>
    </dgm:pt>
    <dgm:pt modelId="{3A6FD99B-9645-49A5-9CF6-2C8F7F488DE9}">
      <dgm:prSet phldrT="[Szöveg]"/>
      <dgm:spPr>
        <a:effectLst>
          <a:glow rad="1905000">
            <a:schemeClr val="accent1">
              <a:alpha val="40000"/>
            </a:schemeClr>
          </a:glow>
        </a:effectLst>
      </dgm:spPr>
      <dgm:t>
        <a:bodyPr/>
        <a:lstStyle/>
        <a:p>
          <a:endParaRPr lang="hu-HU" dirty="0">
            <a:solidFill>
              <a:srgbClr val="FF0000"/>
            </a:solidFill>
            <a:latin typeface="Adobe Garamond Pro Bold" pitchFamily="18" charset="-18"/>
          </a:endParaRPr>
        </a:p>
      </dgm:t>
    </dgm:pt>
    <dgm:pt modelId="{D0EA0B1D-F5CF-4919-8FBE-CB5E62D2EC6F}" type="sibTrans" cxnId="{2F5EBA71-4E28-4861-8153-C6250D974C3B}">
      <dgm:prSet/>
      <dgm:spPr/>
      <dgm:t>
        <a:bodyPr/>
        <a:lstStyle/>
        <a:p>
          <a:endParaRPr lang="hu-HU"/>
        </a:p>
      </dgm:t>
    </dgm:pt>
    <dgm:pt modelId="{492279D0-B52F-4980-B310-8B7570713FE2}" type="parTrans" cxnId="{2F5EBA71-4E28-4861-8153-C6250D974C3B}">
      <dgm:prSet/>
      <dgm:spPr/>
      <dgm:t>
        <a:bodyPr/>
        <a:lstStyle/>
        <a:p>
          <a:endParaRPr lang="hu-HU"/>
        </a:p>
      </dgm:t>
    </dgm:pt>
    <dgm:pt modelId="{64AEBC0D-B460-4FA4-8764-C7AF272A0F3A}">
      <dgm:prSet phldrT="[Szöveg]"/>
      <dgm:spPr>
        <a:effectLst>
          <a:glow rad="1905000">
            <a:schemeClr val="accent1">
              <a:alpha val="40000"/>
            </a:schemeClr>
          </a:glow>
        </a:effectLst>
      </dgm:spPr>
      <dgm:t>
        <a:bodyPr/>
        <a:lstStyle/>
        <a:p>
          <a:endParaRPr lang="hu-HU" dirty="0">
            <a:solidFill>
              <a:srgbClr val="FF0000"/>
            </a:solidFill>
            <a:latin typeface="Adobe Garamond Pro Bold" pitchFamily="18" charset="-18"/>
          </a:endParaRPr>
        </a:p>
      </dgm:t>
    </dgm:pt>
    <dgm:pt modelId="{0BB8C130-EFBC-4738-90C3-ABF283558283}" type="sibTrans" cxnId="{458A08FD-3B6F-46FC-8D44-76083C6A9ACC}">
      <dgm:prSet/>
      <dgm:spPr/>
      <dgm:t>
        <a:bodyPr/>
        <a:lstStyle/>
        <a:p>
          <a:endParaRPr lang="hu-HU"/>
        </a:p>
      </dgm:t>
    </dgm:pt>
    <dgm:pt modelId="{A4983C06-B38E-42DB-8949-4ABE8FAA21FB}" type="parTrans" cxnId="{458A08FD-3B6F-46FC-8D44-76083C6A9ACC}">
      <dgm:prSet/>
      <dgm:spPr/>
      <dgm:t>
        <a:bodyPr/>
        <a:lstStyle/>
        <a:p>
          <a:endParaRPr lang="hu-HU"/>
        </a:p>
      </dgm:t>
    </dgm:pt>
    <dgm:pt modelId="{42A9E709-968E-4661-97AC-449DC491EB9C}">
      <dgm:prSet phldrT="[Szöveg]"/>
      <dgm:spPr>
        <a:blipFill dpi="0" rotWithShape="0">
          <a:blip xmlns:r="http://schemas.openxmlformats.org/officeDocument/2006/relationships" r:embed="rId2">
            <a:alphaModFix amt="98000"/>
          </a:blip>
          <a:srcRect/>
          <a:stretch>
            <a:fillRect/>
          </a:stretch>
        </a:blipFill>
        <a:effectLst>
          <a:glow rad="1905000">
            <a:schemeClr val="accent1">
              <a:alpha val="40000"/>
            </a:schemeClr>
          </a:glow>
        </a:effectLst>
      </dgm:spPr>
      <dgm:t>
        <a:bodyPr/>
        <a:lstStyle/>
        <a:p>
          <a:endParaRPr lang="hu-HU" dirty="0">
            <a:solidFill>
              <a:srgbClr val="FF0000"/>
            </a:solidFill>
            <a:latin typeface="Adobe Garamond Pro Bold" pitchFamily="18" charset="-18"/>
          </a:endParaRPr>
        </a:p>
      </dgm:t>
    </dgm:pt>
    <dgm:pt modelId="{0410A33F-8C17-4726-AB60-741A55CDA007}" type="sibTrans" cxnId="{AFF88314-8298-48CB-8DEF-1A584FDB9B04}">
      <dgm:prSet/>
      <dgm:spPr/>
      <dgm:t>
        <a:bodyPr/>
        <a:lstStyle/>
        <a:p>
          <a:endParaRPr lang="hu-HU"/>
        </a:p>
      </dgm:t>
    </dgm:pt>
    <dgm:pt modelId="{AE110B1F-E2E0-497B-BDB1-0C8DA3B3AA7D}" type="parTrans" cxnId="{AFF88314-8298-48CB-8DEF-1A584FDB9B04}">
      <dgm:prSet/>
      <dgm:spPr/>
      <dgm:t>
        <a:bodyPr/>
        <a:lstStyle/>
        <a:p>
          <a:endParaRPr lang="hu-HU"/>
        </a:p>
      </dgm:t>
    </dgm:pt>
    <dgm:pt modelId="{7AA9794B-DE63-44D0-A62C-212A79242CE3}" type="pres">
      <dgm:prSet presAssocID="{56F51FE1-94B5-4B9E-9860-4537B77D1B5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93BB2216-4687-433F-A955-10EEB4CAFFE3}" type="pres">
      <dgm:prSet presAssocID="{457AAC9D-35D2-440C-8CFC-BEDBEE90821E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DFC524B-FBAC-4689-AABE-520E11CBB75E}" type="pres">
      <dgm:prSet presAssocID="{457AAC9D-35D2-440C-8CFC-BEDBEE90821E}" presName="image" presStyleLbl="fgImgPlace1" presStyleIdx="0" presStyleCnt="3" custLinFactNeighborX="43666" custLinFactNeighborY="-994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D7CAB1F7-EAA0-4C6E-B23A-1B72F2CC2BBA}" type="pres">
      <dgm:prSet presAssocID="{457AAC9D-35D2-440C-8CFC-BEDBEE90821E}" presName="childNode" presStyleLbl="node1" presStyleIdx="0" presStyleCnt="3" custLinFactNeighborX="1488" custLinFactNeighborY="-27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5159D68-82FD-48B0-981D-C58D1FE5DA7B}" type="pres">
      <dgm:prSet presAssocID="{457AAC9D-35D2-440C-8CFC-BEDBEE90821E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0C28E6E-7003-4EF4-8038-59BA7AF544BD}" type="pres">
      <dgm:prSet presAssocID="{269A8640-479F-456F-BDC8-2633481A3354}" presName="sibTrans" presStyleCnt="0"/>
      <dgm:spPr/>
      <dgm:t>
        <a:bodyPr/>
        <a:lstStyle/>
        <a:p>
          <a:endParaRPr lang="hu-HU"/>
        </a:p>
      </dgm:t>
    </dgm:pt>
    <dgm:pt modelId="{26E90DF2-A868-4B0F-9FCB-67A23A223C22}" type="pres">
      <dgm:prSet presAssocID="{DAE3EAB7-0423-48EF-A83C-181CB9ECA07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F736381-5C01-4B62-AE3A-715B5F651A01}" type="pres">
      <dgm:prSet presAssocID="{DAE3EAB7-0423-48EF-A83C-181CB9ECA07C}" presName="image" presStyleLbl="fg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u-HU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8366D1E6-4689-493C-A0A2-B8B10558DFF7}" type="pres">
      <dgm:prSet presAssocID="{DAE3EAB7-0423-48EF-A83C-181CB9ECA07C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8BED01D-2E7C-435B-AF9C-34A3B729600D}" type="pres">
      <dgm:prSet presAssocID="{DAE3EAB7-0423-48EF-A83C-181CB9ECA07C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1DCA87F-1BBD-4BE2-93B8-BD099646479D}" type="pres">
      <dgm:prSet presAssocID="{557C6895-EDA3-426C-9B93-70AF4EDA205F}" presName="sibTrans" presStyleCnt="0"/>
      <dgm:spPr/>
      <dgm:t>
        <a:bodyPr/>
        <a:lstStyle/>
        <a:p>
          <a:endParaRPr lang="hu-HU"/>
        </a:p>
      </dgm:t>
    </dgm:pt>
    <dgm:pt modelId="{2F5D5FFA-4525-44E2-B438-D7D063830FBE}" type="pres">
      <dgm:prSet presAssocID="{F6F3689C-841D-4501-9706-DAEB45B6E1F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E6034A3-1248-4325-A5CE-C09CC6EA4840}" type="pres">
      <dgm:prSet presAssocID="{F6F3689C-841D-4501-9706-DAEB45B6E1F6}" presName="image" presStyleLbl="fgImgPlace1" presStyleIdx="2" presStyleCnt="3" custLinFactNeighborX="756" custLinFactNeighborY="557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E7489C97-5106-4E66-8375-0526B754574D}" type="pres">
      <dgm:prSet presAssocID="{F6F3689C-841D-4501-9706-DAEB45B6E1F6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AB4E1EF-8EF1-4D57-B0FB-3C3D0D7BF486}" type="pres">
      <dgm:prSet presAssocID="{F6F3689C-841D-4501-9706-DAEB45B6E1F6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5434361-C89A-4642-959E-7598F63A851C}" srcId="{56F51FE1-94B5-4B9E-9860-4537B77D1B5D}" destId="{457AAC9D-35D2-440C-8CFC-BEDBEE90821E}" srcOrd="0" destOrd="0" parTransId="{F747B9F5-9497-4AA4-A0EF-81F6A00FC006}" sibTransId="{269A8640-479F-456F-BDC8-2633481A3354}"/>
    <dgm:cxn modelId="{AFF88314-8298-48CB-8DEF-1A584FDB9B04}" srcId="{DAE3EAB7-0423-48EF-A83C-181CB9ECA07C}" destId="{42A9E709-968E-4661-97AC-449DC491EB9C}" srcOrd="0" destOrd="0" parTransId="{AE110B1F-E2E0-497B-BDB1-0C8DA3B3AA7D}" sibTransId="{0410A33F-8C17-4726-AB60-741A55CDA007}"/>
    <dgm:cxn modelId="{F46EFFEC-B393-4F34-9906-21A2DB542716}" type="presOf" srcId="{C1DB7044-A44D-4831-BE81-9880B441759D}" destId="{8366D1E6-4689-493C-A0A2-B8B10558DFF7}" srcOrd="0" destOrd="3" presId="urn:microsoft.com/office/officeart/2005/8/layout/hList2"/>
    <dgm:cxn modelId="{0EA105F1-622F-417B-81C2-8B48FFFD75F4}" type="presOf" srcId="{3A6FD99B-9645-49A5-9CF6-2C8F7F488DE9}" destId="{8366D1E6-4689-493C-A0A2-B8B10558DFF7}" srcOrd="0" destOrd="2" presId="urn:microsoft.com/office/officeart/2005/8/layout/hList2"/>
    <dgm:cxn modelId="{9CC4A01F-D0D6-4023-9285-02587FBF4EB8}" type="presOf" srcId="{56F51FE1-94B5-4B9E-9860-4537B77D1B5D}" destId="{7AA9794B-DE63-44D0-A62C-212A79242CE3}" srcOrd="0" destOrd="0" presId="urn:microsoft.com/office/officeart/2005/8/layout/hList2"/>
    <dgm:cxn modelId="{D67977A0-8144-42B5-A29C-80A5409FEAD3}" srcId="{457AAC9D-35D2-440C-8CFC-BEDBEE90821E}" destId="{79FFD2C8-CA0D-4AAB-A6A9-DEBCB34095CE}" srcOrd="1" destOrd="0" parTransId="{A8620BB7-5772-4B0D-ABF4-4ADF2E78D5F1}" sibTransId="{B3D2ECBE-E1D5-47C3-9A21-1FF13FC7928D}"/>
    <dgm:cxn modelId="{458A08FD-3B6F-46FC-8D44-76083C6A9ACC}" srcId="{DAE3EAB7-0423-48EF-A83C-181CB9ECA07C}" destId="{64AEBC0D-B460-4FA4-8764-C7AF272A0F3A}" srcOrd="1" destOrd="0" parTransId="{A4983C06-B38E-42DB-8949-4ABE8FAA21FB}" sibTransId="{0BB8C130-EFBC-4738-90C3-ABF283558283}"/>
    <dgm:cxn modelId="{E0D4E9D1-69E3-4AB0-9F15-5018925AF447}" type="presOf" srcId="{42A9E709-968E-4661-97AC-449DC491EB9C}" destId="{8366D1E6-4689-493C-A0A2-B8B10558DFF7}" srcOrd="0" destOrd="0" presId="urn:microsoft.com/office/officeart/2005/8/layout/hList2"/>
    <dgm:cxn modelId="{917C460A-44CF-4838-B741-E36EA5E72844}" srcId="{457AAC9D-35D2-440C-8CFC-BEDBEE90821E}" destId="{C3EDEE30-0BF2-4574-8711-160ED353F9B5}" srcOrd="0" destOrd="0" parTransId="{D0C47D50-8B55-451C-8D43-558D8F9F027D}" sibTransId="{DB527D4B-452F-4B8A-B65F-580A707A5092}"/>
    <dgm:cxn modelId="{16650B50-D4E5-45D9-9ADD-68F16962E141}" type="presOf" srcId="{F6F3689C-841D-4501-9706-DAEB45B6E1F6}" destId="{AAB4E1EF-8EF1-4D57-B0FB-3C3D0D7BF486}" srcOrd="0" destOrd="0" presId="urn:microsoft.com/office/officeart/2005/8/layout/hList2"/>
    <dgm:cxn modelId="{BDA7D495-4D7F-46DA-9A1E-2B2C352CE580}" type="presOf" srcId="{457AAC9D-35D2-440C-8CFC-BEDBEE90821E}" destId="{95159D68-82FD-48B0-981D-C58D1FE5DA7B}" srcOrd="0" destOrd="0" presId="urn:microsoft.com/office/officeart/2005/8/layout/hList2"/>
    <dgm:cxn modelId="{A4375C93-C1AC-44C2-BE1B-C83D3821F753}" type="presOf" srcId="{2B1ECF2E-DC56-45D4-B11B-A5725279CAE5}" destId="{D7CAB1F7-EAA0-4C6E-B23A-1B72F2CC2BBA}" srcOrd="0" destOrd="2" presId="urn:microsoft.com/office/officeart/2005/8/layout/hList2"/>
    <dgm:cxn modelId="{1ECE31F3-D374-48E8-B31D-58868AEF4CFF}" type="presOf" srcId="{79FFD2C8-CA0D-4AAB-A6A9-DEBCB34095CE}" destId="{D7CAB1F7-EAA0-4C6E-B23A-1B72F2CC2BBA}" srcOrd="0" destOrd="1" presId="urn:microsoft.com/office/officeart/2005/8/layout/hList2"/>
    <dgm:cxn modelId="{6E2BDCA6-2553-4C1D-9A9B-A3F155DC6AF6}" srcId="{DAE3EAB7-0423-48EF-A83C-181CB9ECA07C}" destId="{C1DB7044-A44D-4831-BE81-9880B441759D}" srcOrd="3" destOrd="0" parTransId="{C5702FA9-14C5-4803-AE42-20A6E287E7C1}" sibTransId="{434E3468-48AE-4D4E-AA81-56169D61A7D7}"/>
    <dgm:cxn modelId="{EF68B16D-D8A2-4A41-A2EC-C4F9667C3B97}" srcId="{56F51FE1-94B5-4B9E-9860-4537B77D1B5D}" destId="{DAE3EAB7-0423-48EF-A83C-181CB9ECA07C}" srcOrd="1" destOrd="0" parTransId="{8D98985B-4F1D-4387-9F63-B5E231409E69}" sibTransId="{557C6895-EDA3-426C-9B93-70AF4EDA205F}"/>
    <dgm:cxn modelId="{52F8B46A-0132-42E8-9B14-042B694CE3D2}" srcId="{457AAC9D-35D2-440C-8CFC-BEDBEE90821E}" destId="{2B1ECF2E-DC56-45D4-B11B-A5725279CAE5}" srcOrd="2" destOrd="0" parTransId="{486249AC-122C-4346-AC45-A58F895292ED}" sibTransId="{E6382C90-5A5B-4457-AD25-C264D0ABF198}"/>
    <dgm:cxn modelId="{0C9180FD-0BE7-4194-9B68-90DF3D3509C6}" type="presOf" srcId="{64AEBC0D-B460-4FA4-8764-C7AF272A0F3A}" destId="{8366D1E6-4689-493C-A0A2-B8B10558DFF7}" srcOrd="0" destOrd="1" presId="urn:microsoft.com/office/officeart/2005/8/layout/hList2"/>
    <dgm:cxn modelId="{1D6D21BC-27A9-4DF1-A279-8B7BAB555BA8}" type="presOf" srcId="{81488915-EB74-498D-9E7B-61615BCD5154}" destId="{E7489C97-5106-4E66-8375-0526B754574D}" srcOrd="0" destOrd="0" presId="urn:microsoft.com/office/officeart/2005/8/layout/hList2"/>
    <dgm:cxn modelId="{2F5EBA71-4E28-4861-8153-C6250D974C3B}" srcId="{DAE3EAB7-0423-48EF-A83C-181CB9ECA07C}" destId="{3A6FD99B-9645-49A5-9CF6-2C8F7F488DE9}" srcOrd="2" destOrd="0" parTransId="{492279D0-B52F-4980-B310-8B7570713FE2}" sibTransId="{D0EA0B1D-F5CF-4919-8FBE-CB5E62D2EC6F}"/>
    <dgm:cxn modelId="{8FC471E8-E64F-4707-A2D8-C36C87C9F35B}" srcId="{F6F3689C-841D-4501-9706-DAEB45B6E1F6}" destId="{81488915-EB74-498D-9E7B-61615BCD5154}" srcOrd="0" destOrd="0" parTransId="{5EAE6AF2-FD16-43E4-8EE5-BA1BB8CAA24C}" sibTransId="{570F39FC-C39D-495D-9C25-3AA2F1F32888}"/>
    <dgm:cxn modelId="{397B2B0D-ACF5-4E08-8767-40D706FA2D6E}" type="presOf" srcId="{C3EDEE30-0BF2-4574-8711-160ED353F9B5}" destId="{D7CAB1F7-EAA0-4C6E-B23A-1B72F2CC2BBA}" srcOrd="0" destOrd="0" presId="urn:microsoft.com/office/officeart/2005/8/layout/hList2"/>
    <dgm:cxn modelId="{307009BA-6450-4607-8AF0-D32C151038CC}" srcId="{56F51FE1-94B5-4B9E-9860-4537B77D1B5D}" destId="{F6F3689C-841D-4501-9706-DAEB45B6E1F6}" srcOrd="2" destOrd="0" parTransId="{7ACCF339-D595-44D2-9348-828CC4B52D0D}" sibTransId="{CAA90916-62E4-4D73-AF3C-377730A57395}"/>
    <dgm:cxn modelId="{15CBE40D-2CEB-49B8-8CF8-E00D7C815331}" type="presOf" srcId="{DAE3EAB7-0423-48EF-A83C-181CB9ECA07C}" destId="{98BED01D-2E7C-435B-AF9C-34A3B729600D}" srcOrd="0" destOrd="0" presId="urn:microsoft.com/office/officeart/2005/8/layout/hList2"/>
    <dgm:cxn modelId="{8BD29614-7ACE-46A2-8B77-EC3376C8ED65}" type="presOf" srcId="{DFC15D82-7EF3-466F-B6CE-CA4E77BC80FA}" destId="{E7489C97-5106-4E66-8375-0526B754574D}" srcOrd="0" destOrd="1" presId="urn:microsoft.com/office/officeart/2005/8/layout/hList2"/>
    <dgm:cxn modelId="{B5413188-D69B-4E69-9055-F523298CEF03}" srcId="{F6F3689C-841D-4501-9706-DAEB45B6E1F6}" destId="{DFC15D82-7EF3-466F-B6CE-CA4E77BC80FA}" srcOrd="1" destOrd="0" parTransId="{5797147E-7513-40CB-9D89-34268D7438BC}" sibTransId="{5C26CB9B-2217-4415-84E0-08D80A9DDDA3}"/>
    <dgm:cxn modelId="{15997EB7-B895-4308-8E61-97F7A2CF6D43}" type="presParOf" srcId="{7AA9794B-DE63-44D0-A62C-212A79242CE3}" destId="{93BB2216-4687-433F-A955-10EEB4CAFFE3}" srcOrd="0" destOrd="0" presId="urn:microsoft.com/office/officeart/2005/8/layout/hList2"/>
    <dgm:cxn modelId="{67FE5DB8-E293-46EA-91D3-96D9FF0FC1FD}" type="presParOf" srcId="{93BB2216-4687-433F-A955-10EEB4CAFFE3}" destId="{EDFC524B-FBAC-4689-AABE-520E11CBB75E}" srcOrd="0" destOrd="0" presId="urn:microsoft.com/office/officeart/2005/8/layout/hList2"/>
    <dgm:cxn modelId="{1ADD06FC-3BA3-49DC-B236-866BD9982C46}" type="presParOf" srcId="{93BB2216-4687-433F-A955-10EEB4CAFFE3}" destId="{D7CAB1F7-EAA0-4C6E-B23A-1B72F2CC2BBA}" srcOrd="1" destOrd="0" presId="urn:microsoft.com/office/officeart/2005/8/layout/hList2"/>
    <dgm:cxn modelId="{7C02EF7C-F3B2-43BF-8074-28B93987BE25}" type="presParOf" srcId="{93BB2216-4687-433F-A955-10EEB4CAFFE3}" destId="{95159D68-82FD-48B0-981D-C58D1FE5DA7B}" srcOrd="2" destOrd="0" presId="urn:microsoft.com/office/officeart/2005/8/layout/hList2"/>
    <dgm:cxn modelId="{32E9DE94-43DD-4A46-910E-7761B2E28FD5}" type="presParOf" srcId="{7AA9794B-DE63-44D0-A62C-212A79242CE3}" destId="{20C28E6E-7003-4EF4-8038-59BA7AF544BD}" srcOrd="1" destOrd="0" presId="urn:microsoft.com/office/officeart/2005/8/layout/hList2"/>
    <dgm:cxn modelId="{80A5C056-B5E4-4330-9D93-E23727B7C003}" type="presParOf" srcId="{7AA9794B-DE63-44D0-A62C-212A79242CE3}" destId="{26E90DF2-A868-4B0F-9FCB-67A23A223C22}" srcOrd="2" destOrd="0" presId="urn:microsoft.com/office/officeart/2005/8/layout/hList2"/>
    <dgm:cxn modelId="{E7841CB3-8F5C-4A43-88EE-2FD7963394E0}" type="presParOf" srcId="{26E90DF2-A868-4B0F-9FCB-67A23A223C22}" destId="{CF736381-5C01-4B62-AE3A-715B5F651A01}" srcOrd="0" destOrd="0" presId="urn:microsoft.com/office/officeart/2005/8/layout/hList2"/>
    <dgm:cxn modelId="{1A847F49-7492-4E86-A8E1-ABC761F44EBD}" type="presParOf" srcId="{26E90DF2-A868-4B0F-9FCB-67A23A223C22}" destId="{8366D1E6-4689-493C-A0A2-B8B10558DFF7}" srcOrd="1" destOrd="0" presId="urn:microsoft.com/office/officeart/2005/8/layout/hList2"/>
    <dgm:cxn modelId="{52C9BC50-A45D-4091-9872-5456296E5E06}" type="presParOf" srcId="{26E90DF2-A868-4B0F-9FCB-67A23A223C22}" destId="{98BED01D-2E7C-435B-AF9C-34A3B729600D}" srcOrd="2" destOrd="0" presId="urn:microsoft.com/office/officeart/2005/8/layout/hList2"/>
    <dgm:cxn modelId="{E5C911A9-0172-4CFD-ABCB-5285ECDC48FA}" type="presParOf" srcId="{7AA9794B-DE63-44D0-A62C-212A79242CE3}" destId="{51DCA87F-1BBD-4BE2-93B8-BD099646479D}" srcOrd="3" destOrd="0" presId="urn:microsoft.com/office/officeart/2005/8/layout/hList2"/>
    <dgm:cxn modelId="{F31B324B-EB4E-4FCB-9E3C-BFFDC00447BB}" type="presParOf" srcId="{7AA9794B-DE63-44D0-A62C-212A79242CE3}" destId="{2F5D5FFA-4525-44E2-B438-D7D063830FBE}" srcOrd="4" destOrd="0" presId="urn:microsoft.com/office/officeart/2005/8/layout/hList2"/>
    <dgm:cxn modelId="{AE0EDD3D-09B6-4B5E-AFD6-0A7F05133763}" type="presParOf" srcId="{2F5D5FFA-4525-44E2-B438-D7D063830FBE}" destId="{6E6034A3-1248-4325-A5CE-C09CC6EA4840}" srcOrd="0" destOrd="0" presId="urn:microsoft.com/office/officeart/2005/8/layout/hList2"/>
    <dgm:cxn modelId="{D7BBE1C4-F326-4EBC-B8FA-1A0712BF6312}" type="presParOf" srcId="{2F5D5FFA-4525-44E2-B438-D7D063830FBE}" destId="{E7489C97-5106-4E66-8375-0526B754574D}" srcOrd="1" destOrd="0" presId="urn:microsoft.com/office/officeart/2005/8/layout/hList2"/>
    <dgm:cxn modelId="{970A5825-055B-4AF7-83E2-D89210A05B8B}" type="presParOf" srcId="{2F5D5FFA-4525-44E2-B438-D7D063830FBE}" destId="{AAB4E1EF-8EF1-4D57-B0FB-3C3D0D7BF486}" srcOrd="2" destOrd="0" presId="urn:microsoft.com/office/officeart/2005/8/layout/hList2"/>
  </dgm:cxnLst>
  <dgm:bg>
    <a:noFill/>
    <a:effectLst>
      <a:glow>
        <a:schemeClr val="accent1">
          <a:alpha val="40000"/>
        </a:schemeClr>
      </a:glow>
    </a:effectLst>
  </dgm:bg>
  <dgm:whole>
    <a:effectLst>
      <a:reflection endPos="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FD646B-176A-485D-8ED7-76E862AD3D6A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2ABE07B-C3FA-46CB-8716-15E76329BAC4}">
      <dgm:prSet phldrT="[Szöveg]" custT="1"/>
      <dgm:spPr>
        <a:solidFill>
          <a:schemeClr val="accent3"/>
        </a:solidFill>
      </dgm:spPr>
      <dgm:t>
        <a:bodyPr/>
        <a:lstStyle/>
        <a:p>
          <a:r>
            <a:rPr lang="hu-HU" sz="2800" dirty="0" smtClean="0">
              <a:latin typeface="Adobe Caslon Pro Bold" pitchFamily="18" charset="-18"/>
            </a:rPr>
            <a:t>Használjon energiatakarékos égőket! </a:t>
          </a:r>
          <a:endParaRPr lang="hu-HU" sz="2800" dirty="0">
            <a:latin typeface="Adobe Caslon Pro Bold" pitchFamily="18" charset="-18"/>
          </a:endParaRPr>
        </a:p>
      </dgm:t>
    </dgm:pt>
    <dgm:pt modelId="{0007F4B2-1C3C-4E3C-B79B-27310FA3CF29}" type="parTrans" cxnId="{1E2C2455-625A-46B4-A3AF-404BD1FF8B48}">
      <dgm:prSet/>
      <dgm:spPr/>
      <dgm:t>
        <a:bodyPr/>
        <a:lstStyle/>
        <a:p>
          <a:endParaRPr lang="hu-HU"/>
        </a:p>
      </dgm:t>
    </dgm:pt>
    <dgm:pt modelId="{9DA325FA-9238-4C66-BAB0-94F4B18C4B34}" type="sibTrans" cxnId="{1E2C2455-625A-46B4-A3AF-404BD1FF8B48}">
      <dgm:prSet/>
      <dgm:spPr/>
      <dgm:t>
        <a:bodyPr/>
        <a:lstStyle/>
        <a:p>
          <a:endParaRPr lang="hu-HU"/>
        </a:p>
      </dgm:t>
    </dgm:pt>
    <dgm:pt modelId="{54A06D13-6696-47FB-B5EB-922C134B35C9}">
      <dgm:prSet/>
      <dgm:spPr/>
      <dgm:t>
        <a:bodyPr/>
        <a:lstStyle/>
        <a:p>
          <a:r>
            <a:rPr lang="hu-HU" dirty="0" smtClean="0">
              <a:latin typeface="Adobe Devanagari" pitchFamily="18" charset="0"/>
              <a:cs typeface="Adobe Devanagari" pitchFamily="18" charset="0"/>
            </a:rPr>
            <a:t>Ezek tovább tartanak és ötször kevesebb áramot használnak, mint a hagyományos villanykörték.</a:t>
          </a:r>
          <a:endParaRPr lang="hu-HU" dirty="0">
            <a:latin typeface="Adobe Devanagari" pitchFamily="18" charset="0"/>
            <a:cs typeface="Adobe Devanagari" pitchFamily="18" charset="0"/>
          </a:endParaRPr>
        </a:p>
      </dgm:t>
    </dgm:pt>
    <dgm:pt modelId="{F46273E8-B0FF-4B4F-92F9-7AA7C1379397}" type="parTrans" cxnId="{15070310-43B2-4834-8DE2-00CD80F7FC87}">
      <dgm:prSet/>
      <dgm:spPr/>
      <dgm:t>
        <a:bodyPr/>
        <a:lstStyle/>
        <a:p>
          <a:endParaRPr lang="hu-HU"/>
        </a:p>
      </dgm:t>
    </dgm:pt>
    <dgm:pt modelId="{0BCFE751-31A1-48C0-A449-AB801C70148A}" type="sibTrans" cxnId="{15070310-43B2-4834-8DE2-00CD80F7FC87}">
      <dgm:prSet/>
      <dgm:spPr/>
      <dgm:t>
        <a:bodyPr/>
        <a:lstStyle/>
        <a:p>
          <a:endParaRPr lang="hu-HU"/>
        </a:p>
      </dgm:t>
    </dgm:pt>
    <dgm:pt modelId="{C6DFC6CC-A2BD-4B46-8349-DB3B26CDCBBC}" type="pres">
      <dgm:prSet presAssocID="{44FD646B-176A-485D-8ED7-76E862AD3D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FB75DB2-AA14-42B8-BD77-F5ACAB5EFDC7}" type="pres">
      <dgm:prSet presAssocID="{54A06D13-6696-47FB-B5EB-922C134B35C9}" presName="boxAndChildren" presStyleCnt="0"/>
      <dgm:spPr/>
    </dgm:pt>
    <dgm:pt modelId="{D7EB078B-75C4-411E-9885-699D2FA06F71}" type="pres">
      <dgm:prSet presAssocID="{54A06D13-6696-47FB-B5EB-922C134B35C9}" presName="parentTextBox" presStyleLbl="node1" presStyleIdx="0" presStyleCnt="2"/>
      <dgm:spPr/>
      <dgm:t>
        <a:bodyPr/>
        <a:lstStyle/>
        <a:p>
          <a:endParaRPr lang="hu-HU"/>
        </a:p>
      </dgm:t>
    </dgm:pt>
    <dgm:pt modelId="{BF43EA80-2091-4F52-AAB3-2ADEBB842789}" type="pres">
      <dgm:prSet presAssocID="{9DA325FA-9238-4C66-BAB0-94F4B18C4B34}" presName="sp" presStyleCnt="0"/>
      <dgm:spPr/>
    </dgm:pt>
    <dgm:pt modelId="{E7B1FC07-F802-4278-B583-DD2DF39EDEA9}" type="pres">
      <dgm:prSet presAssocID="{42ABE07B-C3FA-46CB-8716-15E76329BAC4}" presName="arrowAndChildren" presStyleCnt="0"/>
      <dgm:spPr/>
    </dgm:pt>
    <dgm:pt modelId="{F70973D4-97CB-4065-B6E5-3A1B8612BB0A}" type="pres">
      <dgm:prSet presAssocID="{42ABE07B-C3FA-46CB-8716-15E76329BAC4}" presName="parentTextArrow" presStyleLbl="node1" presStyleIdx="1" presStyleCnt="2"/>
      <dgm:spPr/>
      <dgm:t>
        <a:bodyPr/>
        <a:lstStyle/>
        <a:p>
          <a:endParaRPr lang="hu-HU"/>
        </a:p>
      </dgm:t>
    </dgm:pt>
  </dgm:ptLst>
  <dgm:cxnLst>
    <dgm:cxn modelId="{15070310-43B2-4834-8DE2-00CD80F7FC87}" srcId="{44FD646B-176A-485D-8ED7-76E862AD3D6A}" destId="{54A06D13-6696-47FB-B5EB-922C134B35C9}" srcOrd="1" destOrd="0" parTransId="{F46273E8-B0FF-4B4F-92F9-7AA7C1379397}" sibTransId="{0BCFE751-31A1-48C0-A449-AB801C70148A}"/>
    <dgm:cxn modelId="{EC5DC42F-D35A-4819-85F2-E16A9B7146CD}" type="presOf" srcId="{42ABE07B-C3FA-46CB-8716-15E76329BAC4}" destId="{F70973D4-97CB-4065-B6E5-3A1B8612BB0A}" srcOrd="0" destOrd="0" presId="urn:microsoft.com/office/officeart/2005/8/layout/process4"/>
    <dgm:cxn modelId="{923394B0-858A-4017-90F1-BEC780D8C07B}" type="presOf" srcId="{54A06D13-6696-47FB-B5EB-922C134B35C9}" destId="{D7EB078B-75C4-411E-9885-699D2FA06F71}" srcOrd="0" destOrd="0" presId="urn:microsoft.com/office/officeart/2005/8/layout/process4"/>
    <dgm:cxn modelId="{1E2C2455-625A-46B4-A3AF-404BD1FF8B48}" srcId="{44FD646B-176A-485D-8ED7-76E862AD3D6A}" destId="{42ABE07B-C3FA-46CB-8716-15E76329BAC4}" srcOrd="0" destOrd="0" parTransId="{0007F4B2-1C3C-4E3C-B79B-27310FA3CF29}" sibTransId="{9DA325FA-9238-4C66-BAB0-94F4B18C4B34}"/>
    <dgm:cxn modelId="{16DADD86-A461-4AD4-BEB1-9BDF4D193B2E}" type="presOf" srcId="{44FD646B-176A-485D-8ED7-76E862AD3D6A}" destId="{C6DFC6CC-A2BD-4B46-8349-DB3B26CDCBBC}" srcOrd="0" destOrd="0" presId="urn:microsoft.com/office/officeart/2005/8/layout/process4"/>
    <dgm:cxn modelId="{5698AF8C-076F-4463-BC8B-CE3B61B77624}" type="presParOf" srcId="{C6DFC6CC-A2BD-4B46-8349-DB3B26CDCBBC}" destId="{2FB75DB2-AA14-42B8-BD77-F5ACAB5EFDC7}" srcOrd="0" destOrd="0" presId="urn:microsoft.com/office/officeart/2005/8/layout/process4"/>
    <dgm:cxn modelId="{B590D9E6-5E0D-4454-B1F2-FB1BC44F0D0B}" type="presParOf" srcId="{2FB75DB2-AA14-42B8-BD77-F5ACAB5EFDC7}" destId="{D7EB078B-75C4-411E-9885-699D2FA06F71}" srcOrd="0" destOrd="0" presId="urn:microsoft.com/office/officeart/2005/8/layout/process4"/>
    <dgm:cxn modelId="{DBABF516-46A3-4DFB-8DB2-E5EF8E79566C}" type="presParOf" srcId="{C6DFC6CC-A2BD-4B46-8349-DB3B26CDCBBC}" destId="{BF43EA80-2091-4F52-AAB3-2ADEBB842789}" srcOrd="1" destOrd="0" presId="urn:microsoft.com/office/officeart/2005/8/layout/process4"/>
    <dgm:cxn modelId="{3A856D0E-E57A-4D77-A1AA-ED0F9903B209}" type="presParOf" srcId="{C6DFC6CC-A2BD-4B46-8349-DB3B26CDCBBC}" destId="{E7B1FC07-F802-4278-B583-DD2DF39EDEA9}" srcOrd="2" destOrd="0" presId="urn:microsoft.com/office/officeart/2005/8/layout/process4"/>
    <dgm:cxn modelId="{ABCCE6DB-6F2E-4C4E-A10B-A8157D356693}" type="presParOf" srcId="{E7B1FC07-F802-4278-B583-DD2DF39EDEA9}" destId="{F70973D4-97CB-4065-B6E5-3A1B8612BB0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BEDFB4-74D3-4666-9EAA-A6E1B6E8D493}" type="doc">
      <dgm:prSet loTypeId="urn:diagrams.loki3.com/BracketList+Icon" loCatId="list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F45D7344-BE09-4918-B385-7CDF5950821D}">
      <dgm:prSet phldrT="[Szöveg]" custT="1"/>
      <dgm:spPr/>
      <dgm:t>
        <a:bodyPr/>
        <a:lstStyle/>
        <a:p>
          <a:r>
            <a:rPr lang="hu-HU" sz="4800" dirty="0" smtClean="0"/>
            <a:t>!</a:t>
          </a:r>
          <a:endParaRPr lang="hu-HU" sz="4800" dirty="0"/>
        </a:p>
      </dgm:t>
    </dgm:pt>
    <dgm:pt modelId="{D1EDE66A-62E3-49A0-86BA-FB789C0A5243}" type="parTrans" cxnId="{215763B1-6FE4-4315-B439-25539A94B06A}">
      <dgm:prSet/>
      <dgm:spPr/>
      <dgm:t>
        <a:bodyPr/>
        <a:lstStyle/>
        <a:p>
          <a:endParaRPr lang="hu-HU"/>
        </a:p>
      </dgm:t>
    </dgm:pt>
    <dgm:pt modelId="{AD1E83EB-BD4F-4C0E-A699-472E70465C16}" type="sibTrans" cxnId="{215763B1-6FE4-4315-B439-25539A94B06A}">
      <dgm:prSet/>
      <dgm:spPr/>
      <dgm:t>
        <a:bodyPr/>
        <a:lstStyle/>
        <a:p>
          <a:endParaRPr lang="hu-HU"/>
        </a:p>
      </dgm:t>
    </dgm:pt>
    <dgm:pt modelId="{8FCC6D19-7148-4000-A349-F930D4C35ED6}">
      <dgm:prSet phldrT="[Szöveg]" custT="1"/>
      <dgm:spPr/>
      <dgm:t>
        <a:bodyPr/>
        <a:lstStyle/>
        <a:p>
          <a:r>
            <a:rPr lang="hu-HU" sz="4800" dirty="0" smtClean="0"/>
            <a:t>!</a:t>
          </a:r>
          <a:endParaRPr lang="hu-HU" sz="4800" dirty="0"/>
        </a:p>
      </dgm:t>
    </dgm:pt>
    <dgm:pt modelId="{AFCF5024-F6B7-4596-90CF-F5FC94B15723}" type="parTrans" cxnId="{4636CE43-1F26-493C-9285-96333A135707}">
      <dgm:prSet/>
      <dgm:spPr/>
      <dgm:t>
        <a:bodyPr/>
        <a:lstStyle/>
        <a:p>
          <a:endParaRPr lang="hu-HU"/>
        </a:p>
      </dgm:t>
    </dgm:pt>
    <dgm:pt modelId="{6274C966-730A-41CD-80C4-7387FB37D9EF}" type="sibTrans" cxnId="{4636CE43-1F26-493C-9285-96333A135707}">
      <dgm:prSet/>
      <dgm:spPr/>
      <dgm:t>
        <a:bodyPr/>
        <a:lstStyle/>
        <a:p>
          <a:endParaRPr lang="hu-HU"/>
        </a:p>
      </dgm:t>
    </dgm:pt>
    <dgm:pt modelId="{96A7BCC9-4265-4EEE-A8BF-A1F7871D2F8F}">
      <dgm:prSet phldrT="[Szöveg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u-HU" sz="2000" dirty="0" smtClean="0">
              <a:solidFill>
                <a:schemeClr val="accent2">
                  <a:lumMod val="75000"/>
                </a:schemeClr>
              </a:solidFill>
            </a:rPr>
            <a:t>Ügyeljen a fűtőtestek szabaddá tételére. Pl.: függöny, ágy , bútorok ne takarják.</a:t>
          </a:r>
          <a:r>
            <a:rPr lang="hu-HU" sz="2000" dirty="0" smtClean="0"/>
            <a:t>.</a:t>
          </a:r>
          <a:endParaRPr lang="hu-HU" sz="2000" dirty="0"/>
        </a:p>
      </dgm:t>
    </dgm:pt>
    <dgm:pt modelId="{D7C698FE-FA60-429F-9F74-3DA2AADCCBF3}" type="parTrans" cxnId="{62DC4054-1655-4180-B383-E37DEC150B9A}">
      <dgm:prSet/>
      <dgm:spPr/>
      <dgm:t>
        <a:bodyPr/>
        <a:lstStyle/>
        <a:p>
          <a:endParaRPr lang="hu-HU"/>
        </a:p>
      </dgm:t>
    </dgm:pt>
    <dgm:pt modelId="{09344423-C88A-4351-A538-0F4F3E2F244E}" type="sibTrans" cxnId="{62DC4054-1655-4180-B383-E37DEC150B9A}">
      <dgm:prSet/>
      <dgm:spPr/>
      <dgm:t>
        <a:bodyPr/>
        <a:lstStyle/>
        <a:p>
          <a:endParaRPr lang="hu-HU"/>
        </a:p>
      </dgm:t>
    </dgm:pt>
    <dgm:pt modelId="{031D1E66-5506-4B91-82D2-EE36C34D1349}">
      <dgm:prSet phldrT="[Szöveg]" custT="1"/>
      <dgm:spPr/>
      <dgm:t>
        <a:bodyPr/>
        <a:lstStyle/>
        <a:p>
          <a:r>
            <a:rPr lang="hu-HU" sz="2000" dirty="0" smtClean="0"/>
            <a:t>Radiátorok mögé hő tükör felhelyezése.</a:t>
          </a:r>
          <a:endParaRPr lang="hu-HU" sz="2000" dirty="0"/>
        </a:p>
      </dgm:t>
    </dgm:pt>
    <dgm:pt modelId="{54F2F249-CD57-4366-BBCD-3E077B648E1F}" type="parTrans" cxnId="{3836C136-741C-42D2-91F4-2F515EC46FBA}">
      <dgm:prSet/>
      <dgm:spPr/>
      <dgm:t>
        <a:bodyPr/>
        <a:lstStyle/>
        <a:p>
          <a:endParaRPr lang="hu-HU"/>
        </a:p>
      </dgm:t>
    </dgm:pt>
    <dgm:pt modelId="{A353B9AE-6BD0-4B12-BAE9-9C0978CFCA90}" type="sibTrans" cxnId="{3836C136-741C-42D2-91F4-2F515EC46FBA}">
      <dgm:prSet/>
      <dgm:spPr/>
      <dgm:t>
        <a:bodyPr/>
        <a:lstStyle/>
        <a:p>
          <a:endParaRPr lang="hu-HU"/>
        </a:p>
      </dgm:t>
    </dgm:pt>
    <dgm:pt modelId="{E46939D7-8F14-4261-B89E-4F0536393D29}">
      <dgm:prSet custT="1"/>
      <dgm:spPr/>
      <dgm:t>
        <a:bodyPr/>
        <a:lstStyle/>
        <a:p>
          <a:r>
            <a:rPr lang="hu-HU" sz="4800" dirty="0" smtClean="0"/>
            <a:t>!</a:t>
          </a:r>
        </a:p>
      </dgm:t>
    </dgm:pt>
    <dgm:pt modelId="{B6A1D500-6E44-4DDD-AF41-BABD2828519D}" type="parTrans" cxnId="{4495D0EA-6D04-4605-AC8D-353D0EFC12F9}">
      <dgm:prSet/>
      <dgm:spPr/>
      <dgm:t>
        <a:bodyPr/>
        <a:lstStyle/>
        <a:p>
          <a:endParaRPr lang="hu-HU"/>
        </a:p>
      </dgm:t>
    </dgm:pt>
    <dgm:pt modelId="{2659B19F-C518-4D98-BD90-3820E207426B}" type="sibTrans" cxnId="{4495D0EA-6D04-4605-AC8D-353D0EFC12F9}">
      <dgm:prSet/>
      <dgm:spPr/>
      <dgm:t>
        <a:bodyPr/>
        <a:lstStyle/>
        <a:p>
          <a:endParaRPr lang="hu-HU"/>
        </a:p>
      </dgm:t>
    </dgm:pt>
    <dgm:pt modelId="{1C85D575-4092-4BCA-A78C-8E87D9F7B9A8}">
      <dgm:prSet custT="1"/>
      <dgm:spPr/>
      <dgm:t>
        <a:bodyPr/>
        <a:lstStyle/>
        <a:p>
          <a:r>
            <a:rPr lang="hu-HU" sz="2000" dirty="0" smtClean="0"/>
            <a:t>Lehetőség szerint kondenzációs kazán beépítése.</a:t>
          </a:r>
          <a:endParaRPr lang="hu-HU" sz="2000" dirty="0"/>
        </a:p>
      </dgm:t>
    </dgm:pt>
    <dgm:pt modelId="{21B4659C-E355-4E49-A74E-127FCBB09D10}" type="parTrans" cxnId="{E891E190-1E78-495A-B70A-4E6F38226B89}">
      <dgm:prSet/>
      <dgm:spPr/>
      <dgm:t>
        <a:bodyPr/>
        <a:lstStyle/>
        <a:p>
          <a:endParaRPr lang="hu-HU"/>
        </a:p>
      </dgm:t>
    </dgm:pt>
    <dgm:pt modelId="{8E3641C4-8F62-4BA8-A490-E6097C6D9AF2}" type="sibTrans" cxnId="{E891E190-1E78-495A-B70A-4E6F38226B89}">
      <dgm:prSet/>
      <dgm:spPr/>
      <dgm:t>
        <a:bodyPr/>
        <a:lstStyle/>
        <a:p>
          <a:endParaRPr lang="hu-HU"/>
        </a:p>
      </dgm:t>
    </dgm:pt>
    <dgm:pt modelId="{ECD5262E-CA85-4DA9-AF40-FF7F1B830124}" type="pres">
      <dgm:prSet presAssocID="{76BEDFB4-74D3-4666-9EAA-A6E1B6E8D4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0C342E5-5B5F-4CF6-A563-875A1D5B063E}" type="pres">
      <dgm:prSet presAssocID="{F45D7344-BE09-4918-B385-7CDF5950821D}" presName="linNode" presStyleCnt="0"/>
      <dgm:spPr/>
    </dgm:pt>
    <dgm:pt modelId="{8DCD658C-348E-4EDA-A915-EF62A2B13A49}" type="pres">
      <dgm:prSet presAssocID="{F45D7344-BE09-4918-B385-7CDF5950821D}" presName="parTx" presStyleLbl="revTx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5AF16C1-DB7B-487E-9640-3D505CA2CB01}" type="pres">
      <dgm:prSet presAssocID="{F45D7344-BE09-4918-B385-7CDF5950821D}" presName="bracket" presStyleLbl="parChTrans1D1" presStyleIdx="0" presStyleCnt="3"/>
      <dgm:spPr/>
    </dgm:pt>
    <dgm:pt modelId="{3CFE7CB7-6B17-4B01-89B8-68FDF6EC2349}" type="pres">
      <dgm:prSet presAssocID="{F45D7344-BE09-4918-B385-7CDF5950821D}" presName="spH" presStyleCnt="0"/>
      <dgm:spPr/>
    </dgm:pt>
    <dgm:pt modelId="{C280B96C-ED58-408B-9E7A-A18ED5E41AED}" type="pres">
      <dgm:prSet presAssocID="{F45D7344-BE09-4918-B385-7CDF5950821D}" presName="des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8A4D27B-E91B-4C62-907E-E891B094224A}" type="pres">
      <dgm:prSet presAssocID="{AD1E83EB-BD4F-4C0E-A699-472E70465C16}" presName="spV" presStyleCnt="0"/>
      <dgm:spPr/>
    </dgm:pt>
    <dgm:pt modelId="{EA08A016-B8F4-400F-B4DA-E7214744DFB3}" type="pres">
      <dgm:prSet presAssocID="{8FCC6D19-7148-4000-A349-F930D4C35ED6}" presName="linNode" presStyleCnt="0"/>
      <dgm:spPr/>
    </dgm:pt>
    <dgm:pt modelId="{94EE3636-BD8C-4240-A08E-A1C20EF6A929}" type="pres">
      <dgm:prSet presAssocID="{8FCC6D19-7148-4000-A349-F930D4C35ED6}" presName="parTx" presStyleLbl="revTx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0DC8724-958C-4250-B0F7-07857969AD35}" type="pres">
      <dgm:prSet presAssocID="{8FCC6D19-7148-4000-A349-F930D4C35ED6}" presName="bracket" presStyleLbl="parChTrans1D1" presStyleIdx="1" presStyleCnt="3"/>
      <dgm:spPr/>
    </dgm:pt>
    <dgm:pt modelId="{EC555154-EB26-48B0-BB7B-5B2F01E1065A}" type="pres">
      <dgm:prSet presAssocID="{8FCC6D19-7148-4000-A349-F930D4C35ED6}" presName="spH" presStyleCnt="0"/>
      <dgm:spPr/>
    </dgm:pt>
    <dgm:pt modelId="{AA78A9A5-612F-444A-B521-B89BB8E3874D}" type="pres">
      <dgm:prSet presAssocID="{8FCC6D19-7148-4000-A349-F930D4C35ED6}" presName="des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E9B9320-71BB-47B5-B9D2-5A6219F66F69}" type="pres">
      <dgm:prSet presAssocID="{6274C966-730A-41CD-80C4-7387FB37D9EF}" presName="spV" presStyleCnt="0"/>
      <dgm:spPr/>
    </dgm:pt>
    <dgm:pt modelId="{2A6B544F-C0A8-44A8-A207-09D10247FAE4}" type="pres">
      <dgm:prSet presAssocID="{E46939D7-8F14-4261-B89E-4F0536393D29}" presName="linNode" presStyleCnt="0"/>
      <dgm:spPr/>
    </dgm:pt>
    <dgm:pt modelId="{88299CD2-AA3A-4FBE-BA1E-4876E0960AB4}" type="pres">
      <dgm:prSet presAssocID="{E46939D7-8F14-4261-B89E-4F0536393D29}" presName="parTx" presStyleLbl="revTx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6197D40-188F-4FE3-83A6-A8BCE5B37E73}" type="pres">
      <dgm:prSet presAssocID="{E46939D7-8F14-4261-B89E-4F0536393D29}" presName="bracket" presStyleLbl="parChTrans1D1" presStyleIdx="2" presStyleCnt="3"/>
      <dgm:spPr/>
    </dgm:pt>
    <dgm:pt modelId="{F8E9288D-A065-4C22-A6DF-F926B71B3947}" type="pres">
      <dgm:prSet presAssocID="{E46939D7-8F14-4261-B89E-4F0536393D29}" presName="spH" presStyleCnt="0"/>
      <dgm:spPr/>
    </dgm:pt>
    <dgm:pt modelId="{C87EBD5A-C777-4BFF-BEA0-7F6D12B5622A}" type="pres">
      <dgm:prSet presAssocID="{E46939D7-8F14-4261-B89E-4F0536393D29}" presName="des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AFE78CE-B8B2-4B0A-81F2-03C036794787}" type="presOf" srcId="{F45D7344-BE09-4918-B385-7CDF5950821D}" destId="{8DCD658C-348E-4EDA-A915-EF62A2B13A49}" srcOrd="0" destOrd="0" presId="urn:diagrams.loki3.com/BracketList+Icon"/>
    <dgm:cxn modelId="{62DC4054-1655-4180-B383-E37DEC150B9A}" srcId="{8FCC6D19-7148-4000-A349-F930D4C35ED6}" destId="{96A7BCC9-4265-4EEE-A8BF-A1F7871D2F8F}" srcOrd="0" destOrd="0" parTransId="{D7C698FE-FA60-429F-9F74-3DA2AADCCBF3}" sibTransId="{09344423-C88A-4351-A538-0F4F3E2F244E}"/>
    <dgm:cxn modelId="{E891E190-1E78-495A-B70A-4E6F38226B89}" srcId="{E46939D7-8F14-4261-B89E-4F0536393D29}" destId="{1C85D575-4092-4BCA-A78C-8E87D9F7B9A8}" srcOrd="0" destOrd="0" parTransId="{21B4659C-E355-4E49-A74E-127FCBB09D10}" sibTransId="{8E3641C4-8F62-4BA8-A490-E6097C6D9AF2}"/>
    <dgm:cxn modelId="{72196172-C6DD-4D4B-BCE9-2FC0C507A21B}" type="presOf" srcId="{76BEDFB4-74D3-4666-9EAA-A6E1B6E8D493}" destId="{ECD5262E-CA85-4DA9-AF40-FF7F1B830124}" srcOrd="0" destOrd="0" presId="urn:diagrams.loki3.com/BracketList+Icon"/>
    <dgm:cxn modelId="{3803BC5C-A4F7-4780-B9D6-C1ACCCE4705D}" type="presOf" srcId="{96A7BCC9-4265-4EEE-A8BF-A1F7871D2F8F}" destId="{AA78A9A5-612F-444A-B521-B89BB8E3874D}" srcOrd="0" destOrd="0" presId="urn:diagrams.loki3.com/BracketList+Icon"/>
    <dgm:cxn modelId="{8A35A9D8-8DAE-4889-854F-AB69F285A7AF}" type="presOf" srcId="{8FCC6D19-7148-4000-A349-F930D4C35ED6}" destId="{94EE3636-BD8C-4240-A08E-A1C20EF6A929}" srcOrd="0" destOrd="0" presId="urn:diagrams.loki3.com/BracketList+Icon"/>
    <dgm:cxn modelId="{215763B1-6FE4-4315-B439-25539A94B06A}" srcId="{76BEDFB4-74D3-4666-9EAA-A6E1B6E8D493}" destId="{F45D7344-BE09-4918-B385-7CDF5950821D}" srcOrd="0" destOrd="0" parTransId="{D1EDE66A-62E3-49A0-86BA-FB789C0A5243}" sibTransId="{AD1E83EB-BD4F-4C0E-A699-472E70465C16}"/>
    <dgm:cxn modelId="{F8C27202-A3FA-481B-BE9E-C36FE251138C}" type="presOf" srcId="{1C85D575-4092-4BCA-A78C-8E87D9F7B9A8}" destId="{C87EBD5A-C777-4BFF-BEA0-7F6D12B5622A}" srcOrd="0" destOrd="0" presId="urn:diagrams.loki3.com/BracketList+Icon"/>
    <dgm:cxn modelId="{D0BAE01D-D598-40A2-B2B3-2D1B3E952782}" type="presOf" srcId="{031D1E66-5506-4B91-82D2-EE36C34D1349}" destId="{C280B96C-ED58-408B-9E7A-A18ED5E41AED}" srcOrd="0" destOrd="0" presId="urn:diagrams.loki3.com/BracketList+Icon"/>
    <dgm:cxn modelId="{EB75E0B2-F7DE-4518-A08E-DAC8750CD2A6}" type="presOf" srcId="{E46939D7-8F14-4261-B89E-4F0536393D29}" destId="{88299CD2-AA3A-4FBE-BA1E-4876E0960AB4}" srcOrd="0" destOrd="0" presId="urn:diagrams.loki3.com/BracketList+Icon"/>
    <dgm:cxn modelId="{3836C136-741C-42D2-91F4-2F515EC46FBA}" srcId="{F45D7344-BE09-4918-B385-7CDF5950821D}" destId="{031D1E66-5506-4B91-82D2-EE36C34D1349}" srcOrd="0" destOrd="0" parTransId="{54F2F249-CD57-4366-BBCD-3E077B648E1F}" sibTransId="{A353B9AE-6BD0-4B12-BAE9-9C0978CFCA90}"/>
    <dgm:cxn modelId="{4495D0EA-6D04-4605-AC8D-353D0EFC12F9}" srcId="{76BEDFB4-74D3-4666-9EAA-A6E1B6E8D493}" destId="{E46939D7-8F14-4261-B89E-4F0536393D29}" srcOrd="2" destOrd="0" parTransId="{B6A1D500-6E44-4DDD-AF41-BABD2828519D}" sibTransId="{2659B19F-C518-4D98-BD90-3820E207426B}"/>
    <dgm:cxn modelId="{4636CE43-1F26-493C-9285-96333A135707}" srcId="{76BEDFB4-74D3-4666-9EAA-A6E1B6E8D493}" destId="{8FCC6D19-7148-4000-A349-F930D4C35ED6}" srcOrd="1" destOrd="0" parTransId="{AFCF5024-F6B7-4596-90CF-F5FC94B15723}" sibTransId="{6274C966-730A-41CD-80C4-7387FB37D9EF}"/>
    <dgm:cxn modelId="{E95D97CD-1F1D-49DD-B0A7-EF83A7BEBC02}" type="presParOf" srcId="{ECD5262E-CA85-4DA9-AF40-FF7F1B830124}" destId="{B0C342E5-5B5F-4CF6-A563-875A1D5B063E}" srcOrd="0" destOrd="0" presId="urn:diagrams.loki3.com/BracketList+Icon"/>
    <dgm:cxn modelId="{99E7CF30-5542-4C1D-B23B-05AE32F132AA}" type="presParOf" srcId="{B0C342E5-5B5F-4CF6-A563-875A1D5B063E}" destId="{8DCD658C-348E-4EDA-A915-EF62A2B13A49}" srcOrd="0" destOrd="0" presId="urn:diagrams.loki3.com/BracketList+Icon"/>
    <dgm:cxn modelId="{C206F84C-4E28-48D9-9016-E1440DB2E0F9}" type="presParOf" srcId="{B0C342E5-5B5F-4CF6-A563-875A1D5B063E}" destId="{65AF16C1-DB7B-487E-9640-3D505CA2CB01}" srcOrd="1" destOrd="0" presId="urn:diagrams.loki3.com/BracketList+Icon"/>
    <dgm:cxn modelId="{1F6BF024-C006-40F5-810A-927A925D29E8}" type="presParOf" srcId="{B0C342E5-5B5F-4CF6-A563-875A1D5B063E}" destId="{3CFE7CB7-6B17-4B01-89B8-68FDF6EC2349}" srcOrd="2" destOrd="0" presId="urn:diagrams.loki3.com/BracketList+Icon"/>
    <dgm:cxn modelId="{750F8552-59EB-4448-883E-9E87F3574CE6}" type="presParOf" srcId="{B0C342E5-5B5F-4CF6-A563-875A1D5B063E}" destId="{C280B96C-ED58-408B-9E7A-A18ED5E41AED}" srcOrd="3" destOrd="0" presId="urn:diagrams.loki3.com/BracketList+Icon"/>
    <dgm:cxn modelId="{F9EA547C-9D98-4C0C-B83C-D8AEF2A31402}" type="presParOf" srcId="{ECD5262E-CA85-4DA9-AF40-FF7F1B830124}" destId="{E8A4D27B-E91B-4C62-907E-E891B094224A}" srcOrd="1" destOrd="0" presId="urn:diagrams.loki3.com/BracketList+Icon"/>
    <dgm:cxn modelId="{1110C11B-7334-4061-9CA0-74596863CE4B}" type="presParOf" srcId="{ECD5262E-CA85-4DA9-AF40-FF7F1B830124}" destId="{EA08A016-B8F4-400F-B4DA-E7214744DFB3}" srcOrd="2" destOrd="0" presId="urn:diagrams.loki3.com/BracketList+Icon"/>
    <dgm:cxn modelId="{E5F8086D-1C75-4DEF-8908-1A66E394F19C}" type="presParOf" srcId="{EA08A016-B8F4-400F-B4DA-E7214744DFB3}" destId="{94EE3636-BD8C-4240-A08E-A1C20EF6A929}" srcOrd="0" destOrd="0" presId="urn:diagrams.loki3.com/BracketList+Icon"/>
    <dgm:cxn modelId="{7C2D8D96-7038-4CAC-88F3-16A3D7BFDAD9}" type="presParOf" srcId="{EA08A016-B8F4-400F-B4DA-E7214744DFB3}" destId="{80DC8724-958C-4250-B0F7-07857969AD35}" srcOrd="1" destOrd="0" presId="urn:diagrams.loki3.com/BracketList+Icon"/>
    <dgm:cxn modelId="{68769F91-61B2-48B9-8727-4E6E934ADA59}" type="presParOf" srcId="{EA08A016-B8F4-400F-B4DA-E7214744DFB3}" destId="{EC555154-EB26-48B0-BB7B-5B2F01E1065A}" srcOrd="2" destOrd="0" presId="urn:diagrams.loki3.com/BracketList+Icon"/>
    <dgm:cxn modelId="{C2024729-C759-431D-B512-04D1C0B24783}" type="presParOf" srcId="{EA08A016-B8F4-400F-B4DA-E7214744DFB3}" destId="{AA78A9A5-612F-444A-B521-B89BB8E3874D}" srcOrd="3" destOrd="0" presId="urn:diagrams.loki3.com/BracketList+Icon"/>
    <dgm:cxn modelId="{1383D499-4F35-417E-B197-C6244AA5A977}" type="presParOf" srcId="{ECD5262E-CA85-4DA9-AF40-FF7F1B830124}" destId="{EE9B9320-71BB-47B5-B9D2-5A6219F66F69}" srcOrd="3" destOrd="0" presId="urn:diagrams.loki3.com/BracketList+Icon"/>
    <dgm:cxn modelId="{C42070F7-9C56-4CF7-90C0-A510C846B0D9}" type="presParOf" srcId="{ECD5262E-CA85-4DA9-AF40-FF7F1B830124}" destId="{2A6B544F-C0A8-44A8-A207-09D10247FAE4}" srcOrd="4" destOrd="0" presId="urn:diagrams.loki3.com/BracketList+Icon"/>
    <dgm:cxn modelId="{3E1F40CC-CA97-4218-AC30-EAC607F3C33E}" type="presParOf" srcId="{2A6B544F-C0A8-44A8-A207-09D10247FAE4}" destId="{88299CD2-AA3A-4FBE-BA1E-4876E0960AB4}" srcOrd="0" destOrd="0" presId="urn:diagrams.loki3.com/BracketList+Icon"/>
    <dgm:cxn modelId="{754C4FAD-7083-4367-B2FE-E6050BD31105}" type="presParOf" srcId="{2A6B544F-C0A8-44A8-A207-09D10247FAE4}" destId="{A6197D40-188F-4FE3-83A6-A8BCE5B37E73}" srcOrd="1" destOrd="0" presId="urn:diagrams.loki3.com/BracketList+Icon"/>
    <dgm:cxn modelId="{76FED494-37EF-4525-8851-4521167E7B02}" type="presParOf" srcId="{2A6B544F-C0A8-44A8-A207-09D10247FAE4}" destId="{F8E9288D-A065-4C22-A6DF-F926B71B3947}" srcOrd="2" destOrd="0" presId="urn:diagrams.loki3.com/BracketList+Icon"/>
    <dgm:cxn modelId="{58D55E70-EEE6-4B3E-9113-B9712F6580A5}" type="presParOf" srcId="{2A6B544F-C0A8-44A8-A207-09D10247FAE4}" destId="{C87EBD5A-C777-4BFF-BEA0-7F6D12B5622A}" srcOrd="3" destOrd="0" presId="urn:diagrams.loki3.com/BracketList+Icon"/>
  </dgm:cxnLst>
  <dgm:bg>
    <a:effectLst>
      <a:glow rad="127000">
        <a:schemeClr val="accent1"/>
      </a:glo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B78111-3EDC-4266-B1CB-749A509CC1A3}" type="doc">
      <dgm:prSet loTypeId="urn:microsoft.com/office/officeart/2005/8/layout/vList2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B02383B-CF3B-4D49-A33F-0A1D3B58B824}">
      <dgm:prSet phldrT="[Szöveg]" custT="1"/>
      <dgm:spPr>
        <a:solidFill>
          <a:schemeClr val="accent6">
            <a:lumMod val="75000"/>
            <a:alpha val="49000"/>
          </a:schemeClr>
        </a:solidFill>
      </dgm:spPr>
      <dgm:t>
        <a:bodyPr/>
        <a:lstStyle/>
        <a:p>
          <a:r>
            <a:rPr lang="hu-HU" sz="1800" dirty="0" smtClean="0"/>
            <a:t>Takarékoskodjon a meleg vízzel! A fürdés helyett inkább zuhanyozzon, ehhez négyszer kevesebb energia szükséges.</a:t>
          </a:r>
          <a:endParaRPr lang="hu-HU" sz="1800" dirty="0"/>
        </a:p>
      </dgm:t>
    </dgm:pt>
    <dgm:pt modelId="{110CBF5D-0A02-459D-B817-BF511BBCE0CD}" type="parTrans" cxnId="{08838CC3-1DF7-4EF4-BC44-F64DC7ABD350}">
      <dgm:prSet/>
      <dgm:spPr/>
      <dgm:t>
        <a:bodyPr/>
        <a:lstStyle/>
        <a:p>
          <a:endParaRPr lang="hu-HU" sz="1800"/>
        </a:p>
      </dgm:t>
    </dgm:pt>
    <dgm:pt modelId="{806437C8-53FD-4111-AE03-68D2A18C2794}" type="sibTrans" cxnId="{08838CC3-1DF7-4EF4-BC44-F64DC7ABD350}">
      <dgm:prSet/>
      <dgm:spPr/>
      <dgm:t>
        <a:bodyPr/>
        <a:lstStyle/>
        <a:p>
          <a:endParaRPr lang="hu-HU" sz="1800"/>
        </a:p>
      </dgm:t>
    </dgm:pt>
    <dgm:pt modelId="{D39DF5CA-9C33-43DB-9EE7-9E0E612D2BE3}">
      <dgm:prSet phldrT="[Szöveg]" custT="1"/>
      <dgm:spPr>
        <a:solidFill>
          <a:schemeClr val="accent6">
            <a:lumMod val="75000"/>
            <a:alpha val="49000"/>
          </a:schemeClr>
        </a:solidFill>
      </dgm:spPr>
      <dgm:t>
        <a:bodyPr/>
        <a:lstStyle/>
        <a:p>
          <a:r>
            <a:rPr lang="hu-HU" sz="1800" dirty="0" smtClean="0"/>
            <a:t>Ha fogmosás közben nem folyatja a vizet, akár több liter vizet is megtakaríthat.</a:t>
          </a:r>
        </a:p>
      </dgm:t>
    </dgm:pt>
    <dgm:pt modelId="{EA137068-AF77-4F84-AE5B-26195CC60C2A}" type="parTrans" cxnId="{FC3B8F9F-FFEB-4A95-B755-D3ED46C2FC0E}">
      <dgm:prSet/>
      <dgm:spPr/>
      <dgm:t>
        <a:bodyPr/>
        <a:lstStyle/>
        <a:p>
          <a:endParaRPr lang="hu-HU" sz="1800"/>
        </a:p>
      </dgm:t>
    </dgm:pt>
    <dgm:pt modelId="{3C75EC3C-5694-4920-B68A-B4FBE74F0B97}" type="sibTrans" cxnId="{FC3B8F9F-FFEB-4A95-B755-D3ED46C2FC0E}">
      <dgm:prSet/>
      <dgm:spPr/>
      <dgm:t>
        <a:bodyPr/>
        <a:lstStyle/>
        <a:p>
          <a:endParaRPr lang="hu-HU" sz="1800"/>
        </a:p>
      </dgm:t>
    </dgm:pt>
    <dgm:pt modelId="{E033766D-5AC6-49B5-85E7-A7F18D0299D9}">
      <dgm:prSet phldrT="[Szöveg]" custT="1"/>
      <dgm:spPr>
        <a:solidFill>
          <a:schemeClr val="accent6">
            <a:lumMod val="75000"/>
            <a:alpha val="49000"/>
          </a:schemeClr>
        </a:solidFill>
      </dgm:spPr>
      <dgm:t>
        <a:bodyPr/>
        <a:lstStyle/>
        <a:p>
          <a:r>
            <a:rPr lang="hu-HU" sz="1800" dirty="0" smtClean="0"/>
            <a:t>Vízcsapoknál korlátozó </a:t>
          </a:r>
          <a:r>
            <a:rPr lang="hu-HU" sz="1800" dirty="0" err="1" smtClean="0"/>
            <a:t>perlátor</a:t>
          </a:r>
          <a:r>
            <a:rPr lang="hu-HU" sz="1800" dirty="0" smtClean="0"/>
            <a:t> beszerelése.</a:t>
          </a:r>
          <a:endParaRPr lang="hu-HU" sz="1800" dirty="0"/>
        </a:p>
      </dgm:t>
    </dgm:pt>
    <dgm:pt modelId="{E513852A-E5EE-47C5-900D-37B4676D991B}" type="parTrans" cxnId="{FB7821EE-0727-4035-9613-EAA34F3D5358}">
      <dgm:prSet/>
      <dgm:spPr/>
      <dgm:t>
        <a:bodyPr/>
        <a:lstStyle/>
        <a:p>
          <a:endParaRPr lang="hu-HU" sz="1800"/>
        </a:p>
      </dgm:t>
    </dgm:pt>
    <dgm:pt modelId="{FB979974-FE0A-4181-92A5-51AE58ADCC79}" type="sibTrans" cxnId="{FB7821EE-0727-4035-9613-EAA34F3D5358}">
      <dgm:prSet/>
      <dgm:spPr/>
      <dgm:t>
        <a:bodyPr/>
        <a:lstStyle/>
        <a:p>
          <a:endParaRPr lang="hu-HU" sz="1800"/>
        </a:p>
      </dgm:t>
    </dgm:pt>
    <dgm:pt modelId="{A386EAAF-C3DC-470D-B557-51C9E78AA69A}" type="pres">
      <dgm:prSet presAssocID="{82B78111-3EDC-4266-B1CB-749A509CC1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313248F-AC97-4E9D-A765-6FF1AA5C0ECD}" type="pres">
      <dgm:prSet presAssocID="{DB02383B-CF3B-4D49-A33F-0A1D3B58B82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E503D74-9F68-4938-875D-4E57BA0D822F}" type="pres">
      <dgm:prSet presAssocID="{806437C8-53FD-4111-AE03-68D2A18C2794}" presName="spacer" presStyleCnt="0"/>
      <dgm:spPr/>
    </dgm:pt>
    <dgm:pt modelId="{7FB5312E-15C2-4769-90FF-FB8D316DD969}" type="pres">
      <dgm:prSet presAssocID="{D39DF5CA-9C33-43DB-9EE7-9E0E612D2BE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14C6021-C4FA-4860-BEFC-32A2C867F7F9}" type="pres">
      <dgm:prSet presAssocID="{3C75EC3C-5694-4920-B68A-B4FBE74F0B97}" presName="spacer" presStyleCnt="0"/>
      <dgm:spPr/>
    </dgm:pt>
    <dgm:pt modelId="{3A842D0A-F62B-414B-9D2C-2DBA3A26A9FD}" type="pres">
      <dgm:prSet presAssocID="{E033766D-5AC6-49B5-85E7-A7F18D0299D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8838CC3-1DF7-4EF4-BC44-F64DC7ABD350}" srcId="{82B78111-3EDC-4266-B1CB-749A509CC1A3}" destId="{DB02383B-CF3B-4D49-A33F-0A1D3B58B824}" srcOrd="0" destOrd="0" parTransId="{110CBF5D-0A02-459D-B817-BF511BBCE0CD}" sibTransId="{806437C8-53FD-4111-AE03-68D2A18C2794}"/>
    <dgm:cxn modelId="{FB7821EE-0727-4035-9613-EAA34F3D5358}" srcId="{82B78111-3EDC-4266-B1CB-749A509CC1A3}" destId="{E033766D-5AC6-49B5-85E7-A7F18D0299D9}" srcOrd="2" destOrd="0" parTransId="{E513852A-E5EE-47C5-900D-37B4676D991B}" sibTransId="{FB979974-FE0A-4181-92A5-51AE58ADCC79}"/>
    <dgm:cxn modelId="{9BE59A7D-0CA8-4C05-85A6-EC7EF94EEBB6}" type="presOf" srcId="{82B78111-3EDC-4266-B1CB-749A509CC1A3}" destId="{A386EAAF-C3DC-470D-B557-51C9E78AA69A}" srcOrd="0" destOrd="0" presId="urn:microsoft.com/office/officeart/2005/8/layout/vList2"/>
    <dgm:cxn modelId="{950FC546-3585-4DA3-AEF0-6F13DDDB102E}" type="presOf" srcId="{E033766D-5AC6-49B5-85E7-A7F18D0299D9}" destId="{3A842D0A-F62B-414B-9D2C-2DBA3A26A9FD}" srcOrd="0" destOrd="0" presId="urn:microsoft.com/office/officeart/2005/8/layout/vList2"/>
    <dgm:cxn modelId="{DCEECDE2-D37B-48A0-BD46-536D4F370504}" type="presOf" srcId="{DB02383B-CF3B-4D49-A33F-0A1D3B58B824}" destId="{8313248F-AC97-4E9D-A765-6FF1AA5C0ECD}" srcOrd="0" destOrd="0" presId="urn:microsoft.com/office/officeart/2005/8/layout/vList2"/>
    <dgm:cxn modelId="{FC3B8F9F-FFEB-4A95-B755-D3ED46C2FC0E}" srcId="{82B78111-3EDC-4266-B1CB-749A509CC1A3}" destId="{D39DF5CA-9C33-43DB-9EE7-9E0E612D2BE3}" srcOrd="1" destOrd="0" parTransId="{EA137068-AF77-4F84-AE5B-26195CC60C2A}" sibTransId="{3C75EC3C-5694-4920-B68A-B4FBE74F0B97}"/>
    <dgm:cxn modelId="{ABBEF045-A661-467F-8119-A0D2DABEE2EE}" type="presOf" srcId="{D39DF5CA-9C33-43DB-9EE7-9E0E612D2BE3}" destId="{7FB5312E-15C2-4769-90FF-FB8D316DD969}" srcOrd="0" destOrd="0" presId="urn:microsoft.com/office/officeart/2005/8/layout/vList2"/>
    <dgm:cxn modelId="{2EAB6809-E9E6-4278-BD3C-0B21317F5D6B}" type="presParOf" srcId="{A386EAAF-C3DC-470D-B557-51C9E78AA69A}" destId="{8313248F-AC97-4E9D-A765-6FF1AA5C0ECD}" srcOrd="0" destOrd="0" presId="urn:microsoft.com/office/officeart/2005/8/layout/vList2"/>
    <dgm:cxn modelId="{11CC9165-C8F3-4311-982C-25735A2AAB68}" type="presParOf" srcId="{A386EAAF-C3DC-470D-B557-51C9E78AA69A}" destId="{BE503D74-9F68-4938-875D-4E57BA0D822F}" srcOrd="1" destOrd="0" presId="urn:microsoft.com/office/officeart/2005/8/layout/vList2"/>
    <dgm:cxn modelId="{A5437357-E123-4ABD-9837-2C603E6B7CBE}" type="presParOf" srcId="{A386EAAF-C3DC-470D-B557-51C9E78AA69A}" destId="{7FB5312E-15C2-4769-90FF-FB8D316DD969}" srcOrd="2" destOrd="0" presId="urn:microsoft.com/office/officeart/2005/8/layout/vList2"/>
    <dgm:cxn modelId="{F97A1CA0-B852-42BF-94DC-3FC0CE4B578B}" type="presParOf" srcId="{A386EAAF-C3DC-470D-B557-51C9E78AA69A}" destId="{514C6021-C4FA-4860-BEFC-32A2C867F7F9}" srcOrd="3" destOrd="0" presId="urn:microsoft.com/office/officeart/2005/8/layout/vList2"/>
    <dgm:cxn modelId="{628C1382-5F44-44B2-9B6C-DF707207EFA1}" type="presParOf" srcId="{A386EAAF-C3DC-470D-B557-51C9E78AA69A}" destId="{3A842D0A-F62B-414B-9D2C-2DBA3A26A9F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466FF1-26F2-4DB0-B050-D4B00D5D3F6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6E6FB66-8ED7-46B3-BAE5-C1E5A98B28CD}">
      <dgm:prSet phldrT="[Szöveg]" custT="1"/>
      <dgm:spPr/>
      <dgm:t>
        <a:bodyPr/>
        <a:lstStyle/>
        <a:p>
          <a:r>
            <a:rPr lang="hu-HU" sz="1800" b="0" i="0" dirty="0" smtClean="0"/>
            <a:t>Vágja méretre a radiátor fóliát úgy, hogy az a radiátor hátsó részét teljes egészében befedje.</a:t>
          </a:r>
          <a:endParaRPr lang="hu-HU" sz="1800" dirty="0"/>
        </a:p>
      </dgm:t>
    </dgm:pt>
    <dgm:pt modelId="{4A98C28B-82D8-4056-9D9D-E18F52058E79}" type="parTrans" cxnId="{7E61E699-CDD3-4685-9481-0AE6FE44FD01}">
      <dgm:prSet/>
      <dgm:spPr/>
      <dgm:t>
        <a:bodyPr/>
        <a:lstStyle/>
        <a:p>
          <a:endParaRPr lang="hu-HU"/>
        </a:p>
      </dgm:t>
    </dgm:pt>
    <dgm:pt modelId="{64061973-A84C-454B-B80C-DD5D0DA29F27}" type="sibTrans" cxnId="{7E61E699-CDD3-4685-9481-0AE6FE44FD01}">
      <dgm:prSet/>
      <dgm:spPr/>
      <dgm:t>
        <a:bodyPr/>
        <a:lstStyle/>
        <a:p>
          <a:endParaRPr lang="hu-HU"/>
        </a:p>
      </dgm:t>
    </dgm:pt>
    <dgm:pt modelId="{33F333A0-5FDA-40DA-96C7-E3BE6A36ABAD}">
      <dgm:prSet phldrT="[Szöveg]" custT="1"/>
      <dgm:spPr/>
      <dgm:t>
        <a:bodyPr/>
        <a:lstStyle/>
        <a:p>
          <a:r>
            <a:rPr lang="hu-HU" sz="1400" b="0" i="0" dirty="0" smtClean="0"/>
            <a:t>Mágnesszalaggal ragassza körbe a fólia széleit.</a:t>
          </a:r>
          <a:endParaRPr lang="hu-HU" sz="1400" dirty="0"/>
        </a:p>
      </dgm:t>
    </dgm:pt>
    <dgm:pt modelId="{FA527845-16DF-4AB9-B126-CBF22F162616}" type="parTrans" cxnId="{0B6B0014-1148-4501-A581-D9864787D8E6}">
      <dgm:prSet/>
      <dgm:spPr/>
      <dgm:t>
        <a:bodyPr/>
        <a:lstStyle/>
        <a:p>
          <a:endParaRPr lang="hu-HU"/>
        </a:p>
      </dgm:t>
    </dgm:pt>
    <dgm:pt modelId="{560033DD-9224-4C85-8E1C-AD2BC38E9C0C}" type="sibTrans" cxnId="{0B6B0014-1148-4501-A581-D9864787D8E6}">
      <dgm:prSet/>
      <dgm:spPr/>
      <dgm:t>
        <a:bodyPr/>
        <a:lstStyle/>
        <a:p>
          <a:endParaRPr lang="hu-HU"/>
        </a:p>
      </dgm:t>
    </dgm:pt>
    <dgm:pt modelId="{58E4CE5F-4AE9-4A7E-8686-953275ACE012}">
      <dgm:prSet phldrT="[Szöveg]"/>
      <dgm:spPr/>
      <dgm:t>
        <a:bodyPr/>
        <a:lstStyle/>
        <a:p>
          <a:r>
            <a:rPr lang="hu-HU" b="0" i="0" dirty="0" smtClean="0"/>
            <a:t>Rögzítse a radiátor fóliát a radiátor hátsó részéhez. A mágnesszalag miatt a fólia szélei a radiátor hátsó paneljéhez fog tapadni.</a:t>
          </a:r>
          <a:endParaRPr lang="hu-HU" dirty="0"/>
        </a:p>
      </dgm:t>
    </dgm:pt>
    <dgm:pt modelId="{FBBCB950-A066-4F68-960D-60A0A559581F}" type="parTrans" cxnId="{39A1BB53-66E6-4489-8696-4FA5F1DC9784}">
      <dgm:prSet/>
      <dgm:spPr/>
      <dgm:t>
        <a:bodyPr/>
        <a:lstStyle/>
        <a:p>
          <a:endParaRPr lang="hu-HU"/>
        </a:p>
      </dgm:t>
    </dgm:pt>
    <dgm:pt modelId="{2594D9EB-5D85-4D26-AD13-37C56BF59313}" type="sibTrans" cxnId="{39A1BB53-66E6-4489-8696-4FA5F1DC9784}">
      <dgm:prSet/>
      <dgm:spPr/>
      <dgm:t>
        <a:bodyPr/>
        <a:lstStyle/>
        <a:p>
          <a:endParaRPr lang="hu-HU"/>
        </a:p>
      </dgm:t>
    </dgm:pt>
    <dgm:pt modelId="{36A33D76-FFC7-46DF-B133-67DE356444C9}" type="pres">
      <dgm:prSet presAssocID="{B9466FF1-26F2-4DB0-B050-D4B00D5D3F61}" presName="Name0" presStyleCnt="0">
        <dgm:presLayoutVars>
          <dgm:dir/>
          <dgm:resizeHandles val="exact"/>
        </dgm:presLayoutVars>
      </dgm:prSet>
      <dgm:spPr/>
    </dgm:pt>
    <dgm:pt modelId="{FB64520F-FE33-4940-854B-0527C38C6888}" type="pres">
      <dgm:prSet presAssocID="{46E6FB66-8ED7-46B3-BAE5-C1E5A98B28CD}" presName="parTxOnly" presStyleLbl="node1" presStyleIdx="0" presStyleCnt="3" custScaleX="903167" custScaleY="72966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33CEB84-E434-4D2D-8F3F-864E31B6CA47}" type="pres">
      <dgm:prSet presAssocID="{64061973-A84C-454B-B80C-DD5D0DA29F27}" presName="parSpace" presStyleCnt="0"/>
      <dgm:spPr/>
    </dgm:pt>
    <dgm:pt modelId="{1259DC88-A6E2-4998-87EC-AD73F8074098}" type="pres">
      <dgm:prSet presAssocID="{33F333A0-5FDA-40DA-96C7-E3BE6A36ABAD}" presName="parTxOnly" presStyleLbl="node1" presStyleIdx="1" presStyleCnt="3" custScaleX="523068" custScaleY="465091" custLinFactX="-47996" custLinFactNeighborX="-100000" custLinFactNeighborY="204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ECAFC11-36C9-4724-B50F-E633A5E4FF06}" type="pres">
      <dgm:prSet presAssocID="{560033DD-9224-4C85-8E1C-AD2BC38E9C0C}" presName="parSpace" presStyleCnt="0"/>
      <dgm:spPr/>
    </dgm:pt>
    <dgm:pt modelId="{FC60B2BF-A158-4095-8AE3-570F205C999B}" type="pres">
      <dgm:prSet presAssocID="{58E4CE5F-4AE9-4A7E-8686-953275ACE012}" presName="parTxOnly" presStyleLbl="node1" presStyleIdx="2" presStyleCnt="3" custScaleX="805806" custScaleY="1132649" custLinFactX="-201556" custLinFactNeighborX="-300000" custLinFactNeighborY="525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88A3E7D-C64A-4602-AEE1-F43320950F77}" type="presOf" srcId="{58E4CE5F-4AE9-4A7E-8686-953275ACE012}" destId="{FC60B2BF-A158-4095-8AE3-570F205C999B}" srcOrd="0" destOrd="0" presId="urn:microsoft.com/office/officeart/2005/8/layout/hChevron3"/>
    <dgm:cxn modelId="{7E61E699-CDD3-4685-9481-0AE6FE44FD01}" srcId="{B9466FF1-26F2-4DB0-B050-D4B00D5D3F61}" destId="{46E6FB66-8ED7-46B3-BAE5-C1E5A98B28CD}" srcOrd="0" destOrd="0" parTransId="{4A98C28B-82D8-4056-9D9D-E18F52058E79}" sibTransId="{64061973-A84C-454B-B80C-DD5D0DA29F27}"/>
    <dgm:cxn modelId="{19547BFE-FF0D-4B5F-9EFD-B6160B2D0785}" type="presOf" srcId="{B9466FF1-26F2-4DB0-B050-D4B00D5D3F61}" destId="{36A33D76-FFC7-46DF-B133-67DE356444C9}" srcOrd="0" destOrd="0" presId="urn:microsoft.com/office/officeart/2005/8/layout/hChevron3"/>
    <dgm:cxn modelId="{0B6B0014-1148-4501-A581-D9864787D8E6}" srcId="{B9466FF1-26F2-4DB0-B050-D4B00D5D3F61}" destId="{33F333A0-5FDA-40DA-96C7-E3BE6A36ABAD}" srcOrd="1" destOrd="0" parTransId="{FA527845-16DF-4AB9-B126-CBF22F162616}" sibTransId="{560033DD-9224-4C85-8E1C-AD2BC38E9C0C}"/>
    <dgm:cxn modelId="{FC78D94E-5037-42DA-A1D9-E1353E29A6F5}" type="presOf" srcId="{33F333A0-5FDA-40DA-96C7-E3BE6A36ABAD}" destId="{1259DC88-A6E2-4998-87EC-AD73F8074098}" srcOrd="0" destOrd="0" presId="urn:microsoft.com/office/officeart/2005/8/layout/hChevron3"/>
    <dgm:cxn modelId="{DFC9EDF1-4D08-4D84-A452-90585BB76DAB}" type="presOf" srcId="{46E6FB66-8ED7-46B3-BAE5-C1E5A98B28CD}" destId="{FB64520F-FE33-4940-854B-0527C38C6888}" srcOrd="0" destOrd="0" presId="urn:microsoft.com/office/officeart/2005/8/layout/hChevron3"/>
    <dgm:cxn modelId="{39A1BB53-66E6-4489-8696-4FA5F1DC9784}" srcId="{B9466FF1-26F2-4DB0-B050-D4B00D5D3F61}" destId="{58E4CE5F-4AE9-4A7E-8686-953275ACE012}" srcOrd="2" destOrd="0" parTransId="{FBBCB950-A066-4F68-960D-60A0A559581F}" sibTransId="{2594D9EB-5D85-4D26-AD13-37C56BF59313}"/>
    <dgm:cxn modelId="{34414D20-359D-4359-AC6B-8429ED7F29E4}" type="presParOf" srcId="{36A33D76-FFC7-46DF-B133-67DE356444C9}" destId="{FB64520F-FE33-4940-854B-0527C38C6888}" srcOrd="0" destOrd="0" presId="urn:microsoft.com/office/officeart/2005/8/layout/hChevron3"/>
    <dgm:cxn modelId="{F8BE8CED-0D67-4CC1-AE14-E5D5F787466C}" type="presParOf" srcId="{36A33D76-FFC7-46DF-B133-67DE356444C9}" destId="{533CEB84-E434-4D2D-8F3F-864E31B6CA47}" srcOrd="1" destOrd="0" presId="urn:microsoft.com/office/officeart/2005/8/layout/hChevron3"/>
    <dgm:cxn modelId="{F3674393-6D32-4A7D-9F45-9E085B3EAFA6}" type="presParOf" srcId="{36A33D76-FFC7-46DF-B133-67DE356444C9}" destId="{1259DC88-A6E2-4998-87EC-AD73F8074098}" srcOrd="2" destOrd="0" presId="urn:microsoft.com/office/officeart/2005/8/layout/hChevron3"/>
    <dgm:cxn modelId="{6CF8C55E-9617-47BF-B436-BEBE5ACED39F}" type="presParOf" srcId="{36A33D76-FFC7-46DF-B133-67DE356444C9}" destId="{7ECAFC11-36C9-4724-B50F-E633A5E4FF06}" srcOrd="3" destOrd="0" presId="urn:microsoft.com/office/officeart/2005/8/layout/hChevron3"/>
    <dgm:cxn modelId="{E3A4423A-633D-4BED-8842-7A41AA86A9E3}" type="presParOf" srcId="{36A33D76-FFC7-46DF-B133-67DE356444C9}" destId="{FC60B2BF-A158-4095-8AE3-570F205C999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462E1B-F3D9-491B-A240-F034C4E63F7A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89473E4-025D-4467-B225-6D1A81228E27}">
      <dgm:prSet phldrT="[Szöveg]" custT="1"/>
      <dgm:spPr/>
      <dgm:t>
        <a:bodyPr/>
        <a:lstStyle/>
        <a:p>
          <a:r>
            <a:rPr lang="hu-HU" sz="1600" dirty="0" smtClean="0"/>
            <a:t>World of Go </a:t>
          </a:r>
          <a:r>
            <a:rPr lang="hu-HU" sz="1600" dirty="0" err="1" smtClean="0"/>
            <a:t>Soundtrack</a:t>
          </a:r>
          <a:r>
            <a:rPr lang="hu-HU" sz="1600" dirty="0" smtClean="0"/>
            <a:t>: - </a:t>
          </a:r>
          <a:r>
            <a:rPr lang="hu-HU" sz="1600" dirty="0" err="1" smtClean="0"/>
            <a:t>Jelly</a:t>
          </a:r>
          <a:endParaRPr lang="hu-HU" sz="1600" dirty="0" smtClean="0"/>
        </a:p>
        <a:p>
          <a:r>
            <a:rPr lang="hu-HU" sz="1600" dirty="0" smtClean="0"/>
            <a:t>                                             - </a:t>
          </a:r>
          <a:r>
            <a:rPr lang="hu-HU" sz="1600" dirty="0" err="1" smtClean="0"/>
            <a:t>Burning</a:t>
          </a:r>
          <a:r>
            <a:rPr lang="hu-HU" sz="1600" dirty="0" smtClean="0"/>
            <a:t> Man</a:t>
          </a:r>
        </a:p>
        <a:p>
          <a:r>
            <a:rPr lang="hu-HU" sz="1600" dirty="0" smtClean="0"/>
            <a:t>                                             - Best Of Times</a:t>
          </a:r>
          <a:br>
            <a:rPr lang="hu-HU" sz="1600" dirty="0" smtClean="0"/>
          </a:br>
          <a:r>
            <a:rPr lang="hu-HU" sz="1600" dirty="0" smtClean="0"/>
            <a:t/>
          </a:r>
          <a:br>
            <a:rPr lang="hu-HU" sz="1600" dirty="0" smtClean="0"/>
          </a:br>
          <a:r>
            <a:rPr lang="hu-HU" sz="1600" dirty="0" err="1" smtClean="0"/>
            <a:t>Call</a:t>
          </a:r>
          <a:r>
            <a:rPr lang="hu-HU" sz="1600" dirty="0" smtClean="0"/>
            <a:t> of </a:t>
          </a:r>
          <a:r>
            <a:rPr lang="hu-HU" sz="1600" dirty="0" err="1" smtClean="0"/>
            <a:t>Duty</a:t>
          </a:r>
          <a:r>
            <a:rPr lang="hu-HU" sz="1600" dirty="0" smtClean="0"/>
            <a:t> Modern </a:t>
          </a:r>
          <a:r>
            <a:rPr lang="hu-HU" sz="1600" dirty="0" err="1" smtClean="0"/>
            <a:t>Warfare</a:t>
          </a:r>
          <a:r>
            <a:rPr lang="hu-HU" sz="1600" dirty="0" smtClean="0"/>
            <a:t> </a:t>
          </a:r>
          <a:r>
            <a:rPr lang="hu-HU" sz="1600" dirty="0" err="1" smtClean="0"/>
            <a:t>Soundtrack</a:t>
          </a:r>
          <a:r>
            <a:rPr lang="hu-HU" sz="1600" dirty="0" smtClean="0"/>
            <a:t>: - </a:t>
          </a:r>
          <a:r>
            <a:rPr lang="hu-HU" sz="1600" b="1" i="0" dirty="0" err="1" smtClean="0"/>
            <a:t>Pripyat</a:t>
          </a:r>
          <a:endParaRPr lang="hu-HU" sz="1600" dirty="0" smtClean="0"/>
        </a:p>
      </dgm:t>
    </dgm:pt>
    <dgm:pt modelId="{99328726-7DA3-4C00-9DA1-7CED94E11A2E}" type="parTrans" cxnId="{840C2F38-B53F-43FF-A2C3-610E46891B95}">
      <dgm:prSet/>
      <dgm:spPr/>
      <dgm:t>
        <a:bodyPr/>
        <a:lstStyle/>
        <a:p>
          <a:endParaRPr lang="hu-HU"/>
        </a:p>
      </dgm:t>
    </dgm:pt>
    <dgm:pt modelId="{1E436952-2924-401D-9AFA-963E7CA79ABD}" type="sibTrans" cxnId="{840C2F38-B53F-43FF-A2C3-610E46891B95}">
      <dgm:prSet/>
      <dgm:spPr/>
      <dgm:t>
        <a:bodyPr/>
        <a:lstStyle/>
        <a:p>
          <a:endParaRPr lang="hu-HU"/>
        </a:p>
      </dgm:t>
    </dgm:pt>
    <dgm:pt modelId="{5E934EC6-B65D-4F01-9D05-2BA5794D8C66}">
      <dgm:prSet phldrT="[Szöveg]" custT="1"/>
      <dgm:spPr/>
      <dgm:t>
        <a:bodyPr/>
        <a:lstStyle/>
        <a:p>
          <a:r>
            <a:rPr lang="hu-HU" sz="1200" dirty="0" smtClean="0">
              <a:hlinkClick xmlns:r="http://schemas.openxmlformats.org/officeDocument/2006/relationships" r:id="rId1"/>
            </a:rPr>
            <a:t>http://www.alternativ-energia.eu/kondenzacios_gazkazan.php</a:t>
          </a:r>
          <a:r>
            <a:rPr lang="hu-HU" sz="1200" dirty="0" smtClean="0"/>
            <a:t> &lt;--- </a:t>
          </a:r>
          <a:r>
            <a:rPr lang="hu-HU" sz="1200" dirty="0" err="1" smtClean="0"/>
            <a:t>Koncencációs</a:t>
          </a:r>
          <a:r>
            <a:rPr lang="hu-HU" sz="1200" dirty="0" smtClean="0"/>
            <a:t> kazán</a:t>
          </a:r>
        </a:p>
        <a:p>
          <a:r>
            <a:rPr lang="hu-HU" sz="1200" dirty="0" smtClean="0">
              <a:hlinkClick xmlns:r="http://schemas.openxmlformats.org/officeDocument/2006/relationships" r:id="rId2"/>
            </a:rPr>
            <a:t>http://www.lampanet.hu/energiatakarekos-izzok.html</a:t>
          </a:r>
          <a:r>
            <a:rPr lang="hu-HU" sz="1200" dirty="0" smtClean="0"/>
            <a:t> &lt;--- Energiatakarékos Izzó&lt;--</a:t>
          </a:r>
        </a:p>
        <a:p>
          <a:r>
            <a:rPr lang="hu-HU" sz="1200" dirty="0" smtClean="0"/>
            <a:t>Korlátozó </a:t>
          </a:r>
          <a:r>
            <a:rPr lang="hu-HU" sz="1200" dirty="0" err="1" smtClean="0"/>
            <a:t>perlátor</a:t>
          </a:r>
          <a:r>
            <a:rPr lang="hu-HU" sz="1200" dirty="0" smtClean="0"/>
            <a:t> </a:t>
          </a:r>
          <a:r>
            <a:rPr lang="hu-HU" sz="1200" dirty="0" smtClean="0">
              <a:sym typeface="Wingdings" pitchFamily="2" charset="2"/>
            </a:rPr>
            <a:t> </a:t>
          </a:r>
          <a:r>
            <a:rPr lang="hu-HU" sz="1200" dirty="0" err="1" smtClean="0">
              <a:sym typeface="Wingdings" pitchFamily="2" charset="2"/>
            </a:rPr>
            <a:t>arkoz.hu</a:t>
          </a:r>
          <a:endParaRPr lang="hu-HU" sz="1200" dirty="0" smtClean="0"/>
        </a:p>
      </dgm:t>
    </dgm:pt>
    <dgm:pt modelId="{B9416751-7D06-4542-BB35-E76548EEC666}" type="parTrans" cxnId="{6B4E5E93-2278-4B44-A144-ABD6B8D9F903}">
      <dgm:prSet/>
      <dgm:spPr/>
      <dgm:t>
        <a:bodyPr/>
        <a:lstStyle/>
        <a:p>
          <a:endParaRPr lang="hu-HU"/>
        </a:p>
      </dgm:t>
    </dgm:pt>
    <dgm:pt modelId="{01ED6448-884C-4CA9-9DA4-1CE7C94FFA2C}" type="sibTrans" cxnId="{6B4E5E93-2278-4B44-A144-ABD6B8D9F903}">
      <dgm:prSet/>
      <dgm:spPr/>
      <dgm:t>
        <a:bodyPr/>
        <a:lstStyle/>
        <a:p>
          <a:endParaRPr lang="hu-HU"/>
        </a:p>
      </dgm:t>
    </dgm:pt>
    <dgm:pt modelId="{AAE9C861-FD04-47BF-BBFD-39CDBCB49386}">
      <dgm:prSet phldrT="[Szöveg]" custT="1"/>
      <dgm:spPr/>
      <dgm:t>
        <a:bodyPr/>
        <a:lstStyle/>
        <a:p>
          <a:r>
            <a:rPr lang="hu-HU" sz="2400" dirty="0" smtClean="0"/>
            <a:t>Háttér: </a:t>
          </a:r>
          <a:r>
            <a:rPr lang="hu-HU" sz="2400" dirty="0" err="1" smtClean="0"/>
            <a:t>Dreamscene</a:t>
          </a:r>
          <a:r>
            <a:rPr lang="hu-HU" sz="2400" dirty="0" smtClean="0"/>
            <a:t> </a:t>
          </a:r>
          <a:r>
            <a:rPr lang="hu-HU" sz="2400" dirty="0" err="1" smtClean="0"/>
            <a:t>pack</a:t>
          </a:r>
          <a:endParaRPr lang="hu-HU" sz="2400" dirty="0"/>
        </a:p>
      </dgm:t>
    </dgm:pt>
    <dgm:pt modelId="{ED412F3E-FE45-4A48-9A69-C7AB6F960729}" type="parTrans" cxnId="{CB4868CF-184D-4F0A-B1B5-D725E3C367D7}">
      <dgm:prSet/>
      <dgm:spPr/>
      <dgm:t>
        <a:bodyPr/>
        <a:lstStyle/>
        <a:p>
          <a:endParaRPr lang="hu-HU"/>
        </a:p>
      </dgm:t>
    </dgm:pt>
    <dgm:pt modelId="{8F02AD5C-BFFE-4E68-849C-5864FEA48777}" type="sibTrans" cxnId="{CB4868CF-184D-4F0A-B1B5-D725E3C367D7}">
      <dgm:prSet/>
      <dgm:spPr/>
      <dgm:t>
        <a:bodyPr/>
        <a:lstStyle/>
        <a:p>
          <a:endParaRPr lang="hu-HU"/>
        </a:p>
      </dgm:t>
    </dgm:pt>
    <dgm:pt modelId="{C137A14D-04DA-44BB-A8EE-9EC271549077}" type="pres">
      <dgm:prSet presAssocID="{15462E1B-F3D9-491B-A240-F034C4E63F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FA5BAF08-5B9D-44E1-9678-16B3C9499D10}" type="pres">
      <dgm:prSet presAssocID="{15462E1B-F3D9-491B-A240-F034C4E63F7A}" presName="Name1" presStyleCnt="0"/>
      <dgm:spPr/>
    </dgm:pt>
    <dgm:pt modelId="{BB0A6DF3-4CC0-4DFF-AB74-B25A36E9F62A}" type="pres">
      <dgm:prSet presAssocID="{15462E1B-F3D9-491B-A240-F034C4E63F7A}" presName="cycle" presStyleCnt="0"/>
      <dgm:spPr/>
    </dgm:pt>
    <dgm:pt modelId="{841ABDB9-5682-4313-894C-C7542658338B}" type="pres">
      <dgm:prSet presAssocID="{15462E1B-F3D9-491B-A240-F034C4E63F7A}" presName="srcNode" presStyleLbl="node1" presStyleIdx="0" presStyleCnt="3"/>
      <dgm:spPr/>
    </dgm:pt>
    <dgm:pt modelId="{B370F425-6AA7-47E9-8FA3-FF5C9612CA67}" type="pres">
      <dgm:prSet presAssocID="{15462E1B-F3D9-491B-A240-F034C4E63F7A}" presName="conn" presStyleLbl="parChTrans1D2" presStyleIdx="0" presStyleCnt="1"/>
      <dgm:spPr/>
      <dgm:t>
        <a:bodyPr/>
        <a:lstStyle/>
        <a:p>
          <a:endParaRPr lang="hu-HU"/>
        </a:p>
      </dgm:t>
    </dgm:pt>
    <dgm:pt modelId="{B4330307-C995-417C-93D9-42EEC93CBE8D}" type="pres">
      <dgm:prSet presAssocID="{15462E1B-F3D9-491B-A240-F034C4E63F7A}" presName="extraNode" presStyleLbl="node1" presStyleIdx="0" presStyleCnt="3"/>
      <dgm:spPr/>
    </dgm:pt>
    <dgm:pt modelId="{082E400E-6F7B-43F6-A361-06FAD2DD0A8F}" type="pres">
      <dgm:prSet presAssocID="{15462E1B-F3D9-491B-A240-F034C4E63F7A}" presName="dstNode" presStyleLbl="node1" presStyleIdx="0" presStyleCnt="3"/>
      <dgm:spPr/>
    </dgm:pt>
    <dgm:pt modelId="{F2DCDBA0-821D-474C-9A44-E7348CB7A873}" type="pres">
      <dgm:prSet presAssocID="{689473E4-025D-4467-B225-6D1A81228E27}" presName="text_1" presStyleLbl="node1" presStyleIdx="0" presStyleCnt="3" custScaleX="101640" custScaleY="12778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951CBD2-4B26-4719-A2D6-5D1FA6B7DDA7}" type="pres">
      <dgm:prSet presAssocID="{689473E4-025D-4467-B225-6D1A81228E27}" presName="accent_1" presStyleCnt="0"/>
      <dgm:spPr/>
    </dgm:pt>
    <dgm:pt modelId="{82955721-2F02-46A3-BEE1-68B90B24FFA7}" type="pres">
      <dgm:prSet presAssocID="{689473E4-025D-4467-B225-6D1A81228E27}" presName="accentRepeatNode" presStyleLbl="solidFgAcc1" presStyleIdx="0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140F519-B636-42E9-9458-BD1C34B523D5}" type="pres">
      <dgm:prSet presAssocID="{5E934EC6-B65D-4F01-9D05-2BA5794D8C66}" presName="text_2" presStyleLbl="node1" presStyleIdx="1" presStyleCnt="3" custScaleY="113658" custLinFactNeighborX="1099" custLinFactNeighborY="486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A8F48F1-4620-44C5-92AE-E5B4605D3772}" type="pres">
      <dgm:prSet presAssocID="{5E934EC6-B65D-4F01-9D05-2BA5794D8C66}" presName="accent_2" presStyleCnt="0"/>
      <dgm:spPr/>
    </dgm:pt>
    <dgm:pt modelId="{3D2053EF-7DD2-486C-B0D1-98F6D28C47D6}" type="pres">
      <dgm:prSet presAssocID="{5E934EC6-B65D-4F01-9D05-2BA5794D8C66}" presName="accentRepeatNode" presStyleLbl="solidFgAcc1" presStyleIdx="1" presStyleCnt="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C135B56-C501-45B0-8162-FF151F781546}" type="pres">
      <dgm:prSet presAssocID="{AAE9C861-FD04-47BF-BBFD-39CDBCB49386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D9DF5F2-E7B1-484A-BA14-CA3A22899534}" type="pres">
      <dgm:prSet presAssocID="{AAE9C861-FD04-47BF-BBFD-39CDBCB49386}" presName="accent_3" presStyleCnt="0"/>
      <dgm:spPr/>
    </dgm:pt>
    <dgm:pt modelId="{6139D12C-AC2A-4B58-BBF2-25E8AAFA07B9}" type="pres">
      <dgm:prSet presAssocID="{AAE9C861-FD04-47BF-BBFD-39CDBCB49386}" presName="accentRepeatNode" presStyleLbl="solidFgAcc1" presStyleIdx="2" presStyleCnt="3"/>
      <dgm:spPr>
        <a:blipFill dpi="0" rotWithShape="0">
          <a:blip xmlns:r="http://schemas.openxmlformats.org/officeDocument/2006/relationships" r:embed="rId5"/>
          <a:srcRect/>
          <a:stretch>
            <a:fillRect l="2000"/>
          </a:stretch>
        </a:blipFill>
      </dgm:spPr>
    </dgm:pt>
  </dgm:ptLst>
  <dgm:cxnLst>
    <dgm:cxn modelId="{8FDDC55F-89A7-46D2-A8B3-8FF174E02FC2}" type="presOf" srcId="{15462E1B-F3D9-491B-A240-F034C4E63F7A}" destId="{C137A14D-04DA-44BB-A8EE-9EC271549077}" srcOrd="0" destOrd="0" presId="urn:microsoft.com/office/officeart/2008/layout/VerticalCurvedList"/>
    <dgm:cxn modelId="{30E846D0-95DB-437F-9C13-8754DEEE5FDB}" type="presOf" srcId="{AAE9C861-FD04-47BF-BBFD-39CDBCB49386}" destId="{1C135B56-C501-45B0-8162-FF151F781546}" srcOrd="0" destOrd="0" presId="urn:microsoft.com/office/officeart/2008/layout/VerticalCurvedList"/>
    <dgm:cxn modelId="{F3936061-6E2F-43A6-B582-A7BBED3C754B}" type="presOf" srcId="{5E934EC6-B65D-4F01-9D05-2BA5794D8C66}" destId="{F140F519-B636-42E9-9458-BD1C34B523D5}" srcOrd="0" destOrd="0" presId="urn:microsoft.com/office/officeart/2008/layout/VerticalCurvedList"/>
    <dgm:cxn modelId="{6B4E5E93-2278-4B44-A144-ABD6B8D9F903}" srcId="{15462E1B-F3D9-491B-A240-F034C4E63F7A}" destId="{5E934EC6-B65D-4F01-9D05-2BA5794D8C66}" srcOrd="1" destOrd="0" parTransId="{B9416751-7D06-4542-BB35-E76548EEC666}" sibTransId="{01ED6448-884C-4CA9-9DA4-1CE7C94FFA2C}"/>
    <dgm:cxn modelId="{6EF290DE-6FBC-411D-849D-45C141A58DF8}" type="presOf" srcId="{1E436952-2924-401D-9AFA-963E7CA79ABD}" destId="{B370F425-6AA7-47E9-8FA3-FF5C9612CA67}" srcOrd="0" destOrd="0" presId="urn:microsoft.com/office/officeart/2008/layout/VerticalCurvedList"/>
    <dgm:cxn modelId="{80C9FF1A-BD95-46D2-8EE3-BB3835EB793E}" type="presOf" srcId="{689473E4-025D-4467-B225-6D1A81228E27}" destId="{F2DCDBA0-821D-474C-9A44-E7348CB7A873}" srcOrd="0" destOrd="0" presId="urn:microsoft.com/office/officeart/2008/layout/VerticalCurvedList"/>
    <dgm:cxn modelId="{840C2F38-B53F-43FF-A2C3-610E46891B95}" srcId="{15462E1B-F3D9-491B-A240-F034C4E63F7A}" destId="{689473E4-025D-4467-B225-6D1A81228E27}" srcOrd="0" destOrd="0" parTransId="{99328726-7DA3-4C00-9DA1-7CED94E11A2E}" sibTransId="{1E436952-2924-401D-9AFA-963E7CA79ABD}"/>
    <dgm:cxn modelId="{CB4868CF-184D-4F0A-B1B5-D725E3C367D7}" srcId="{15462E1B-F3D9-491B-A240-F034C4E63F7A}" destId="{AAE9C861-FD04-47BF-BBFD-39CDBCB49386}" srcOrd="2" destOrd="0" parTransId="{ED412F3E-FE45-4A48-9A69-C7AB6F960729}" sibTransId="{8F02AD5C-BFFE-4E68-849C-5864FEA48777}"/>
    <dgm:cxn modelId="{BB35C8FC-CD6B-4A30-881F-593A512B3767}" type="presParOf" srcId="{C137A14D-04DA-44BB-A8EE-9EC271549077}" destId="{FA5BAF08-5B9D-44E1-9678-16B3C9499D10}" srcOrd="0" destOrd="0" presId="urn:microsoft.com/office/officeart/2008/layout/VerticalCurvedList"/>
    <dgm:cxn modelId="{E39F786C-19FC-40FE-8999-521348BD0473}" type="presParOf" srcId="{FA5BAF08-5B9D-44E1-9678-16B3C9499D10}" destId="{BB0A6DF3-4CC0-4DFF-AB74-B25A36E9F62A}" srcOrd="0" destOrd="0" presId="urn:microsoft.com/office/officeart/2008/layout/VerticalCurvedList"/>
    <dgm:cxn modelId="{3A5DAC53-57B9-45C3-ACAE-BAFC5EB70A14}" type="presParOf" srcId="{BB0A6DF3-4CC0-4DFF-AB74-B25A36E9F62A}" destId="{841ABDB9-5682-4313-894C-C7542658338B}" srcOrd="0" destOrd="0" presId="urn:microsoft.com/office/officeart/2008/layout/VerticalCurvedList"/>
    <dgm:cxn modelId="{B9A7B9EE-F341-4161-9101-805C39FA0C45}" type="presParOf" srcId="{BB0A6DF3-4CC0-4DFF-AB74-B25A36E9F62A}" destId="{B370F425-6AA7-47E9-8FA3-FF5C9612CA67}" srcOrd="1" destOrd="0" presId="urn:microsoft.com/office/officeart/2008/layout/VerticalCurvedList"/>
    <dgm:cxn modelId="{E47ED4B1-8A41-4AE2-8561-86CDAE5D1252}" type="presParOf" srcId="{BB0A6DF3-4CC0-4DFF-AB74-B25A36E9F62A}" destId="{B4330307-C995-417C-93D9-42EEC93CBE8D}" srcOrd="2" destOrd="0" presId="urn:microsoft.com/office/officeart/2008/layout/VerticalCurvedList"/>
    <dgm:cxn modelId="{30C99751-5B6D-4827-BC09-DB5B6238E218}" type="presParOf" srcId="{BB0A6DF3-4CC0-4DFF-AB74-B25A36E9F62A}" destId="{082E400E-6F7B-43F6-A361-06FAD2DD0A8F}" srcOrd="3" destOrd="0" presId="urn:microsoft.com/office/officeart/2008/layout/VerticalCurvedList"/>
    <dgm:cxn modelId="{3AEA13ED-523F-4B3F-85F8-934FAB3245C5}" type="presParOf" srcId="{FA5BAF08-5B9D-44E1-9678-16B3C9499D10}" destId="{F2DCDBA0-821D-474C-9A44-E7348CB7A873}" srcOrd="1" destOrd="0" presId="urn:microsoft.com/office/officeart/2008/layout/VerticalCurvedList"/>
    <dgm:cxn modelId="{4D8A52DD-30E1-4F38-885F-5DAE67C8E6B5}" type="presParOf" srcId="{FA5BAF08-5B9D-44E1-9678-16B3C9499D10}" destId="{3951CBD2-4B26-4719-A2D6-5D1FA6B7DDA7}" srcOrd="2" destOrd="0" presId="urn:microsoft.com/office/officeart/2008/layout/VerticalCurvedList"/>
    <dgm:cxn modelId="{E2E15ECE-49AA-40D3-9C84-B021F707E181}" type="presParOf" srcId="{3951CBD2-4B26-4719-A2D6-5D1FA6B7DDA7}" destId="{82955721-2F02-46A3-BEE1-68B90B24FFA7}" srcOrd="0" destOrd="0" presId="urn:microsoft.com/office/officeart/2008/layout/VerticalCurvedList"/>
    <dgm:cxn modelId="{C0A4E453-7A66-42D0-A44A-62381B94AFE9}" type="presParOf" srcId="{FA5BAF08-5B9D-44E1-9678-16B3C9499D10}" destId="{F140F519-B636-42E9-9458-BD1C34B523D5}" srcOrd="3" destOrd="0" presId="urn:microsoft.com/office/officeart/2008/layout/VerticalCurvedList"/>
    <dgm:cxn modelId="{C0852135-2199-4120-80E2-78109650DDF4}" type="presParOf" srcId="{FA5BAF08-5B9D-44E1-9678-16B3C9499D10}" destId="{DA8F48F1-4620-44C5-92AE-E5B4605D3772}" srcOrd="4" destOrd="0" presId="urn:microsoft.com/office/officeart/2008/layout/VerticalCurvedList"/>
    <dgm:cxn modelId="{49707ABB-F5BA-418A-91FB-59744B3FCBA6}" type="presParOf" srcId="{DA8F48F1-4620-44C5-92AE-E5B4605D3772}" destId="{3D2053EF-7DD2-486C-B0D1-98F6D28C47D6}" srcOrd="0" destOrd="0" presId="urn:microsoft.com/office/officeart/2008/layout/VerticalCurvedList"/>
    <dgm:cxn modelId="{60460BC6-18B3-452B-A216-FB3DFB8586E5}" type="presParOf" srcId="{FA5BAF08-5B9D-44E1-9678-16B3C9499D10}" destId="{1C135B56-C501-45B0-8162-FF151F781546}" srcOrd="5" destOrd="0" presId="urn:microsoft.com/office/officeart/2008/layout/VerticalCurvedList"/>
    <dgm:cxn modelId="{4D6953EA-5CF6-4189-866D-B72E6E74668A}" type="presParOf" srcId="{FA5BAF08-5B9D-44E1-9678-16B3C9499D10}" destId="{2D9DF5F2-E7B1-484A-BA14-CA3A22899534}" srcOrd="6" destOrd="0" presId="urn:microsoft.com/office/officeart/2008/layout/VerticalCurvedList"/>
    <dgm:cxn modelId="{D49D2DC0-07E6-4020-BB0A-5200C6EBB61E}" type="presParOf" srcId="{2D9DF5F2-E7B1-484A-BA14-CA3A22899534}" destId="{6139D12C-AC2A-4B58-BBF2-25E8AAFA07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66EAFB-F746-4327-92DB-47EFD63AC187}" type="doc">
      <dgm:prSet loTypeId="urn:microsoft.com/office/officeart/2005/8/layout/default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410466B-87E5-458A-A28B-B594BE8DA5E0}">
      <dgm:prSet phldrT="[Szöveg]"/>
      <dgm:spPr/>
      <dgm:t>
        <a:bodyPr/>
        <a:lstStyle/>
        <a:p>
          <a:r>
            <a:rPr lang="hu-HU" dirty="0" smtClean="0"/>
            <a:t/>
          </a:r>
          <a:br>
            <a:rPr lang="hu-HU" dirty="0" smtClean="0"/>
          </a:br>
          <a:r>
            <a:rPr lang="hu-HU" dirty="0" smtClean="0"/>
            <a:t>FORRÁS: http://www.residens.hu/energiatakarekos-megoldasok</a:t>
          </a:r>
          <a:endParaRPr lang="hu-HU" dirty="0"/>
        </a:p>
      </dgm:t>
    </dgm:pt>
    <dgm:pt modelId="{CECDA5E0-1B49-418D-A815-AE2DE4252E98}" type="parTrans" cxnId="{9F46E797-7ACC-408D-9C54-2DCA4D61878B}">
      <dgm:prSet/>
      <dgm:spPr/>
      <dgm:t>
        <a:bodyPr/>
        <a:lstStyle/>
        <a:p>
          <a:endParaRPr lang="hu-HU"/>
        </a:p>
      </dgm:t>
    </dgm:pt>
    <dgm:pt modelId="{16861D9B-948F-4F77-88DE-6448D3073108}" type="sibTrans" cxnId="{9F46E797-7ACC-408D-9C54-2DCA4D61878B}">
      <dgm:prSet/>
      <dgm:spPr/>
      <dgm:t>
        <a:bodyPr/>
        <a:lstStyle/>
        <a:p>
          <a:endParaRPr lang="hu-HU"/>
        </a:p>
      </dgm:t>
    </dgm:pt>
    <dgm:pt modelId="{E2DD0D01-254A-4143-8136-075B29B0DE90}" type="pres">
      <dgm:prSet presAssocID="{8C66EAFB-F746-4327-92DB-47EFD63AC18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71C0C5A-DDB6-4850-8441-877A471EE0C2}" type="pres">
      <dgm:prSet presAssocID="{5410466B-87E5-458A-A28B-B594BE8DA5E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8D45AF5-076F-482A-B38A-93239C040928}" type="presOf" srcId="{8C66EAFB-F746-4327-92DB-47EFD63AC187}" destId="{E2DD0D01-254A-4143-8136-075B29B0DE90}" srcOrd="0" destOrd="0" presId="urn:microsoft.com/office/officeart/2005/8/layout/default"/>
    <dgm:cxn modelId="{9F46E797-7ACC-408D-9C54-2DCA4D61878B}" srcId="{8C66EAFB-F746-4327-92DB-47EFD63AC187}" destId="{5410466B-87E5-458A-A28B-B594BE8DA5E0}" srcOrd="0" destOrd="0" parTransId="{CECDA5E0-1B49-418D-A815-AE2DE4252E98}" sibTransId="{16861D9B-948F-4F77-88DE-6448D3073108}"/>
    <dgm:cxn modelId="{3730EC61-0182-4403-B8E7-B0E984D0FBE9}" type="presOf" srcId="{5410466B-87E5-458A-A28B-B594BE8DA5E0}" destId="{A71C0C5A-DDB6-4850-8441-877A471EE0C2}" srcOrd="0" destOrd="0" presId="urn:microsoft.com/office/officeart/2005/8/layout/default"/>
    <dgm:cxn modelId="{7E5201FD-7765-405D-B4A1-F2359F64F4A4}" type="presParOf" srcId="{E2DD0D01-254A-4143-8136-075B29B0DE90}" destId="{A71C0C5A-DDB6-4850-8441-877A471EE0C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59D68-82FD-48B0-981D-C58D1FE5DA7B}">
      <dsp:nvSpPr>
        <dsp:cNvPr id="0" name=""/>
        <dsp:cNvSpPr/>
      </dsp:nvSpPr>
      <dsp:spPr>
        <a:xfrm rot="16200000">
          <a:off x="-2370649" y="3452379"/>
          <a:ext cx="5279626" cy="425018"/>
        </a:xfrm>
        <a:prstGeom prst="rect">
          <a:avLst/>
        </a:prstGeom>
        <a:noFill/>
        <a:ln>
          <a:noFill/>
        </a:ln>
        <a:effectLst/>
        <a:scene3d>
          <a:camera prst="perspectiveHeroicExtremeRightFacing" zoom="82000">
            <a:rot lat="21300000" lon="20400000" rev="0"/>
          </a:camera>
          <a:lightRig rig="morning" dir="t">
            <a:rot lat="0" lon="0" rev="2040000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843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000" kern="1200" dirty="0"/>
        </a:p>
      </dsp:txBody>
      <dsp:txXfrm>
        <a:off x="-2370649" y="3452379"/>
        <a:ext cx="5279626" cy="425018"/>
      </dsp:txXfrm>
    </dsp:sp>
    <dsp:sp modelId="{D7CAB1F7-EAA0-4C6E-B23A-1B72F2CC2BBA}">
      <dsp:nvSpPr>
        <dsp:cNvPr id="0" name=""/>
        <dsp:cNvSpPr/>
      </dsp:nvSpPr>
      <dsp:spPr>
        <a:xfrm>
          <a:off x="513174" y="1010344"/>
          <a:ext cx="2117044" cy="5279626"/>
        </a:xfrm>
        <a:prstGeom prst="rect">
          <a:avLst/>
        </a:prstGeom>
        <a:blipFill dpi="0" rotWithShape="0">
          <a:blip xmlns:r="http://schemas.openxmlformats.org/officeDocument/2006/relationships" r:embed="rId1">
            <a:alphaModFix amt="97000"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RightFacing" zoom="82000">
            <a:rot lat="21300000" lon="20400000" rev="0"/>
          </a:camera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7484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600" kern="1200" dirty="0">
            <a:solidFill>
              <a:srgbClr val="FF4343"/>
            </a:solidFill>
            <a:latin typeface="Adobe Garamond Pro Bold" pitchFamily="18" charset="-18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 smtClean="0">
              <a:solidFill>
                <a:srgbClr val="FF4343"/>
              </a:solidFill>
              <a:latin typeface="Adobe Garamond Pro Bold" pitchFamily="18" charset="-18"/>
            </a:rPr>
            <a:t>A hűtőszekrény hűtőbordái jól szellőzzenek a</a:t>
          </a:r>
          <a:br>
            <a:rPr lang="hu-HU" sz="2000" kern="1200" dirty="0" smtClean="0">
              <a:solidFill>
                <a:srgbClr val="FF4343"/>
              </a:solidFill>
              <a:latin typeface="Adobe Garamond Pro Bold" pitchFamily="18" charset="-18"/>
            </a:rPr>
          </a:br>
          <a:r>
            <a:rPr lang="hu-HU" sz="2000" kern="1200" dirty="0" smtClean="0">
              <a:solidFill>
                <a:srgbClr val="FF4343"/>
              </a:solidFill>
              <a:latin typeface="Adobe Garamond Pro Bold" pitchFamily="18" charset="-18"/>
            </a:rPr>
            <a:t/>
          </a:r>
          <a:br>
            <a:rPr lang="hu-HU" sz="2000" kern="1200" dirty="0" smtClean="0">
              <a:solidFill>
                <a:srgbClr val="FF4343"/>
              </a:solidFill>
              <a:latin typeface="Adobe Garamond Pro Bold" pitchFamily="18" charset="-18"/>
            </a:rPr>
          </a:br>
          <a:r>
            <a:rPr lang="hu-HU" sz="2000" kern="1200" dirty="0" smtClean="0">
              <a:solidFill>
                <a:srgbClr val="FF4343"/>
              </a:solidFill>
              <a:latin typeface="Adobe Garamond Pro Bold" pitchFamily="18" charset="-18"/>
            </a:rPr>
            <a:t>hőelvezetés érdekében</a:t>
          </a:r>
          <a:r>
            <a:rPr lang="hu-HU" sz="2400" kern="1200" dirty="0" smtClean="0">
              <a:solidFill>
                <a:srgbClr val="FF4343"/>
              </a:solidFill>
              <a:latin typeface="Adobe Garamond Pro Bold" pitchFamily="18" charset="-18"/>
            </a:rPr>
            <a:t>.</a:t>
          </a:r>
          <a:r>
            <a:rPr lang="hu-HU" sz="1600" kern="1200" dirty="0" smtClean="0">
              <a:solidFill>
                <a:srgbClr val="FF4343"/>
              </a:solidFill>
              <a:latin typeface="Adobe Garamond Pro Bold" pitchFamily="18" charset="-18"/>
            </a:rPr>
            <a:t>.</a:t>
          </a:r>
          <a:endParaRPr lang="hu-HU" sz="1600" kern="1200" dirty="0">
            <a:solidFill>
              <a:srgbClr val="FF4343"/>
            </a:solidFill>
            <a:latin typeface="Adobe Garamond Pro Bold" pitchFamily="18" charset="-18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 smtClean="0">
              <a:solidFill>
                <a:srgbClr val="FF4343"/>
              </a:solidFill>
              <a:latin typeface="Adobe Garamond Pro Bold" pitchFamily="18" charset="-18"/>
            </a:rPr>
            <a:t>Ne rakjon forró vagy meleg ételt a hűtőbe, hagyja, hogy előbb kihűljön!</a:t>
          </a:r>
          <a:endParaRPr lang="hu-HU" sz="2000" kern="1200" dirty="0">
            <a:solidFill>
              <a:srgbClr val="FF4343"/>
            </a:solidFill>
            <a:latin typeface="Adobe Garamond Pro Bold" pitchFamily="18" charset="-18"/>
          </a:endParaRPr>
        </a:p>
      </dsp:txBody>
      <dsp:txXfrm>
        <a:off x="513174" y="1010344"/>
        <a:ext cx="2117044" cy="5279626"/>
      </dsp:txXfrm>
    </dsp:sp>
    <dsp:sp modelId="{EDFC524B-FBAC-4689-AABE-520E11CBB75E}">
      <dsp:nvSpPr>
        <dsp:cNvPr id="0" name=""/>
        <dsp:cNvSpPr/>
      </dsp:nvSpPr>
      <dsp:spPr>
        <a:xfrm>
          <a:off x="427831" y="379514"/>
          <a:ext cx="850037" cy="85003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ED01D-2E7C-435B-AF9C-34A3B729600D}">
      <dsp:nvSpPr>
        <dsp:cNvPr id="0" name=""/>
        <dsp:cNvSpPr/>
      </dsp:nvSpPr>
      <dsp:spPr>
        <a:xfrm rot="16200000">
          <a:off x="698716" y="3452379"/>
          <a:ext cx="5279626" cy="425018"/>
        </a:xfrm>
        <a:prstGeom prst="rect">
          <a:avLst/>
        </a:prstGeom>
        <a:noFill/>
        <a:ln>
          <a:noFill/>
        </a:ln>
        <a:effectLst/>
        <a:scene3d>
          <a:camera prst="perspectiveHeroicExtremeRightFacing" zoom="82000">
            <a:rot lat="21300000" lon="20400000" rev="0"/>
          </a:camera>
          <a:lightRig rig="morning" dir="t">
            <a:rot lat="0" lon="0" rev="2040000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843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000" kern="1200" dirty="0"/>
        </a:p>
      </dsp:txBody>
      <dsp:txXfrm>
        <a:off x="698716" y="3452379"/>
        <a:ext cx="5279626" cy="425018"/>
      </dsp:txXfrm>
    </dsp:sp>
    <dsp:sp modelId="{8366D1E6-4689-493C-A0A2-B8B10558DFF7}">
      <dsp:nvSpPr>
        <dsp:cNvPr id="0" name=""/>
        <dsp:cNvSpPr/>
      </dsp:nvSpPr>
      <dsp:spPr>
        <a:xfrm>
          <a:off x="3551039" y="1025075"/>
          <a:ext cx="2117044" cy="5279626"/>
        </a:xfrm>
        <a:prstGeom prst="rect">
          <a:avLst/>
        </a:prstGeom>
        <a:blipFill dpi="0" rotWithShape="0">
          <a:blip xmlns:r="http://schemas.openxmlformats.org/officeDocument/2006/relationships" r:embed="rId3">
            <a:alphaModFix amt="98000"/>
          </a:blip>
          <a:srcRect/>
          <a:stretch>
            <a:fillRect/>
          </a:stretch>
        </a:blipFill>
        <a:ln>
          <a:noFill/>
        </a:ln>
        <a:effectLst>
          <a:glow rad="1905000">
            <a:schemeClr val="accent1">
              <a:alpha val="40000"/>
            </a:schemeClr>
          </a:glow>
        </a:effectLst>
        <a:scene3d>
          <a:camera prst="perspectiveHeroicExtremeRightFacing" zoom="82000">
            <a:rot lat="21300000" lon="20400000" rev="0"/>
          </a:camera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374843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900" kern="1200" dirty="0">
            <a:solidFill>
              <a:srgbClr val="FF0000"/>
            </a:solidFill>
            <a:latin typeface="Adobe Garamond Pro Bold" pitchFamily="18" charset="-18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900" kern="1200" dirty="0">
            <a:solidFill>
              <a:srgbClr val="FF0000"/>
            </a:solidFill>
            <a:latin typeface="Adobe Garamond Pro Bold" pitchFamily="18" charset="-18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900" kern="1200" dirty="0">
            <a:solidFill>
              <a:srgbClr val="FF0000"/>
            </a:solidFill>
            <a:latin typeface="Adobe Garamond Pro Bold" pitchFamily="18" charset="-18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900" kern="1200" dirty="0" smtClean="0">
              <a:solidFill>
                <a:srgbClr val="FF0000"/>
              </a:solidFill>
              <a:latin typeface="Adobe Garamond Pro Bold" pitchFamily="18" charset="-18"/>
            </a:rPr>
            <a:t>Olvassza le a hűtőszekrényt rendszeresen! Ezzel a felhasznált energia akár 30%-át is megspórolhatja.</a:t>
          </a:r>
          <a:endParaRPr lang="hu-HU" sz="1900" kern="1200" dirty="0">
            <a:solidFill>
              <a:srgbClr val="FF0000"/>
            </a:solidFill>
            <a:latin typeface="Adobe Garamond Pro Bold" pitchFamily="18" charset="-18"/>
          </a:endParaRPr>
        </a:p>
      </dsp:txBody>
      <dsp:txXfrm>
        <a:off x="3551039" y="1025075"/>
        <a:ext cx="2117044" cy="5279626"/>
      </dsp:txXfrm>
    </dsp:sp>
    <dsp:sp modelId="{CF736381-5C01-4B62-AE3A-715B5F651A01}">
      <dsp:nvSpPr>
        <dsp:cNvPr id="0" name=""/>
        <dsp:cNvSpPr/>
      </dsp:nvSpPr>
      <dsp:spPr>
        <a:xfrm>
          <a:off x="3126020" y="464050"/>
          <a:ext cx="850037" cy="85003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4E1EF-8EF1-4D57-B0FB-3C3D0D7BF486}">
      <dsp:nvSpPr>
        <dsp:cNvPr id="0" name=""/>
        <dsp:cNvSpPr/>
      </dsp:nvSpPr>
      <dsp:spPr>
        <a:xfrm rot="16200000">
          <a:off x="3768082" y="3452379"/>
          <a:ext cx="5279626" cy="425018"/>
        </a:xfrm>
        <a:prstGeom prst="rect">
          <a:avLst/>
        </a:prstGeom>
        <a:noFill/>
        <a:ln>
          <a:noFill/>
        </a:ln>
        <a:effectLst/>
        <a:scene3d>
          <a:camera prst="perspectiveHeroicExtremeRightFacing" zoom="82000">
            <a:rot lat="21300000" lon="20400000" rev="0"/>
          </a:camera>
          <a:lightRig rig="morning" dir="t">
            <a:rot lat="0" lon="0" rev="2040000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843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000" kern="1200" dirty="0"/>
        </a:p>
      </dsp:txBody>
      <dsp:txXfrm>
        <a:off x="3768082" y="3452379"/>
        <a:ext cx="5279626" cy="425018"/>
      </dsp:txXfrm>
    </dsp:sp>
    <dsp:sp modelId="{E7489C97-5106-4E66-8375-0526B754574D}">
      <dsp:nvSpPr>
        <dsp:cNvPr id="0" name=""/>
        <dsp:cNvSpPr/>
      </dsp:nvSpPr>
      <dsp:spPr>
        <a:xfrm>
          <a:off x="6620405" y="1025075"/>
          <a:ext cx="2117044" cy="5279626"/>
        </a:xfrm>
        <a:prstGeom prst="rect">
          <a:avLst/>
        </a:prstGeom>
        <a:blipFill dpi="0" rotWithShape="0">
          <a:blip xmlns:r="http://schemas.openxmlformats.org/officeDocument/2006/relationships" r:embed="rId1">
            <a:alphaModFix amt="97000"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RightFacing" zoom="82000">
            <a:rot lat="21300000" lon="20400000" rev="0"/>
          </a:camera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374843" rIns="170688" bIns="170688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900" kern="1200" dirty="0" smtClean="0">
              <a:solidFill>
                <a:srgbClr val="FF0000"/>
              </a:solidFill>
              <a:latin typeface="Adobe Garamond Pro Bold" pitchFamily="18" charset="-18"/>
            </a:rPr>
            <a:t>Ne kapcsolja a hűtőt a legnagyobb fokozatra.</a:t>
          </a:r>
          <a:br>
            <a:rPr lang="hu-HU" sz="1900" kern="1200" dirty="0" smtClean="0">
              <a:solidFill>
                <a:srgbClr val="FF0000"/>
              </a:solidFill>
              <a:latin typeface="Adobe Garamond Pro Bold" pitchFamily="18" charset="-18"/>
            </a:rPr>
          </a:br>
          <a:r>
            <a:rPr lang="hu-HU" sz="1900" kern="1200" dirty="0" smtClean="0">
              <a:solidFill>
                <a:srgbClr val="FF0000"/>
              </a:solidFill>
              <a:latin typeface="Adobe Garamond Pro Bold" pitchFamily="18" charset="-18"/>
            </a:rPr>
            <a:t/>
          </a:r>
          <a:br>
            <a:rPr lang="hu-HU" sz="1900" kern="1200" dirty="0" smtClean="0">
              <a:solidFill>
                <a:srgbClr val="FF0000"/>
              </a:solidFill>
              <a:latin typeface="Adobe Garamond Pro Bold" pitchFamily="18" charset="-18"/>
            </a:rPr>
          </a:br>
          <a:r>
            <a:rPr lang="hu-HU" sz="1900" kern="1200" dirty="0" smtClean="0">
              <a:solidFill>
                <a:srgbClr val="FF0000"/>
              </a:solidFill>
              <a:latin typeface="Adobe Garamond Pro Bold" pitchFamily="18" charset="-18"/>
            </a:rPr>
            <a:t> Ha a hőmérséklet 5°C alatt van, attól még az ételek nem maradnak hosszabb ideig frissek, egyszerűen csak több energiát fogyaszt.</a:t>
          </a:r>
          <a:endParaRPr lang="hu-HU" sz="1900" kern="1200" dirty="0">
            <a:solidFill>
              <a:srgbClr val="FF0000"/>
            </a:solidFill>
            <a:latin typeface="Adobe Garamond Pro Bold" pitchFamily="18" charset="-18"/>
          </a:endParaRP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900" kern="1200" dirty="0">
            <a:solidFill>
              <a:srgbClr val="FF0000"/>
            </a:solidFill>
            <a:latin typeface="Adobe Garamond Pro Bold" pitchFamily="18" charset="-18"/>
          </a:endParaRPr>
        </a:p>
      </dsp:txBody>
      <dsp:txXfrm>
        <a:off x="6620405" y="1025075"/>
        <a:ext cx="2117044" cy="5279626"/>
      </dsp:txXfrm>
    </dsp:sp>
    <dsp:sp modelId="{6E6034A3-1248-4325-A5CE-C09CC6EA4840}">
      <dsp:nvSpPr>
        <dsp:cNvPr id="0" name=""/>
        <dsp:cNvSpPr/>
      </dsp:nvSpPr>
      <dsp:spPr>
        <a:xfrm>
          <a:off x="6201812" y="511448"/>
          <a:ext cx="850037" cy="85003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B078B-75C4-411E-9885-699D2FA06F71}">
      <dsp:nvSpPr>
        <dsp:cNvPr id="0" name=""/>
        <dsp:cNvSpPr/>
      </dsp:nvSpPr>
      <dsp:spPr>
        <a:xfrm>
          <a:off x="0" y="1955728"/>
          <a:ext cx="5040560" cy="1283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300" kern="1200" dirty="0" smtClean="0">
              <a:latin typeface="Adobe Devanagari" pitchFamily="18" charset="0"/>
              <a:cs typeface="Adobe Devanagari" pitchFamily="18" charset="0"/>
            </a:rPr>
            <a:t>Ezek tovább tartanak és ötször kevesebb áramot használnak, mint a hagyományos villanykörték.</a:t>
          </a:r>
          <a:endParaRPr lang="hu-HU" sz="2300" kern="1200" dirty="0">
            <a:latin typeface="Adobe Devanagari" pitchFamily="18" charset="0"/>
            <a:cs typeface="Adobe Devanagari" pitchFamily="18" charset="0"/>
          </a:endParaRPr>
        </a:p>
      </dsp:txBody>
      <dsp:txXfrm>
        <a:off x="0" y="1955728"/>
        <a:ext cx="5040560" cy="1283169"/>
      </dsp:txXfrm>
    </dsp:sp>
    <dsp:sp modelId="{F70973D4-97CB-4065-B6E5-3A1B8612BB0A}">
      <dsp:nvSpPr>
        <dsp:cNvPr id="0" name=""/>
        <dsp:cNvSpPr/>
      </dsp:nvSpPr>
      <dsp:spPr>
        <a:xfrm rot="10800000">
          <a:off x="0" y="1461"/>
          <a:ext cx="5040560" cy="1973515"/>
        </a:xfrm>
        <a:prstGeom prst="upArrowCallou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>
              <a:latin typeface="Adobe Caslon Pro Bold" pitchFamily="18" charset="-18"/>
            </a:rPr>
            <a:t>Használjon energiatakarékos égőket! </a:t>
          </a:r>
          <a:endParaRPr lang="hu-HU" sz="2800" kern="1200" dirty="0">
            <a:latin typeface="Adobe Caslon Pro Bold" pitchFamily="18" charset="-18"/>
          </a:endParaRPr>
        </a:p>
      </dsp:txBody>
      <dsp:txXfrm rot="10800000">
        <a:off x="0" y="1461"/>
        <a:ext cx="5040560" cy="12823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D658C-348E-4EDA-A915-EF62A2B13A49}">
      <dsp:nvSpPr>
        <dsp:cNvPr id="0" name=""/>
        <dsp:cNvSpPr/>
      </dsp:nvSpPr>
      <dsp:spPr>
        <a:xfrm>
          <a:off x="0" y="183647"/>
          <a:ext cx="1608094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121920" rIns="341376" bIns="121920" numCol="1" spcCol="1270" anchor="ctr" anchorCtr="0">
          <a:noAutofit/>
          <a:sp3d extrusionH="28000" prstMaterial="matte"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800" kern="1200" dirty="0" smtClean="0"/>
            <a:t>!</a:t>
          </a:r>
          <a:endParaRPr lang="hu-HU" sz="4800" kern="1200" dirty="0"/>
        </a:p>
      </dsp:txBody>
      <dsp:txXfrm>
        <a:off x="0" y="183647"/>
        <a:ext cx="1608094" cy="1287000"/>
      </dsp:txXfrm>
    </dsp:sp>
    <dsp:sp modelId="{65AF16C1-DB7B-487E-9640-3D505CA2CB01}">
      <dsp:nvSpPr>
        <dsp:cNvPr id="0" name=""/>
        <dsp:cNvSpPr/>
      </dsp:nvSpPr>
      <dsp:spPr>
        <a:xfrm>
          <a:off x="1608093" y="183647"/>
          <a:ext cx="321618" cy="1287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0B96C-ED58-408B-9E7A-A18ED5E41AED}">
      <dsp:nvSpPr>
        <dsp:cNvPr id="0" name=""/>
        <dsp:cNvSpPr/>
      </dsp:nvSpPr>
      <dsp:spPr>
        <a:xfrm>
          <a:off x="2058360" y="183647"/>
          <a:ext cx="4374015" cy="1287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 smtClean="0"/>
            <a:t>Radiátorok mögé hő tükör felhelyezése.</a:t>
          </a:r>
          <a:endParaRPr lang="hu-HU" sz="2000" kern="1200" dirty="0"/>
        </a:p>
      </dsp:txBody>
      <dsp:txXfrm>
        <a:off x="2058360" y="183647"/>
        <a:ext cx="4374015" cy="1287000"/>
      </dsp:txXfrm>
    </dsp:sp>
    <dsp:sp modelId="{94EE3636-BD8C-4240-A08E-A1C20EF6A929}">
      <dsp:nvSpPr>
        <dsp:cNvPr id="0" name=""/>
        <dsp:cNvSpPr/>
      </dsp:nvSpPr>
      <dsp:spPr>
        <a:xfrm>
          <a:off x="0" y="1704648"/>
          <a:ext cx="1608094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121920" rIns="341376" bIns="121920" numCol="1" spcCol="1270" anchor="ctr" anchorCtr="0">
          <a:noAutofit/>
          <a:sp3d extrusionH="28000" prstMaterial="matte"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800" kern="1200" dirty="0" smtClean="0"/>
            <a:t>!</a:t>
          </a:r>
          <a:endParaRPr lang="hu-HU" sz="4800" kern="1200" dirty="0"/>
        </a:p>
      </dsp:txBody>
      <dsp:txXfrm>
        <a:off x="0" y="1704648"/>
        <a:ext cx="1608094" cy="1287000"/>
      </dsp:txXfrm>
    </dsp:sp>
    <dsp:sp modelId="{80DC8724-958C-4250-B0F7-07857969AD35}">
      <dsp:nvSpPr>
        <dsp:cNvPr id="0" name=""/>
        <dsp:cNvSpPr/>
      </dsp:nvSpPr>
      <dsp:spPr>
        <a:xfrm>
          <a:off x="1608093" y="1704648"/>
          <a:ext cx="321618" cy="1287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8A9A5-612F-444A-B521-B89BB8E3874D}">
      <dsp:nvSpPr>
        <dsp:cNvPr id="0" name=""/>
        <dsp:cNvSpPr/>
      </dsp:nvSpPr>
      <dsp:spPr>
        <a:xfrm>
          <a:off x="2058360" y="1704648"/>
          <a:ext cx="4374015" cy="128700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 smtClean="0">
              <a:solidFill>
                <a:schemeClr val="accent2">
                  <a:lumMod val="75000"/>
                </a:schemeClr>
              </a:solidFill>
            </a:rPr>
            <a:t>Ügyeljen a fűtőtestek szabaddá tételére. Pl.: függöny, ágy , bútorok ne takarják.</a:t>
          </a:r>
          <a:r>
            <a:rPr lang="hu-HU" sz="2000" kern="1200" dirty="0" smtClean="0"/>
            <a:t>.</a:t>
          </a:r>
          <a:endParaRPr lang="hu-HU" sz="2000" kern="1200" dirty="0"/>
        </a:p>
      </dsp:txBody>
      <dsp:txXfrm>
        <a:off x="2058360" y="1704648"/>
        <a:ext cx="4374015" cy="1287000"/>
      </dsp:txXfrm>
    </dsp:sp>
    <dsp:sp modelId="{88299CD2-AA3A-4FBE-BA1E-4876E0960AB4}">
      <dsp:nvSpPr>
        <dsp:cNvPr id="0" name=""/>
        <dsp:cNvSpPr/>
      </dsp:nvSpPr>
      <dsp:spPr>
        <a:xfrm>
          <a:off x="0" y="3225648"/>
          <a:ext cx="1608094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121920" rIns="341376" bIns="121920" numCol="1" spcCol="1270" anchor="ctr" anchorCtr="0">
          <a:noAutofit/>
          <a:sp3d extrusionH="28000" prstMaterial="matte"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800" kern="1200" dirty="0" smtClean="0"/>
            <a:t>!</a:t>
          </a:r>
        </a:p>
      </dsp:txBody>
      <dsp:txXfrm>
        <a:off x="0" y="3225648"/>
        <a:ext cx="1608094" cy="1287000"/>
      </dsp:txXfrm>
    </dsp:sp>
    <dsp:sp modelId="{A6197D40-188F-4FE3-83A6-A8BCE5B37E73}">
      <dsp:nvSpPr>
        <dsp:cNvPr id="0" name=""/>
        <dsp:cNvSpPr/>
      </dsp:nvSpPr>
      <dsp:spPr>
        <a:xfrm>
          <a:off x="1608093" y="3225648"/>
          <a:ext cx="321618" cy="1287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7EBD5A-C777-4BFF-BEA0-7F6D12B5622A}">
      <dsp:nvSpPr>
        <dsp:cNvPr id="0" name=""/>
        <dsp:cNvSpPr/>
      </dsp:nvSpPr>
      <dsp:spPr>
        <a:xfrm>
          <a:off x="2058360" y="3225648"/>
          <a:ext cx="4374015" cy="12870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 smtClean="0"/>
            <a:t>Lehetőség szerint kondenzációs kazán beépítése.</a:t>
          </a:r>
          <a:endParaRPr lang="hu-HU" sz="2000" kern="1200" dirty="0"/>
        </a:p>
      </dsp:txBody>
      <dsp:txXfrm>
        <a:off x="2058360" y="3225648"/>
        <a:ext cx="4374015" cy="1287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248F-AC97-4E9D-A765-6FF1AA5C0ECD}">
      <dsp:nvSpPr>
        <dsp:cNvPr id="0" name=""/>
        <dsp:cNvSpPr/>
      </dsp:nvSpPr>
      <dsp:spPr>
        <a:xfrm>
          <a:off x="0" y="19599"/>
          <a:ext cx="6096000" cy="1216800"/>
        </a:xfrm>
        <a:prstGeom prst="roundRect">
          <a:avLst/>
        </a:prstGeom>
        <a:solidFill>
          <a:schemeClr val="accent6">
            <a:lumMod val="75000"/>
            <a:alpha val="49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Takarékoskodjon a meleg vízzel! A fürdés helyett inkább zuhanyozzon, ehhez négyszer kevesebb energia szükséges.</a:t>
          </a:r>
          <a:endParaRPr lang="hu-HU" sz="1800" kern="1200" dirty="0"/>
        </a:p>
      </dsp:txBody>
      <dsp:txXfrm>
        <a:off x="59399" y="78998"/>
        <a:ext cx="5977202" cy="1098002"/>
      </dsp:txXfrm>
    </dsp:sp>
    <dsp:sp modelId="{7FB5312E-15C2-4769-90FF-FB8D316DD969}">
      <dsp:nvSpPr>
        <dsp:cNvPr id="0" name=""/>
        <dsp:cNvSpPr/>
      </dsp:nvSpPr>
      <dsp:spPr>
        <a:xfrm>
          <a:off x="0" y="1423600"/>
          <a:ext cx="6096000" cy="1216800"/>
        </a:xfrm>
        <a:prstGeom prst="roundRect">
          <a:avLst/>
        </a:prstGeom>
        <a:solidFill>
          <a:schemeClr val="accent6">
            <a:lumMod val="75000"/>
            <a:alpha val="49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Ha fogmosás közben nem folyatja a vizet, akár több liter vizet is megtakaríthat.</a:t>
          </a:r>
        </a:p>
      </dsp:txBody>
      <dsp:txXfrm>
        <a:off x="59399" y="1482999"/>
        <a:ext cx="5977202" cy="1098002"/>
      </dsp:txXfrm>
    </dsp:sp>
    <dsp:sp modelId="{3A842D0A-F62B-414B-9D2C-2DBA3A26A9FD}">
      <dsp:nvSpPr>
        <dsp:cNvPr id="0" name=""/>
        <dsp:cNvSpPr/>
      </dsp:nvSpPr>
      <dsp:spPr>
        <a:xfrm>
          <a:off x="0" y="2827600"/>
          <a:ext cx="6096000" cy="1216800"/>
        </a:xfrm>
        <a:prstGeom prst="roundRect">
          <a:avLst/>
        </a:prstGeom>
        <a:solidFill>
          <a:schemeClr val="accent6">
            <a:lumMod val="75000"/>
            <a:alpha val="49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Vízcsapoknál korlátozó </a:t>
          </a:r>
          <a:r>
            <a:rPr lang="hu-HU" sz="1800" kern="1200" dirty="0" err="1" smtClean="0"/>
            <a:t>perlátor</a:t>
          </a:r>
          <a:r>
            <a:rPr lang="hu-HU" sz="1800" kern="1200" dirty="0" smtClean="0"/>
            <a:t> beszerelése.</a:t>
          </a:r>
          <a:endParaRPr lang="hu-HU" sz="1800" kern="1200" dirty="0"/>
        </a:p>
      </dsp:txBody>
      <dsp:txXfrm>
        <a:off x="59399" y="2886999"/>
        <a:ext cx="5977202" cy="10980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4520F-FE33-4940-854B-0527C38C6888}">
      <dsp:nvSpPr>
        <dsp:cNvPr id="0" name=""/>
        <dsp:cNvSpPr/>
      </dsp:nvSpPr>
      <dsp:spPr>
        <a:xfrm>
          <a:off x="2451" y="1466649"/>
          <a:ext cx="3498899" cy="11307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0" i="0" kern="1200" dirty="0" smtClean="0"/>
            <a:t>Vágja méretre a radiátor fóliát úgy, hogy az a radiátor hátsó részét teljes egészében befedje.</a:t>
          </a:r>
          <a:endParaRPr lang="hu-HU" sz="1800" kern="1200" dirty="0"/>
        </a:p>
      </dsp:txBody>
      <dsp:txXfrm>
        <a:off x="2451" y="1466649"/>
        <a:ext cx="3216224" cy="1130700"/>
      </dsp:txXfrm>
    </dsp:sp>
    <dsp:sp modelId="{1259DC88-A6E2-4998-87EC-AD73F8074098}">
      <dsp:nvSpPr>
        <dsp:cNvPr id="0" name=""/>
        <dsp:cNvSpPr/>
      </dsp:nvSpPr>
      <dsp:spPr>
        <a:xfrm>
          <a:off x="3160451" y="1674819"/>
          <a:ext cx="2026383" cy="7207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i="0" kern="1200" dirty="0" smtClean="0"/>
            <a:t>Mágnesszalaggal ragassza körbe a fólia széleit.</a:t>
          </a:r>
          <a:endParaRPr lang="hu-HU" sz="1400" kern="1200" dirty="0"/>
        </a:p>
      </dsp:txBody>
      <dsp:txXfrm>
        <a:off x="3520807" y="1674819"/>
        <a:ext cx="1305672" cy="720711"/>
      </dsp:txXfrm>
    </dsp:sp>
    <dsp:sp modelId="{FC60B2BF-A158-4095-8AE3-570F205C999B}">
      <dsp:nvSpPr>
        <dsp:cNvPr id="0" name=""/>
        <dsp:cNvSpPr/>
      </dsp:nvSpPr>
      <dsp:spPr>
        <a:xfrm>
          <a:off x="4359496" y="1162563"/>
          <a:ext cx="3121719" cy="17551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b="0" i="0" kern="1200" dirty="0" smtClean="0"/>
            <a:t>Rögzítse a radiátor fóliát a radiátor hátsó részéhez. A mágnesszalag miatt a fólia szélei a radiátor hátsó paneljéhez fog tapadni.</a:t>
          </a:r>
          <a:endParaRPr lang="hu-HU" sz="1300" kern="1200" dirty="0"/>
        </a:p>
      </dsp:txBody>
      <dsp:txXfrm>
        <a:off x="5237080" y="1162563"/>
        <a:ext cx="1366551" cy="17551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0F425-6AA7-47E9-8FA3-FF5C9612CA67}">
      <dsp:nvSpPr>
        <dsp:cNvPr id="0" name=""/>
        <dsp:cNvSpPr/>
      </dsp:nvSpPr>
      <dsp:spPr>
        <a:xfrm>
          <a:off x="-5984489" y="-912245"/>
          <a:ext cx="7096851" cy="7096851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CDBA0-821D-474C-9A44-E7348CB7A873}">
      <dsp:nvSpPr>
        <dsp:cNvPr id="0" name=""/>
        <dsp:cNvSpPr/>
      </dsp:nvSpPr>
      <dsp:spPr>
        <a:xfrm>
          <a:off x="658152" y="380748"/>
          <a:ext cx="6086054" cy="13474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98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World of Go </a:t>
          </a:r>
          <a:r>
            <a:rPr lang="hu-HU" sz="1600" kern="1200" dirty="0" err="1" smtClean="0"/>
            <a:t>Soundtrack</a:t>
          </a:r>
          <a:r>
            <a:rPr lang="hu-HU" sz="1600" kern="1200" dirty="0" smtClean="0"/>
            <a:t>: - </a:t>
          </a:r>
          <a:r>
            <a:rPr lang="hu-HU" sz="1600" kern="1200" dirty="0" err="1" smtClean="0"/>
            <a:t>Jelly</a:t>
          </a:r>
          <a:endParaRPr lang="hu-HU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                                             - </a:t>
          </a:r>
          <a:r>
            <a:rPr lang="hu-HU" sz="1600" kern="1200" dirty="0" err="1" smtClean="0"/>
            <a:t>Burning</a:t>
          </a:r>
          <a:r>
            <a:rPr lang="hu-HU" sz="1600" kern="1200" dirty="0" smtClean="0"/>
            <a:t> Man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                                             - Best Of Times</a:t>
          </a:r>
          <a:br>
            <a:rPr lang="hu-HU" sz="1600" kern="1200" dirty="0" smtClean="0"/>
          </a:br>
          <a:r>
            <a:rPr lang="hu-HU" sz="1600" kern="1200" dirty="0" smtClean="0"/>
            <a:t/>
          </a:r>
          <a:br>
            <a:rPr lang="hu-HU" sz="1600" kern="1200" dirty="0" smtClean="0"/>
          </a:br>
          <a:r>
            <a:rPr lang="hu-HU" sz="1600" kern="1200" dirty="0" err="1" smtClean="0"/>
            <a:t>Call</a:t>
          </a:r>
          <a:r>
            <a:rPr lang="hu-HU" sz="1600" kern="1200" dirty="0" smtClean="0"/>
            <a:t> of </a:t>
          </a:r>
          <a:r>
            <a:rPr lang="hu-HU" sz="1600" kern="1200" dirty="0" err="1" smtClean="0"/>
            <a:t>Duty</a:t>
          </a:r>
          <a:r>
            <a:rPr lang="hu-HU" sz="1600" kern="1200" dirty="0" smtClean="0"/>
            <a:t> Modern </a:t>
          </a:r>
          <a:r>
            <a:rPr lang="hu-HU" sz="1600" kern="1200" dirty="0" err="1" smtClean="0"/>
            <a:t>Warfare</a:t>
          </a:r>
          <a:r>
            <a:rPr lang="hu-HU" sz="1600" kern="1200" dirty="0" smtClean="0"/>
            <a:t> </a:t>
          </a:r>
          <a:r>
            <a:rPr lang="hu-HU" sz="1600" kern="1200" dirty="0" err="1" smtClean="0"/>
            <a:t>Soundtrack</a:t>
          </a:r>
          <a:r>
            <a:rPr lang="hu-HU" sz="1600" kern="1200" dirty="0" smtClean="0"/>
            <a:t>: - </a:t>
          </a:r>
          <a:r>
            <a:rPr lang="hu-HU" sz="1600" b="1" i="0" kern="1200" dirty="0" err="1" smtClean="0"/>
            <a:t>Pripyat</a:t>
          </a:r>
          <a:endParaRPr lang="hu-HU" sz="1600" kern="1200" dirty="0" smtClean="0"/>
        </a:p>
      </dsp:txBody>
      <dsp:txXfrm>
        <a:off x="658152" y="380748"/>
        <a:ext cx="6086054" cy="1347446"/>
      </dsp:txXfrm>
    </dsp:sp>
    <dsp:sp modelId="{82955721-2F02-46A3-BEE1-68B90B24FFA7}">
      <dsp:nvSpPr>
        <dsp:cNvPr id="0" name=""/>
        <dsp:cNvSpPr/>
      </dsp:nvSpPr>
      <dsp:spPr>
        <a:xfrm>
          <a:off x="48208" y="395427"/>
          <a:ext cx="1318090" cy="13180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0F519-B636-42E9-9458-BD1C34B523D5}">
      <dsp:nvSpPr>
        <dsp:cNvPr id="0" name=""/>
        <dsp:cNvSpPr/>
      </dsp:nvSpPr>
      <dsp:spPr>
        <a:xfrm>
          <a:off x="1152147" y="2088234"/>
          <a:ext cx="5604553" cy="11984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98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>
              <a:hlinkClick xmlns:r="http://schemas.openxmlformats.org/officeDocument/2006/relationships" r:id="rId2"/>
            </a:rPr>
            <a:t>http://www.alternativ-energia.eu/kondenzacios_gazkazan.php</a:t>
          </a:r>
          <a:r>
            <a:rPr lang="hu-HU" sz="1200" kern="1200" dirty="0" smtClean="0"/>
            <a:t> &lt;--- </a:t>
          </a:r>
          <a:r>
            <a:rPr lang="hu-HU" sz="1200" kern="1200" dirty="0" err="1" smtClean="0"/>
            <a:t>Koncencációs</a:t>
          </a:r>
          <a:r>
            <a:rPr lang="hu-HU" sz="1200" kern="1200" dirty="0" smtClean="0"/>
            <a:t> kazán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>
              <a:hlinkClick xmlns:r="http://schemas.openxmlformats.org/officeDocument/2006/relationships" r:id="rId3"/>
            </a:rPr>
            <a:t>http://www.lampanet.hu/energiatakarekos-izzok.html</a:t>
          </a:r>
          <a:r>
            <a:rPr lang="hu-HU" sz="1200" kern="1200" dirty="0" smtClean="0"/>
            <a:t> &lt;--- Energiatakarékos Izzó&lt;--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Korlátozó </a:t>
          </a:r>
          <a:r>
            <a:rPr lang="hu-HU" sz="1200" kern="1200" dirty="0" err="1" smtClean="0"/>
            <a:t>perlátor</a:t>
          </a:r>
          <a:r>
            <a:rPr lang="hu-HU" sz="1200" kern="1200" dirty="0" smtClean="0"/>
            <a:t> </a:t>
          </a:r>
          <a:r>
            <a:rPr lang="hu-HU" sz="1200" kern="1200" dirty="0" smtClean="0">
              <a:sym typeface="Wingdings" pitchFamily="2" charset="2"/>
            </a:rPr>
            <a:t> </a:t>
          </a:r>
          <a:r>
            <a:rPr lang="hu-HU" sz="1200" kern="1200" dirty="0" err="1" smtClean="0">
              <a:sym typeface="Wingdings" pitchFamily="2" charset="2"/>
            </a:rPr>
            <a:t>arkoz.hu</a:t>
          </a:r>
          <a:endParaRPr lang="hu-HU" sz="1200" kern="1200" dirty="0" smtClean="0"/>
        </a:p>
      </dsp:txBody>
      <dsp:txXfrm>
        <a:off x="1152147" y="2088234"/>
        <a:ext cx="5604553" cy="1198491"/>
      </dsp:txXfrm>
    </dsp:sp>
    <dsp:sp modelId="{3D2053EF-7DD2-486C-B0D1-98F6D28C47D6}">
      <dsp:nvSpPr>
        <dsp:cNvPr id="0" name=""/>
        <dsp:cNvSpPr/>
      </dsp:nvSpPr>
      <dsp:spPr>
        <a:xfrm>
          <a:off x="431508" y="1977135"/>
          <a:ext cx="1318090" cy="131809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35B56-C501-45B0-8162-FF151F781546}">
      <dsp:nvSpPr>
        <dsp:cNvPr id="0" name=""/>
        <dsp:cNvSpPr/>
      </dsp:nvSpPr>
      <dsp:spPr>
        <a:xfrm>
          <a:off x="707253" y="3690652"/>
          <a:ext cx="5987853" cy="1054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98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Háttér: </a:t>
          </a:r>
          <a:r>
            <a:rPr lang="hu-HU" sz="2400" kern="1200" dirty="0" err="1" smtClean="0"/>
            <a:t>Dreamscene</a:t>
          </a:r>
          <a:r>
            <a:rPr lang="hu-HU" sz="2400" kern="1200" dirty="0" smtClean="0"/>
            <a:t> </a:t>
          </a:r>
          <a:r>
            <a:rPr lang="hu-HU" sz="2400" kern="1200" dirty="0" err="1" smtClean="0"/>
            <a:t>pack</a:t>
          </a:r>
          <a:endParaRPr lang="hu-HU" sz="2400" kern="1200" dirty="0"/>
        </a:p>
      </dsp:txBody>
      <dsp:txXfrm>
        <a:off x="707253" y="3690652"/>
        <a:ext cx="5987853" cy="1054472"/>
      </dsp:txXfrm>
    </dsp:sp>
    <dsp:sp modelId="{6139D12C-AC2A-4B58-BBF2-25E8AAFA07B9}">
      <dsp:nvSpPr>
        <dsp:cNvPr id="0" name=""/>
        <dsp:cNvSpPr/>
      </dsp:nvSpPr>
      <dsp:spPr>
        <a:xfrm>
          <a:off x="48208" y="3558843"/>
          <a:ext cx="1318090" cy="1318090"/>
        </a:xfrm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 l="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C0C5A-DDB6-4850-8441-877A471EE0C2}">
      <dsp:nvSpPr>
        <dsp:cNvPr id="0" name=""/>
        <dsp:cNvSpPr/>
      </dsp:nvSpPr>
      <dsp:spPr>
        <a:xfrm>
          <a:off x="392963" y="1075"/>
          <a:ext cx="3198177" cy="19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/>
          </a:r>
          <a:br>
            <a:rPr lang="hu-HU" sz="1400" kern="1200" dirty="0" smtClean="0"/>
          </a:br>
          <a:r>
            <a:rPr lang="hu-HU" sz="1400" kern="1200" dirty="0" smtClean="0"/>
            <a:t>FORRÁS: http://www.residens.hu/energiatakarekos-megoldasok</a:t>
          </a:r>
          <a:endParaRPr lang="hu-HU" sz="1400" kern="1200" dirty="0"/>
        </a:p>
      </dsp:txBody>
      <dsp:txXfrm>
        <a:off x="392963" y="1075"/>
        <a:ext cx="3198177" cy="1918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TabbedArc+Icon">
  <dgm:title val="Tagolt ív"/>
  <dgm:desc val="Közös terület felett átívelő kapcsolódó elemek megjelenítésére szolgál. Rövidebb feliratok esetén használható a legjobban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TabbedArc+Icon">
  <dgm:title val="Tagolt ív"/>
  <dgm:desc val="Közös terület felett átívelő kapcsolódó elemek megjelenítésére szolgál. Rövidebb feliratok esetén használható a legjobban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+Icon">
  <dgm:title val="Függőleges, zárójeles lista"/>
  <dgm:desc val="Egymáshoz kapcsolódó információcsoportok ábrázolása.  Jól használható nagy mennyiségű 2. szintű felirattal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CB11C-29F5-4BAD-8C67-615DD3B14FB6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3560D-DFDA-467A-9B15-40D30AB3F1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4969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3181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96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332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38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345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308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993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636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636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42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191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000000"/>
            </a:gs>
            <a:gs pos="9000">
              <a:srgbClr val="220022"/>
            </a:gs>
            <a:gs pos="29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93713-D3CC-4F17-A0BA-B2E4FF87FBAD}" type="datetimeFigureOut">
              <a:rPr lang="hu-HU" smtClean="0"/>
              <a:t>2013.02.15.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FEF53-A485-418A-9FA5-A2FA010E96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273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4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12" Type="http://schemas.openxmlformats.org/officeDocument/2006/relationships/slide" Target="slide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diagramLayout" Target="../diagrams/layout7.xml"/><Relationship Id="rId11" Type="http://schemas.openxmlformats.org/officeDocument/2006/relationships/image" Target="../media/image15.png"/><Relationship Id="rId5" Type="http://schemas.openxmlformats.org/officeDocument/2006/relationships/diagramData" Target="../diagrams/data7.xml"/><Relationship Id="rId10" Type="http://schemas.openxmlformats.org/officeDocument/2006/relationships/slide" Target="slide4.xml"/><Relationship Id="rId4" Type="http://schemas.openxmlformats.org/officeDocument/2006/relationships/image" Target="../media/image20.png"/><Relationship Id="rId9" Type="http://schemas.microsoft.com/office/2007/relationships/diagramDrawing" Target="../diagrams/drawing7.xml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10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Layout" Target="../diagrams/layout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8.xml"/><Relationship Id="rId12" Type="http://schemas.openxmlformats.org/officeDocument/2006/relationships/diagramData" Target="../diagrams/data9.xml"/><Relationship Id="rId2" Type="http://schemas.microsoft.com/office/2007/relationships/media" Target="../media/media1.mp4"/><Relationship Id="rId16" Type="http://schemas.microsoft.com/office/2007/relationships/diagramDrawing" Target="../diagrams/drawing9.xml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8.xml"/><Relationship Id="rId11" Type="http://schemas.microsoft.com/office/2007/relationships/hdphoto" Target="../media/hdphoto6.wdp"/><Relationship Id="rId5" Type="http://schemas.openxmlformats.org/officeDocument/2006/relationships/diagramData" Target="../diagrams/data8.xml"/><Relationship Id="rId15" Type="http://schemas.openxmlformats.org/officeDocument/2006/relationships/diagramColors" Target="../diagrams/colors9.xml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microsoft.com/office/2007/relationships/diagramDrawing" Target="../diagrams/drawing8.xml"/><Relationship Id="rId1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slide" Target="slide5.xml"/><Relationship Id="rId18" Type="http://schemas.microsoft.com/office/2007/relationships/hdphoto" Target="../media/hdphoto2.wdp"/><Relationship Id="rId26" Type="http://schemas.microsoft.com/office/2007/relationships/hdphoto" Target="../media/hdphoto4.wdp"/><Relationship Id="rId3" Type="http://schemas.microsoft.com/office/2007/relationships/media" Target="../media/media3.mp3"/><Relationship Id="rId21" Type="http://schemas.microsoft.com/office/2007/relationships/hdphoto" Target="../media/hdphoto3.wdp"/><Relationship Id="rId7" Type="http://schemas.openxmlformats.org/officeDocument/2006/relationships/image" Target="../media/image4.png"/><Relationship Id="rId12" Type="http://schemas.microsoft.com/office/2007/relationships/diagramDrawing" Target="../diagrams/drawing2.xml"/><Relationship Id="rId17" Type="http://schemas.openxmlformats.org/officeDocument/2006/relationships/image" Target="../media/image6.png"/><Relationship Id="rId25" Type="http://schemas.openxmlformats.org/officeDocument/2006/relationships/image" Target="../media/image9.png"/><Relationship Id="rId2" Type="http://schemas.microsoft.com/office/2007/relationships/media" Target="../media/media1.mp4"/><Relationship Id="rId16" Type="http://schemas.openxmlformats.org/officeDocument/2006/relationships/slide" Target="slide6.xml"/><Relationship Id="rId20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diagramColors" Target="../diagrams/colors2.xml"/><Relationship Id="rId24" Type="http://schemas.openxmlformats.org/officeDocument/2006/relationships/slide" Target="slide9.xml"/><Relationship Id="rId5" Type="http://schemas.openxmlformats.org/officeDocument/2006/relationships/slideLayout" Target="../slideLayouts/slideLayout1.xml"/><Relationship Id="rId15" Type="http://schemas.microsoft.com/office/2007/relationships/hdphoto" Target="../media/hdphoto1.wdp"/><Relationship Id="rId23" Type="http://schemas.openxmlformats.org/officeDocument/2006/relationships/image" Target="../media/image8.jpg"/><Relationship Id="rId28" Type="http://schemas.openxmlformats.org/officeDocument/2006/relationships/image" Target="../media/image10.wmf"/><Relationship Id="rId10" Type="http://schemas.openxmlformats.org/officeDocument/2006/relationships/diagramQuickStyle" Target="../diagrams/quickStyle2.xml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diagramLayout" Target="../diagrams/layout2.xml"/><Relationship Id="rId14" Type="http://schemas.openxmlformats.org/officeDocument/2006/relationships/image" Target="../media/image5.png"/><Relationship Id="rId22" Type="http://schemas.openxmlformats.org/officeDocument/2006/relationships/slide" Target="slide8.xml"/><Relationship Id="rId27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diagramLayout" Target="../diagrams/layout3.xml"/><Relationship Id="rId11" Type="http://schemas.openxmlformats.org/officeDocument/2006/relationships/image" Target="../media/image15.png"/><Relationship Id="rId5" Type="http://schemas.openxmlformats.org/officeDocument/2006/relationships/diagramData" Target="../diagrams/data3.xml"/><Relationship Id="rId10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12" Type="http://schemas.openxmlformats.org/officeDocument/2006/relationships/slide" Target="slide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diagramLayout" Target="../diagrams/layout4.xml"/><Relationship Id="rId11" Type="http://schemas.microsoft.com/office/2007/relationships/hdphoto" Target="../media/hdphoto2.wdp"/><Relationship Id="rId5" Type="http://schemas.openxmlformats.org/officeDocument/2006/relationships/diagramData" Target="../diagrams/data4.xml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microsoft.com/office/2007/relationships/diagramDrawing" Target="../diagrams/drawing4.xml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Layout" Target="../diagrams/layout5.xml"/><Relationship Id="rId11" Type="http://schemas.openxmlformats.org/officeDocument/2006/relationships/slide" Target="slide4.xml"/><Relationship Id="rId5" Type="http://schemas.openxmlformats.org/officeDocument/2006/relationships/diagramData" Target="../diagrams/data5.xml"/><Relationship Id="rId10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microsoft.com/office/2007/relationships/diagramDrawing" Target="../diagrams/drawing5.xml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Layout" Target="../diagrams/layout6.xml"/><Relationship Id="rId11" Type="http://schemas.openxmlformats.org/officeDocument/2006/relationships/slide" Target="slide4.xml"/><Relationship Id="rId5" Type="http://schemas.openxmlformats.org/officeDocument/2006/relationships/diagramData" Target="../diagrams/data6.xml"/><Relationship Id="rId10" Type="http://schemas.openxmlformats.org/officeDocument/2006/relationships/image" Target="../media/image19.jpeg"/><Relationship Id="rId4" Type="http://schemas.openxmlformats.org/officeDocument/2006/relationships/image" Target="../media/image17.pn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nning Earth 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195" y="1196752"/>
            <a:ext cx="9194195" cy="5760640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684584" y="5427234"/>
            <a:ext cx="6638419" cy="1565529"/>
          </a:xfrm>
        </p:spPr>
        <p:txBody>
          <a:bodyPr>
            <a:normAutofit/>
          </a:bodyPr>
          <a:lstStyle/>
          <a:p>
            <a:r>
              <a:rPr lang="hu-HU" dirty="0" smtClean="0"/>
              <a:t>Készítette: </a:t>
            </a:r>
            <a:r>
              <a:rPr lang="hu-HU" dirty="0" err="1" smtClean="0"/>
              <a:t>Vojczek</a:t>
            </a:r>
            <a:r>
              <a:rPr lang="hu-HU" dirty="0" smtClean="0"/>
              <a:t> Károly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60702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bg1"/>
                </a:solidFill>
              </a:rPr>
              <a:t/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 smtClean="0">
                <a:solidFill>
                  <a:srgbClr val="66FF66"/>
                </a:solidFill>
                <a:latin typeface="Adobe Garamond Pro" pitchFamily="18" charset="-18"/>
              </a:rPr>
              <a:t>Energiatakarékos megoldások</a:t>
            </a:r>
            <a:r>
              <a:rPr lang="hu-HU" dirty="0">
                <a:solidFill>
                  <a:schemeClr val="bg1"/>
                </a:solidFill>
              </a:rPr>
              <a:t/>
            </a:r>
            <a:br>
              <a:rPr lang="hu-HU" dirty="0">
                <a:solidFill>
                  <a:schemeClr val="bg1"/>
                </a:solidFill>
              </a:rPr>
            </a:b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presntmusicbetter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9872" y="4581128"/>
            <a:ext cx="609600" cy="6096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6228184" y="5805264"/>
            <a:ext cx="2890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400" dirty="0">
                <a:solidFill>
                  <a:schemeClr val="bg1">
                    <a:lumMod val="65000"/>
                  </a:schemeClr>
                </a:solidFill>
              </a:rPr>
              <a:t>Zsigmondy Vilmos Gimnázium és Informatikai Szakközép Iskola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884368" y="6290673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err="1" smtClean="0">
                <a:solidFill>
                  <a:schemeClr val="bg1">
                    <a:lumMod val="65000"/>
                  </a:schemeClr>
                </a:solidFill>
              </a:rPr>
              <a:t>-Dorog</a:t>
            </a:r>
            <a:endParaRPr lang="hu-HU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67544" y="5978859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1"/>
                </a:solidFill>
              </a:rPr>
              <a:t>Felkészítő Tanár: Mécsei Dániel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530100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26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1" build="p"/>
      <p:bldP spid="2" grpId="0"/>
      <p:bldP spid="4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 Windows 7 dreamscene ever [FULL HD] .wm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2736"/>
            <a:ext cx="9274640" cy="580526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5273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39552" y="1196752"/>
            <a:ext cx="6192688" cy="3139321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lumMod val="0"/>
                  <a:alpha val="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lin ang="13500000" scaled="1"/>
            <a:tileRect/>
          </a:gra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/>
              <a:t>-</a:t>
            </a:r>
            <a:r>
              <a:rPr lang="hu-HU" dirty="0" smtClean="0"/>
              <a:t>A </a:t>
            </a:r>
            <a:r>
              <a:rPr lang="hu-HU" dirty="0"/>
              <a:t>hagyományos izzók átlagos élettartama 1000 óra, energiatakarékos izzó esetén pedig ennek a többszöröse</a:t>
            </a:r>
            <a:r>
              <a:rPr lang="hu-HU" dirty="0" smtClean="0"/>
              <a:t>.</a:t>
            </a:r>
          </a:p>
          <a:p>
            <a:r>
              <a:rPr lang="hu-HU" dirty="0" smtClean="0"/>
              <a:t> </a:t>
            </a:r>
          </a:p>
          <a:p>
            <a:r>
              <a:rPr lang="hu-HU" dirty="0"/>
              <a:t>-</a:t>
            </a:r>
            <a:r>
              <a:rPr lang="hu-HU" dirty="0" smtClean="0"/>
              <a:t>A </a:t>
            </a:r>
            <a:r>
              <a:rPr lang="hu-HU" dirty="0"/>
              <a:t>megtakarítás mértékét befolyásolja a fel-le kapcsolás gyakorisága is, amit sokan elfelejtenek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r>
              <a:rPr lang="hu-HU" dirty="0" smtClean="0"/>
              <a:t>-A </a:t>
            </a:r>
            <a:r>
              <a:rPr lang="hu-HU" dirty="0"/>
              <a:t>hagyományos izzó élettartamát kevésbé csökkenti a gyakori kapcsolgatás, míg az energiatakarékos izzók sokkal inkább megsínylik ezt. </a:t>
            </a:r>
            <a:endParaRPr lang="hu-HU" dirty="0" smtClean="0"/>
          </a:p>
          <a:p>
            <a:r>
              <a:rPr lang="hu-HU" dirty="0" smtClean="0"/>
              <a:t>Egyes </a:t>
            </a:r>
            <a:r>
              <a:rPr lang="hu-HU" dirty="0"/>
              <a:t>források szerint ott érdemes energiatakarékos izzót használni, ahol ritkán történik fel-le </a:t>
            </a:r>
            <a:r>
              <a:rPr lang="hu-HU" dirty="0" err="1"/>
              <a:t>kapcsolás</a:t>
            </a:r>
            <a:r>
              <a:rPr lang="hu-HU" dirty="0" err="1" smtClean="0"/>
              <a:t>.-</a:t>
            </a:r>
            <a:endParaRPr lang="hu-HU" dirty="0"/>
          </a:p>
        </p:txBody>
      </p:sp>
      <p:pic>
        <p:nvPicPr>
          <p:cNvPr id="8" name="Picture 5" descr="C:\Users\J3ckson\AppData\Local\Microsoft\Windows\Temporary Internet Files\Content.IE5\5VTFYU01\MC900432540[1]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85184"/>
            <a:ext cx="1152128" cy="10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91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 Windows 7 dreamscene ever [FULL HD] .wm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3999" cy="6192688"/>
          </a:xfrm>
        </p:spPr>
      </p:pic>
      <p:sp>
        <p:nvSpPr>
          <p:cNvPr id="6" name="Téglalap 5"/>
          <p:cNvSpPr/>
          <p:nvPr/>
        </p:nvSpPr>
        <p:spPr>
          <a:xfrm>
            <a:off x="26715" y="836712"/>
            <a:ext cx="4572000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+mj-lt"/>
                <a:cs typeface="Adobe Arabic" pitchFamily="18" charset="-78"/>
              </a:rPr>
              <a:t>A radiátor fólia vagy más néven </a:t>
            </a:r>
            <a:r>
              <a:rPr lang="hu-HU" sz="2000" dirty="0" err="1">
                <a:solidFill>
                  <a:schemeClr val="bg1"/>
                </a:solidFill>
                <a:latin typeface="+mj-lt"/>
                <a:cs typeface="Adobe Arabic" pitchFamily="18" charset="-78"/>
              </a:rPr>
              <a:t>hőtükör</a:t>
            </a:r>
            <a:r>
              <a:rPr lang="hu-HU" sz="2000" dirty="0">
                <a:solidFill>
                  <a:schemeClr val="bg1"/>
                </a:solidFill>
                <a:latin typeface="+mj-lt"/>
                <a:cs typeface="Adobe Arabic" pitchFamily="18" charset="-78"/>
              </a:rPr>
              <a:t> működésének lényege, hogy a radiátor hátsó lapja által kibocsátott hőt a szoba felé irányítja vagy a radiátorban tartja.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7843310"/>
              </p:ext>
            </p:extLst>
          </p:nvPr>
        </p:nvGraphicFramePr>
        <p:xfrm>
          <a:off x="467544" y="1412776"/>
          <a:ext cx="84969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5" descr="C:\Users\J3ckson\AppData\Local\Microsoft\Windows\Temporary Internet Files\Content.IE5\5VTFYU01\MC900432540[1]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09120"/>
            <a:ext cx="1152128" cy="10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J3ckson\AppData\Local\Microsoft\Windows\Temporary Internet Files\Content.IE5\5VTFYU01\MC900432540[1]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949" y="5682806"/>
            <a:ext cx="1152128" cy="1022189"/>
          </a:xfrm>
          <a:prstGeom prst="rect">
            <a:avLst/>
          </a:prstGeom>
          <a:noFill/>
          <a:extLst/>
        </p:spPr>
      </p:pic>
      <p:sp>
        <p:nvSpPr>
          <p:cNvPr id="2" name="Szövegdoboz 1"/>
          <p:cNvSpPr txBox="1"/>
          <p:nvPr/>
        </p:nvSpPr>
        <p:spPr>
          <a:xfrm>
            <a:off x="8244408" y="5020213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Előző DIA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76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64520F-FE33-4940-854B-0527C38C6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FB64520F-FE33-4940-854B-0527C38C6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FB64520F-FE33-4940-854B-0527C38C6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59DC88-A6E2-4998-87EC-AD73F8074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1259DC88-A6E2-4998-87EC-AD73F8074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1259DC88-A6E2-4998-87EC-AD73F8074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60B2BF-A158-4095-8AE3-570F205C9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graphicEl>
                                              <a:dgm id="{FC60B2BF-A158-4095-8AE3-570F205C9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FC60B2BF-A158-4095-8AE3-570F205C9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Aurora Flam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églalap 4"/>
          <p:cNvSpPr/>
          <p:nvPr/>
        </p:nvSpPr>
        <p:spPr>
          <a:xfrm>
            <a:off x="683568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>
                <a:solidFill>
                  <a:schemeClr val="accent1"/>
                </a:solidFill>
              </a:rPr>
              <a:t>A kondenzációs kazán működésekor a földgáz, vagy PB-gáz égése során a gázban lévő hidrogén és a levegő oxigénje egyesülnek, ennek következtében pedig a kazánban vízgőz keletkezik, amely hőenergiát bocsát ki. 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55576" y="126876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1"/>
                </a:solidFill>
              </a:rPr>
              <a:t>Ez az energia a hagyományos kazánoknál a kéményen át távozik </a:t>
            </a:r>
            <a:r>
              <a:rPr lang="hu-HU" b="1" dirty="0" smtClean="0">
                <a:solidFill>
                  <a:schemeClr val="accent1"/>
                </a:solidFill>
              </a:rPr>
              <a:t>a rendszerből</a:t>
            </a:r>
            <a:r>
              <a:rPr lang="hu-HU" b="1" dirty="0">
                <a:solidFill>
                  <a:schemeClr val="accent1"/>
                </a:solidFill>
              </a:rPr>
              <a:t>, így nem lesz hasznosítva. Kb. 11%-nyi energiát vesztünk el </a:t>
            </a:r>
            <a:r>
              <a:rPr lang="hu-HU" b="1" dirty="0" smtClean="0">
                <a:solidFill>
                  <a:schemeClr val="accent1"/>
                </a:solidFill>
              </a:rPr>
              <a:t>így.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55576" y="2044005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chemeClr val="accent1"/>
                </a:solidFill>
              </a:rPr>
              <a:t>A </a:t>
            </a:r>
            <a:r>
              <a:rPr lang="hu-HU" b="1" dirty="0">
                <a:solidFill>
                  <a:schemeClr val="accent1"/>
                </a:solidFill>
              </a:rPr>
              <a:t>kondenzációs kazán viszont ezt az energiát használja ki, hiszen kondenzálja a vízgőzt, amivel egy plusz energiát nyer számunkra</a:t>
            </a:r>
            <a:r>
              <a:rPr lang="hu-HU" b="1" dirty="0" smtClean="0">
                <a:solidFill>
                  <a:schemeClr val="accent1"/>
                </a:solidFill>
              </a:rPr>
              <a:t>. 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63588" y="2828836"/>
            <a:ext cx="4572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>
                <a:solidFill>
                  <a:schemeClr val="accent1"/>
                </a:solidFill>
              </a:rPr>
              <a:t>A kondenzációs technika alkalmazása során a füstgázok viszonylag alacsony hőmérsékleten távoznak a kazánból, így javul a tüzelőanyag fűtőértékének hasznosítása.</a:t>
            </a:r>
          </a:p>
        </p:txBody>
      </p:sp>
      <p:sp>
        <p:nvSpPr>
          <p:cNvPr id="10" name="Téglalap 9"/>
          <p:cNvSpPr/>
          <p:nvPr/>
        </p:nvSpPr>
        <p:spPr>
          <a:xfrm>
            <a:off x="863588" y="4011718"/>
            <a:ext cx="41314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hagyományos kazánokhoz képest a kondenzációs kazánok ára egyértelműen magasabb, legalábbis rövidtávon. A drágább árak elsősorban a felszerelés, a különböző technikai összetevők minőségével vannak összefüggésben.</a:t>
            </a:r>
            <a:endParaRPr lang="hu-H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5" descr="C:\Users\J3ckson\AppData\Local\Microsoft\Windows\Temporary Internet Files\Content.IE5\5VTFYU01\MC900432540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661248"/>
            <a:ext cx="1152128" cy="10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46" y="2666047"/>
            <a:ext cx="2756886" cy="3436918"/>
          </a:xfrm>
          <a:prstGeom prst="rect">
            <a:avLst/>
          </a:prstGeom>
        </p:spPr>
      </p:pic>
      <p:pic>
        <p:nvPicPr>
          <p:cNvPr id="13" name="Picture 5" descr="C:\Users\J3ckson\AppData\Local\Microsoft\Windows\Temporary Internet Files\Content.IE5\5VTFYU01\MC900432540[1]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35811"/>
            <a:ext cx="1152128" cy="1022189"/>
          </a:xfrm>
          <a:prstGeom prst="rect">
            <a:avLst/>
          </a:prstGeom>
          <a:noFill/>
          <a:extLst/>
        </p:spPr>
      </p:pic>
      <p:sp>
        <p:nvSpPr>
          <p:cNvPr id="14" name="Szövegdoboz 13"/>
          <p:cNvSpPr txBox="1"/>
          <p:nvPr/>
        </p:nvSpPr>
        <p:spPr>
          <a:xfrm>
            <a:off x="193185" y="5119713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Előző DIA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028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inning Earth H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0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196" y="1209052"/>
            <a:ext cx="9194195" cy="5760640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63248077"/>
              </p:ext>
            </p:extLst>
          </p:nvPr>
        </p:nvGraphicFramePr>
        <p:xfrm>
          <a:off x="107504" y="548680"/>
          <a:ext cx="6792416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61" y="1988840"/>
            <a:ext cx="352193" cy="234795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00635441"/>
              </p:ext>
            </p:extLst>
          </p:nvPr>
        </p:nvGraphicFramePr>
        <p:xfrm>
          <a:off x="5220072" y="4069260"/>
          <a:ext cx="3984104" cy="1921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Szövegdoboz 8"/>
          <p:cNvSpPr txBox="1"/>
          <p:nvPr/>
        </p:nvSpPr>
        <p:spPr>
          <a:xfrm>
            <a:off x="2267744" y="11663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Köszönöm a figyelmet!</a:t>
            </a:r>
            <a:endParaRPr lang="hu-HU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07504" y="566124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schemeClr val="bg1"/>
                </a:solidFill>
              </a:rPr>
              <a:t>A dia 1680*1050-es felbontásban lévő monitoron készült. Az esetleges elcsúszásokat más felbontás miatt lehet megfigyelni. Ezekért elnézést kérek.</a:t>
            </a:r>
            <a:endParaRPr lang="hu-H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70F425-6AA7-47E9-8FA3-FF5C9612C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>
                                            <p:graphicEl>
                                              <a:dgm id="{B370F425-6AA7-47E9-8FA3-FF5C9612C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>
                                            <p:graphicEl>
                                              <a:dgm id="{B370F425-6AA7-47E9-8FA3-FF5C9612C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>
                                            <p:graphicEl>
                                              <a:dgm id="{B370F425-6AA7-47E9-8FA3-FF5C9612C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>
                                            <p:graphicEl>
                                              <a:dgm id="{B370F425-6AA7-47E9-8FA3-FF5C9612C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955721-2F02-46A3-BEE1-68B90B24F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>
                                            <p:graphicEl>
                                              <a:dgm id="{82955721-2F02-46A3-BEE1-68B90B24F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>
                                            <p:graphicEl>
                                              <a:dgm id="{82955721-2F02-46A3-BEE1-68B90B24F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graphicEl>
                                              <a:dgm id="{82955721-2F02-46A3-BEE1-68B90B24F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>
                                            <p:graphicEl>
                                              <a:dgm id="{82955721-2F02-46A3-BEE1-68B90B24FF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DCDBA0-821D-474C-9A44-E7348CB7A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graphicEl>
                                              <a:dgm id="{F2DCDBA0-821D-474C-9A44-E7348CB7A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graphicEl>
                                              <a:dgm id="{F2DCDBA0-821D-474C-9A44-E7348CB7A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graphicEl>
                                              <a:dgm id="{F2DCDBA0-821D-474C-9A44-E7348CB7A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graphicEl>
                                              <a:dgm id="{F2DCDBA0-821D-474C-9A44-E7348CB7A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2053EF-7DD2-486C-B0D1-98F6D28C4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5">
                                            <p:graphicEl>
                                              <a:dgm id="{3D2053EF-7DD2-486C-B0D1-98F6D28C4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5">
                                            <p:graphicEl>
                                              <a:dgm id="{3D2053EF-7DD2-486C-B0D1-98F6D28C4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5">
                                            <p:graphicEl>
                                              <a:dgm id="{3D2053EF-7DD2-486C-B0D1-98F6D28C4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5">
                                            <p:graphicEl>
                                              <a:dgm id="{3D2053EF-7DD2-486C-B0D1-98F6D28C47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40F519-B636-42E9-9458-BD1C34B52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">
                                            <p:graphicEl>
                                              <a:dgm id="{F140F519-B636-42E9-9458-BD1C34B52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>
                                            <p:graphicEl>
                                              <a:dgm id="{F140F519-B636-42E9-9458-BD1C34B52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">
                                            <p:graphicEl>
                                              <a:dgm id="{F140F519-B636-42E9-9458-BD1C34B52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">
                                            <p:graphicEl>
                                              <a:dgm id="{F140F519-B636-42E9-9458-BD1C34B52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139D12C-AC2A-4B58-BBF2-25E8AAFA0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5">
                                            <p:graphicEl>
                                              <a:dgm id="{6139D12C-AC2A-4B58-BBF2-25E8AAFA0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5">
                                            <p:graphicEl>
                                              <a:dgm id="{6139D12C-AC2A-4B58-BBF2-25E8AAFA0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5">
                                            <p:graphicEl>
                                              <a:dgm id="{6139D12C-AC2A-4B58-BBF2-25E8AAFA0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5">
                                            <p:graphicEl>
                                              <a:dgm id="{6139D12C-AC2A-4B58-BBF2-25E8AAFA07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135B56-C501-45B0-8162-FF151F781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5">
                                            <p:graphicEl>
                                              <a:dgm id="{1C135B56-C501-45B0-8162-FF151F781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5">
                                            <p:graphicEl>
                                              <a:dgm id="{1C135B56-C501-45B0-8162-FF151F781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">
                                            <p:graphicEl>
                                              <a:dgm id="{1C135B56-C501-45B0-8162-FF151F781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5">
                                            <p:graphicEl>
                                              <a:dgm id="{1C135B56-C501-45B0-8162-FF151F781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62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Graphic spid="5" grpId="0">
        <p:bldSub>
          <a:bldDgm bld="one"/>
        </p:bldSub>
      </p:bldGraphic>
      <p:bldGraphic spid="7" grpId="0">
        <p:bldAsOne/>
      </p:bldGraphic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nning Earth H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195" y="1196752"/>
            <a:ext cx="9194195" cy="5760640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250160" y="549372"/>
            <a:ext cx="3888432" cy="4896545"/>
          </a:xfrm>
          <a:ln>
            <a:noFill/>
          </a:ln>
        </p:spPr>
        <p:txBody>
          <a:bodyPr>
            <a:noAutofit/>
          </a:bodyPr>
          <a:lstStyle/>
          <a:p>
            <a:r>
              <a:rPr lang="hu-HU" sz="2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Az emberek hajlamosak </a:t>
            </a:r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azt </a:t>
            </a:r>
            <a:r>
              <a:rPr lang="hu-HU" sz="2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hinni</a:t>
            </a:r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, hogy a személyes döntéseikkel nem befolyásolhatják közös érdekeinket. Pedig, nagyon is </a:t>
            </a:r>
            <a:r>
              <a:rPr lang="hu-HU" sz="2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befolyásolhatják</a:t>
            </a:r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. Ahogy mi okoztuk a klímaváltozást, épp úgy tehetünk is ellene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379199" y="814711"/>
            <a:ext cx="4345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92D050"/>
                </a:solidFill>
                <a:latin typeface="Adobe Caslon Pro Bold"/>
                <a:cs typeface="Adobe Naskh Medium" pitchFamily="50" charset="-78"/>
              </a:rPr>
              <a:t>Mindenki hozzájárulhat ehhez a küzdelemhez, ha olyan döntéseket hoz, amelyek kifejezik a környezet iránti </a:t>
            </a:r>
            <a:r>
              <a:rPr lang="hu-HU" dirty="0" smtClean="0">
                <a:solidFill>
                  <a:srgbClr val="92D050"/>
                </a:solidFill>
                <a:latin typeface="Adobe Caslon Pro Bold"/>
                <a:cs typeface="Adobe Naskh Medium" pitchFamily="50" charset="-78"/>
              </a:rPr>
              <a:t>tiszteletet</a:t>
            </a:r>
            <a:r>
              <a:rPr lang="hu-HU" dirty="0">
                <a:solidFill>
                  <a:srgbClr val="92D050"/>
                </a:solidFill>
                <a:latin typeface="Adobe Caslon Pro Bold"/>
                <a:cs typeface="Adobe Naskh Medium" pitchFamily="50" charset="-78"/>
              </a:rPr>
              <a:t>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788024" y="2564904"/>
            <a:ext cx="39855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Napjaink energiaárai és környezetünk élhetőbbé tétele </a:t>
            </a:r>
            <a:r>
              <a:rPr lang="hu-HU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érdekében,  mindenkinek 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el kell gondolkodnia, hogyan tudná csökkenteni energia felhasználását. A környezetünk szennyezésének mértéke arányos a fizetett energia mennyiségével. Tehát sokat fizetünk a környezetszennyezésért</a:t>
            </a:r>
            <a:r>
              <a:rPr lang="hu-HU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.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-18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75342" y="926008"/>
            <a:ext cx="18405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Az </a:t>
            </a:r>
            <a:r>
              <a:rPr lang="hu-HU" sz="2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emberek</a:t>
            </a:r>
            <a:endParaRPr lang="hu-HU" sz="2600" dirty="0"/>
          </a:p>
        </p:txBody>
      </p:sp>
      <p:sp>
        <p:nvSpPr>
          <p:cNvPr id="12" name="Téglalap 11"/>
          <p:cNvSpPr/>
          <p:nvPr/>
        </p:nvSpPr>
        <p:spPr>
          <a:xfrm>
            <a:off x="509815" y="1776542"/>
            <a:ext cx="18565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személyes</a:t>
            </a:r>
          </a:p>
        </p:txBody>
      </p:sp>
      <p:sp>
        <p:nvSpPr>
          <p:cNvPr id="17" name="Téglalap 16"/>
          <p:cNvSpPr/>
          <p:nvPr/>
        </p:nvSpPr>
        <p:spPr>
          <a:xfrm>
            <a:off x="1942303" y="1772298"/>
            <a:ext cx="22076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döntéseikkel</a:t>
            </a:r>
            <a:endParaRPr lang="hu-HU" sz="2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/>
              <a:cs typeface="Adobe Naskh Medium" pitchFamily="50" charset="-78"/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335055" y="2552372"/>
            <a:ext cx="11304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közös</a:t>
            </a:r>
          </a:p>
        </p:txBody>
      </p:sp>
      <p:sp>
        <p:nvSpPr>
          <p:cNvPr id="25" name="Téglalap 24"/>
          <p:cNvSpPr/>
          <p:nvPr/>
        </p:nvSpPr>
        <p:spPr>
          <a:xfrm>
            <a:off x="1235136" y="2547443"/>
            <a:ext cx="204094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érdekeinket</a:t>
            </a:r>
          </a:p>
        </p:txBody>
      </p:sp>
      <p:sp>
        <p:nvSpPr>
          <p:cNvPr id="26" name="Téglalap 25"/>
          <p:cNvSpPr/>
          <p:nvPr/>
        </p:nvSpPr>
        <p:spPr>
          <a:xfrm>
            <a:off x="428369" y="3350727"/>
            <a:ext cx="28007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/>
                <a:cs typeface="Adobe Naskh Medium" pitchFamily="50" charset="-78"/>
              </a:rPr>
              <a:t>befolyásolhatják</a:t>
            </a:r>
          </a:p>
        </p:txBody>
      </p:sp>
      <p:sp>
        <p:nvSpPr>
          <p:cNvPr id="27" name="Téglalap 26"/>
          <p:cNvSpPr/>
          <p:nvPr/>
        </p:nvSpPr>
        <p:spPr>
          <a:xfrm>
            <a:off x="7049648" y="2556890"/>
            <a:ext cx="14165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Környezetünk</a:t>
            </a:r>
            <a:endParaRPr lang="hu-HU" sz="1600" dirty="0"/>
          </a:p>
        </p:txBody>
      </p:sp>
      <p:sp>
        <p:nvSpPr>
          <p:cNvPr id="28" name="Téglalap 27"/>
          <p:cNvSpPr/>
          <p:nvPr/>
        </p:nvSpPr>
        <p:spPr>
          <a:xfrm>
            <a:off x="4794002" y="2817942"/>
            <a:ext cx="1031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élhetőbbé</a:t>
            </a:r>
          </a:p>
        </p:txBody>
      </p:sp>
      <p:sp>
        <p:nvSpPr>
          <p:cNvPr id="29" name="Téglalap 28"/>
          <p:cNvSpPr/>
          <p:nvPr/>
        </p:nvSpPr>
        <p:spPr>
          <a:xfrm>
            <a:off x="5803149" y="2832937"/>
            <a:ext cx="663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tétele</a:t>
            </a:r>
          </a:p>
        </p:txBody>
      </p:sp>
      <p:sp>
        <p:nvSpPr>
          <p:cNvPr id="30" name="Téglalap 29"/>
          <p:cNvSpPr/>
          <p:nvPr/>
        </p:nvSpPr>
        <p:spPr>
          <a:xfrm>
            <a:off x="6337082" y="2816300"/>
            <a:ext cx="1135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érdekében</a:t>
            </a:r>
            <a:r>
              <a:rPr lang="hu-HU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,</a:t>
            </a:r>
            <a:endParaRPr lang="hu-HU" dirty="0"/>
          </a:p>
        </p:txBody>
      </p:sp>
      <p:sp>
        <p:nvSpPr>
          <p:cNvPr id="31" name="Téglalap 30"/>
          <p:cNvSpPr/>
          <p:nvPr/>
        </p:nvSpPr>
        <p:spPr>
          <a:xfrm>
            <a:off x="4787660" y="3088256"/>
            <a:ext cx="1612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mindenkinek</a:t>
            </a:r>
          </a:p>
        </p:txBody>
      </p:sp>
      <p:sp>
        <p:nvSpPr>
          <p:cNvPr id="32" name="Téglalap 31"/>
          <p:cNvSpPr/>
          <p:nvPr/>
        </p:nvSpPr>
        <p:spPr>
          <a:xfrm>
            <a:off x="6157764" y="3375579"/>
            <a:ext cx="12223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csökkenteni</a:t>
            </a:r>
          </a:p>
        </p:txBody>
      </p:sp>
      <p:sp>
        <p:nvSpPr>
          <p:cNvPr id="33" name="Téglalap 32"/>
          <p:cNvSpPr/>
          <p:nvPr/>
        </p:nvSpPr>
        <p:spPr>
          <a:xfrm>
            <a:off x="6331560" y="3064207"/>
            <a:ext cx="504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kell</a:t>
            </a:r>
          </a:p>
        </p:txBody>
      </p:sp>
      <p:sp>
        <p:nvSpPr>
          <p:cNvPr id="34" name="Téglalap 33"/>
          <p:cNvSpPr/>
          <p:nvPr/>
        </p:nvSpPr>
        <p:spPr>
          <a:xfrm>
            <a:off x="7362945" y="3366952"/>
            <a:ext cx="820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energia</a:t>
            </a:r>
            <a:endParaRPr lang="hu-HU" sz="1600" dirty="0"/>
          </a:p>
        </p:txBody>
      </p:sp>
      <p:sp>
        <p:nvSpPr>
          <p:cNvPr id="35" name="Téglalap 34"/>
          <p:cNvSpPr/>
          <p:nvPr/>
        </p:nvSpPr>
        <p:spPr>
          <a:xfrm>
            <a:off x="4805439" y="3645462"/>
            <a:ext cx="1391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felhasználását</a:t>
            </a:r>
          </a:p>
        </p:txBody>
      </p:sp>
    </p:spTree>
    <p:extLst>
      <p:ext uri="{BB962C8B-B14F-4D97-AF65-F5344CB8AC3E}">
        <p14:creationId xmlns:p14="http://schemas.microsoft.com/office/powerpoint/2010/main" val="16665683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8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grpId="1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0232 0.00556 -0.01042 0.00851 -0.01644 C 0.01181 -0.03033 0.01962 -0.0338 0.02917 -0.03658 C 0.03837 -0.03611 0.0474 -0.03588 0.0566 -0.03519 C 0.0592 -0.03496 0.06285 -0.03264 0.06511 -0.03148 C 0.07778 -0.02523 0.08993 -0.01667 0.10278 -0.01134 C 0.11042 -0.00394 0.10747 -0.00764 0.11215 -0.00116 C 0.11511 0.00949 0.1132 0.01736 0.11024 0.02778 C 0.10764 0.03704 0.10313 0.04606 0.10087 0.05532 C 0.1007 0.05602 0.09931 0.06227 0.09896 0.06296 C 0.09705 0.0669 0.09427 0.07037 0.09236 0.0743 C 0.08976 0.0794 0.0842 0.08773 0.08021 0.09051 C 0.07761 0.09236 0.0717 0.09444 0.0717 0.09444 C 0.05868 0.09375 0.05087 0.09375 0.03958 0.09051 C 0.03542 0.08773 0.03142 0.0875 0.02726 0.08542 C 0.02413 0.08379 0.02118 0.08194 0.01788 0.08055 C 0.01024 0.07361 0.00278 0.07014 -0.00573 0.06667 C -0.00972 0.06296 -0.01128 0.05856 -0.01614 0.05671 C -0.01805 0.05509 -0.01979 0.05324 -0.0217 0.05162 C -0.02274 0.05069 -0.02465 0.04907 -0.02465 0.04907 C -0.02726 0.03773 -0.03455 0.03981 -0.04253 0.03889 C -0.04809 0.03657 -0.0526 0.03518 -0.05851 0.03518 " pathEditMode="relative" ptsTypes="fffffffffffffffffffffA">
                                      <p:cBhvr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0023 C 0.02413 0.00879 0.03785 0.00717 0.04618 0.0081 C 0.0559 0.01111 0.06615 0.01018 0.07604 0.01273 C 0.10417 0.01157 0.12847 0.00833 0.15608 0.00694 C 0.17327 -0.0007 0.18472 -0.00139 0.20399 -0.00232 C 0.20521 -0.00278 0.20677 -0.00255 0.20834 -0.00394 C 0.20903 -0.0051 0.20886 -0.00672 0.20955 -0.0081 C 0.21285 -0.01366 0.21632 -0.01922 0.22049 -0.02385 C 0.22274 -0.03172 0.22465 -0.03912 0.22587 -0.04699 C 0.22552 -0.05209 0.22656 -0.05741 0.22396 -0.06181 C 0.21632 -0.07547 0.20643 -0.09051 0.19271 -0.0956 C 0.18351 -0.10324 0.175 -0.10695 0.16372 -0.10926 C 0.14983 -0.10787 0.14514 -0.11227 0.14063 -0.10209 C 0.1349 -0.08959 0.13611 -0.09977 0.13611 -0.08611 " pathEditMode="relative" rAng="0" ptsTypes="fffffffffffff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-2.96296E-6 C 0.04236 0.01181 0.075 0.0088 0.08576 0.00949 C 0.11823 0.0169 0.15208 0.01019 0.18507 0.0081 C 0.1927 0.00602 0.20017 0.00486 0.20781 0.00232 C 0.21215 0.00093 0.21545 -0.00301 0.21996 -0.00463 C 0.22882 -0.00833 0.23767 -0.00995 0.24652 -0.01273 C 0.25034 -0.0162 0.25538 -0.0169 0.25989 -0.01852 C 0.26545 -0.02338 0.2684 -0.02801 0.27309 -0.03379 C 0.27482 -0.03958 0.2776 -0.04583 0.28055 -0.05092 C 0.28107 -0.05347 0.28298 -0.05555 0.28298 -0.0581 C 0.28298 -0.06365 0.27691 -0.06759 0.27395 -0.06967 C 0.26909 -0.07384 0.26475 -0.07592 0.25885 -0.07777 C 0.23264 -0.07731 0.20659 -0.07685 0.1802 -0.07685 C 0.14757 -0.07685 0.14166 -0.07083 0.15295 -0.08009 C 0.15156 -0.08865 0.15156 -0.08472 0.14548 -0.08472 " pathEditMode="relative" rAng="0" ptsTypes="ffffffffffffffA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3 0.0007 C 0.0585 0.00834 0.08038 0.00972 0.10087 0.01273 C 0.18212 0.02454 0.25729 0.0206 0.34184 0.02107 C 0.37969 0.02037 0.40573 0.01991 0.44045 0.00903 C 0.45469 0.0044 0.47014 0.00093 0.4842 -0.00416 C 0.48975 -0.00648 0.50087 -0.01041 0.50087 -0.01018 C 0.51024 -0.01666 0.51909 -0.02268 0.52743 -0.03125 C 0.53298 -0.03704 0.5368 -0.04143 0.54357 -0.04444 C 0.54444 -0.04537 0.54548 -0.04606 0.54653 -0.04676 C 0.54896 -0.04815 0.55191 -0.04861 0.55434 -0.05046 C 0.5658 -0.06018 0.5776 -0.0662 0.59149 -0.06991 C 0.59548 -0.07222 0.59878 -0.07315 0.60295 -0.07477 C 0.60972 -0.08032 0.60833 -0.07847 0.61076 -0.08704 C 0.61423 -0.10833 0.61354 -0.13403 0.60746 -0.15509 C 0.60607 -0.16898 0.59982 -0.17662 0.59357 -0.18773 C 0.58941 -0.19467 0.58368 -0.20347 0.57708 -0.20555 C 0.57014 -0.20486 0.56788 -0.20092 0.5618 -0.2 C 0.55798 -0.19907 0.55434 -0.19884 0.55034 -0.19861 C 0.54531 -0.19722 0.54635 -0.19907 0.54496 -0.19491 " pathEditMode="relative" rAng="0" ptsTypes="ffffffffffffffffffA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C 0.01042 0.00555 0.01476 0.0044 0.02813 0.00532 C 0.04514 0.00787 0.06198 0.01203 0.07952 0.01342 C 0.10295 0.01782 0.11111 0.01782 0.14236 0.01875 C 0.16858 0.01828 0.24375 0.03356 0.28889 0.01342 C 0.29288 0.00972 0.29705 0.00787 0.30139 0.00532 C 0.30712 0.00231 0.31215 -0.00301 0.3184 -0.00672 C 0.32639 -0.01088 0.33507 -0.01297 0.34306 -0.01713 C 0.34948 -0.02037 0.35608 -0.02269 0.36198 -0.02639 C 0.36667 -0.02917 0.3684 -0.03195 0.37344 -0.03287 C 0.37952 -0.03658 0.3849 -0.03889 0.39149 -0.04121 C 0.39497 -0.04236 0.40191 -0.04491 0.40191 -0.04468 C 0.43004 -0.04398 0.43247 -0.04283 0.46285 -0.04491 C 0.46893 -0.04537 0.47552 -0.04931 0.48195 -0.05047 C 0.49011 -0.05486 0.49948 -0.05602 0.50851 -0.05695 C 0.51493 -0.05949 0.52014 -0.06366 0.52656 -0.06644 C 0.53004 -0.0713 0.53195 -0.07709 0.53524 -0.08241 C 0.53733 -0.08635 0.54375 -0.0919 0.54375 -0.09167 C 0.54636 -0.09746 0.54688 -0.10232 0.55156 -0.10625 C 0.55417 -0.11227 0.55799 -0.1176 0.56077 -0.12361 C 0.5625 -0.13079 0.56597 -0.13611 0.56754 -0.14352 C 0.56719 -0.15278 0.56823 -0.1625 0.56667 -0.17153 C 0.56649 -0.17315 0.56493 -0.17315 0.56354 -0.17408 C 0.56181 -0.17593 0.55955 -0.17732 0.55816 -0.17963 C 0.55295 -0.18611 0.54948 -0.18449 0.54948 -0.19398 " pathEditMode="relative" rAng="0" ptsTypes="ffffffffffffffffffffffffA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3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0"/>
                            </p:stCondLst>
                            <p:childTnLst>
                              <p:par>
                                <p:cTn id="9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03 -0.00255 -0.00885 -0.00579 -0.01319 -0.01018 C -0.01493 -0.01736 -0.01944 -0.02083 -0.02361 -0.02523 C -0.0283 -0.03009 -0.0335 -0.03727 -0.03767 -0.04282 C -0.04288 -0.04977 -0.04201 -0.05231 -0.04722 -0.06157 C -0.05451 -0.07477 -0.06111 -0.08819 -0.06788 -0.10185 C -0.07031 -0.10671 -0.07343 -0.11065 -0.07552 -0.11574 C -0.07725 -0.12014 -0.07812 -0.12407 -0.08021 -0.12824 C -0.08211 -0.13958 -0.08368 -0.15509 -0.08871 -0.16481 C -0.09114 -0.1787 -0.09566 -0.1912 -0.09809 -0.20509 C -0.09809 -0.21088 -0.10208 -0.31389 -0.08767 -0.34352 C -0.08576 -0.35139 -0.08455 -0.35718 -0.0783 -0.35972 C -0.06354 -0.35903 -0.05 -0.35949 -0.03576 -0.35602 C -0.03125 -0.3537 -0.02656 -0.35324 -0.0217 -0.35231 C -0.00225 -0.34259 0.01806 -0.33819 0.03872 -0.33588 C 0.08299 -0.325 0.12709 -0.33125 0.17275 -0.33079 C 0.19028 -0.3287 0.2066 -0.32662 0.22448 -0.32569 C 0.24462 -0.32153 0.23212 -0.32361 0.26233 -0.32199 C 0.27344 -0.31921 0.28403 -0.31805 0.29532 -0.3169 C 0.30122 -0.3162 0.3132 -0.31458 0.3132 -0.31458 C 0.36042 -0.30069 0.43039 -0.30856 0.46598 -0.3081 C 0.48976 -0.30255 0.51268 -0.30509 0.53768 -0.3044 C 0.55191 -0.30093 0.56684 -0.30139 0.58108 -0.30069 C 0.59653 -0.29792 0.61181 -0.29375 0.62743 -0.2919 C 0.63368 -0.28958 0.62865 -0.2912 0.63681 -0.28935 C 0.64028 -0.28866 0.64723 -0.2868 0.64723 -0.2868 C 0.65486 -0.28079 0.6625 -0.27847 0.67084 -0.27546 C 0.6757 -0.27106 0.68229 -0.27037 0.68768 -0.26667 C 0.69167 -0.26389 0.69532 -0.26065 0.69914 -0.25787 C 0.70452 -0.25393 0.71181 -0.25417 0.71789 -0.25278 C 0.72674 -0.25069 0.73525 -0.24792 0.74427 -0.24653 C 0.74931 -0.24468 0.75417 -0.24375 0.75938 -0.24282 C 0.76736 -0.23588 0.76111 -0.22245 0.7566 -0.21505 C 0.7408 -0.18958 0.71702 -0.18356 0.69323 -0.18125 C 0.68212 -0.17708 0.67014 -0.17755 0.65851 -0.17616 C 0.64427 -0.17268 0.62882 -0.17153 0.61424 -0.16991 C 0.54584 -0.15324 0.4757 -0.15833 0.4066 -0.15718 C 0.32952 -0.15764 0.25261 -0.15764 0.17552 -0.15856 C 0.16684 -0.15856 0.15764 -0.16343 0.14914 -0.16481 C 0.12639 -0.16852 0.10452 -0.17847 0.08212 -0.18241 C 0.07986 -0.18333 0.07778 -0.18426 0.07552 -0.18495 C 0.07327 -0.18565 0.07101 -0.18542 0.06893 -0.18611 C 0.05677 -0.19028 0.04532 -0.1963 0.03299 -0.2 C 0.02969 -0.20301 0.02639 -0.20463 0.02275 -0.20625 C 0.0191 -0.20926 0.01632 -0.21273 0.0132 -0.21643 C 0.00886 -0.22153 0.00295 -0.22477 -0.00191 -0.22893 C -0.00468 -0.23148 -0.00764 -0.23403 -0.01041 -0.23657 C -0.01128 -0.2375 -0.01319 -0.23912 -0.01319 -0.23912 C -0.01718 -0.2493 -0.03298 -0.26319 -0.04149 -0.26667 C -0.04271 -0.27199 -0.04271 -0.27477 -0.04618 -0.27801 C -0.05382 -0.2713 -0.05382 -0.2706 -0.05382 -0.25787 " pathEditMode="relative" ptsTypes="ffffffffffffffffffffffffffffffffffffffffffffffffff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0677 0.00278 0.01146 0.00394 0.01892 0.00486 C 0.0217 0.00625 0.02465 0.00741 0.02743 0.0088 C 0.02847 0.01297 0.03212 0.02014 0.03212 0.02014 C 0.03333 0.0257 0.03437 0.03102 0.03594 0.03635 C 0.03507 0.05162 0.03403 0.06644 0.02361 0.07547 C 0.01771 0.08704 0.02778 0.06806 0.01701 0.08426 C 0.01562 0.08658 0.01528 0.09005 0.01337 0.09167 C 0.0033 0.10023 -0.00538 0.11366 -0.01684 0.11945 C -0.02813 0.13125 -0.04028 0.14167 -0.05278 0.15093 C -0.06233 0.15787 -0.07222 0.16644 -0.08299 0.16968 C -0.0882 0.17385 -0.09202 0.17593 -0.09809 0.17732 C -0.11059 0.18565 -0.12587 0.18773 -0.13959 0.19121 C -0.17274 0.19931 -0.2066 0.2088 -0.24045 0.21111 C -0.2809 0.21783 -0.32031 0.22014 -0.36129 0.2213 C -0.38715 0.22593 -0.4125 0.23334 -0.43854 0.23635 C -0.45122 0.24051 -0.46424 0.24329 -0.47726 0.24514 C -0.48542 0.24769 -0.49271 0.25139 -0.50087 0.25394 C -0.50608 0.2588 -0.5099 0.26204 -0.51597 0.26412 C -0.52101 0.26574 -0.52604 0.26667 -0.53108 0.26783 C -0.53264 0.26829 -0.53577 0.26898 -0.53577 0.26898 C -0.59531 0.26783 -0.65452 0.2669 -0.71406 0.26783 C -0.72344 0.26945 -0.74236 0.27153 -0.74236 0.27153 C -0.7441 0.27315 -0.74636 0.27361 -0.74809 0.27547 C -0.74896 0.27639 -0.74913 0.27824 -0.75 0.27917 C -0.75243 0.28172 -0.75643 0.28426 -0.75938 0.28542 C -0.76163 0.28982 -0.7625 0.29746 -0.76597 0.30047 C -0.77118 0.3051 -0.77257 0.30602 -0.7783 0.3081 C -0.77709 0.31227 -0.77726 0.31042 -0.77726 0.3132 " pathEditMode="relative" ptsTypes="ffffffffffffffffffffffffffff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1.48148E-6 C 0.01111 0.00579 0.01563 0.00926 0.02118 0.01134 C 0.03056 0.01921 0.04219 0.02338 0.05296 0.025 C 0.07622 0.03634 0.08837 0.04375 0.10539 0.06783 C 0.10834 0.08287 0.10434 0.06435 0.10799 0.07662 C 0.1099 0.08333 0.11025 0.09028 0.1125 0.09676 C 0.11337 0.10139 0.11441 0.10602 0.11511 0.11065 C 0.11615 0.12269 0.11736 0.1338 0.11789 0.14583 C 0.11736 0.16482 0.11771 0.19144 0.10973 0.2088 C 0.10643 0.22963 0.09132 0.25162 0.07882 0.26158 C 0.06841 0.26991 0.05782 0.27986 0.04688 0.28681 C 0.03889 0.29167 0.03073 0.29537 0.02292 0.30046 C 0.00677 0.31065 -0.00902 0.32107 -0.02691 0.32315 C -0.0342 0.325 -0.04149 0.32662 -0.04878 0.32824 C -0.07951 0.32755 -0.10139 0.32523 -0.12968 0.32199 C -0.15139 0.31644 -0.17326 0.31111 -0.19531 0.30926 C -0.22847 0.30301 -0.19132 0.30972 -0.28125 0.30695 C -0.29583 0.30648 -0.31093 0.29792 -0.32569 0.2956 C -0.32934 0.29375 -0.33246 0.29259 -0.33628 0.29167 C -0.34045 0.2875 -0.34392 0.28727 -0.34878 0.28542 C -0.35173 0.28241 -0.35243 0.2794 -0.3559 0.27801 C -0.36145 0.27246 -0.36614 0.27454 -0.37274 0.27662 C -0.37309 0.27546 -0.37343 0.27292 -0.37343 0.27315 " pathEditMode="relative" rAng="0" ptsTypes="ffffffffffffffffffffffA">
                                      <p:cBhvr>
                                        <p:cTn id="10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3.7037E-6 C 0.00069 0.00324 0.00451 0.0037 0.00972 0.00486 C 0.02031 0.00972 0.03107 0.01736 0.03854 0.02754 C 0.04062 0.03078 0.04236 0.03472 0.04514 0.03773 C 0.05642 0.05023 0.0651 0.0662 0.07274 0.08171 C 0.07864 0.09398 0.08611 0.10555 0.09149 0.11828 C 0.09496 0.15 0.10798 0.22754 0.0783 0.25902 C 0.07083 0.27685 0.0559 0.28889 0.03923 0.29421 C 0.03316 0.2993 0.02361 0.30254 0.01632 0.30439 C 0.00712 0.30972 -0.0033 0.3118 -0.01233 0.31689 C -0.04219 0.33356 -0.06563 0.33889 -0.09792 0.34467 C -0.11337 0.34421 -0.129 0.34398 -0.14445 0.34328 C -0.16302 0.34236 -0.18212 0.33541 -0.2007 0.33333 C -0.20799 0.33148 -0.21476 0.32847 -0.2217 0.32708 C -0.22726 0.32476 -0.23195 0.32106 -0.23733 0.31828 C -0.24636 0.3081 -0.25729 0.3037 -0.26927 0.2993 C -0.28559 0.2868 -0.29722 0.29004 -0.31597 0.28426 C -0.33368 0.2787 -0.35226 0.27801 -0.36997 0.27407 C -0.37066 0.27291 -0.37031 0.27083 -0.37136 0.27037 C -0.37275 0.26967 -0.37535 0.27152 -0.37535 0.27176 " pathEditMode="relative" rAng="0" ptsTypes="fffffffffffffffffff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C 0.00538 -0.00185 0.01284 0.00509 0.01857 0.00787 C 0.02465 0.01042 0.03142 0.01227 0.03784 0.01389 C 0.04513 0.01852 0.05295 0.02083 0.06093 0.02292 C 0.07378 0.03171 0.08698 0.04167 0.10052 0.04861 C 0.10399 0.05046 0.10711 0.05116 0.11076 0.05347 C 0.11753 0.06343 0.12361 0.07269 0.12899 0.08426 C 0.13211 0.09051 0.13229 0.09931 0.13472 0.10602 C 0.13698 0.1206 0.13888 0.13657 0.14305 0.15069 C 0.14375 0.15625 0.14461 0.16204 0.14583 0.16736 C 0.14513 0.17824 0.14479 0.18889 0.14392 0.19954 C 0.1434 0.20532 0.13958 0.20995 0.13732 0.21458 C 0.1335 0.22338 0.13316 0.22616 0.12899 0.23241 C 0.12482 0.23889 0.12222 0.24653 0.11805 0.25278 C 0.11632 0.25556 0.1125 0.26088 0.1125 0.26111 C 0.10868 0.2713 0.09982 0.27824 0.09305 0.28495 C 0.08281 0.29514 0.06944 0.30694 0.05625 0.30787 C 0.04652 0.30856 0.03663 0.30856 0.02691 0.30903 C 0.01267 0.31227 -0.00018 0.31458 -0.01459 0.31551 C -0.02171 0.31736 -0.029 0.31852 -0.03577 0.32222 C -0.04254 0.32546 -0.04844 0.3294 -0.05521 0.33218 C -0.05868 0.33356 -0.05834 0.3338 -0.06268 0.33472 C -0.0665 0.33565 -0.07466 0.33727 -0.07466 0.33796 C -0.12882 0.33681 -0.18264 0.33681 -0.23664 0.33588 C -0.24289 0.33588 -0.24931 0.33264 -0.25521 0.33102 C -0.27292 0.32616 -0.29184 0.3213 -0.30938 0.31806 C -0.31945 0.31412 -0.30521 0.32083 -0.31424 0.31296 C -0.32066 0.30718 -0.33368 0.30718 -0.34011 0.30648 C -0.34341 0.30556 -0.34671 0.30417 -0.35 0.30301 C -0.35504 0.29606 -0.35903 0.29028 -0.3658 0.2875 C -0.36945 0.28218 -0.37205 0.28125 -0.37205 0.27338 " pathEditMode="relative" rAng="0" ptsTypes="ffffffffffffffffffffffffffffffA">
                                      <p:cBhvr>
                                        <p:cTn id="1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3.33333E-6 C 0.03334 0.00741 0.05538 0.03473 0.08195 0.04005 C 0.08577 0.04236 0.08941 0.04445 0.09323 0.04653 C 0.09497 0.04769 0.09879 0.04908 0.09879 0.04931 C 0.1059 0.05556 0.10903 0.06945 0.11285 0.08033 C 0.11337 0.08982 0.11459 0.09861 0.11511 0.10811 C 0.11511 0.12454 0.12743 0.18033 0.11025 0.19746 C 0.10903 0.2 0.10834 0.20278 0.10712 0.20486 C 0.10625 0.20625 0.10521 0.20741 0.10469 0.2088 C 0.09983 0.21829 0.0967 0.23056 0.0908 0.23889 C 0.08976 0.24028 0.08854 0.24121 0.08768 0.2426 C 0.08542 0.24584 0.08316 0.24931 0.08108 0.25278 C 0.07153 0.26806 0.0625 0.28056 0.04879 0.28542 C 0.0316 0.30371 0.0184 0.30648 -0.00295 0.30811 C -0.01458 0.30718 -0.01979 0.30625 -0.02969 0.3044 C -0.0316 0.30348 -0.0335 0.30278 -0.03541 0.30186 C -0.03646 0.30139 -0.03854 0.30047 -0.03854 0.3007 C -0.04253 0.29653 -0.04531 0.29352 -0.05 0.29167 C -0.05382 0.28565 -0.05955 0.28172 -0.06441 0.27662 C -0.07048 0.27014 -0.06406 0.27593 -0.0684 0.26898 C -0.06979 0.2669 -0.07187 0.26574 -0.07344 0.26412 C -0.07708 0.25533 -0.07587 0.24306 -0.08316 0.24005 C -0.0835 0.23843 -0.08368 0.23519 -0.08368 0.23542 " pathEditMode="relative" rAng="0" ptsTypes="ffffffffffffffffffffff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-1.48148E-6 C 0.0257 0.00208 0.04358 0.00394 0.06077 0.00833 C 0.07275 0.01134 0.08351 0.01713 0.09532 0.02153 C 0.10191 0.02431 0.10886 0.02546 0.11476 0.03102 C 0.11702 0.04468 0.11823 0.05695 0.12396 0.06852 C 0.12518 0.075 0.12848 0.08195 0.13039 0.08773 C 0.13195 0.09236 0.1323 0.09838 0.13299 0.10347 C 0.13247 0.11991 0.13438 0.14144 0.12882 0.15741 C 0.12657 0.17222 0.12448 0.18773 0.11719 0.19838 C 0.1158 0.20533 0.11736 0.19861 0.11389 0.20695 C 0.11164 0.21273 0.11111 0.21829 0.10834 0.22361 C 0.10348 0.2507 0.07934 0.26204 0.0632 0.26921 C 0.0599 0.27083 0.05625 0.27083 0.05243 0.27176 C 0.04861 0.27269 0.04046 0.27431 0.04046 0.27454 C 0.03611 0.27292 0.03455 0.26945 0.03056 0.26713 C 0.02414 0.26343 0.01598 0.26088 0.00921 0.25972 C 0.004 0.25764 -0.00034 0.25232 -0.00555 0.25 C -0.01232 0.24746 -0.01979 0.24792 -0.02673 0.24653 C -0.03472 0.24491 -0.04305 0.24213 -0.05052 0.2382 C -0.05156 0.23588 -0.05208 0.2331 -0.05295 0.23102 C -0.05816 0.22107 -0.06632 0.21435 -0.07343 0.2081 C -0.07604 0.20579 -0.07864 0.20394 -0.0809 0.20093 C -0.08264 0.19838 -0.08402 0.19607 -0.08559 0.19352 C -0.08628 0.19283 -0.08802 0.19259 -0.08802 0.19283 " pathEditMode="relative" rAng="0" ptsTypes="fffffffffffffffffffffffA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9 -1.11111E-6 C 0.00989 0.00162 0.01337 0.00208 0.01701 0.0037 C 0.021 0.00833 0.02465 0.01389 0.02847 0.01898 C 0.03125 0.02269 0.03437 0.02408 0.03698 0.02778 C 0.04427 0.03796 0.03472 0.0257 0.04184 0.03403 C 0.04392 0.03634 0.04774 0.04144 0.04774 0.04167 C 0.05087 0.04884 0.05087 0.05139 0.0526 0.05926 C 0.05295 0.09005 0.05295 0.11806 0.05798 0.14722 C 0.06007 0.1588 0.06076 0.17083 0.06493 0.18125 C 0.06545 0.18403 0.06597 0.19028 0.06736 0.19259 C 0.0684 0.19514 0.07048 0.19653 0.07187 0.19884 C 0.07326 0.20648 0.07482 0.21806 0.07031 0.22384 C 0.06632 0.2294 0.06649 0.22847 0.06232 0.23033 C 0.06094 0.23102 0.05798 0.23264 0.05798 0.23287 C 0.04982 0.2412 0.05642 0.23495 0.03541 0.23658 C 0.02048 0.23773 0.01649 0.24097 0.02239 0.23658 " pathEditMode="relative" rAng="0" ptsTypes="fffffffffffffffA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4.07407E-6 C 0.00503 0.00047 0.0158 -4.07407E-6 0.02309 0.0051 C 0.02969 0.00973 0.03542 0.01852 0.04236 0.0213 C 0.04792 0.0257 0.05104 0.02963 0.05608 0.03403 C 0.05781 0.04237 0.0592 0.05162 0.06285 0.05903 C 0.06476 0.07014 0.06788 0.08125 0.07066 0.0919 C 0.07153 0.11899 0.0724 0.12107 0.07066 0.15093 C 0.07049 0.15579 0.06701 0.15903 0.06476 0.16227 C 0.05538 0.17616 0.04931 0.18033 0.03472 0.18241 C 0.01788 0.18727 0.00139 0.19098 -0.01597 0.19237 C -0.02361 0.19607 -0.0283 0.19653 -0.03733 0.19746 C -0.04219 0.19699 -0.04705 0.19746 -0.05191 0.1963 C -0.05295 0.19607 -0.04983 0.19584 -0.04896 0.19491 C -0.04497 0.19074 -0.04896 0.19121 -0.04601 0.19121 " pathEditMode="relative" rAng="0" ptsTypes="fffffffffffffA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986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1337 0.00973 0.00138 0.00232 0.03351 0.00486 C 0.03941 0.00533 0.04636 0.00973 0.05209 0.01111 C 0.07171 0.01574 0.09062 0.02454 0.1106 0.02709 C 0.12726 0.03195 0.14445 0.03542 0.16181 0.0382 C 0.1691 0.04098 0.17674 0.04213 0.18438 0.04422 C 0.19046 0.04607 0.19376 0.04838 0.2007 0.04931 C 0.20573 0.05093 0.21094 0.05209 0.21598 0.05301 C 0.22952 0.05857 0.24254 0.06505 0.25591 0.07061 C 0.26441 0.07385 0.27483 0.07385 0.28386 0.07523 C 0.29098 0.07778 0.29948 0.07824 0.30626 0.08148 C 0.30973 0.08287 0.31198 0.08519 0.31546 0.08635 C 0.3165 0.08727 0.31771 0.08797 0.31858 0.08889 C 0.3198 0.09005 0.32049 0.09167 0.32153 0.0926 C 0.32796 0.09792 0.33664 0.09954 0.34237 0.10625 C 0.34705 0.11204 0.35001 0.11898 0.35539 0.12361 C 0.3566 0.12778 0.35869 0.13148 0.35539 0.13611 C 0.354 0.1382 0.35139 0.1375 0.34948 0.13843 C 0.34323 0.14098 0.33716 0.14144 0.33091 0.14236 C 0.32657 0.14375 0.32431 0.14375 0.32153 0.14838 C 0.32014 0.15672 0.31685 0.15648 0.31233 0.15093 " pathEditMode="relative" rAng="0" ptsTypes="ffffffffffffffffffffA">
                                      <p:cBhvr>
                                        <p:cTn id="1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4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4" grpId="1"/>
      <p:bldP spid="7" grpId="0"/>
      <p:bldP spid="7" grpId="1"/>
      <p:bldP spid="9" grpId="0"/>
      <p:bldP spid="9" grpId="1"/>
      <p:bldP spid="6" grpId="0"/>
      <p:bldP spid="6" grpId="1"/>
      <p:bldP spid="12" grpId="0"/>
      <p:bldP spid="12" grpId="1"/>
      <p:bldP spid="17" grpId="0"/>
      <p:bldP spid="17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nning Earth H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098" y="1187976"/>
            <a:ext cx="9194195" cy="5760640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280031757"/>
              </p:ext>
            </p:extLst>
          </p:nvPr>
        </p:nvGraphicFramePr>
        <p:xfrm>
          <a:off x="4716016" y="2194483"/>
          <a:ext cx="2088232" cy="1859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églalap 1"/>
          <p:cNvSpPr/>
          <p:nvPr/>
        </p:nvSpPr>
        <p:spPr>
          <a:xfrm>
            <a:off x="4515034" y="2498635"/>
            <a:ext cx="79593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13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</a:t>
            </a:r>
            <a:endParaRPr lang="hu-HU" sz="13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67543" y="1176972"/>
            <a:ext cx="77759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KÖLTSÉGCSÖKKENTÉS</a:t>
            </a:r>
            <a:endParaRPr lang="hu-HU" sz="6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487590" y="2684770"/>
            <a:ext cx="26308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NÉHA</a:t>
            </a:r>
          </a:p>
        </p:txBody>
      </p:sp>
      <p:sp>
        <p:nvSpPr>
          <p:cNvPr id="10" name="Téglalap 9"/>
          <p:cNvSpPr/>
          <p:nvPr/>
        </p:nvSpPr>
        <p:spPr>
          <a:xfrm>
            <a:off x="4839614" y="2852936"/>
            <a:ext cx="107753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115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</a:t>
            </a:r>
            <a:endParaRPr lang="hu-HU" sz="115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567853" y="4195465"/>
            <a:ext cx="53389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Legapróbb</a:t>
            </a:r>
            <a:endParaRPr lang="hu-HU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338624" y="1837273"/>
            <a:ext cx="39285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Dolgokon</a:t>
            </a:r>
          </a:p>
        </p:txBody>
      </p:sp>
      <p:sp>
        <p:nvSpPr>
          <p:cNvPr id="14" name="Téglalap 13"/>
          <p:cNvSpPr/>
          <p:nvPr/>
        </p:nvSpPr>
        <p:spPr>
          <a:xfrm>
            <a:off x="971600" y="3429000"/>
            <a:ext cx="6139693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1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Múlik</a:t>
            </a:r>
          </a:p>
        </p:txBody>
      </p:sp>
    </p:spTree>
    <p:extLst>
      <p:ext uri="{BB962C8B-B14F-4D97-AF65-F5344CB8AC3E}">
        <p14:creationId xmlns:p14="http://schemas.microsoft.com/office/powerpoint/2010/main" val="1448557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25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nning Earth H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195" y="1196752"/>
            <a:ext cx="9194195" cy="5760640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12. Burning M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742053068"/>
              </p:ext>
            </p:extLst>
          </p:nvPr>
        </p:nvGraphicFramePr>
        <p:xfrm>
          <a:off x="1547664" y="3645024"/>
          <a:ext cx="2016224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Kép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644"/>
            <a:ext cx="2614600" cy="2614600"/>
          </a:xfrm>
          <a:prstGeom prst="rect">
            <a:avLst/>
          </a:prstGeom>
        </p:spPr>
      </p:pic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4632" cy="1196752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bg1"/>
                </a:solidFill>
              </a:rPr>
              <a:t/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 smtClean="0">
                <a:solidFill>
                  <a:srgbClr val="66FF66"/>
                </a:solidFill>
                <a:latin typeface="Adobe Garamond Pro" pitchFamily="18" charset="-18"/>
              </a:rPr>
              <a:t>Energiatakarékos megoldások</a:t>
            </a:r>
            <a:r>
              <a:rPr lang="hu-HU" dirty="0">
                <a:solidFill>
                  <a:schemeClr val="bg1"/>
                </a:solidFill>
              </a:rPr>
              <a:t/>
            </a:r>
            <a:br>
              <a:rPr lang="hu-HU" dirty="0">
                <a:solidFill>
                  <a:schemeClr val="bg1"/>
                </a:solidFill>
              </a:rPr>
            </a:b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2043">
            <a:off x="5868144" y="1772816"/>
            <a:ext cx="2004814" cy="2004814"/>
          </a:xfrm>
          <a:prstGeom prst="rect">
            <a:avLst/>
          </a:prstGeom>
        </p:spPr>
      </p:pic>
      <p:pic>
        <p:nvPicPr>
          <p:cNvPr id="6" name="Kép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769" b="100000" l="9870" r="931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35" y="5013176"/>
            <a:ext cx="2574740" cy="1944216"/>
          </a:xfrm>
          <a:prstGeom prst="rect">
            <a:avLst/>
          </a:prstGeom>
        </p:spPr>
      </p:pic>
      <p:pic>
        <p:nvPicPr>
          <p:cNvPr id="9" name="Kép 8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489108"/>
            <a:ext cx="1924481" cy="1443361"/>
          </a:xfrm>
          <a:prstGeom prst="rect">
            <a:avLst/>
          </a:prstGeom>
        </p:spPr>
      </p:pic>
      <p:pic>
        <p:nvPicPr>
          <p:cNvPr id="10" name="Kép 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66" y="1800994"/>
            <a:ext cx="2170675" cy="1628006"/>
          </a:xfrm>
          <a:prstGeom prst="rect">
            <a:avLst/>
          </a:prstGeom>
        </p:spPr>
      </p:pic>
      <p:pic>
        <p:nvPicPr>
          <p:cNvPr id="1026" name="Picture 2" descr="C:\Users\J3ckson\AppData\Local\Microsoft\Windows\Temporary Internet Files\Content.IE5\FIHHTFFZ\MC900237284[1].wmf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59" y="335448"/>
            <a:ext cx="940593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2.96296E-6 C 0.02048 0.02384 0.03315 0.05694 0.04895 0.08611 C 0.05468 0.09676 0.06336 0.10393 0.07083 0.1125 C 0.07812 0.12083 0.08871 0.12777 0.09374 0.13889 C 0.09843 0.1493 0.096 0.14352 0.10103 0.15694 C 0.10173 0.15879 0.10312 0.1625 0.10312 0.1625 C 0.10451 0.17222 0.10763 0.1824 0.11041 0.19166 C 0.11336 0.21458 0.12152 0.23564 0.1302 0.25555 C 0.13558 0.26805 0.1394 0.28148 0.14583 0.29305 C 0.14704 0.29953 0.1493 0.30486 0.15103 0.31111 C 0.15503 0.32546 0.15746 0.34166 0.16978 0.34722 C 0.17221 0.35231 0.17464 0.3581 0.17603 0.36389 C 0.17569 0.38287 0.17569 0.40185 0.17499 0.42083 C 0.17482 0.42384 0.17378 0.43495 0.17187 0.4375 C 0.16961 0.44051 0.16596 0.44051 0.16353 0.44305 C 0.15572 0.45092 0.14964 0.45277 0.13958 0.45416 C 0.13159 0.45949 0.12412 0.46412 0.11666 0.47083 C 0.11162 0.47546 0.11527 0.46852 0.11041 0.475 C 0.10815 0.47801 0.10624 0.48148 0.10416 0.48472 C 0.10017 0.49097 0.0986 0.49745 0.09583 0.50416 C 0.08905 0.52014 0.09444 0.50648 0.08853 0.51666 C 0.08471 0.52314 0.08333 0.52916 0.07708 0.53194 C 0.07083 0.54027 0.06232 0.54722 0.05312 0.54861 C 0.04583 0.54977 0.03124 0.55139 0.03124 0.55139 C 0.0243 0.55092 0.01735 0.55115 0.01041 0.55 C 0.00225 0.54884 -0.00122 0.54074 -0.00834 0.5375 C -0.01511 0.53449 -0.02154 0.52986 -0.02813 0.52639 C -0.04602 0.51689 -0.06181 0.51504 -0.08143 0.51389 C -0.09254 0.51435 -0.10365 0.51435 -0.11477 0.51527 C -0.12362 0.51597 -0.13143 0.52453 -0.13959 0.52777 C -0.15105 0.53217 -0.16216 0.53379 -0.17397 0.53611 C -0.17935 0.53842 -0.18421 0.54236 -0.18959 0.54444 C -0.19602 0.54699 -0.20279 0.54722 -0.20938 0.54861 C -0.22171 0.55115 -0.23438 0.55602 -0.24688 0.55694 C -0.25869 0.55764 -0.27049 0.55787 -0.2823 0.55833 C -0.2882 0.56088 -0.28438 0.55926 -0.29376 0.5625 C -0.29515 0.56296 -0.29792 0.56389 -0.29792 0.56389 C -0.34775 0.56319 -0.39376 0.55995 -0.44272 0.55694 C -0.4599 0.55416 -0.4757 0.54699 -0.49167 0.53889 C -0.49584 0.5368 -0.5014 0.53657 -0.50522 0.53333 C -0.51025 0.52893 -0.51702 0.52801 -0.52188 0.52361 C -0.52397 0.52176 -0.52605 0.5199 -0.52813 0.51805 C -0.52917 0.51713 -0.53126 0.51527 -0.53126 0.51527 C -0.53091 0.50787 -0.53143 0.50023 -0.53022 0.49305 C -0.52553 0.46597 -0.48074 0.47245 -0.47397 0.47222 C -0.40782 0.45463 -0.33924 0.46852 -0.27188 0.46805 C -0.25261 0.46157 -0.23108 0.46203 -0.21147 0.46111 C -0.18612 0.4574 -0.16355 0.4537 -0.13751 0.45277 C -0.09584 0.44166 -0.04619 0.44629 -0.0073 0.44583 C -6.38889E-6 0.44467 0.00728 0.44305 0.01458 0.44166 C 0.02482 0.43703 0.03402 0.42824 0.04374 0.42222 C 0.04652 0.4206 0.0493 0.41852 0.05208 0.41666 C 0.05433 0.41527 0.05833 0.41111 0.05833 0.41111 C 0.0651 0.39768 0.06857 0.3824 0.07395 0.36805 C 0.07464 0.35694 0.07603 0.34699 0.07708 0.33611 C 0.07673 0.32916 0.0769 0.32222 0.07603 0.31527 C 0.07534 0.30949 0.06336 0.28981 0.05937 0.2875 C 0.05503 0.28495 0.05242 0.28449 0.04791 0.28333 C 0.04044 0.27824 0.03333 0.27592 0.02499 0.27361 C 0.01267 0.27037 0.00294 0.26342 -0.01042 0.26111 C -0.01772 0.26157 -0.02501 0.2618 -0.0323 0.2625 C -0.04133 0.26342 -0.05574 0.27083 -0.06477 0.275 C -0.06893 0.27708 -0.07362 0.28032 -0.07813 0.28194 C -0.08161 0.2831 -0.08855 0.28472 -0.08855 0.28472 C -0.09879 0.29143 -0.10852 0.29652 -0.1198 0.29861 C -0.13126 0.3037 -0.14115 0.31088 -0.15209 0.31666 C -0.15417 0.31782 -0.15626 0.31875 -0.15834 0.31944 C -0.16181 0.3206 -0.16876 0.32222 -0.16876 0.32222 C -0.17761 0.32824 -0.18786 0.32916 -0.19688 0.33472 C -0.21459 0.34537 -0.23039 0.3625 -0.24897 0.37083 C -0.26303 0.37708 -0.27727 0.38402 -0.29167 0.38889 C -0.30452 0.39305 -0.3172 0.3949 -0.33022 0.39722 C -0.34879 0.40046 -0.36685 0.40509 -0.38542 0.40694 C -0.40192 0.41319 -0.42049 0.41458 -0.43751 0.41666 C -0.46806 0.4162 -0.49862 0.4162 -0.52917 0.41527 C -0.53317 0.41504 -0.5382 0.40926 -0.54167 0.40694 C -0.54688 0.40347 -0.55296 0.40162 -0.5573 0.39583 C -0.57275 0.37523 -0.58126 0.35162 -0.58542 0.32361 C -0.58473 0.29467 -0.58352 0.26597 -0.57917 0.2375 C -0.57779 0.2287 -0.57345 0.22314 -0.57084 0.21527 C -0.56667 0.20254 -0.56407 0.18935 -0.55834 0.17777 C -0.55678 0.1699 -0.55747 0.16782 -0.55417 0.1625 C -0.54584 0.14907 -0.52779 0.14606 -0.51563 0.14444 C -0.50417 0.13935 -0.49289 0.13819 -0.48126 0.13194 C -0.47327 0.12777 -0.47692 0.13171 -0.47292 0.12639 L -0.2198 0.25139 L -0.26251 0.18472 " pathEditMode="relative" ptsTypes="ffffffffffffffffffffffffffffffffffffffffffffffffffffffffffffffffffffffffffffffffffffAAA">
                                      <p:cBhvr>
                                        <p:cTn id="14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46945E-18 C 0.00712 0.00648 0.00382 0.0044 0.00938 0.00694 C 0.01059 0.01342 0.01146 0.01574 0.01563 0.01944 C 0.01736 0.02639 0.02066 0.03171 0.02396 0.0375 C 0.02708 0.05 0.03524 0.06134 0.04063 0.07222 C 0.04323 0.07755 0.04427 0.08472 0.04688 0.09028 C 0.0533 0.10463 0.06181 0.11782 0.06979 0.13055 C 0.07378 0.1368 0.08142 0.1493 0.08333 0.15694 C 0.08368 0.15833 0.08368 0.15995 0.08438 0.16111 C 0.08646 0.16458 0.08924 0.16759 0.09167 0.17083 C 0.0934 0.17315 0.09375 0.17731 0.09583 0.17917 C 0.1 0.18287 0.10417 0.18657 0.10833 0.19028 C 0.11406 0.19537 0.11736 0.20255 0.12396 0.20555 C 0.1533 0.20417 0.18229 0.20185 0.21146 0.19861 C 0.24167 0.19907 0.27188 0.19884 0.30208 0.2 C 0.31823 0.20069 0.3349 0.20671 0.35104 0.20833 C 0.35729 0.21042 0.36319 0.21157 0.36979 0.2125 C 0.3901 0.22338 0.41285 0.23032 0.43438 0.23611 C 0.44097 0.24051 0.44635 0.24421 0.45313 0.24722 C 0.45556 0.24838 0.45938 0.25278 0.45938 0.25278 C 0.46233 0.2588 0.46441 0.26505 0.46771 0.27083 C 0.4691 0.27338 0.47448 0.28264 0.475 0.28472 C 0.47569 0.2875 0.47622 0.29028 0.47708 0.29305 C 0.47743 0.29444 0.47813 0.29722 0.47813 0.29722 C 0.47795 0.29907 0.47778 0.30995 0.47604 0.31389 C 0.46997 0.32801 0.45781 0.33032 0.44688 0.33333 C 0.43681 0.33217 0.43403 0.33472 0.42917 0.325 C 0.42813 0.31898 0.42604 0.31528 0.42396 0.30972 C 0.4224 0.29977 0.41944 0.29005 0.41667 0.28055 C 0.41458 0.26389 0.41389 0.24722 0.41146 0.23055 C 0.40938 0.19884 0.40955 0.21088 0.41146 0.15833 C 0.41163 0.15463 0.41285 0.15092 0.41354 0.14722 C 0.41424 0.14352 0.41563 0.13611 0.41563 0.13611 C 0.4151 0.11065 0.41875 0.07292 0.39896 0.05694 C 0.3941 0.04884 0.38819 0.04305 0.38229 0.03611 C 0.36753 0.01852 0.35156 0.00185 0.33438 -0.01111 C 0.32656 -0.0169 0.31823 -0.02546 0.30938 -0.02778 C 0.29983 -0.03542 0.28767 -0.03889 0.27708 -0.04306 C 0.26076 -0.04931 0.24479 -0.05556 0.22813 -0.05972 C 0.2151 -0.06296 0.20347 -0.07222 0.19063 -0.075 C 0.17691 -0.08241 0.16493 -0.08449 0.15 -0.08611 C 0.15069 -0.09306 0.15069 -0.10023 0.15208 -0.10695 C 0.15399 -0.11597 0.16024 -0.12384 0.16458 -0.13056 C 0.16979 -0.13843 0.17344 -0.14676 0.18021 -0.15278 C 0.18733 -0.16713 0.19965 -0.1757 0.21024 -0.18472 C 0.21476 -0.18843 0.21788 -0.19329 0.22188 -0.19722 C 0.23108 -0.20602 0.25156 -0.21435 0.2625 -0.21806 C 0.26858 -0.22014 0.27292 -0.2257 0.27917 -0.22778 C 0.31319 -0.23912 0.34861 -0.23935 0.38333 -0.24028 C 0.39618 -0.24468 0.41076 -0.24445 0.42396 -0.24583 C 0.44444 -0.2507 0.43576 -0.24908 0.45 -0.25139 C 0.48924 -0.25093 0.52847 -0.25093 0.56771 -0.25 C 0.57622 -0.24977 0.58438 -0.24537 0.59271 -0.24445 C 0.61233 -0.24213 0.63177 -0.23796 0.65104 -0.23333 C 0.66146 -0.23079 0.67153 -0.22431 0.68229 -0.22361 C 0.69306 -0.22292 0.70382 -0.22269 0.71458 -0.22222 C 0.71997 -0.22083 0.72465 -0.21921 0.73021 -0.21806 C 0.73681 -0.21505 0.73056 -0.21921 0.73438 -0.2125 C 0.73767 -0.20671 0.74236 -0.20139 0.74688 -0.19722 C 0.74844 -0.19421 0.75069 -0.19213 0.75208 -0.18889 C 0.75642 -0.17824 0.75868 -0.16528 0.76146 -0.15417 C 0.76024 -0.14074 0.75608 -0.13033 0.75208 -0.11806 C 0.74878 -0.10787 0.74583 -0.09676 0.73854 -0.09028 C 0.7349 -0.08287 0.73021 -0.07778 0.72396 -0.075 C 0.71962 -0.06921 0.71545 -0.06759 0.71042 -0.06389 C 0.70816 -0.06227 0.70625 -0.06019 0.70417 -0.05833 C 0.70313 -0.05741 0.70104 -0.05556 0.70104 -0.05556 C 0.69896 -0.06412 0.69844 -0.07315 0.69688 -0.08195 C 0.69514 -0.09097 0.69236 -0.09884 0.68958 -0.10695 C 0.68872 -0.10972 0.68819 -0.1125 0.6875 -0.11528 C 0.68715 -0.11667 0.6875 -0.11898 0.68646 -0.11945 C 0.68073 -0.12199 0.68438 -0.12083 0.675 -0.12083 L 0.42292 -0.17778 L 0.67708 -0.15972 " pathEditMode="relative" ptsTypes="fffffffffffffffffffffffffffffffffffffffffffffffffffffffffffffffffffffffAAA">
                                      <p:cBhvr>
                                        <p:cTn id="16" dur="5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254 C -0.00295 0.00763 -0.00572 0.00856 -0.00902 0.01226 C -0.0151 0.01921 -0.02118 0.02546 -0.02881 0.02893 C -0.03611 0.02847 -0.04496 0.03217 -0.05069 0.02615 C -0.05295 0.02384 -0.05486 0.0206 -0.05694 0.01782 C -0.05798 0.01643 -0.06006 0.01365 -0.06006 0.01388 C -0.06388 -0.00163 -0.07343 -0.01274 -0.08402 -0.01968 C -0.08715 -0.01922 -0.09045 -0.01945 -0.0934 -0.01829 C -0.09722 -0.01667 -0.10138 -0.00973 -0.10486 -0.00718 C -0.11215 -0.00186 -0.11857 0.00138 -0.12465 0.00949 C -0.12934 0.028 -0.13211 0.04166 -0.14027 0.0581 C -0.1434 0.06412 -0.13802 0.06388 -0.14548 0.0706 C -0.14982 0.07453 -0.15347 0.07731 -0.15798 0.08032 C -0.1625 0.08333 -0.16024 0.07962 -0.16527 0.08449 C -0.16892 0.08796 -0.17291 0.09351 -0.17777 0.09421 C -0.18229 0.0949 -0.1868 0.09513 -0.19131 0.0956 C -0.20173 0.09907 -0.21579 0.10439 -0.22465 0.0956 C -0.23003 0.09027 -0.22413 0.078 -0.22361 0.06921 C -0.22309 0.06203 -0.21822 0.05879 -0.21423 0.05532 C -0.2059 0.04791 -0.1993 0.03634 -0.18923 0.0331 C -0.18177 0.02638 -0.18541 0.02824 -0.17881 0.02615 C -0.17361 0.02152 -0.17031 0.0155 -0.16527 0.01087 C -0.15989 0.00601 -0.15607 0.00532 -0.15069 0.00115 C -0.14166 -0.00602 -0.1335 -0.01389 -0.12361 -0.01829 C -0.11406 -0.02778 -0.10451 -0.03496 -0.09444 -0.04329 C -0.08888 -0.04792 -0.08437 -0.0544 -0.07881 -0.05857 C -0.07256 -0.06343 -0.06336 -0.06783 -0.05798 -0.07385 C -0.04982 -0.08288 -0.04913 -0.09653 -0.0434 -0.10718 C -0.04149 -0.11065 -0.03906 -0.11343 -0.03715 -0.1169 C -0.03576 -0.11945 -0.03541 -0.12292 -0.03402 -0.12524 C -0.02968 -0.13241 -0.02552 -0.13727 -0.02152 -0.14468 C -0.01927 -0.14885 -0.01805 -0.15417 -0.01631 -0.15857 C -0.01354 -0.16528 -0.01006 -0.17153 -0.00694 -0.17801 C -0.00364 -0.1845 -0.00277 -0.197 -0.00173 -0.2044 C -0.00069 -0.23334 0.00348 -0.2757 -0.01111 -0.30163 C -0.01284 -0.30834 -0.0151 -0.31297 -0.01944 -0.3169 C -0.02309 -0.32639 -0.03055 -0.33102 -0.03715 -0.33635 C -0.04305 -0.34098 -0.04965 -0.34838 -0.0559 -0.35163 C -0.06718 -0.35764 -0.07864 -0.3625 -0.09027 -0.3669 C -0.1026 -0.37153 -0.11527 -0.37385 -0.12777 -0.37801 C -0.14253 -0.38288 -0.15677 -0.38982 -0.17152 -0.39468 C -0.18038 -0.39769 -0.18958 -0.39792 -0.19861 -0.40024 C -0.21006 -0.40301 -0.2217 -0.40649 -0.23298 -0.40996 C -0.24704 -0.41436 -0.26059 -0.41922 -0.27465 -0.42246 C -0.28107 -0.42385 -0.27673 -0.42338 -0.28298 -0.42663 C -0.29166 -0.43102 -0.30208 -0.43195 -0.31111 -0.43357 C -0.31753 -0.43635 -0.32465 -0.43681 -0.3309 -0.44051 C -0.33229 -0.44144 -0.33368 -0.44237 -0.33506 -0.44329 C -0.33611 -0.44422 -0.33697 -0.44538 -0.33819 -0.44607 C -0.34114 -0.44792 -0.34461 -0.44838 -0.34756 -0.45024 C -0.35555 -0.45556 -0.36406 -0.46042 -0.37256 -0.46413 C -0.37378 -0.46459 -0.37465 -0.46621 -0.37569 -0.4669 C -0.38316 -0.47176 -0.39184 -0.47732 -0.39965 -0.48079 C -0.40538 -0.48681 -0.40989 -0.4882 -0.41631 -0.4919 C -0.43003 -0.49954 -0.41944 -0.49607 -0.42986 -0.49885 C -0.43402 -0.50163 -0.4368 -0.5044 -0.44131 -0.50579 C -0.44739 -0.51112 -0.45381 -0.51505 -0.46006 -0.51968 C -0.46441 -0.52292 -0.46805 -0.52663 -0.47256 -0.5294 C -0.47916 -0.53334 -0.48663 -0.53496 -0.4934 -0.53774 C -0.50347 -0.54167 -0.51371 -0.54584 -0.52361 -0.55024 C -0.5375 -0.54862 -0.53975 -0.54538 -0.55069 -0.54051 C -0.55625 -0.5294 -0.54895 -0.54283 -0.5559 -0.53357 C -0.55781 -0.53102 -0.55989 -0.52454 -0.56111 -0.52107 C -0.56197 -0.51829 -0.56319 -0.51274 -0.56319 -0.5125 C -0.56614 -0.4845 -0.56145 -0.47061 -0.55381 -0.44746 C -0.55086 -0.43866 -0.54878 -0.42894 -0.54444 -0.42107 C -0.54218 -0.41713 -0.53645 -0.41158 -0.53402 -0.40857 C -0.52864 -0.40232 -0.52343 -0.39561 -0.51631 -0.39329 C -0.50868 -0.38658 -0.49982 -0.38519 -0.49131 -0.38079 C -0.47413 -0.37153 -0.45555 -0.36991 -0.43715 -0.36829 C -0.41909 -0.36436 -0.40104 -0.36112 -0.38298 -0.35718 C -0.37274 -0.3551 -0.36388 -0.35047 -0.35381 -0.34885 C -0.34392 -0.34237 -0.35642 -0.34977 -0.3434 -0.34468 C -0.33489 -0.34121 -0.32586 -0.33334 -0.32048 -0.32385 C -0.31927 -0.31922 -0.31527 -0.31135 -0.31527 -0.31112 C -0.31302 -0.2963 -0.30642 -0.28218 -0.30173 -0.26829 C -0.30104 -0.26598 -0.30052 -0.26366 -0.29965 -0.26135 C -0.29843 -0.25764 -0.29687 -0.25394 -0.29548 -0.25024 C -0.29479 -0.24838 -0.2934 -0.24468 -0.2934 -0.24445 C -0.29288 -0.24098 -0.29079 -0.23727 -0.29131 -0.23357 C -0.29253 -0.22385 -0.30729 -0.21551 -0.31319 -0.21413 C -0.32326 -0.2088 -0.33142 -0.20695 -0.34236 -0.20579 C -0.3927 -0.20625 -0.44305 -0.20625 -0.4934 -0.20718 C -0.50399 -0.20741 -0.51371 -0.21783 -0.52361 -0.22107 C -0.53072 -0.22755 -0.52743 -0.22547 -0.53298 -0.22801 C -0.5375 -0.23264 -0.54253 -0.23658 -0.54652 -0.2419 C -0.55555 -0.25394 -0.56145 -0.27014 -0.56944 -0.28357 C -0.59236 -0.32153 -0.61145 -0.36413 -0.63402 -0.40301 C -0.63628 -0.40672 -0.63715 -0.41181 -0.63923 -0.41551 C -0.64045 -0.42315 -0.64288 -0.42825 -0.64548 -0.43496 C -0.64652 -0.44213 -0.64965 -0.44862 -0.65069 -0.45579 C -0.65312 -0.47246 -0.65451 -0.48913 -0.65694 -0.50579 C -0.6592 -0.52107 -0.66579 -0.53727 -0.67048 -0.55163 C -0.67395 -0.56274 -0.67135 -0.54931 -0.67361 -0.55996 C -0.67829 -0.58311 -0.68541 -0.60371 -0.69548 -0.62385 C -0.69895 -0.63102 -0.70173 -0.63889 -0.70694 -0.64468 C -0.71753 -0.65625 -0.74184 -0.65926 -0.75486 -0.66274 C -0.7625 -0.66968 -0.77118 -0.67269 -0.77986 -0.67663 C -0.78611 -0.67454 -0.7835 -0.67709 -0.78611 -0.6669 C -0.7868 -0.66413 -0.78819 -0.65857 -0.78819 -0.65834 C -0.78663 -0.65232 -0.78402 -0.65209 -0.77986 -0.64885 C -0.77048 -0.64167 -0.76041 -0.63426 -0.74965 -0.63079 C -0.73836 -0.62061 -0.73281 -0.6213 -0.72986 -0.60163 C -0.7302 -0.59422 -0.72968 -0.58658 -0.7309 -0.5794 C -0.73298 -0.5676 -0.74427 -0.56436 -0.75069 -0.55857 C -0.75191 -0.55348 -0.75173 -0.55579 -0.75173 -0.55163 " pathEditMode="relative" rAng="0" ptsTypes="fffffffffffffffffffffffffffffffffffffffffffffffffffffffffffffffffffffffffffffffffffffffffffffffffffffffffA">
                                      <p:cBhvr>
                                        <p:cTn id="18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3" y="-288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3.33333E-6 C 0.00348 0.01412 0.01146 0.01574 0.02084 0.01944 C 0.03282 0.0243 0.06528 0.03125 0.07917 0.03194 C 0.09653 0.03287 0.13126 0.03472 0.13126 0.03472 C 0.14323 0.0375 0.15556 0.03796 0.16771 0.03889 C 0.43369 0.03704 0.31042 0.06435 0.40209 0.02361 C 0.40973 0.01574 0.41685 0.00717 0.42501 -3.33333E-6 C 0.43073 -0.01158 0.43733 -0.02199 0.44167 -0.03472 C 0.44966 -0.05833 0.45678 -0.08241 0.46771 -0.10417 C 0.46806 -0.10602 0.46823 -0.10787 0.46876 -0.10972 C 0.46928 -0.11134 0.47049 -0.11227 0.47084 -0.11389 C 0.47188 -0.11736 0.47292 -0.125 0.47292 -0.125 C 0.47431 -0.1419 0.47622 -0.1544 0.47396 -0.17222 C 0.47292 -0.18125 0.46407 -0.18843 0.46042 -0.19583 C 0.46598 -0.1963 0.47171 -0.19514 0.47709 -0.19722 C 0.47848 -0.19769 0.47744 -0.20116 0.47813 -0.20278 C 0.47917 -0.20579 0.48091 -0.20833 0.4823 -0.21111 C 0.48421 -0.21505 0.48733 -0.21783 0.48855 -0.22222 C 0.49254 -0.23542 0.49462 -0.24908 0.49792 -0.2625 C 0.49948 -0.28403 0.50122 -0.30533 0.50417 -0.32639 C 0.50695 -0.3463 0.51146 -0.36597 0.51355 -0.38611 C 0.51285 -0.41435 0.51285 -0.44074 0.50834 -0.46806 C 0.50556 -0.50833 0.51476 -0.55093 0.49584 -0.58472 C 0.49046 -0.60625 0.47882 -0.625 0.46876 -0.64306 C 0.46007 -0.65857 0.45504 -0.67685 0.44584 -0.69167 C 0.43855 -0.70324 0.43612 -0.71759 0.42501 -0.725 C 0.39202 -0.74699 0.35851 -0.76458 0.32292 -0.77639 C 0.29167 -0.7757 0.26754 -0.77593 0.23855 -0.76945 C 0.23681 -0.76806 0.23525 -0.76644 0.23334 -0.76528 C 0.23195 -0.76458 0.23039 -0.76482 0.22917 -0.76389 C 0.22466 -0.76065 0.22066 -0.75533 0.21667 -0.75139 C 0.20886 -0.74352 0.20105 -0.73658 0.19376 -0.72778 C 0.18351 -0.71551 0.17448 -0.69977 0.16355 -0.68889 C 0.15244 -0.65926 0.12917 -0.6375 0.10834 -0.62083 C 0.10139 -0.61528 0.09323 -0.60347 0.08751 -0.59722 C 0.08403 -0.59329 0.07917 -0.59167 0.07605 -0.5875 C 0.07032 -0.57986 0.06355 -0.57361 0.0573 -0.56667 C 0.04792 -0.55625 0.04028 -0.53958 0.03334 -0.52639 C 0.02848 -0.51713 0.02483 -0.50787 0.01771 -0.50139 C 0.01459 -0.50232 0.01112 -0.50208 0.00834 -0.50417 C 0.00711 -0.50509 0.00782 -0.50787 0.0073 -0.50972 C 0.00521 -0.51713 0.0033 -0.52477 0.00105 -0.53195 C -0.00364 -0.54676 -0.01215 -0.56273 -0.02083 -0.57361 C -0.02934 -0.58426 -0.03958 -0.59583 -0.04895 -0.60556 C -0.05173 -0.60833 -0.05624 -0.61528 -0.05624 -0.61528 C -0.05815 -0.62269 -0.05659 -0.61829 -0.06145 -0.62778 C -0.06215 -0.62894 -0.06197 -0.63056 -0.06249 -0.63195 C -0.06753 -0.64398 -0.07465 -0.65625 -0.08333 -0.66389 C -0.0927 -0.66088 -0.10069 -0.65185 -0.10833 -0.64445 C -0.11666 -0.63634 -0.12795 -0.63079 -0.13541 -0.62083 C -0.14184 -0.61227 -0.1493 -0.60509 -0.15624 -0.59722 C -0.16423 -0.5882 -0.17326 -0.58079 -0.17812 -0.56806 C -0.17899 -0.56227 -0.1802 -0.55695 -0.18124 -0.55139 C -0.17968 -0.48958 -0.17152 -0.43287 -0.15833 -0.37361 C -0.15468 -0.35741 -0.14913 -0.3456 -0.14374 -0.33056 C -0.12777 -0.28519 -0.10833 -0.24259 -0.0927 -0.19722 C -0.08541 -0.17593 -0.07864 -0.15417 -0.07083 -0.13333 C -0.06423 -0.11551 -0.05364 -0.09954 -0.04895 -0.08056 C -0.04427 -0.06158 -0.04288 -0.04051 -0.03437 -0.02361 C -0.03315 -0.01667 -0.0309 -0.01435 -0.02812 -0.00833 C -0.02135 0.00625 -0.01284 0.01852 -0.0052 0.03194 C -0.0026 0.03634 -0.00138 0.04259 0.00105 0.04722 C 0.00487 0.0544 0.00348 0.04815 0.00626 0.05555 C 0.00869 0.06204 0.00591 0.05787 0.00834 0.06111 L 0.04063 0.06667 L 0.01146 0.01805 " pathEditMode="relative" ptsTypes="fffffffffffffffffffffffffffffffffffffffffffffffffffffffffffffffAAA">
                                      <p:cBhvr>
                                        <p:cTn id="20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2.22222E-6 C -0.00121 -0.01829 -0.00104 -0.01134 -0.00416 -0.02361 C -0.00382 -0.02847 -0.00399 -0.04283 -0.00104 -0.04861 C 0.01094 -0.07246 0.0316 -0.07824 0.05104 -0.08611 C 0.05834 -0.08912 0.06528 -0.09236 0.07292 -0.09445 C 0.07917 -0.09398 0.08559 -0.09468 0.09167 -0.09306 C 0.09774 -0.09144 0.10347 -0.08148 0.10729 -0.07639 C 0.10903 -0.07408 0.1125 -0.07246 0.11459 -0.07084 C 0.11667 -0.06922 0.12084 -0.06528 0.12084 -0.06528 C 0.12396 -0.05672 0.12587 -0.05139 0.12709 -0.04167 C 0.12535 -0.00648 0.11893 0.03518 0.12709 0.06805 C 0.12882 0.08657 0.13264 0.10509 0.13854 0.12222 C 0.14254 0.13449 0.14375 0.14838 0.14688 0.16111 C 0.15 0.17361 0.15382 0.18588 0.15625 0.19861 C 0.15712 0.2081 0.15729 0.23055 0.1625 0.2375 C 0.16736 0.24398 0.175 0.24653 0.18125 0.25 C 0.19011 0.25509 0.18056 0.25 0.18959 0.25694 C 0.19757 0.26296 0.20504 0.26713 0.21354 0.27083 C 0.22413 0.27546 0.23577 0.27176 0.24688 0.27222 C 0.26979 0.27824 0.29393 0.2743 0.31667 0.27361 C 0.35886 0.26412 0.31406 0.27384 0.43125 0.27083 C 0.43959 0.2706 0.44861 0.26458 0.45625 0.26111 C 0.47101 0.25463 0.48993 0.25555 0.50521 0.25416 C 0.51042 0.25324 0.51493 0.25208 0.51979 0.25 C 0.52222 0.24514 0.5257 0.24352 0.52813 0.23889 C 0.53264 0.23032 0.53559 0.21828 0.5375 0.20833 C 0.53698 0.2037 0.53785 0.19768 0.53542 0.19444 C 0.53038 0.18773 0.51111 0.1875 0.50417 0.18611 C 0.45243 0.18727 0.46233 0.18264 0.43542 0.19166 C 0.41858 0.20648 0.39584 0.20926 0.37709 0.21805 C 0.36268 0.22477 0.34809 0.23194 0.33334 0.2375 C 0.32396 0.24097 0.31441 0.24375 0.30521 0.24861 C 0.28872 0.25741 0.27309 0.26759 0.25625 0.275 C 0.2467 0.27916 0.23611 0.27708 0.22604 0.27778 C 0.1757 0.2912 0.13056 0.33194 0.07917 0.33889 C 0.06476 0.34375 0.05 0.34097 0.03542 0.34028 C 0.01927 0.33634 0.00278 0.33403 -0.01354 0.33194 C -0.02934 0.32662 -0.04583 0.32662 -0.06146 0.32083 C -0.07621 0.31551 -0.09028 0.30671 -0.10521 0.30278 C -0.12604 0.29745 -0.15764 0.29907 -0.175 0.29861 C -0.19236 0.29398 -0.16389 0.30116 -0.20937 0.29583 C -0.21163 0.2956 -0.21354 0.29375 -0.21562 0.29305 C -0.2184 0.2919 -0.22396 0.29028 -0.22396 0.29028 C -0.23819 0.29074 -0.25243 0.29166 -0.26666 0.29166 C -0.27135 0.29166 -0.27691 0.2831 -0.28125 0.28055 C -0.28889 0.27616 -0.30173 0.27708 -0.30937 0.27639 C -0.30486 0.26713 -0.29791 0.26504 -0.29062 0.26111 C -0.2809 0.25602 -0.25729 0.24352 -0.24687 0.24305 C -0.2243 0.24213 -0.20173 0.24213 -0.17916 0.24166 C -0.17396 0.24028 -0.16979 0.2375 -0.16458 0.23611 C -0.13941 0.21944 -0.11719 0.19653 -0.09479 0.17361 C -0.07656 0.15509 -0.06128 0.14166 -0.04583 0.11805 C -0.03906 0.10764 -0.03455 0.09467 -0.02916 0.08333 C -0.02361 0.07153 -0.01632 0.06041 -0.01041 0.04861 C -0.00555 0.03866 -0.00347 0.02639 0.00209 0.01666 C 0.00399 0.00926 0.00781 0.00324 0.00938 -0.00417 C 0.00972 -0.00602 0.01007 -0.00787 0.01042 -0.00972 C 0.01077 -0.01111 0.0125 -0.01343 0.01146 -0.01389 C 0.00955 -0.01505 0.00729 -0.01297 0.00521 -0.0125 C -0.00191 -0.00787 -0.00312 -0.01065 8.67362E-19 2.22222E-6 Z " pathEditMode="relative" ptsTypes="ffffffffffffffffffffffffffffffffffffffffffffffffffffffffffff">
                                      <p:cBhvr>
                                        <p:cTn id="22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088" y="-11411"/>
            <a:ext cx="9171087" cy="6869411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81482176"/>
              </p:ext>
            </p:extLst>
          </p:nvPr>
        </p:nvGraphicFramePr>
        <p:xfrm>
          <a:off x="-405679" y="-46857"/>
          <a:ext cx="8794104" cy="676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9" name="Picture 5" descr="C:\Users\J3ckson\AppData\Local\Microsoft\Windows\Temporary Internet Files\Content.IE5\5VTFYU01\MC900432540[1]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656"/>
            <a:ext cx="1152128" cy="10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FC524B-FBAC-4689-AABE-520E11CBB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>
                                            <p:graphicEl>
                                              <a:dgm id="{EDFC524B-FBAC-4689-AABE-520E11CBB7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>
                                            <p:graphicEl>
                                              <a:dgm id="{EDFC524B-FBAC-4689-AABE-520E11CBB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75" decel="100000" fill="hold"/>
                                        <p:tgtEl>
                                          <p:spTgt spid="4">
                                            <p:graphicEl>
                                              <a:dgm id="{EDFC524B-FBAC-4689-AABE-520E11CBB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FC524B-FBAC-4689-AABE-520E11CBB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159D68-82FD-48B0-981D-C58D1FE5D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graphicEl>
                                              <a:dgm id="{95159D68-82FD-48B0-981D-C58D1FE5DA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>
                                            <p:graphicEl>
                                              <a:dgm id="{95159D68-82FD-48B0-981D-C58D1FE5D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">
                                            <p:graphicEl>
                                              <a:dgm id="{95159D68-82FD-48B0-981D-C58D1FE5D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159D68-82FD-48B0-981D-C58D1FE5D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CAB1F7-EAA0-4C6E-B23A-1B72F2CC2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>
                                            <p:graphicEl>
                                              <a:dgm id="{D7CAB1F7-EAA0-4C6E-B23A-1B72F2CC2B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>
                                            <p:graphicEl>
                                              <a:dgm id="{D7CAB1F7-EAA0-4C6E-B23A-1B72F2CC2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" decel="100000" fill="hold"/>
                                        <p:tgtEl>
                                          <p:spTgt spid="4">
                                            <p:graphicEl>
                                              <a:dgm id="{D7CAB1F7-EAA0-4C6E-B23A-1B72F2CC2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CAB1F7-EAA0-4C6E-B23A-1B72F2CC2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736381-5C01-4B62-AE3A-715B5F651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">
                                            <p:graphicEl>
                                              <a:dgm id="{CF736381-5C01-4B62-AE3A-715B5F651A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>
                                            <p:graphicEl>
                                              <a:dgm id="{CF736381-5C01-4B62-AE3A-715B5F651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4">
                                            <p:graphicEl>
                                              <a:dgm id="{CF736381-5C01-4B62-AE3A-715B5F651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736381-5C01-4B62-AE3A-715B5F651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BED01D-2E7C-435B-AF9C-34A3B729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>
                                            <p:graphicEl>
                                              <a:dgm id="{98BED01D-2E7C-435B-AF9C-34A3B729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">
                                            <p:graphicEl>
                                              <a:dgm id="{98BED01D-2E7C-435B-AF9C-34A3B729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75" decel="100000" fill="hold"/>
                                        <p:tgtEl>
                                          <p:spTgt spid="4">
                                            <p:graphicEl>
                                              <a:dgm id="{98BED01D-2E7C-435B-AF9C-34A3B729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BED01D-2E7C-435B-AF9C-34A3B729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66D1E6-4689-493C-A0A2-B8B10558D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">
                                            <p:graphicEl>
                                              <a:dgm id="{8366D1E6-4689-493C-A0A2-B8B10558D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">
                                            <p:graphicEl>
                                              <a:dgm id="{8366D1E6-4689-493C-A0A2-B8B10558D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75" decel="100000" fill="hold"/>
                                        <p:tgtEl>
                                          <p:spTgt spid="4">
                                            <p:graphicEl>
                                              <a:dgm id="{8366D1E6-4689-493C-A0A2-B8B10558D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66D1E6-4689-493C-A0A2-B8B10558D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6034A3-1248-4325-A5CE-C09CC6EA4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">
                                            <p:graphicEl>
                                              <a:dgm id="{6E6034A3-1248-4325-A5CE-C09CC6EA48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">
                                            <p:graphicEl>
                                              <a:dgm id="{6E6034A3-1248-4325-A5CE-C09CC6EA4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75" decel="100000" fill="hold"/>
                                        <p:tgtEl>
                                          <p:spTgt spid="4">
                                            <p:graphicEl>
                                              <a:dgm id="{6E6034A3-1248-4325-A5CE-C09CC6EA4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6034A3-1248-4325-A5CE-C09CC6EA4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B4E1EF-8EF1-4D57-B0FB-3C3D0D7BF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">
                                            <p:graphicEl>
                                              <a:dgm id="{AAB4E1EF-8EF1-4D57-B0FB-3C3D0D7BF4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">
                                            <p:graphicEl>
                                              <a:dgm id="{AAB4E1EF-8EF1-4D57-B0FB-3C3D0D7BF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75" decel="100000" fill="hold"/>
                                        <p:tgtEl>
                                          <p:spTgt spid="4">
                                            <p:graphicEl>
                                              <a:dgm id="{AAB4E1EF-8EF1-4D57-B0FB-3C3D0D7BF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B4E1EF-8EF1-4D57-B0FB-3C3D0D7BF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489C97-5106-4E66-8375-0526B7545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4">
                                            <p:graphicEl>
                                              <a:dgm id="{E7489C97-5106-4E66-8375-0526B75457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">
                                            <p:graphicEl>
                                              <a:dgm id="{E7489C97-5106-4E66-8375-0526B7545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75" decel="100000" fill="hold"/>
                                        <p:tgtEl>
                                          <p:spTgt spid="4">
                                            <p:graphicEl>
                                              <a:dgm id="{E7489C97-5106-4E66-8375-0526B7545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489C97-5106-4E66-8375-0526B7545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7 1.38778E-17 C 0.02084 1.38778E-17 0.06302 0.05602 0.06302 0.12546 C 0.06302 0.19468 0.02084 0.25093 -0.03107 0.25093 C -0.08298 0.25093 -0.125 0.19468 -0.125 0.12546 C -0.125 0.05602 -0.08298 1.38778E-17 -0.03107 1.38778E-17 Z " pathEditMode="relative" rAng="0" ptsTypes="fffff">
                                      <p:cBhvr>
                                        <p:cTn id="72" dur="17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75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ngsten - 03 - Old bul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 rot="448687">
            <a:off x="971600" y="466641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-Ne</a:t>
            </a:r>
            <a:r>
              <a:rPr lang="hu-H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hu-H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felejtse el leoltani a lámpát, </a:t>
            </a:r>
            <a:r>
              <a:rPr lang="hu-H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ha </a:t>
            </a:r>
            <a:r>
              <a:rPr lang="hu-H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már nincs rá szüksége!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21828" y="188640"/>
            <a:ext cx="564963" cy="640871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hu-HU" sz="2000" dirty="0" smtClean="0">
                <a:solidFill>
                  <a:srgbClr val="66FF66"/>
                </a:solidFill>
                <a:latin typeface="Adobe Garamond Pro" pitchFamily="18" charset="-18"/>
              </a:rPr>
              <a:t>Energiatakarékos</a:t>
            </a:r>
            <a:endParaRPr lang="hu-HU" sz="2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8446447" y="980728"/>
            <a:ext cx="564963" cy="640871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hu-HU" sz="2000" dirty="0" smtClean="0">
                <a:solidFill>
                  <a:srgbClr val="66FF66"/>
                </a:solidFill>
                <a:latin typeface="Adobe Garamond Pro" pitchFamily="18" charset="-18"/>
              </a:rPr>
              <a:t>megoldások</a:t>
            </a:r>
            <a:endParaRPr lang="hu-HU" sz="2000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702666322"/>
              </p:ext>
            </p:extLst>
          </p:nvPr>
        </p:nvGraphicFramePr>
        <p:xfrm>
          <a:off x="704353" y="1808820"/>
          <a:ext cx="5040560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Kép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7340">
            <a:off x="5115759" y="892868"/>
            <a:ext cx="2857500" cy="2857500"/>
          </a:xfrm>
          <a:prstGeom prst="rect">
            <a:avLst/>
          </a:prstGeom>
        </p:spPr>
      </p:pic>
      <p:pic>
        <p:nvPicPr>
          <p:cNvPr id="21" name="Picture 5" descr="C:\Users\J3ckson\AppData\Local\Microsoft\Windows\Temporary Internet Files\Content.IE5\5VTFYU01\MC900432540[1]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65104"/>
            <a:ext cx="1152128" cy="10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Kereszt 2">
            <a:hlinkClick r:id="rId14" action="ppaction://hlinksldjump"/>
          </p:cNvPr>
          <p:cNvSpPr/>
          <p:nvPr/>
        </p:nvSpPr>
        <p:spPr>
          <a:xfrm>
            <a:off x="5724128" y="5013176"/>
            <a:ext cx="1440160" cy="1402854"/>
          </a:xfrm>
          <a:prstGeom prst="pl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Többet</a:t>
            </a:r>
            <a:endParaRPr lang="hu-HU" dirty="0">
              <a:solidFill>
                <a:schemeClr val="accent3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70973D4-97CB-4065-B6E5-3A1B8612BB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graphicEl>
                                              <a:dgm id="{F70973D4-97CB-4065-B6E5-3A1B8612BB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7EB078B-75C4-411E-9885-699D2FA06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graphicEl>
                                              <a:dgm id="{D7EB078B-75C4-411E-9885-699D2FA06F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Graphic spid="15" grpId="0" uiExpand="1">
        <p:bldSub>
          <a:bldDgm bld="lvlOne"/>
        </p:bldSub>
      </p:bldGraphic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d Turbines.mp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0" y="116632"/>
            <a:ext cx="633670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u-HU" sz="2000" b="1" dirty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Caslon Pro Bold" pitchFamily="18" charset="-18"/>
              </a:rPr>
              <a:t>Ne fűtse túl az otthonát! A háztartásokban használt energia 70%-a fűtésre megy el. Ha csak 1°C fokkal csökkentik az otthoni hőmérsékletet, akár 7%-kal csökkenhet a fűtésszámla.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606377" y="1284177"/>
            <a:ext cx="63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Caslon Pro Bold" pitchFamily="18" charset="-18"/>
              </a:rPr>
              <a:t>Amikor szellőztet, hagyja az ablakot tárva néhány percig, majd csukja be újra. Ez jobb módszer, mint hosszú időn keresztül tartó szellőzetéssel hagyni a meleget elszökni.</a:t>
            </a:r>
            <a:endParaRPr lang="hu-HU" sz="2000" dirty="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-18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331640" y="3284984"/>
            <a:ext cx="4824536" cy="707886"/>
          </a:xfrm>
          <a:prstGeom prst="rect">
            <a:avLst/>
          </a:prstGeom>
          <a:gradFill flip="none" rotWithShape="1">
            <a:gsLst>
              <a:gs pos="17000">
                <a:schemeClr val="accent6"/>
              </a:gs>
              <a:gs pos="97000">
                <a:schemeClr val="accent3">
                  <a:shade val="94000"/>
                  <a:satMod val="135000"/>
                  <a:alpha val="57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Nyílászárók szigetelésének </a:t>
            </a:r>
            <a:r>
              <a:rPr lang="hu-H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ellenörzése</a:t>
            </a: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 </a:t>
            </a:r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esetleges nyílászárók cseréje</a:t>
            </a:r>
            <a:r>
              <a:rPr lang="hu-H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.</a:t>
            </a:r>
          </a:p>
        </p:txBody>
      </p:sp>
      <p:sp>
        <p:nvSpPr>
          <p:cNvPr id="13" name="Jobbra nyíl 12"/>
          <p:cNvSpPr/>
          <p:nvPr/>
        </p:nvSpPr>
        <p:spPr>
          <a:xfrm>
            <a:off x="593701" y="3308201"/>
            <a:ext cx="720080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Picture 5" descr="C:\Users\J3ckson\AppData\Local\Microsoft\Windows\Temporary Internet Files\Content.IE5\5VTFYU01\MC900432540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29656"/>
            <a:ext cx="1152128" cy="10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zövegdoboz 23"/>
          <p:cNvSpPr txBox="1"/>
          <p:nvPr/>
        </p:nvSpPr>
        <p:spPr>
          <a:xfrm>
            <a:off x="1313781" y="3989025"/>
            <a:ext cx="4824536" cy="707886"/>
          </a:xfrm>
          <a:prstGeom prst="rect">
            <a:avLst/>
          </a:prstGeom>
          <a:gradFill flip="none" rotWithShape="1">
            <a:gsLst>
              <a:gs pos="31000">
                <a:schemeClr val="accent6"/>
              </a:gs>
              <a:gs pos="72000">
                <a:schemeClr val="accent3">
                  <a:shade val="94000"/>
                  <a:satMod val="135000"/>
                  <a:alpha val="57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Víz és fűtéscsövek teljes szakszerű szigetelése.</a:t>
            </a:r>
          </a:p>
        </p:txBody>
      </p:sp>
      <p:sp>
        <p:nvSpPr>
          <p:cNvPr id="26" name="Jobbra nyíl 25"/>
          <p:cNvSpPr/>
          <p:nvPr/>
        </p:nvSpPr>
        <p:spPr>
          <a:xfrm flipH="1">
            <a:off x="6156176" y="4016087"/>
            <a:ext cx="792088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64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 animBg="1"/>
      <p:bldP spid="13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Wind Turbines.mpg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535" y="0"/>
            <a:ext cx="9167536" cy="6858000"/>
          </a:xfr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33174683"/>
              </p:ext>
            </p:extLst>
          </p:nvPr>
        </p:nvGraphicFramePr>
        <p:xfrm>
          <a:off x="1691680" y="548680"/>
          <a:ext cx="6432376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2857500" cy="2143125"/>
          </a:xfrm>
          <a:prstGeom prst="rect">
            <a:avLst/>
          </a:prstGeom>
        </p:spPr>
      </p:pic>
      <p:cxnSp>
        <p:nvCxnSpPr>
          <p:cNvPr id="6" name="Egyenes összekötő nyíllal 5"/>
          <p:cNvCxnSpPr/>
          <p:nvPr/>
        </p:nvCxnSpPr>
        <p:spPr>
          <a:xfrm flipH="1">
            <a:off x="1952675" y="2268314"/>
            <a:ext cx="1944216" cy="2520280"/>
          </a:xfrm>
          <a:prstGeom prst="straightConnector1">
            <a:avLst/>
          </a:prstGeom>
          <a:ln w="53975" cap="flat" cmpd="sng">
            <a:round/>
            <a:headEnd type="oval" w="sm" len="sm"/>
            <a:tailEnd type="arrow" w="lg" len="lg"/>
          </a:ln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C:\Users\J3ckson\AppData\Local\Microsoft\Windows\Temporary Internet Files\Content.IE5\5VTFYU01\MC900432540[1]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152128" cy="10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Egyenes összekötő nyíllal 9"/>
          <p:cNvCxnSpPr/>
          <p:nvPr/>
        </p:nvCxnSpPr>
        <p:spPr>
          <a:xfrm flipH="1" flipV="1">
            <a:off x="1619672" y="836712"/>
            <a:ext cx="1728192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Pluszjel 11">
            <a:hlinkClick r:id="rId13" action="ppaction://hlinksldjump"/>
          </p:cNvPr>
          <p:cNvSpPr/>
          <p:nvPr/>
        </p:nvSpPr>
        <p:spPr>
          <a:xfrm>
            <a:off x="179512" y="120105"/>
            <a:ext cx="1584176" cy="144016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Használat</a:t>
            </a:r>
          </a:p>
        </p:txBody>
      </p:sp>
      <p:sp>
        <p:nvSpPr>
          <p:cNvPr id="13" name="Akciógomb: Információ 12">
            <a:hlinkClick r:id="rId14" action="ppaction://hlinksldjump" highlightClick="1"/>
          </p:cNvPr>
          <p:cNvSpPr/>
          <p:nvPr/>
        </p:nvSpPr>
        <p:spPr>
          <a:xfrm>
            <a:off x="7380312" y="4653136"/>
            <a:ext cx="1080120" cy="100811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5292080" y="4437112"/>
            <a:ext cx="1944216" cy="504056"/>
          </a:xfrm>
          <a:prstGeom prst="straightConnector1">
            <a:avLst/>
          </a:prstGeom>
          <a:ln w="50800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17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5AF16C1-DB7B-487E-9640-3D505CA2C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65AF16C1-DB7B-487E-9640-3D505CA2C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65AF16C1-DB7B-487E-9640-3D505CA2C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CD658C-348E-4EDA-A915-EF62A2B13A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8DCD658C-348E-4EDA-A915-EF62A2B13A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graphicEl>
                                              <a:dgm id="{8DCD658C-348E-4EDA-A915-EF62A2B13A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DC8724-958C-4250-B0F7-07857969AD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80DC8724-958C-4250-B0F7-07857969AD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80DC8724-958C-4250-B0F7-07857969AD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EE3636-BD8C-4240-A08E-A1C20EF6A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94EE3636-BD8C-4240-A08E-A1C20EF6A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graphicEl>
                                              <a:dgm id="{94EE3636-BD8C-4240-A08E-A1C20EF6A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197D40-188F-4FE3-83A6-A8BCE5B37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A6197D40-188F-4FE3-83A6-A8BCE5B37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A6197D40-188F-4FE3-83A6-A8BCE5B37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299CD2-AA3A-4FBE-BA1E-4876E0960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88299CD2-AA3A-4FBE-BA1E-4876E0960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88299CD2-AA3A-4FBE-BA1E-4876E0960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80B96C-ED58-408B-9E7A-A18ED5E41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C280B96C-ED58-408B-9E7A-A18ED5E41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C280B96C-ED58-408B-9E7A-A18ED5E41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78A9A5-612F-444A-B521-B89BB8E38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AA78A9A5-612F-444A-B521-B89BB8E38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AA78A9A5-612F-444A-B521-B89BB8E38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7EBD5A-C777-4BFF-BEA0-7F6D12B56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C87EBD5A-C777-4BFF-BEA0-7F6D12B56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C87EBD5A-C777-4BFF-BEA0-7F6D12B56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7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lvlAtOnce"/>
        </p:bldSub>
      </p:bldGraphic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Wind Turbines.mpg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1381768" y="14114"/>
            <a:ext cx="9144000" cy="6843885"/>
          </a:xfrm>
        </p:spPr>
      </p:pic>
      <p:pic>
        <p:nvPicPr>
          <p:cNvPr id="8" name="Wind Turbines.mp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88"/>
            <a:ext cx="9144000" cy="6846912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55203247"/>
              </p:ext>
            </p:extLst>
          </p:nvPr>
        </p:nvGraphicFramePr>
        <p:xfrm>
          <a:off x="30138" y="256490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Kép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45224"/>
            <a:ext cx="1225488" cy="919116"/>
          </a:xfrm>
          <a:prstGeom prst="rect">
            <a:avLst/>
          </a:prstGeom>
          <a:scene3d>
            <a:camera prst="orthographicFront">
              <a:rot lat="0" lon="2400000" rev="0"/>
            </a:camera>
            <a:lightRig rig="threePt" dir="t"/>
          </a:scene3d>
        </p:spPr>
      </p:pic>
      <p:sp>
        <p:nvSpPr>
          <p:cNvPr id="14" name="Nyolcszög 13"/>
          <p:cNvSpPr/>
          <p:nvPr/>
        </p:nvSpPr>
        <p:spPr>
          <a:xfrm>
            <a:off x="6516216" y="1189001"/>
            <a:ext cx="2268928" cy="2232248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Stoppos WC tartály használata.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4282404" y="188640"/>
            <a:ext cx="4106020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"/>
            </a:schemeClr>
          </a:solidFill>
          <a:scene3d>
            <a:camera prst="orthographicFront">
              <a:rot lat="789117" lon="18853309" rev="21247748"/>
            </a:camera>
            <a:lightRig rig="threePt" dir="t"/>
          </a:scene3d>
          <a:sp3d z="336550"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latin typeface="Adobe Caslon Pro Bold" pitchFamily="18" charset="-18"/>
              </a:rPr>
              <a:t>Esővíz gyűjtése hasznosítása( </a:t>
            </a:r>
            <a:r>
              <a:rPr lang="hu-HU" dirty="0" smtClean="0">
                <a:solidFill>
                  <a:srgbClr val="0070C0"/>
                </a:solidFill>
                <a:latin typeface="Adobe Caslon Pro Bold" pitchFamily="18" charset="-18"/>
              </a:rPr>
              <a:t>virágok, </a:t>
            </a:r>
            <a:r>
              <a:rPr lang="hu-HU" dirty="0">
                <a:solidFill>
                  <a:srgbClr val="0070C0"/>
                </a:solidFill>
                <a:latin typeface="Adobe Caslon Pro Bold" pitchFamily="18" charset="-18"/>
              </a:rPr>
              <a:t>növények locsolására)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83568" y="404665"/>
            <a:ext cx="3312368" cy="923330"/>
          </a:xfrm>
          <a:prstGeom prst="rect">
            <a:avLst/>
          </a:prstGeom>
          <a:solidFill>
            <a:schemeClr val="accent1">
              <a:lumMod val="75000"/>
              <a:alpha val="43000"/>
            </a:schemeClr>
          </a:solidFill>
          <a:scene3d>
            <a:camera prst="orthographicFront">
              <a:rot lat="20999999" lon="1200001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/>
              <a:t>Amikor új háztartási gépet vásárol </a:t>
            </a:r>
            <a:r>
              <a:rPr lang="hu-HU" dirty="0">
                <a:solidFill>
                  <a:srgbClr val="00B050"/>
                </a:solidFill>
              </a:rPr>
              <a:t>A+ </a:t>
            </a:r>
            <a:r>
              <a:rPr lang="hu-HU" dirty="0"/>
              <a:t>energiaosztályt válasszon.</a:t>
            </a:r>
          </a:p>
        </p:txBody>
      </p:sp>
      <p:pic>
        <p:nvPicPr>
          <p:cNvPr id="18" name="Picture 5" descr="C:\Users\J3ckson\AppData\Local\Microsoft\Windows\Temporary Internet Files\Content.IE5\5VTFYU01\MC900432540[1]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393687"/>
            <a:ext cx="1152128" cy="10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13248F-AC97-4E9D-A765-6FF1AA5C0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13248F-AC97-4E9D-A765-6FF1AA5C0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13248F-AC97-4E9D-A765-6FF1AA5C0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13248F-AC97-4E9D-A765-6FF1AA5C0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8313248F-AC97-4E9D-A765-6FF1AA5C0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13248F-AC97-4E9D-A765-6FF1AA5C0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13248F-AC97-4E9D-A765-6FF1AA5C0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13248F-AC97-4E9D-A765-6FF1AA5C0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13248F-AC97-4E9D-A765-6FF1AA5C0E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B5312E-15C2-4769-90FF-FB8D316D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B5312E-15C2-4769-90FF-FB8D316D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B5312E-15C2-4769-90FF-FB8D316D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B5312E-15C2-4769-90FF-FB8D316D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graphicEl>
                                              <a:dgm id="{7FB5312E-15C2-4769-90FF-FB8D316D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B5312E-15C2-4769-90FF-FB8D316D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B5312E-15C2-4769-90FF-FB8D316D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B5312E-15C2-4769-90FF-FB8D316D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B5312E-15C2-4769-90FF-FB8D316DD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842D0A-F62B-414B-9D2C-2DBA3A26A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842D0A-F62B-414B-9D2C-2DBA3A26A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842D0A-F62B-414B-9D2C-2DBA3A26A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842D0A-F62B-414B-9D2C-2DBA3A26A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graphicEl>
                                              <a:dgm id="{3A842D0A-F62B-414B-9D2C-2DBA3A26A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842D0A-F62B-414B-9D2C-2DBA3A26A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842D0A-F62B-414B-9D2C-2DBA3A26A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842D0A-F62B-414B-9D2C-2DBA3A26A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842D0A-F62B-414B-9D2C-2DBA3A26A9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  <p:bldP spid="14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1756</TotalTime>
  <Words>720</Words>
  <Application>Microsoft Office PowerPoint</Application>
  <PresentationFormat>Diavetítés a képernyőre (4:3 oldalarány)</PresentationFormat>
  <Paragraphs>85</Paragraphs>
  <Slides>13</Slides>
  <Notes>0</Notes>
  <HiddenSlides>0</HiddenSlides>
  <MMClips>16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4" baseType="lpstr">
      <vt:lpstr>Office-téma</vt:lpstr>
      <vt:lpstr> Energiatakarékos megoldások </vt:lpstr>
      <vt:lpstr>Az emberek hajlamosak azt hinni, hogy a személyes döntéseikkel nem befolyásolhatják közös érdekeinket. Pedig, nagyon is befolyásolhatják. Ahogy mi okoztuk a klímaváltozást, épp úgy tehetünk is ellene</vt:lpstr>
      <vt:lpstr>PowerPoint bemutató</vt:lpstr>
      <vt:lpstr> Energiatakarékos megoldások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J3ckson</dc:creator>
  <cp:lastModifiedBy>Mécsei Dániel</cp:lastModifiedBy>
  <cp:revision>213</cp:revision>
  <dcterms:created xsi:type="dcterms:W3CDTF">2013-01-23T21:22:02Z</dcterms:created>
  <dcterms:modified xsi:type="dcterms:W3CDTF">2013-02-15T08:13:18Z</dcterms:modified>
</cp:coreProperties>
</file>