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2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1" d="100"/>
          <a:sy n="81" d="100"/>
        </p:scale>
        <p:origin x="-83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E957-208A-4812-A3D7-39C8A98ED53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6906-E7A4-490F-96D6-C6E397B3187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580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26906-E7A4-490F-96D6-C6E397B3187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358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26906-E7A4-490F-96D6-C6E397B3187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97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D7AA53-3CEF-4AE5-9D36-267B5258F4AC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04D704-1534-44DB-ABA2-A6B9BFA2BD3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3600399" cy="1989748"/>
          </a:xfrm>
        </p:spPr>
        <p:txBody>
          <a:bodyPr>
            <a:normAutofit/>
          </a:bodyPr>
          <a:lstStyle/>
          <a:p>
            <a:r>
              <a:rPr lang="hu-HU" dirty="0" smtClean="0"/>
              <a:t>A környezet-szennyezés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Stumpf Dávid 6.c</a:t>
            </a:r>
          </a:p>
          <a:p>
            <a:r>
              <a:rPr lang="hu-HU" dirty="0" err="1" smtClean="0"/>
              <a:t>Erzsébethelyi</a:t>
            </a:r>
            <a:r>
              <a:rPr lang="hu-HU" dirty="0" smtClean="0"/>
              <a:t> Általános Iskola</a:t>
            </a:r>
          </a:p>
          <a:p>
            <a:r>
              <a:rPr lang="hu-HU" dirty="0" smtClean="0"/>
              <a:t>Békéscsaba, Rózsa u. 21-23.</a:t>
            </a:r>
          </a:p>
          <a:p>
            <a:r>
              <a:rPr lang="hu-HU" dirty="0" smtClean="0"/>
              <a:t>Felkészítő tanár: Gyulainé </a:t>
            </a:r>
            <a:r>
              <a:rPr lang="hu-HU" dirty="0" err="1" smtClean="0"/>
              <a:t>Novodomszki</a:t>
            </a:r>
            <a:r>
              <a:rPr lang="hu-HU" dirty="0" smtClean="0"/>
              <a:t> Borbála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766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 a kis bemutató a környezet védeleméről fog szólni. </a:t>
            </a:r>
            <a:r>
              <a:rPr lang="hu-HU" dirty="0" smtClean="0"/>
              <a:t>Kérem, </a:t>
            </a:r>
            <a:r>
              <a:rPr lang="hu-HU" dirty="0" smtClean="0"/>
              <a:t>nézzék figyelmesen!!!</a:t>
            </a:r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6068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98072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Mit tehetünk a víz szennyezése ellen?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szemetet </a:t>
            </a:r>
            <a:r>
              <a:rPr lang="hu-HU" dirty="0" smtClean="0"/>
              <a:t>ne </a:t>
            </a:r>
            <a:r>
              <a:rPr lang="hu-HU" dirty="0" smtClean="0"/>
              <a:t>a vízbe</a:t>
            </a:r>
            <a:r>
              <a:rPr lang="hu-HU" dirty="0" smtClean="0"/>
              <a:t>, </a:t>
            </a:r>
            <a:r>
              <a:rPr lang="hu-HU" dirty="0" smtClean="0"/>
              <a:t>hanem a kijelölt szemétgyűjtő helyre </a:t>
            </a:r>
            <a:r>
              <a:rPr lang="hu-HU" dirty="0" smtClean="0"/>
              <a:t>dobjuk!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vizekbe </a:t>
            </a:r>
            <a:r>
              <a:rPr lang="hu-HU" dirty="0" smtClean="0"/>
              <a:t>ne engedjünk </a:t>
            </a:r>
            <a:r>
              <a:rPr lang="hu-HU" dirty="0" smtClean="0"/>
              <a:t>bele semmilyen káros anyagot !</a:t>
            </a:r>
          </a:p>
          <a:p>
            <a:pPr marL="342900" indent="-342900">
              <a:buAutoNum type="arabicPeriod"/>
            </a:pPr>
            <a:r>
              <a:rPr lang="hu-HU" dirty="0" smtClean="0"/>
              <a:t>A már </a:t>
            </a:r>
            <a:r>
              <a:rPr lang="hu-HU" dirty="0" smtClean="0"/>
              <a:t>vízbe került hulladékot </a:t>
            </a:r>
            <a:r>
              <a:rPr lang="hu-HU" dirty="0" smtClean="0"/>
              <a:t>igyekezzünk kihalászni, kiszedni! 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96952"/>
            <a:ext cx="3816424" cy="3370510"/>
          </a:xfrm>
          <a:prstGeom prst="rect">
            <a:avLst/>
          </a:prstGeom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815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doboz 26"/>
          <p:cNvSpPr txBox="1"/>
          <p:nvPr/>
        </p:nvSpPr>
        <p:spPr>
          <a:xfrm>
            <a:off x="1259632" y="119675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 nem szennyezed a </a:t>
            </a:r>
            <a:r>
              <a:rPr lang="hu-HU" dirty="0" smtClean="0"/>
              <a:t>vizet, </a:t>
            </a:r>
            <a:r>
              <a:rPr lang="hu-HU" dirty="0" smtClean="0"/>
              <a:t>erre lehet </a:t>
            </a:r>
            <a:r>
              <a:rPr lang="hu-HU" dirty="0" smtClean="0"/>
              <a:t>használni:</a:t>
            </a:r>
            <a:endParaRPr lang="hu-HU" dirty="0" smtClean="0"/>
          </a:p>
          <a:p>
            <a:pPr algn="ctr"/>
            <a:endParaRPr lang="hu-HU" dirty="0"/>
          </a:p>
          <a:p>
            <a:r>
              <a:rPr lang="hu-HU" dirty="0" smtClean="0"/>
              <a:t>a </a:t>
            </a:r>
            <a:r>
              <a:rPr lang="hu-HU" dirty="0" smtClean="0"/>
              <a:t>gyümölcsöket </a:t>
            </a:r>
            <a:r>
              <a:rPr lang="hu-HU" dirty="0" smtClean="0"/>
              <a:t>tiszta vízzel </a:t>
            </a:r>
            <a:r>
              <a:rPr lang="hu-HU" dirty="0" smtClean="0"/>
              <a:t>mossuk meg,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víz </a:t>
            </a:r>
            <a:r>
              <a:rPr lang="hu-HU" dirty="0" smtClean="0"/>
              <a:t>a </a:t>
            </a:r>
            <a:r>
              <a:rPr lang="hu-HU" dirty="0" smtClean="0"/>
              <a:t>mi és </a:t>
            </a:r>
            <a:r>
              <a:rPr lang="hu-HU" dirty="0" smtClean="0"/>
              <a:t>kis </a:t>
            </a:r>
            <a:r>
              <a:rPr lang="hu-HU" dirty="0" smtClean="0"/>
              <a:t>kedvenceink </a:t>
            </a:r>
            <a:r>
              <a:rPr lang="hu-HU" dirty="0" smtClean="0"/>
              <a:t>ivóvize,</a:t>
            </a:r>
          </a:p>
          <a:p>
            <a:r>
              <a:rPr lang="hu-HU" dirty="0" smtClean="0"/>
              <a:t>és </a:t>
            </a:r>
            <a:r>
              <a:rPr lang="hu-HU" dirty="0" smtClean="0"/>
              <a:t>használhatjuk mosásra ,</a:t>
            </a:r>
            <a:r>
              <a:rPr lang="hu-HU" dirty="0" smtClean="0"/>
              <a:t>mosogatásra, tisztálkodásra is.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924943"/>
            <a:ext cx="4320480" cy="3384377"/>
          </a:xfrm>
          <a:prstGeom prst="rect">
            <a:avLst/>
          </a:prstGeom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4124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kciógomb: Tovább vagy Következő 2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1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119675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Levegőszennyezés.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Miért ne szennyezzük a levegőt?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Mert levegő nélkül minden élőlény kihalna.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01008"/>
            <a:ext cx="3131815" cy="230425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779" y="3819213"/>
            <a:ext cx="2676128" cy="19524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900067"/>
            <a:ext cx="2438400" cy="1790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9" y="3717032"/>
            <a:ext cx="2736305" cy="2054590"/>
          </a:xfrm>
          <a:prstGeom prst="rect">
            <a:avLst/>
          </a:prstGeom>
        </p:spPr>
      </p:pic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issza vagy Előző 7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645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1268760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 hozz haza semmilyen állatbőrt külföldről!</a:t>
            </a:r>
          </a:p>
          <a:p>
            <a:endParaRPr lang="hu-HU" dirty="0"/>
          </a:p>
          <a:p>
            <a:pPr lvl="1"/>
            <a:r>
              <a:rPr lang="hu-HU" dirty="0" smtClean="0"/>
              <a:t>Ha </a:t>
            </a:r>
            <a:r>
              <a:rPr lang="hu-HU" dirty="0" smtClean="0"/>
              <a:t>nyaralásból hazahozol </a:t>
            </a:r>
            <a:r>
              <a:rPr lang="hu-HU" dirty="0" smtClean="0"/>
              <a:t>valamilyen </a:t>
            </a:r>
            <a:r>
              <a:rPr lang="hu-HU" dirty="0" smtClean="0"/>
              <a:t>állatbőrből </a:t>
            </a:r>
            <a:r>
              <a:rPr lang="hu-HU" dirty="0" smtClean="0"/>
              <a:t>vagy csontból készült tárgyat, akkor az ott élő </a:t>
            </a:r>
            <a:r>
              <a:rPr lang="hu-HU" dirty="0" smtClean="0"/>
              <a:t>állatfajokat veszélyezteted.</a:t>
            </a:r>
            <a:endParaRPr lang="hu-HU" dirty="0" smtClean="0"/>
          </a:p>
          <a:p>
            <a:pPr lvl="1"/>
            <a:r>
              <a:rPr lang="hu-HU" dirty="0" smtClean="0"/>
              <a:t>Másrészt pedig a vámosoknak is fel fog tűnni, hogy milyen szép új </a:t>
            </a:r>
            <a:r>
              <a:rPr lang="hu-HU" dirty="0" smtClean="0"/>
              <a:t>bőrgarnitúrád </a:t>
            </a:r>
            <a:r>
              <a:rPr lang="hu-HU" dirty="0" smtClean="0"/>
              <a:t>van!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92" y="4077070"/>
            <a:ext cx="2438400" cy="18764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210421"/>
            <a:ext cx="2838450" cy="1609725"/>
          </a:xfrm>
          <a:prstGeom prst="rect">
            <a:avLst/>
          </a:prstGeom>
        </p:spPr>
      </p:pic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452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350"/>
                            </p:stCondLst>
                            <p:childTnLst>
                              <p:par>
                                <p:cTn id="3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97931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Ezért ne szennyezd a </a:t>
            </a:r>
            <a:r>
              <a:rPr lang="hu-HU" dirty="0" smtClean="0"/>
              <a:t>környezetet!</a:t>
            </a:r>
            <a:endParaRPr lang="hu-HU" dirty="0" smtClean="0"/>
          </a:p>
          <a:p>
            <a:r>
              <a:rPr lang="hu-HU" dirty="0" smtClean="0"/>
              <a:t>Mert ha te nem bántod a bolygódat ahol élsz , az se fog bántani téged!!! 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348880"/>
            <a:ext cx="6192688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043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rot="911611">
            <a:off x="1259632" y="242088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cap="small" dirty="0" smtClean="0">
                <a:solidFill>
                  <a:srgbClr val="FF0000"/>
                </a:solidFill>
                <a:latin typeface="Blackadder ITC" pitchFamily="82" charset="0"/>
              </a:rPr>
              <a:t>Köszönöm figyelmüket!!!</a:t>
            </a:r>
            <a:endParaRPr lang="hu-HU" sz="4000" cap="small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3" name="Akciógomb: Vissza vagy Előző 2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91580" y="4293096"/>
            <a:ext cx="76688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</a:t>
            </a:r>
          </a:p>
          <a:p>
            <a:pPr algn="ctr"/>
            <a:r>
              <a:rPr lang="hu-HU" sz="1600" dirty="0" err="1" smtClean="0"/>
              <a:t>Google</a:t>
            </a:r>
            <a:r>
              <a:rPr lang="hu-HU" sz="1600" dirty="0" smtClean="0"/>
              <a:t> keresővel talált </a:t>
            </a:r>
            <a:r>
              <a:rPr lang="hu-HU" sz="1600" dirty="0" smtClean="0"/>
              <a:t>képek</a:t>
            </a:r>
            <a:endParaRPr lang="hu-HU" sz="1600" dirty="0" smtClean="0"/>
          </a:p>
          <a:p>
            <a:pPr algn="ctr"/>
            <a:r>
              <a:rPr lang="hu-HU" sz="1600" dirty="0" smtClean="0"/>
              <a:t>Annie </a:t>
            </a:r>
            <a:r>
              <a:rPr lang="hu-HU" sz="1600" dirty="0" err="1" smtClean="0"/>
              <a:t>Groovie</a:t>
            </a:r>
            <a:r>
              <a:rPr lang="hu-HU" sz="1600" dirty="0" smtClean="0"/>
              <a:t>: Leon </a:t>
            </a:r>
            <a:r>
              <a:rPr lang="hu-HU" sz="1600" dirty="0" smtClean="0"/>
              <a:t>és a </a:t>
            </a:r>
            <a:r>
              <a:rPr lang="hu-HU" sz="1600" dirty="0" smtClean="0"/>
              <a:t>környezetvédelem, Csimota Könyvkiadó, 2010.</a:t>
            </a:r>
            <a:endParaRPr lang="hu-HU" sz="1600" dirty="0"/>
          </a:p>
        </p:txBody>
      </p:sp>
      <p:sp>
        <p:nvSpPr>
          <p:cNvPr id="4" name="Akciógomb: Végére 3">
            <a:hlinkClick r:id="" action="ppaction://hlinkshowjump?jump=endshow" highlightClick="1"/>
          </p:cNvPr>
          <p:cNvSpPr/>
          <p:nvPr/>
        </p:nvSpPr>
        <p:spPr>
          <a:xfrm>
            <a:off x="7956376" y="6142493"/>
            <a:ext cx="864096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639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87624" y="1412776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Miért rossz a környezetszennyezés?</a:t>
            </a:r>
          </a:p>
          <a:p>
            <a:r>
              <a:rPr lang="hu-HU" dirty="0" smtClean="0"/>
              <a:t> </a:t>
            </a:r>
          </a:p>
          <a:p>
            <a:pPr marL="342900" indent="-342900">
              <a:buAutoNum type="arabicPeriod"/>
            </a:pPr>
            <a:r>
              <a:rPr lang="hu-HU" dirty="0" smtClean="0"/>
              <a:t>Ha szennyezed a környezetedet, akkor igazából a saját vagy a családtagjaid életét nehezíted meg .</a:t>
            </a:r>
          </a:p>
          <a:p>
            <a:pPr marL="342900" indent="-342900">
              <a:buAutoNum type="arabicPeriod"/>
            </a:pPr>
            <a:r>
              <a:rPr lang="hu-HU" dirty="0" smtClean="0"/>
              <a:t>A természet adja neked az ételeidet, az állataidat, a növényeidet és a ruháid nagy részét.</a:t>
            </a:r>
          </a:p>
          <a:p>
            <a:pPr marL="342900" indent="-342900">
              <a:buAutoNum type="arabicPeriod"/>
            </a:pPr>
            <a:r>
              <a:rPr lang="hu-HU" dirty="0" smtClean="0"/>
              <a:t>Ha szennyezed a vizeket se neked, se az állatoknak nem lesz meg az egyik létfontosságú dolog az élethez. </a:t>
            </a:r>
          </a:p>
          <a:p>
            <a:pPr marL="342900" indent="-342900">
              <a:buAutoNum type="arabicPeriod"/>
            </a:pPr>
            <a:r>
              <a:rPr lang="hu-HU" dirty="0" smtClean="0"/>
              <a:t>A levegőt se szennyezd, mert gondold el: ha egyszer elfogy az összes </a:t>
            </a:r>
            <a:r>
              <a:rPr lang="hu-HU" dirty="0" smtClean="0"/>
              <a:t>oxigén, </a:t>
            </a:r>
            <a:r>
              <a:rPr lang="hu-HU" dirty="0" smtClean="0"/>
              <a:t>akkor az élet végleg eltűnik a földről. </a:t>
            </a:r>
          </a:p>
        </p:txBody>
      </p:sp>
      <p:pic>
        <p:nvPicPr>
          <p:cNvPr id="1026" name="Picture 2" descr="C:\Users\Tanulo\AppData\Local\Microsoft\Windows\Temporary Internet Files\Content.IE5\CNBB4JT3\MP9004373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331" y="4221088"/>
            <a:ext cx="2790837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9440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1345541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Ide jutunk, </a:t>
            </a:r>
            <a:r>
              <a:rPr lang="hu-HU" dirty="0" smtClean="0"/>
              <a:t>ha szennyezed a környezetet!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680" y="2204864"/>
            <a:ext cx="2520280" cy="20162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133" y="2221164"/>
            <a:ext cx="2695575" cy="16954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4365105"/>
            <a:ext cx="2736304" cy="1728192"/>
          </a:xfrm>
          <a:prstGeom prst="rect">
            <a:avLst/>
          </a:prstGeom>
        </p:spPr>
      </p:pic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Vissza vagy Előző 7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014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14127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erdők szennyezése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24208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 szennyezed az erdőt, akkor az élőlények </a:t>
            </a:r>
            <a:r>
              <a:rPr lang="hu-HU" dirty="0" smtClean="0"/>
              <a:t>sokaságát </a:t>
            </a:r>
            <a:r>
              <a:rPr lang="hu-HU" dirty="0" smtClean="0"/>
              <a:t>veszélyezteted, mert az </a:t>
            </a:r>
            <a:r>
              <a:rPr lang="hu-HU" dirty="0" smtClean="0"/>
              <a:t>élőhelyüket </a:t>
            </a:r>
            <a:r>
              <a:rPr lang="hu-HU" dirty="0" smtClean="0"/>
              <a:t>és </a:t>
            </a:r>
            <a:r>
              <a:rPr lang="hu-HU" dirty="0" smtClean="0"/>
              <a:t>menedéküket pusztítod.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827618"/>
            <a:ext cx="1728192" cy="12944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071" y="4941168"/>
            <a:ext cx="1865882" cy="11885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537651"/>
            <a:ext cx="1891288" cy="1380712"/>
          </a:xfrm>
          <a:prstGeom prst="rect">
            <a:avLst/>
          </a:prstGeom>
        </p:spPr>
      </p:pic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6243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1628800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erdő </a:t>
            </a:r>
            <a:r>
              <a:rPr lang="hu-HU" dirty="0" smtClean="0"/>
              <a:t>fohásza</a:t>
            </a:r>
            <a:endParaRPr lang="hu-HU" dirty="0"/>
          </a:p>
          <a:p>
            <a:r>
              <a:rPr lang="hu-HU" dirty="0"/>
              <a:t> </a:t>
            </a:r>
          </a:p>
          <a:p>
            <a:r>
              <a:rPr lang="hu-HU" dirty="0"/>
              <a:t>Vándor, ki elhaladsz mellettem, ne emelj rám kezet!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Én vagyok tűzhelyed melege hideg, téli </a:t>
            </a:r>
            <a:r>
              <a:rPr lang="hu-HU" dirty="0" smtClean="0"/>
              <a:t>éjszakákon.</a:t>
            </a:r>
            <a:endParaRPr lang="hu-HU" dirty="0"/>
          </a:p>
          <a:p>
            <a:r>
              <a:rPr lang="hu-HU" dirty="0" smtClean="0"/>
              <a:t>Én </a:t>
            </a:r>
            <a:r>
              <a:rPr lang="hu-HU" dirty="0"/>
              <a:t>vagyok tornácod fedele, melynek árnyékában menekülsz a tűző nap elől,</a:t>
            </a:r>
          </a:p>
          <a:p>
            <a:r>
              <a:rPr lang="hu-HU" dirty="0" smtClean="0"/>
              <a:t>és </a:t>
            </a:r>
            <a:r>
              <a:rPr lang="hu-HU" dirty="0"/>
              <a:t>gyümölcsöm oltja szomjadat.</a:t>
            </a:r>
          </a:p>
          <a:p>
            <a:r>
              <a:rPr lang="hu-HU" dirty="0" smtClean="0"/>
              <a:t>Én </a:t>
            </a:r>
            <a:r>
              <a:rPr lang="hu-HU" dirty="0"/>
              <a:t>vagyok a gerenda, mely házadat </a:t>
            </a:r>
            <a:r>
              <a:rPr lang="hu-HU" dirty="0" smtClean="0"/>
              <a:t>tartja.</a:t>
            </a:r>
            <a:endParaRPr lang="hu-HU" dirty="0"/>
          </a:p>
          <a:p>
            <a:r>
              <a:rPr lang="hu-HU" dirty="0" smtClean="0"/>
              <a:t>Én </a:t>
            </a:r>
            <a:r>
              <a:rPr lang="hu-HU" dirty="0"/>
              <a:t>vagyok asztalod </a:t>
            </a:r>
            <a:r>
              <a:rPr lang="hu-HU" dirty="0" smtClean="0"/>
              <a:t>lapja.</a:t>
            </a:r>
            <a:endParaRPr lang="hu-HU" dirty="0"/>
          </a:p>
          <a:p>
            <a:r>
              <a:rPr lang="hu-HU" dirty="0" smtClean="0"/>
              <a:t>Én </a:t>
            </a:r>
            <a:r>
              <a:rPr lang="hu-HU" dirty="0"/>
              <a:t>vagyok az ágy, amelyben fekszel, a </a:t>
            </a:r>
            <a:r>
              <a:rPr lang="hu-HU" dirty="0" smtClean="0"/>
              <a:t>deszka, amelyből </a:t>
            </a:r>
            <a:r>
              <a:rPr lang="hu-HU" dirty="0"/>
              <a:t>csónakodat </a:t>
            </a:r>
            <a:r>
              <a:rPr lang="hu-HU" dirty="0" smtClean="0"/>
              <a:t>építed.</a:t>
            </a:r>
            <a:endParaRPr lang="hu-HU" dirty="0"/>
          </a:p>
          <a:p>
            <a:r>
              <a:rPr lang="hu-HU" dirty="0" smtClean="0"/>
              <a:t>Én </a:t>
            </a:r>
            <a:r>
              <a:rPr lang="hu-HU" dirty="0"/>
              <a:t>vagyok házad ajtaja, bölcsőd fája,koporsód fedele.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Vándor, ki </a:t>
            </a:r>
            <a:r>
              <a:rPr lang="hu-HU" dirty="0" err="1" smtClean="0"/>
              <a:t>elmégy</a:t>
            </a:r>
            <a:r>
              <a:rPr lang="hu-HU" dirty="0" smtClean="0"/>
              <a:t> </a:t>
            </a:r>
            <a:r>
              <a:rPr lang="hu-HU" dirty="0"/>
              <a:t>mellettem, hallgasd meg kérésem:</a:t>
            </a:r>
          </a:p>
          <a:p>
            <a:pPr algn="ctr"/>
            <a:r>
              <a:rPr lang="hu-HU" dirty="0"/>
              <a:t> Ne bánts!</a:t>
            </a:r>
          </a:p>
        </p:txBody>
      </p:sp>
      <p:sp>
        <p:nvSpPr>
          <p:cNvPr id="3" name="Akciógomb: Tovább vagy Következő 2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201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119675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Mit ne tegyél az erdőben?</a:t>
            </a:r>
          </a:p>
          <a:p>
            <a:pPr algn="ctr"/>
            <a:endParaRPr lang="hu-HU" dirty="0"/>
          </a:p>
          <a:p>
            <a:r>
              <a:rPr lang="hu-HU" dirty="0" smtClean="0"/>
              <a:t>1. Ne szemetelj! </a:t>
            </a:r>
          </a:p>
          <a:p>
            <a:r>
              <a:rPr lang="hu-HU" dirty="0" smtClean="0"/>
              <a:t>2. Ne gyújts tüzet, csak a kijelölt tűzrakó helyen!</a:t>
            </a:r>
          </a:p>
          <a:p>
            <a:r>
              <a:rPr lang="hu-HU" dirty="0" smtClean="0"/>
              <a:t>3. Ne taposs le semmilyen növényt, állatot vagy rovart!</a:t>
            </a:r>
          </a:p>
          <a:p>
            <a:r>
              <a:rPr lang="hu-HU" dirty="0" smtClean="0"/>
              <a:t>4. Engedély nélkül ne vágj ki semmilyen fát!</a:t>
            </a:r>
          </a:p>
          <a:p>
            <a:endParaRPr lang="hu-HU" dirty="0"/>
          </a:p>
          <a:p>
            <a:pPr algn="ctr"/>
            <a:r>
              <a:rPr lang="hu-HU" dirty="0" smtClean="0"/>
              <a:t>Vigyázz az erdőre!   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528" y="4005064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579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áromszög 1"/>
          <p:cNvSpPr/>
          <p:nvPr/>
        </p:nvSpPr>
        <p:spPr>
          <a:xfrm>
            <a:off x="791580" y="2497542"/>
            <a:ext cx="7344816" cy="3384376"/>
          </a:xfrm>
          <a:prstGeom prst="triangle">
            <a:avLst>
              <a:gd name="adj" fmla="val 502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331640" y="5445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1</a:t>
            </a:r>
            <a:r>
              <a:rPr lang="hu-HU" b="1" dirty="0" smtClean="0"/>
              <a:t>.A hulladékok keletkezésének megelőzése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67744" y="479715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2.Újrahasználat</a:t>
            </a:r>
            <a:endParaRPr lang="hu-HU" sz="16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03848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3.Újrafeldolgozás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79912" y="324057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4.Ártalmatlanítás</a:t>
            </a:r>
            <a:endParaRPr lang="hu-HU" sz="1200" b="1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3203848" y="371703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267744" y="458112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547664" y="5229200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257250"/>
            <a:ext cx="2162175" cy="2114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Vissza vagy Előző 12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664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16288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szemetet többféleképpen is újra lehet hasznosítani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86098" y="2036691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Az eldobott szemétből újabb használati tárgyakat lehet készíteni, például: a használt papírból új tiszta papírt készíteni, a </a:t>
            </a:r>
            <a:r>
              <a:rPr lang="hu-HU" dirty="0" err="1" smtClean="0"/>
              <a:t>PET</a:t>
            </a:r>
            <a:r>
              <a:rPr lang="hu-HU" dirty="0" err="1" smtClean="0"/>
              <a:t>-</a:t>
            </a:r>
            <a:r>
              <a:rPr lang="hu-HU" dirty="0" err="1" smtClean="0"/>
              <a:t>palackokból</a:t>
            </a:r>
            <a:r>
              <a:rPr lang="hu-HU" dirty="0" smtClean="0"/>
              <a:t> </a:t>
            </a:r>
            <a:r>
              <a:rPr lang="hu-HU" dirty="0" smtClean="0"/>
              <a:t>új </a:t>
            </a:r>
            <a:r>
              <a:rPr lang="hu-HU" dirty="0" smtClean="0"/>
              <a:t>műanyag tárgyakat gyártanak.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 Az elhasznált szemétből egy kis kreativitással díszeket is </a:t>
            </a:r>
            <a:r>
              <a:rPr lang="hu-HU" dirty="0" smtClean="0"/>
              <a:t>készíthetünk.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653218"/>
            <a:ext cx="1927841" cy="1752600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2195736" y="5265203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31233"/>
            <a:ext cx="1512168" cy="1283965"/>
          </a:xfrm>
          <a:prstGeom prst="rect">
            <a:avLst/>
          </a:prstGeom>
        </p:spPr>
      </p:pic>
      <p:sp>
        <p:nvSpPr>
          <p:cNvPr id="12" name="Jobbra nyíl 11"/>
          <p:cNvSpPr/>
          <p:nvPr/>
        </p:nvSpPr>
        <p:spPr>
          <a:xfrm>
            <a:off x="5436096" y="5265203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653218"/>
            <a:ext cx="1512168" cy="1506079"/>
          </a:xfrm>
          <a:prstGeom prst="rect">
            <a:avLst/>
          </a:prstGeom>
        </p:spPr>
      </p:pic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Vissza vagy Előző 9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2423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9807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vizek </a:t>
            </a:r>
            <a:r>
              <a:rPr lang="hu-HU" dirty="0" smtClean="0"/>
              <a:t>károsítása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Ha szennyezed a vizeket, akkor megint csak egy létfontosságú elemet teszel tönkre.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96952"/>
            <a:ext cx="72008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316416" y="6198952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3419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537</Words>
  <Application>Microsoft Office PowerPoint</Application>
  <PresentationFormat>Diavetítés a képernyőre (4:3 oldalarány)</PresentationFormat>
  <Paragraphs>74</Paragraphs>
  <Slides>16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Austin</vt:lpstr>
      <vt:lpstr>A környezet-szennyezés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Tamás</dc:creator>
  <cp:lastModifiedBy>juszti</cp:lastModifiedBy>
  <cp:revision>52</cp:revision>
  <dcterms:created xsi:type="dcterms:W3CDTF">2013-01-17T14:02:12Z</dcterms:created>
  <dcterms:modified xsi:type="dcterms:W3CDTF">2013-02-13T10:48:15Z</dcterms:modified>
</cp:coreProperties>
</file>