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5" r:id="rId12"/>
    <p:sldId id="266" r:id="rId13"/>
    <p:sldId id="267" r:id="rId14"/>
    <p:sldId id="268" r:id="rId15"/>
    <p:sldId id="273" r:id="rId16"/>
    <p:sldId id="269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9645-0128-4D84-AB12-525FA3EE582F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8DD7-7AF7-4FDB-A376-749CB3581D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2FD5-DC77-4CC4-9EB7-B7E450696466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8403-AC31-4B03-929B-5678CBA5CB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3CBC-C054-4618-A391-BBD1C4E31FB3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0423-CD7E-4901-98FC-5E2637440E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F52F-92E9-4064-B104-54C1603189C8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EF66-B456-45F7-8822-D828D05319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85F5-83A4-4F1D-8CBD-D0926401A950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7CD2-9B38-4EC1-916F-BC67EB8947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C296-3869-4C73-9EE9-997272CDB70F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FF97-BEE0-4266-AA74-4BD8790304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2C3E-144F-47D6-8B58-EA50933577DE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BCEE-F159-454E-9D39-3E6411516E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29B6-7BEC-4396-A5E5-8EAB10B6B49D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0BB9-D11F-40D4-9B44-EAD9AC8D89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94DF-F49C-4C2F-B494-C2D83F991864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A22B-B3D2-4653-BA3A-43E16FAABB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7779-D4D5-499F-AC72-24AF141FB297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E24C-03AE-493E-B747-5BC2555936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7C73-59B7-4E36-A4C7-F562EB9C6897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EEDF-CC0B-48C7-AFED-03C9CEC208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4D991-2C13-4F6D-8D37-FB1D5925D39D}" type="datetimeFigureOut">
              <a:rPr lang="hu-HU"/>
              <a:pPr>
                <a:defRPr/>
              </a:pPr>
              <a:t>2013. 02. 17.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D7101-68FA-4EFE-A363-F7D50D54D6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ransition spd="slow" advClick="0" advTm="6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143040" y="1142984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Bioélelmiszerek</a:t>
            </a:r>
            <a:endParaRPr lang="hu-HU" dirty="0"/>
          </a:p>
        </p:txBody>
      </p:sp>
      <p:sp>
        <p:nvSpPr>
          <p:cNvPr id="13314" name="Alcím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6400800" cy="2159099"/>
          </a:xfrm>
        </p:spPr>
        <p:txBody>
          <a:bodyPr/>
          <a:lstStyle/>
          <a:p>
            <a:pPr marR="0" eaLnBrk="1" hangingPunct="1"/>
            <a:r>
              <a:rPr lang="hu-HU" dirty="0" smtClean="0"/>
              <a:t>Készítette: Sorbán Sarolta</a:t>
            </a:r>
          </a:p>
          <a:p>
            <a:pPr marR="0" eaLnBrk="1" hangingPunct="1"/>
            <a:r>
              <a:rPr lang="hu-HU" dirty="0" smtClean="0"/>
              <a:t>Felkészítő tanár: András Izabella</a:t>
            </a:r>
          </a:p>
          <a:p>
            <a:pPr marR="0" eaLnBrk="1" hangingPunct="1"/>
            <a:r>
              <a:rPr lang="hu-HU" dirty="0" smtClean="0"/>
              <a:t>Iskola: Gábor Áron </a:t>
            </a:r>
            <a:r>
              <a:rPr lang="en-US" dirty="0" err="1" smtClean="0"/>
              <a:t>Technol</a:t>
            </a:r>
            <a:r>
              <a:rPr lang="hu-HU" dirty="0" smtClean="0"/>
              <a:t>ógia Líceum</a:t>
            </a:r>
          </a:p>
          <a:p>
            <a:pPr marR="0" eaLnBrk="1" hangingPunct="1"/>
            <a:r>
              <a:rPr lang="hu-HU" dirty="0" smtClean="0"/>
              <a:t>Szentegyháza, Mihai Eminescu utca 2B</a:t>
            </a:r>
          </a:p>
          <a:p>
            <a:pPr marR="0" eaLnBrk="1" hangingPunct="1"/>
            <a:r>
              <a:rPr lang="hu-HU" dirty="0" smtClean="0"/>
              <a:t>Hargita megye, Románia</a:t>
            </a:r>
            <a:endParaRPr lang="hu-HU" dirty="0" smtClean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Kiknek a legfontosabb bioterméket fogyasztani?</a:t>
            </a:r>
            <a:endParaRPr lang="hu-HU" dirty="0"/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G</a:t>
            </a:r>
            <a:r>
              <a:rPr lang="hu-HU" dirty="0" smtClean="0"/>
              <a:t>azdasági válságban mindenki elgondolkodik, hogy min is lehetne spórolni.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S</a:t>
            </a:r>
            <a:r>
              <a:rPr lang="hu-HU" dirty="0" smtClean="0"/>
              <a:t>ajnálatos, de természetes módon először a magasabb költségkategóriájú termékek kerülnek ki a kosárból.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 vegyszermentes termékek mindig drágábbak lesznek.</a:t>
            </a:r>
          </a:p>
        </p:txBody>
      </p:sp>
      <p:pic>
        <p:nvPicPr>
          <p:cNvPr id="22531" name="Picture 2" descr="C:\Documents and Settings\Sorban Hajnal\Asztal\vitamin_a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43380"/>
            <a:ext cx="53578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500" smtClean="0"/>
              <a:t>Bioaktív- vegyületek többlet adatai: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323850" y="3429000"/>
            <a:ext cx="8229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sz="2000" smtClean="0"/>
              <a:t/>
            </a:r>
            <a:br>
              <a:rPr lang="hu-HU" sz="2000" smtClean="0"/>
            </a:br>
            <a:r>
              <a:rPr lang="hu-HU" sz="2000" smtClean="0"/>
              <a:t>- a biozöldségek általában +10-15%-kal többet tartalmaznak</a:t>
            </a:r>
            <a:br>
              <a:rPr lang="hu-HU" sz="2000" smtClean="0"/>
            </a:br>
            <a:r>
              <a:rPr lang="hu-HU" sz="2000" smtClean="0"/>
              <a:t>- a bioparadicsom +15-25%-kal </a:t>
            </a:r>
            <a:endParaRPr lang="hu-H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sz="2000" smtClean="0">
                <a:latin typeface="Arial" charset="0"/>
              </a:rPr>
              <a:t>    </a:t>
            </a:r>
            <a:r>
              <a:rPr lang="hu-HU" sz="2000" smtClean="0"/>
              <a:t>- a bioalma +19-20%-kal </a:t>
            </a:r>
            <a:endParaRPr lang="hu-H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u-HU" sz="2000" smtClean="0">
                <a:latin typeface="Arial" charset="0"/>
              </a:rPr>
              <a:t>    </a:t>
            </a:r>
            <a:r>
              <a:rPr lang="hu-HU" sz="2000" smtClean="0"/>
              <a:t>- a biovörösbor reszveratrol-tartalma jelentősen nagyobb</a:t>
            </a:r>
            <a:br>
              <a:rPr lang="hu-HU" sz="2000" smtClean="0"/>
            </a:br>
            <a:r>
              <a:rPr lang="hu-HU" sz="2000" smtClean="0"/>
              <a:t>- a biogabonák, -barackok, -körték, fekete-ribizli és –feketeszeder polifenol-tartalma szintén lényegesen nagyobb</a:t>
            </a:r>
            <a:br>
              <a:rPr lang="hu-HU" sz="2000" smtClean="0"/>
            </a:br>
            <a:r>
              <a:rPr lang="hu-HU" sz="2000" smtClean="0"/>
              <a:t>- a biosárgarépában +12%-kal </a:t>
            </a:r>
            <a:br>
              <a:rPr lang="hu-HU" sz="2000" smtClean="0"/>
            </a:br>
            <a:r>
              <a:rPr lang="hu-HU" sz="2000" smtClean="0"/>
              <a:t>- a biohagyma antioxidáns-tartalma 20-50%-kal nagyobb </a:t>
            </a:r>
          </a:p>
        </p:txBody>
      </p:sp>
      <p:pic>
        <p:nvPicPr>
          <p:cNvPr id="23556" name="Picture 5" descr="a-bioelelmiszerek-vasarlasa-jo-erzessel-tolt-el-300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922576"/>
            <a:ext cx="1785950" cy="167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biotermék előnyei a fogyasztók</a:t>
            </a:r>
            <a:br>
              <a:rPr lang="hu-HU" dirty="0" smtClean="0"/>
            </a:br>
            <a:r>
              <a:rPr lang="hu-HU" dirty="0" smtClean="0"/>
              <a:t>szerint:</a:t>
            </a:r>
            <a:endParaRPr lang="hu-HU" dirty="0"/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mtClean="0"/>
              <a:t>Egészséges, mert: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mtClean="0"/>
              <a:t> - vitaminokban, ásványi anyagokban, mikroelemekben és bioaktív anyagokban gazdag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mtClean="0"/>
              <a:t>Biztonságos, mert</a:t>
            </a:r>
            <a:br>
              <a:rPr lang="hu-HU" smtClean="0"/>
            </a:br>
            <a:r>
              <a:rPr lang="hu-HU" smtClean="0"/>
              <a:t>- káros szennyező anyagokat nem tartalmaz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mtClean="0"/>
              <a:t>    - az állatokat hormonok és antibiotikumok nélkül tartják</a:t>
            </a:r>
            <a:br>
              <a:rPr lang="hu-HU" smtClean="0"/>
            </a:br>
            <a:r>
              <a:rPr lang="hu-HU" smtClean="0"/>
              <a:t>- ártalmatlanok az élelmiszerek alkalmazható adalék- és segédanyagai</a:t>
            </a:r>
          </a:p>
          <a:p>
            <a:pPr eaLnBrk="1" hangingPunct="1"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24579" name="Picture 2" descr="C:\Documents and Settings\Sorban Hajnal\Asztal\76607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071563"/>
            <a:ext cx="35004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Documents and Settings\Sorban Hajnal\Asztal\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500688"/>
            <a:ext cx="5143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artalom helye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mtClean="0"/>
              <a:t>Környezetbarát, mert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mtClean="0"/>
              <a:t>    - hosszú távon fenntartható gazdálkodásból származik</a:t>
            </a:r>
            <a:br>
              <a:rPr lang="hu-HU" smtClean="0"/>
            </a:br>
            <a:r>
              <a:rPr lang="hu-HU" smtClean="0"/>
              <a:t>- a termelés során növényvédő szerek és műtrágyák nem szennyezik a környezetet, a vizeket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mtClean="0"/>
              <a:t>Gyógyít, mert</a:t>
            </a:r>
            <a:br>
              <a:rPr lang="hu-HU" smtClean="0"/>
            </a:br>
            <a:r>
              <a:rPr lang="hu-HU" smtClean="0"/>
              <a:t>- hatásos a rosszindulatú betegségekkel szemben </a:t>
            </a:r>
            <a:br>
              <a:rPr lang="hu-HU" smtClean="0"/>
            </a:br>
            <a:r>
              <a:rPr lang="hu-HU" smtClean="0"/>
              <a:t>- csökkenti az allergiás érzékenységet</a:t>
            </a:r>
            <a:br>
              <a:rPr lang="hu-HU" smtClean="0"/>
            </a:br>
            <a:r>
              <a:rPr lang="hu-HU" smtClean="0"/>
              <a:t>- méregtelenít</a:t>
            </a:r>
            <a:br>
              <a:rPr lang="hu-HU" smtClean="0"/>
            </a:br>
            <a:r>
              <a:rPr lang="hu-HU" smtClean="0"/>
              <a:t>- jó a csontritkulásra </a:t>
            </a:r>
          </a:p>
        </p:txBody>
      </p:sp>
      <p:pic>
        <p:nvPicPr>
          <p:cNvPr id="25602" name="Picture 2" descr="C:\Documents and Settings\Sorban Hajnal\Asztal\zoldseg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68788"/>
            <a:ext cx="39512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Sorban Hajnal\Asztal\local_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</a:t>
            </a:r>
            <a:r>
              <a:rPr lang="hu-HU" smtClean="0">
                <a:latin typeface="Arial" charset="0"/>
              </a:rPr>
              <a:t>éhány ellenőrző kérdés</a:t>
            </a:r>
            <a:endParaRPr lang="en-US" smtClean="0">
              <a:latin typeface="Arial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Mi a biogazdálkodás?</a:t>
            </a:r>
          </a:p>
          <a:p>
            <a:pPr eaLnBrk="1" hangingPunct="1"/>
            <a:r>
              <a:rPr lang="hu-HU">
                <a:latin typeface="Arial" charset="0"/>
              </a:rPr>
              <a:t>Mi a bio?</a:t>
            </a:r>
          </a:p>
          <a:p>
            <a:pPr eaLnBrk="1" hangingPunct="1"/>
            <a:r>
              <a:rPr lang="hu-HU" smtClean="0">
                <a:latin typeface="Arial" charset="0"/>
              </a:rPr>
              <a:t>Mi </a:t>
            </a:r>
            <a:r>
              <a:rPr lang="hu-HU" dirty="0" smtClean="0">
                <a:latin typeface="Arial" charset="0"/>
              </a:rPr>
              <a:t>a biotermék? 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Miről </a:t>
            </a:r>
            <a:r>
              <a:rPr lang="hu-HU" dirty="0" smtClean="0">
                <a:latin typeface="Arial" charset="0"/>
              </a:rPr>
              <a:t>ismerhető fel a bioélelmiszer?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Mitől más a bioélelmiszer?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Egészségesek-e a bioélelmiszerek? </a:t>
            </a:r>
            <a:endParaRPr lang="en-US" dirty="0" smtClean="0">
              <a:latin typeface="Arial" charset="0"/>
            </a:endParaRPr>
          </a:p>
        </p:txBody>
      </p:sp>
      <p:pic>
        <p:nvPicPr>
          <p:cNvPr id="27651" name="Picture 4" descr="hand-ap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420938"/>
            <a:ext cx="2692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Felhasznált források: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biotermekek.lap.hu</a:t>
            </a:r>
          </a:p>
          <a:p>
            <a:pPr eaLnBrk="1" hangingPunct="1"/>
            <a:r>
              <a:rPr lang="hu-HU" smtClean="0"/>
              <a:t>http://hu.wikipedia.org/wiki/Biogazdalkodas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A biogazdálkodás</a:t>
            </a:r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Szerves trágyázáson</a:t>
            </a:r>
          </a:p>
          <a:p>
            <a:pPr eaLnBrk="1" hangingPunct="1"/>
            <a:r>
              <a:rPr lang="hu-HU" smtClean="0"/>
              <a:t>Biológiai növényvédelmen</a:t>
            </a:r>
          </a:p>
          <a:p>
            <a:pPr eaLnBrk="1" hangingPunct="1"/>
            <a:r>
              <a:rPr lang="hu-HU" smtClean="0"/>
              <a:t>Természetes biológiai ciklusokon alapszik</a:t>
            </a:r>
          </a:p>
        </p:txBody>
      </p:sp>
      <p:pic>
        <p:nvPicPr>
          <p:cNvPr id="14339" name="Picture 2" descr="C:\Documents and Settings\Sorban Hajnal\Asztal\biotermen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429000"/>
            <a:ext cx="43576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Sorban Hajnal\Asztal\b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714375"/>
            <a:ext cx="4071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 a bio?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G</a:t>
            </a:r>
            <a:r>
              <a:rPr lang="hu-HU" dirty="0" smtClean="0"/>
              <a:t>azdálkodás és gyártás szabályainak megfelelően előállított termék.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 biotermékek előállítását az EU-ban, így hazánkban is szigorúan szabályozzák.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 feldolgozás során csak ártalmatlan adalék- és segédanyagokat adnak hozzá.</a:t>
            </a:r>
          </a:p>
        </p:txBody>
      </p:sp>
      <p:pic>
        <p:nvPicPr>
          <p:cNvPr id="16387" name="Picture 2" descr="C:\Documents and Settings\Sorban Hajnal\Asztal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805363"/>
            <a:ext cx="74295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Mi a biotermék?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389438"/>
          </a:xfrm>
        </p:spPr>
        <p:txBody>
          <a:bodyPr/>
          <a:lstStyle/>
          <a:p>
            <a:pPr eaLnBrk="1" hangingPunct="1"/>
            <a:r>
              <a:rPr lang="hu-HU" dirty="0" smtClean="0"/>
              <a:t>A Biotermék , növényi vagy állati eredetű élelmiszer.</a:t>
            </a:r>
          </a:p>
          <a:p>
            <a:pPr eaLnBrk="1" hangingPunct="1"/>
            <a:r>
              <a:rPr lang="hu-HU" dirty="0" smtClean="0"/>
              <a:t>Az ökológiai gazdálkodás szabályainak megfelelően állítottak elő.</a:t>
            </a:r>
          </a:p>
          <a:p>
            <a:pPr eaLnBrk="1" hangingPunct="1"/>
            <a:endParaRPr lang="hu-HU" dirty="0" smtClean="0"/>
          </a:p>
        </p:txBody>
      </p:sp>
      <p:pic>
        <p:nvPicPr>
          <p:cNvPr id="15363" name="Picture 2" descr="C:\Documents and Settings\Sorban Hajnal\Asztal\biotermek_egyebtab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71813"/>
            <a:ext cx="7429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Bioélelmiszer</a:t>
            </a:r>
            <a:r>
              <a:rPr lang="hu-HU" dirty="0" smtClean="0"/>
              <a:t> a mindennapi </a:t>
            </a:r>
            <a:r>
              <a:rPr lang="hu-HU" dirty="0" err="1" smtClean="0"/>
              <a:t>táplalkozásban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táplálkozás, az egészséges ételekre való odafigyelés, vagyis egészségünk alapja.</a:t>
            </a:r>
          </a:p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biovásárlók</a:t>
            </a:r>
            <a:r>
              <a:rPr lang="hu-HU" dirty="0" smtClean="0"/>
              <a:t>  genetikailag módosított élelmiszerekkel, vegyszerekkel és adalékanyagokkal szembeni ellenérzés miatt választják inkább  a  biotermékeket.</a:t>
            </a:r>
          </a:p>
          <a:p>
            <a:pPr eaLnBrk="1" hangingPunct="1"/>
            <a:endParaRPr lang="hu-HU" dirty="0" smtClean="0"/>
          </a:p>
        </p:txBody>
      </p:sp>
      <p:pic>
        <p:nvPicPr>
          <p:cNvPr id="17411" name="Picture 2" descr="C:\Documents and Settings\Sorban Hajnal\Asztal\bio1-d0000D7934b8f00ba94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071938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Sorban Hajnal\Asztal\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4429125"/>
            <a:ext cx="34940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Miről ismerhető fel a </a:t>
            </a:r>
            <a:r>
              <a:rPr lang="hu-HU" dirty="0" err="1" smtClean="0"/>
              <a:t>bioélelmiszer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E</a:t>
            </a:r>
            <a:r>
              <a:rPr lang="hu-HU" dirty="0" smtClean="0"/>
              <a:t>llenőrzött ökológiai gazdaságból származik.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S</a:t>
            </a:r>
            <a:r>
              <a:rPr lang="hu-HU" dirty="0" smtClean="0"/>
              <a:t>zigorú szabályoknak kell megfelelnie.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É</a:t>
            </a:r>
            <a:r>
              <a:rPr lang="hu-HU" dirty="0" smtClean="0"/>
              <a:t>rdemes tüzetesen átnézni a termék címkéjét.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E</a:t>
            </a:r>
            <a:r>
              <a:rPr lang="hu-HU" dirty="0" smtClean="0"/>
              <a:t>llenőrzött élelmiszerek csomagolásán megtalálható az ellenőrző szervezet neve vagy kódszáma.</a:t>
            </a:r>
          </a:p>
        </p:txBody>
      </p:sp>
      <p:pic>
        <p:nvPicPr>
          <p:cNvPr id="18435" name="Picture 3" descr="C:\Documents and Settings\Sorban Hajnal\Asztal\produse-b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0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Sorban Hajnal\Asztal\2011-5_zolds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346575"/>
            <a:ext cx="39608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Mitől más a bioélelmiszer?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termőtalaj, az állatok és növények közötti egyensúly megtartása nélkülözhetetlen a biogazdálkodásban.</a:t>
            </a:r>
          </a:p>
          <a:p>
            <a:pPr eaLnBrk="1" hangingPunct="1"/>
            <a:r>
              <a:rPr lang="hu-HU" dirty="0" smtClean="0"/>
              <a:t>A biotermékek előállításánál, tartózkodnak a szintetikus szerek,  hormonok, takarmány-kiegészítő és genetikailag módosított anyagok használatától.</a:t>
            </a:r>
          </a:p>
        </p:txBody>
      </p:sp>
      <p:pic>
        <p:nvPicPr>
          <p:cNvPr id="19460" name="Picture 4" descr="mp_1355_a_bioelelmiszerek_sem_sokkal_egeszsegesebb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25"/>
            <a:ext cx="6480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500" smtClean="0"/>
              <a:t>Egészségesek-e a bioélelmiszerek??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28625" y="2468563"/>
            <a:ext cx="8229600" cy="4389437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K</a:t>
            </a:r>
            <a:r>
              <a:rPr lang="hu-HU" dirty="0" smtClean="0"/>
              <a:t>evesebb, a szervezetre káros növényvédő szert és adalékanyagot tartalmaznak.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E</a:t>
            </a:r>
            <a:r>
              <a:rPr lang="hu-HU" dirty="0" smtClean="0"/>
              <a:t>gyes betegségek kezelésében is szerepük lehet.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A </a:t>
            </a:r>
            <a:r>
              <a:rPr lang="hu-HU" dirty="0" err="1" smtClean="0">
                <a:latin typeface="Arial" charset="0"/>
              </a:rPr>
              <a:t>b</a:t>
            </a:r>
            <a:r>
              <a:rPr lang="hu-HU" dirty="0" err="1" smtClean="0"/>
              <a:t>ioélelmiszerek</a:t>
            </a:r>
            <a:r>
              <a:rPr lang="hu-HU" dirty="0" smtClean="0"/>
              <a:t>  gyakorlatilag több tápanyagot tartalmaznak és finomabb az ízük, egyelőre még nem teljesen bizonyított tény.</a:t>
            </a:r>
          </a:p>
        </p:txBody>
      </p:sp>
      <p:pic>
        <p:nvPicPr>
          <p:cNvPr id="20484" name="Picture 4" descr="bioelelmiszerek-2-300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072074"/>
            <a:ext cx="2857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>Valóban megéri drága </a:t>
            </a:r>
            <a:r>
              <a:rPr lang="hu-HU" dirty="0" err="1" smtClean="0"/>
              <a:t>bioélelmiszert</a:t>
            </a:r>
            <a:r>
              <a:rPr lang="hu-HU" dirty="0" smtClean="0"/>
              <a:t> vásárolni?</a:t>
            </a:r>
            <a:endParaRPr lang="hu-HU" dirty="0"/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z 1990-es évek óta a </a:t>
            </a:r>
            <a:r>
              <a:rPr lang="hu-HU" dirty="0" err="1" smtClean="0"/>
              <a:t>bioélelmiszerek</a:t>
            </a:r>
            <a:r>
              <a:rPr lang="hu-HU" dirty="0" smtClean="0"/>
              <a:t> termelése évi 20%-kal nő.</a:t>
            </a:r>
            <a:endParaRPr lang="en-US" dirty="0" smtClean="0"/>
          </a:p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 </a:t>
            </a:r>
            <a:r>
              <a:rPr lang="hu-HU" dirty="0" err="1" smtClean="0"/>
              <a:t>bioélelmiszer</a:t>
            </a:r>
            <a:r>
              <a:rPr lang="hu-HU" dirty="0" smtClean="0"/>
              <a:t>  élelmezéstudományi  szempontból értékesebb  a  „hagyományosnál„.</a:t>
            </a:r>
          </a:p>
          <a:p>
            <a:pPr eaLnBrk="1" hangingPunct="1"/>
            <a:r>
              <a:rPr lang="hu-HU" dirty="0" smtClean="0">
                <a:latin typeface="Arial" charset="0"/>
              </a:rPr>
              <a:t>A</a:t>
            </a:r>
            <a:r>
              <a:rPr lang="hu-HU" dirty="0" smtClean="0"/>
              <a:t>z emberek nagy százaléka  használ biotermékeket és  a vissza nem váltható termékek nagy hatással vannak a környezetre.</a:t>
            </a:r>
          </a:p>
        </p:txBody>
      </p:sp>
      <p:pic>
        <p:nvPicPr>
          <p:cNvPr id="21507" name="Picture 2" descr="C:\Documents and Settings\Sorban Hajnal\Asztal\i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5067300"/>
            <a:ext cx="59293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ndüle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Lendület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389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Áramlás</vt:lpstr>
      <vt:lpstr>Bioélelmiszerek</vt:lpstr>
      <vt:lpstr>A biogazdálkodás</vt:lpstr>
      <vt:lpstr>Mi a bio?</vt:lpstr>
      <vt:lpstr>Mi a biotermék?</vt:lpstr>
      <vt:lpstr>Bioélelmiszer a mindennapi táplalkozásban:</vt:lpstr>
      <vt:lpstr>Miről ismerhető fel a bioélelmiszer?</vt:lpstr>
      <vt:lpstr>Mitől más a bioélelmiszer?</vt:lpstr>
      <vt:lpstr>Egészségesek-e a bioélelmiszerek??</vt:lpstr>
      <vt:lpstr> Valóban megéri drága bioélelmiszert vásárolni?</vt:lpstr>
      <vt:lpstr> Kiknek a legfontosabb bioterméket fogyasztani?</vt:lpstr>
      <vt:lpstr>Bioaktív- vegyületek többlet adatai:</vt:lpstr>
      <vt:lpstr>A biotermék előnyei a fogyasztók szerint:</vt:lpstr>
      <vt:lpstr>PowerPoint Presentation</vt:lpstr>
      <vt:lpstr>PowerPoint Presentation</vt:lpstr>
      <vt:lpstr>Néhány ellenőrző kérdés</vt:lpstr>
      <vt:lpstr>Felhasznált források: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Bioélelmiszerek</dc:title>
  <dc:creator>Sorban</dc:creator>
  <cp:lastModifiedBy>babuci</cp:lastModifiedBy>
  <cp:revision>21</cp:revision>
  <dcterms:created xsi:type="dcterms:W3CDTF">2013-02-09T14:56:10Z</dcterms:created>
  <dcterms:modified xsi:type="dcterms:W3CDTF">2013-02-17T11:57:36Z</dcterms:modified>
</cp:coreProperties>
</file>