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2" r:id="rId4"/>
    <p:sldId id="257" r:id="rId5"/>
    <p:sldId id="258" r:id="rId6"/>
    <p:sldId id="260" r:id="rId7"/>
    <p:sldId id="259" r:id="rId8"/>
    <p:sldId id="263" r:id="rId9"/>
    <p:sldId id="264" r:id="rId10"/>
    <p:sldId id="266" r:id="rId11"/>
    <p:sldId id="267" r:id="rId12"/>
    <p:sldId id="320" r:id="rId13"/>
    <p:sldId id="272" r:id="rId14"/>
    <p:sldId id="319" r:id="rId15"/>
    <p:sldId id="273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9C54"/>
    <a:srgbClr val="00B0E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9" autoAdjust="0"/>
    <p:restoredTop sz="94671" autoAdjust="0"/>
  </p:normalViewPr>
  <p:slideViewPr>
    <p:cSldViewPr>
      <p:cViewPr>
        <p:scale>
          <a:sx n="66" d="100"/>
          <a:sy n="66" d="100"/>
        </p:scale>
        <p:origin x="-61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A8AB9-1016-4F90-9712-EC7168D561C2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1EEDC-2F84-4B21-BAF2-D9ADEC0EBF1D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1EEDC-2F84-4B21-BAF2-D9ADEC0EBF1D}" type="slidenum">
              <a:rPr lang="hu-HU" smtClean="0"/>
              <a:pPr/>
              <a:t>8</a:t>
            </a:fld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1EEDC-2F84-4B21-BAF2-D9ADEC0EBF1D}" type="slidenum">
              <a:rPr lang="hu-HU" smtClean="0"/>
              <a:pPr/>
              <a:t>11</a:t>
            </a:fld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76061-82A2-43A1-9EFD-BBA4E5D4943E}" type="datetimeFigureOut">
              <a:rPr lang="hu-HU" smtClean="0"/>
              <a:pPr/>
              <a:t>2013.02.19.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6A74D-8F9E-4C5B-ACA5-B3C458A154BA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www.babamama.hu/assets/img/articles/201103/4d94800259a8bfrfiakantioxidns.jpg"/>
          <p:cNvPicPr>
            <a:picLocks noChangeAspect="1" noChangeArrowheads="1"/>
          </p:cNvPicPr>
          <p:nvPr/>
        </p:nvPicPr>
        <p:blipFill>
          <a:blip r:embed="rId2" cstate="print">
            <a:lum bright="41000"/>
          </a:blip>
          <a:stretch>
            <a:fillRect/>
          </a:stretch>
        </p:blipFill>
        <p:spPr bwMode="auto">
          <a:xfrm>
            <a:off x="-324502" y="-387424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6400800" cy="1752600"/>
          </a:xfrm>
        </p:spPr>
        <p:txBody>
          <a:bodyPr/>
          <a:lstStyle/>
          <a:p>
            <a:r>
              <a:rPr lang="hu-H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készítette:</a:t>
            </a:r>
          </a:p>
          <a:p>
            <a:endParaRPr lang="hu-H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hu-H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Sára Violetta</a:t>
            </a:r>
            <a:endParaRPr lang="hu-H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266" name="AutoShape 2" descr="data:image/jpeg;base64,/9j/4AAQSkZJRgABAQAAAQABAAD/2wCEAAkGBhQSERUTExQWFRQVGBoZGRgXFxYaHRgdGxoYGBcYGBgaHSYeGRwjHBcYIC8gJCcpLCwsHB4xNTAqNSYrLCkBCQoKDgwOGg8PGiwlHyU0LCwvKiwqLCwsKiowLy0sLCwyLDQvLCwsNDQvNSwvLC0vLywsKSwsLC8sLCwsLCwsLP/AABEIAKcBLgMBIgACEQEDEQH/xAAbAAACAwEBAQAAAAAAAAAAAAADBAIFBgABB//EADcQAAECBAUDAgQFBAEFAAAAAAECEQADITEEBRJBUSJhcROBMpGhsQZCwdHwI1Lh8RQVM2Jyov/EABoBAAIDAQEAAAAAAAAAAAAAAAMEAQIFBgD/xAA0EQACAQMDAgMGBgICAwAAAAABAgADESEEEjFBURNhcQUiMoGRoSOxwdHw8ULhFLIkM5L/2gAMAwEAAhEDEQA/ANn+MsCFJSphQsez29rxh8ChipF9BBDcEv8AQg3j6tm+D9SWpPI+u31j5di5XpzgtmBOlRNGFvvXtGTqEs9+80dM91tGJ0hyNRSABuWevjg+Ijl6wl5BckHUj/1YhgTwfpDM0dgQQ4N/L0532ivxUsga0nqQQoJHB+JLmtYDGIfGYN6hnDGraifam7RX+sVCgBf7i7DmLiWRM6knUlYDAAEgbju7PXcRW4uSUK1AMk3vQ+Nn/TvA3GISm2YIILEEu/a3ZrdniCcR6agkhkUILUSe4s0MIAoe/PNN/MBmlwWa5Ab3vWAAw9oykgJAoSN2G/0aOQSo8AGp6rmzRVYeaUEJUoEPRTUD7eBsYtxKUO36B6fr848RaehUSWdxYbKoRf5wxLWHcipFA17fIRNDCpHt23eLSVg0lQEsqW4BtV+PAgNV9i3teeUXOZYyMIkywrSEvtulhX9TF1J/EaCmgINAAd9njOpkrCtCrgs3n7w/jsClCQCWUHYNf/HeA0dTVTdUpC3e/eBq0kYhXPpaafDT9SX+cV2I/EASopSHALE9+0VEvFzZaUqSSyjV022FYhLk6gsuKAqoKvdq2hyt7TquqrSFm637RdNIgJLZE0U7MG0kEVD1jxGcJKNW7sR/OYzGDngEaqpO3NPpDi8P0kocJcUfgXiaftOpUG5R8uvrPNpEU2P1nuPxomTUqAPBHu9IS/E0lUxIQkukpNBa/wClIZxspKUghRrUUAq134iMjMgVpKgAAa+DeE/EYFlqtYsQcRhV4ZBgT55i8CUulQLlTj4m2LOLVEDCtL2d/IL3aPouazJS9KUALFTVwB53MU2M/CyFpdPSo/lqw31PxBxVXcUBvbtC7rgFhaZmUymSBQ2Hc/aDIlgMNTGoBU713LxPFZQqUdPxEEO3d6MK7QFJUCSQzMBd93PcQVWB4kMph5ssUSXuW88/7jpHT1FTgJqDb9xTiBgBzWhuLeCdxZonpDkc1Jb7xeUkEgan1jSptIc1FS3u9ohMmpCdSfhCqgUAIPVff2g0ubwAK2G3DGIrkEpKVJTf4Saf+77vZomRPMOmUFKCUpdQCg11DYMab8wLOcF6qOgpd7AiwFXF4bkMwU2lgwPDUrzApOGYhSVggF1Ke54I/QR6elVluRKQupUlQSajelh4hyfjFOJakOC3k8k8CLCXMc6iEuBQvfzw8BlLDgqBKGLqU93tzvHjmevF1TlJZKUFLbmxFbPeHUShpUCGPyI9u7R21wdJdLt08u17wvMkKF5hIJooDTpL7tsbVj1pF5OTqUgFSB1Eg1OpuT+whafJagSAkAAEXIPa0MT5g/MwqTQfOsLT1XbvzfZnoRFxIi3qAUGqzjUzXr4MaDJMxZKgGSXvWu0Z+XLUdnNO9fEbPIPwFOUPUmKCQofCXfZi21No8FZm9wSGZVX3zN9NTSPmv4zywCYoUAUNQ8nj33j6asUjCfigqWqoARUDnyTs8P6sgKJm6W++ZzBYjVKCyeqiT2Iod37wSTh3tpLmpqPn9IQwXTOWihChqGw1CigeXAB9ouFy2JYEs1BR3Id222tCPWaUrsPNEtfp31OpDdvjS979QAfeLDEy9aTqDc7OfI3tCuaYbUHS2pJBSR+VQ/2zcQzhsdrSlkAgmoeqSKENuzGJMiU07DkTBVgk1HNKOdoNocOB1MePYQ3jMPq5HVdv04g0nC6akhPdVSdi0AZcw4bGYinLCoAKFNwPrfzD+HwrAJTUABzV00r8rPDQch0DkBTv3teLHCJKkgB6/E7M/LwKqdi4F5IYkxTC5aLAkkt4J2f3N4u/+mqCQqWWKadN2PxMO0Dw4VLWxSk6GrWvBvW8HxM8orRjY7jtzTkQqrBkJqnI7YtIYtuAT+4XLwQSyS6A5UsVJqwD1geGV6pTqVpUAakOBu1YNOkzJSVTNQU7El+WpCEyf6jdABfUSBtaoj1ep4YCH/579siURd12H17S7OL9NnUkpNixAP8AOIqpzrUspS6bltoaw2AKkEqLsKDh6wHD5cQFqU6eopYUfZgIJVNWqApWyn6/WUTYlzfMWlSSpCCA9VOBQsWYmG0TlplsUhmNzzY9oTJUhQAu7W/lYdxSyUArY6SK2pvSFdPYAkXDAW8oapc27RbEnVpTM6AE9zVqWhRSAzfExDNY0qa1eLBP9UlZUN6cWA+bQPGydKAwqKv3MDqUWYNUGR3PJEsj2IX7TybIGhK02WQH3SRf5xPEzZiQEC4qSwLjb+doXw89gUl21P8AKNMmRLUk9Qc8Ee3gw7pKQrg7DY2/uBrOaZG4XmVlSgVa5rdZNmBGz6btCOa5SEqKUP0gOXe9eLNGhmIQZhQw1O2o2HaEBhFGb/UVpKS1QLC16GBOjILL35/OGSpc3Pbj8pkZuEWm4NBVhfi+8QZnDe9f57Rvcwy9wok0swHxWd29mEZydlw0qQJYfVergi4u1aww1bwjtf6yFtUFxKJZGrZ/laCGtqlnD2DcjeJYnAqSXCdQ/lx/NoDKJFCD27doOlRWGDIZCISdMWo0UmjM4cPZgNh846VOKVgKAS4qBZ9zbftaPFTx8KWvsPmCOY9mJCkhI1ORSpcb3I+94vKWnEhRKSxH7VFO0TxE1ISouQKOSR7PSniI6HLmhG4NwOf5tHSU7OVBy7j3qN/8Ra8qRPMXLExIQNQ1P8J+nbeILmqB0kKom9dPYeaxHErGlWo6XF93uwr7xFKwpRa5Dlt6cin1j09BLSTM6lcgpYCpt29ofyX8PzMSoCWksGBNgn33hfCZcZp0D8pB1VYnu0fVfwxhUy5OlIavUeTzF6IFR9l5Ss/hLccxjKcklyJaUJSHF1MHJ3Lw/HsdG2qhRYTHLEm5i8x2LBzxGCzjMFlRT6aReigXHO7P7RscVm6EK0kurgB/9QLGpTNlq6AVMWCgOKRm6seMu2m9iI1pz4Zuy4M+WZlJ0tMH5SFAVcgUL+xNe8Oa6OAanpPkfz5xbjJhPSQ7qGx28jaBDKCiWAdA026kl/rX3rGetUFQZp4vaJpoKDdvfYhu4gOClFC1EPpXXSA5Chu24IFfDxZJYAPY3u/Z2G14axMtCiEyEqYAlRZn78tA21SBSVz5Swpm+frK91kuAAPm37UixyzJEkGZMmAJNAVEdR7E2jxKE+koAq1FqMeqoesMZjgQhKAXc17Wr42hcah7F7YA7yxUfDe0FlqAh3CdIuG+oIse8P4aZJYhOsOKEgX9qx5IWiW6Vii02QQQx3vBsMJQUQVEgfCWA71MBQubZU993IlXIybH5dZ2FXJCmUWWBvYU53hOVh9a6WO96dhAVSCmpDlRLfv9YaTL/ppZRBIrZ4Gz+IdriwGfOEAC5B5gcXLVLUpDnSbP+YbQfWUKGhRLoD2o9dNImMaEomIKidQGndjvewaJ4PL+jVprp7hyfhtFdniN+Ec/9c8SC1l9/wDvzj0tMxUoKS5e7XbaI5dhiVdRLAgsa9VRCmAy6YdSUKanVWhL2gmFxGk6D0sanvw43h6nVuyNUBHTJwTFWXDBSIzmsnS6af3VAqd/EVk3GAgAp6nZgKNzXeG8NjxMJTMcguUkXBFWEK+kynCQoB+k1py/6wPVVA530vhOOJeku3D8iRxGnpKdQ/ucW4tRobwCksRMq9iO1yPpAAVKToCQlzUpe24iBwE1LKAJSCQN2ftxAKZKuKiqSOoAx9IVgCu0m0JNxKSghkuxAO44L7+8LjAtLKkvYVALK/nMSnymQFB9alMQRTe0OS5sxKFFRSQNrX2H7QUDex8QdORI+Ee6evWIYaclBc6i/wBju/mJ44Jep1ahQkvQ2fiGctwqZgWTQg1B2Gzc7wGQAovpKUchifd4AUbwwtxnj9by+4byc45kV4slKUg9KKON23iWFSZhMwdJFg7VaqieTHZfidC6pBRUVAduXiGLnSwkEBTOwSSK717NFqRNi7Ne3Q+XFpVhnaB84pLkFRKUEEzCxG57nhjV4JPygEqlpl67EkkgINaON4mcKVaVodINR2+XiHsNOJB1KYqNUhtQ2NeTxBNNTuTuvfoelpNVz0mKxWTlJITVrtt77wlMUQWajWrTmN7isHL1BSRqIYFJND25eEs6yhCEhTElR/Lb22ENKzrctYgSNytYDkzIYeb2Zgzu7jge+xiS5hIoRTkb7V3ieIyxQcgK0i5rRzTU1vMIYqQ6Q7t7+31EHVwwuJ4raTxABGlhW9L0Y+I7ByC6UAVoGFg96bbQCSklLlj9H38Rp8myg9JVUrHuABYjZ4pVqbVxLKB1lpleBTh1gKUHIq3PJ/SLFM5Xq6kKLBikPsLgiF14IS0jU6lqDtwPPLxLBYgIWkqGqhoKeHeM41iGFNsZvzkeshlDDcM/rNkhTgHkRIQHC4lK0uk/48weO1Rgygg3nPMLGxmS/ESPTmJWj4lncAigvA8Lj1zEKQoaWuUkurt/qLjPUI0grLMaeeIo0YNK1K0GwDcg7xz+pRqVclDz/jNSgyvTAYcdZDA4ZIKq3Bdg+/PzqIjPmpC/SoAKdLsPIaDLxExCiV0cBjswpT9o6ZlBlj1SUlJrU1BNx3rCLE+HsQcHPpGhbduc88esLnMhBQgAuUgAUp5geR4ULJBFUh6mhD2PFa94bl5hLVLAMt2IFe/eA/8ACTUJSa7JJ+gBrSGnRWqLWSxFuIFWIQ02vB46cUTmYHSxI+weD5niJU6UkAhKxUJe3KXtCU6XMlAULrNNQ2AtzE8FgdZJ0sCajiE/EqFmpgX3cg9PnD7FsHJ46yMvCBKQpQN/LDb9YnjsCEFKgXSvjnxDGYkICUCqmBUNu1djHYHBBZLEnpDbMSahtqxD6dGJoqM4+RnhVIG8nvG5WQKKElROpmA4ESwn4bZQKmpWlydh4i+loYAcARKOhHszT+6SMiZR1dTIvKFP4eKllSyGJq32HEWOPwyijTLYbeB2hx49g9PRUqYYKPi5PWDau7EE9Jm8NkU1CgoUIN9Xz8wXEZZ4GkORuWrb9Yv4zWdTDLnuzhYp5G0Z+o0tDS0rkEi8ZpVqlZ7dZWjEJZTA61W3ACjVhzD2FxEtA06T3LGvl6mK89OlQD1cg7MaB97RKdmBOoqqdmqH4MYSV/CObA+mLczRanuwJaIxSdJ0sXT3B3HttCZzFQSGdHcOx7b/ACgSKpaxDqKq2arji0TwuGJ09BIcvuHLWHgNDJr1HAC49IMU0W+6d1p6Vj4i9aCpdwYsM00jTpZRVQE1FPG8FxOVqWlISOlL9JJ+j/aF8wweiUHQApwAxseXEMeFUpK4sSLYJgfEV2U9e0SxuBrrUyRYgHfsf0iUqayUpljUovWwA77EwwtQ9Iomkv8AlLCv+oT9MIeqX0dLPUnd9i0LnbTfeByM5yIYEsu09OJM43SFomJBXUOnZx+8AVgWk+opPGmtyTxw0EwuBKyklT7F9t49TlusqSlQUzaT27e8LbKlY7iuMheOvfvCblTAPrIy8bMISGAAIDpHagg2HUQVAt6j/EQHHzsYWnYJy6zo2S5bsVQ0nJlqDvqepXsfB3gi+OGsAWI8+npIc07c2vAySJiulZJ/MVGw5JMLJw6tYTVXV8KS79w1ospf4eK7USCb71t9IscJlHonXuNhv2gyaGtUIDAgXuTf9INtRTS+0/KUWOyYAEa1ajUpu/sPuYz2c5cJRT6azpYauyt3BFvlGsm41ZmaSnQFGpqezmFMbJlawASsiiqMPbxEO9OmSafHGcfSXplsb/XExmDQTMDl3LGlALAhPNY2OHy4SQJQmArNy9QTZyY9xWF/qMgMGGlgz0FafftDk3LxoUpwSxJO4iCXcttHEuzjGYGRgBqCVKY7KuD847FYJWpkgMD8Qd7VfZniScQVS1KulLag9ezciGcPjkrDMosBsfe0eppp2Xbxfg9TBM1QG/aWeSymQCXCjQvu28WUZqbl01RSsaqBhUuPAu0aKQTpGq7B/O8dDoahI8PaQBwe8ytQmd173+0q84wgmBJuElz8miqVgVy5cxaK0AHzcke0e4rEqkzSCCKkg7EGtRvD2ZTytCAHGpOojgAW+cJ1vCrF2HxD+oxT30wo6GUpmTpkvSTqTQmlm2fcR6nLlFLJNACog2Lfqxjz/mLS6UUHLVY0YdnERGaLYIOxqeRsIw91En8Ute1v9TRs9vcAnYTFBQUnRRbJuzNxS8TWhckaypJKCCAFVvxcQNSUJUkOSG1ED8pIoH4iUnLD8SkuE1VS4ArXvEoGYAAZHUHjr85Lbeeh+8dm4r1AfVDEs1S3twYLl2ZhI02U7A9q19mhRGNSUaVgtx+258wDG4lFClOgBy5U5Nvr2hh9UUcVEYH5ZMEtLcNhH7RzM8Qj1UqDlRA1cdj5jQZdgwkagxffmKPBSJc6XqCmmI+J6U2B/eNBlo/phi42jU0FMtUaowGci0T1LAIEF8YMZijzjOFImBCdgCf2i8ih/EODGoLSCV2I2I7w57RNUUb0jY/pF9NsNSzxL1py1E6lAvRILNxF9OzJKCEqclgS23cxn0TsRVbOSkg9LaQBQiCZIkzFqevSL7h4x9PqWpsEXcWY/wCUeq0gw3Naw7TUJU4cbxns1wapk5QUTpABRw8aCVL0pA4DQHGAaXNGsY3NTRFanZvWZ9Gp4bXEz6sGpbqVQigAFAw47xOfNCU6VDqo6SKHe0OZhiARoQCVqTcFm7mKLEYdQI1XNqv/AARgawf8cfhi5PJmjR/E+LFpBEslZYFAX8KQ7EWbvD+WzlJmFN0gsQWelyD+kJT5RbWsHgCzcNxFnlmGKlJUAxZiSX1f+TbGEtIr+KAL3vf5Q9YjZc8TRpNIFisKFpY8uPMElJYARIx2u0MtmEwb2NxM5+IMM2lRPIP+ojhsEDLLEKLOQDXen2hnO8UEnobXzQxWypijLWUuJhbVRmSdxzWOX1CUU1TG17jj9vOa1MuaQzaDzBSxuEuAlh8v4YNlGFUmaDUJS+omgFOYFMwakoo6kuCdyL27Vj0ZuUo0XCnqd7MRABs8QPVJFsiGIYptSx6RzF4L1VdJCj2IpxTiLrLcH6cpKNxf3vFFgZK1KSpIN78Ma1jTxr+zQtV2rlbHi/cRDUsVAp3xPGj1oBNxYSoJNz/KwCfnEtBYqtwCY1XrU6YuxAigRm4EYm4NCrpEUOM/D4QlRC7OUggCvmNGhYUARUGogWLwwWkphfUaOjqFuVBPSFpV3pnmZHBYjQUq1FjQkn5iAzlfEQp9qOxBt84YxuWlKwFApD8P7946fJKFKlJ0kKAJJB8ho5RlqIhRhgHnre02gUJ3Dk/lPMOohOhLPMooEfCE/c1d4dw0hSUJCKLqCdwBSnnmJ5ZJDdZDpNDzT9oQm5itM1SwbEhuRw0N01SjTV6mOg8u8AxLsVX+48jMZ0odY1PQPsfO4i5yzFmYjUQxcj5RSyJgmrQDclz5aNHKlsGEavs/ezFlclB3iOp2jBWzQS5QNwC3IEU2e4wIUGTqUoWdgAO94vIq8xy4LXqJA2cmHNWjGmfDwYCgVDjfxKudiErQFBISpqj+1nDCE8NhPVUpyEdNABduHN4YxqEjpfSRRk7jY94UTiigoOlhUOPzEtfuB9453Ubd48XIHPn+01qQO07PlPFywJaSHCjcvvzHp9US2c6CqtTT34MHlyaoKCS4UohQDBqW3vFn/wBSQmUQ3WRZnA4ftA1oB2Zi23HTjiXaoVAAF5XYZKPSUSpLofSKOR4jz/iiZKYpOuhB8bNtEMtw4bqAcl3uG9ocxgaaEybBOqlX7V2jyJ7iuw6Wt1PnIY+8VB84PGyAlOpJD0Ch9Q8XmQJIl1sTSMriR16ltqUaivT/AIjX5RIUmWHVqezFw3Yw57MO/VMwBAA4i+rG2kLnmPR0dHsdPMmeEQth8uly1FSUsT/KcQ1AsUlRSdBZW0DZFJDEXI4lgTxeIZrmvpkJAdRD+NoTzGZMMtCjUBTlhalPZ4Sn69WqY6mo1jW3s8eYvEzPTWhSwGALUG/whu32jnK+rdjUDEgdB2t39Zp06IG21vOMYfBmYDNCwhQ9wQOYVSopWpQIUGopQIHNInk+FK7A6Az9+0djsa62QAdNwbf6tCjkGilTIPzyYcX3lef0hkaZ2lKjU9RI2YPaJZBjuvQzgvpP7ju0Ay6cmW+pLk0BFgDdgYssky9IaYC9CB2O8MaYValSm6kX697Y/wBwNYqqsp46esuYFi5RUhSQWJFDBo8MdQyhgQZlA2N5lkZaU0Uk6hfv794XTM0agHrR+BDWMV60wp16iDRILD25MRw+WgA6ioVsGNOHO8ce9EhttAYF8zaD4vU5PSB/40xLo1UIc1oRf2g8jK0TUhiUqH09oWw2CJB6wkVDk1J2HYR7g8WpCSxIuk8DgvFaS01IFRTY35N/pLNuIO05+k0uXYD0kkaipy5NvkIaMI5PjPUQXqUlvo4hnFvoU12MdZQKCiDT46TGcNvIbmZ7Mc0BnOioAKT5eFv+4r+2nUSN+w47wXLsRLRrIPXpISGLe55JEQmpBlkklUws6msO0cq5NYF6jA3udvpNdQEO0DyvNLl7aABYBhV7QzFLkC1EUU6BRjcRdR0+jq+JRVrWmVWTY5EpfxIogIUGofvSK/FpUnDglPWVEJO4BrFhn+XFZCxUAMR+sVkzCrWkdTpTQBz9IwtcKnj1MHIx29ZoafbsXPBz+0LhxM0h66S4O55HeJScWhJIUACSCHTWt9qQJWPZCUuSUly/9vL7tAigzJhUzi30pC5q7Aopm5xg5/loXZe+/AjuVpQibXglJ2DXHyizwmcy5hIBIbkX8RR4xIQUBCqkdVQWJYGGMqwBUkHyPrDVDU1KdTwKIHc/aAq00ZfEYzQRnvxZL1JSyg6S+l/i8RY5jjzLUkAAgiM3mCda1TXpQaSa9gGuKQ97TrgUigF7/Yd4DR0zvDwuDw40GYpLpSCWV9hvE8LidamUkFISVBLDSmhZhHSccZctSVAEKo3nv2hXGzwmWjQG6iFHksGrwz0jGLhQpVsAXI6maG0sSCPQwmUYspIJDghVB82HyicnF65gXpCaVBNC3FKGAycWlIQdLEFQURvTp/WG8SlKpHqJTVKw5HG5+sTTJZQN4NskSXFjxziOLCdJmpKUkXSaf6MIYbFpQTNU7EMGAcmhNHtApslUx1fldI7PX7Ujw5f00B1Av2Hnkx6rWqO16a4HHme8hEUCzHmHnqTOWlQSQbOWY8RqcDI0S0p4EZFHqJILUdnZw/6RrcBOUpLqDH7xo+ynDOxYe96WimsBCgA4jEQmzgkOYnFBnOImJms7IYEWvvWNfUVxRTcREqVPxGtLSVmqCrSXB7w2lQIcRk5yuvWHKUpqb1q78Re5Zi3QmhryG7+YU0mtNVyj/L0hq1AIAyxybJCgxikxeVJXNUSP80p84vopM0xumcBZg/uYvrxSCBqvF5XTl91kiicKuTMAKizOADSp6g0KSMIpBUR8QdjyCG97vHs7EKJBJ7i9faDIEyYTMDpA+EOdrho5vcj1AqAmxwPLqZp+8q3JGeYtPy9bAIdQuNz3aHcoxKkFaPhq9b2tDIQoKBBIUbJFgOG45MV+JnIM9RBUElXVTexasHdBp6i1kNje1ielv5eUDmqpQjHM1ktTgHkR7HkpmDWakSjrBxMYzLZhhJcqbRV1amALp5iGZ4zqdNNVeX7xYYnLHxClKqkgN9oqABq0LoEqIcXAEcjqVelvUAKGOP55zZpEPYk3sMwicbLSlkgqUamgAGzQMJSVPMBCTUhLex4vDmIwCAAJZBIubk+RE04OVNR1K0LQwqaVt5EUOmrMdpK44HQ95YVEAvn9ZZ5OZWkiUX3JN4emIcEchoo/w9OQFqSlyTuzAtwIv46PQOKmnGB1FhxMzULtqHn5zJYnAmUtKAyj8W433MPT8KpSSTpDD8oYRb4nAJWQTcbikEEgadLUhal7NFNnA+E8CFbVXAPWV+S4dKApj1FnHAFA37xZxWYbLFJmhRI0h27vsYs4d0ilae0ra3384vWILXve8WzAkS1FN2LRlMEhUtgpXSoV7GNLmOZCWQnTqJ+0ZlEpSyQSQCX8DYtGN7UrIaqhCSw6fvNDRqQhvwZZCUlAUpJ1LKSEkCg/zFdgp2hLMQVC5B4jsNONSC1aGrFtmvWGsIUt/UGkMq5s/G4hHeKm0p7vPpGLbAQ2Z2AkSkqBWwBTXVu7NFrMzaXKZCQ7CydveKoYZEwhSFBkgJr2F2hbGJSkgSyVFuosG8NBF1D6OmSir69TBNSFZveJ9O0vszXJUPTmKAO1ajvFPmWCTJlsAVOQynFGc0aJY2SFYkl2Jox57GGsTiEyEiXMGoKrpG3esP1SKxqGooFrjd+8DTBQLtJN82lCcUFoCNPU46n9mZqCsWGW4VE2TMTdZYgO1rEEwljFoC0mS7NqIVUA2ZjB8NjUypbP1kFmFU7Me0Y9DYtU+JY2FvK3l5x+pcoNlxEHWkFCqB3OobjuRD6ZilJQF/00FmAcBVanuTxC+FQ7KUCz3Vz5MPYiQZi/i1JQkNVw5v8AKK0UYgkX9PKWqMLgG3rGpWJSkmSAABcF/oOYhmM7SlAS41kueW2eK7p1DSSSzE36mo32h6RoKQJiiW2JYDs3MNDUtUVqYIHY9B5Rc0wpDT3DY5IZJJYbBy37mNDgcaiYDpJpQvQiMxmSkoWEpqbkDb5Rf5HKTo1JLlV9rbND+grVfHNEkEDn/UW1KL4YexzLKBz5OpJDD3gkdG+QCLGZwNplsPkiikpsrd7Fi8XGX4JQLro1g7+8WMdCFD2fTokFbxipqXcWM6M7m6ytdUhOnl392Nov5swJSVGwDmM/ipsyeglIuKCln+7RT2kQ1Ip15t3tJ0ws27p3lasqDKFATQp2bbmGRjCUpSFVLuBTcmAYQpRMSFumzuDSPcUlImHSWDuCdiK7RzFN3SmagPOCL5E1WAJtbznTMatCSkEkLoTx2B8bQPDYgJUNSXG/dobXmBmpeZLCgHI00KT86iFRJZOpSvh+EM9SbN3j1RnDAo115Fxx9Z5bWIYWPlNjh5qVJBT8JFIJFJlWYJRh1FlEoqR547RDDZ1MXMSABpUbXLbuY6dPaNLYm45YDA+n5zJOme7W4EhmePmKmFABSBZrnu+whRCZcwqWpehLVpc2JB2fiGsbgFicVA0Jcft4hCdhwNSeoj8hDD5gmsYepNbexqC4ueePK1o/S2bQFPTp95HCAawxoFXsG7k9oNm2DR6gKFOkgmheohYCwp1XZVm5BFI5eXaCCogpJFUnqbsO8Jp/6SNt7m5N/hjB+Pdf5d5YZOtKVp03LCve7cRpoyUkpE4emo6QL712/R4cwmYKlzlJWSz1fvvG1oNWlJNjWte2OIhqKJdtw7X85oYiJodnD8QBOYIUSlJc/T5xS5fiihalLe6tVPYDu8a1XVLTKjv17RRKJYE9pojC+NnlKXDXq+3eKrGZupSkpluHqXDHtBcdmZ9GgBUWSXtW8BbX0iHsfhHMuNO11v1g8TNC1h2fSWI33aE8Diitn0pADANU+SYQlzVpIAJBDl6ezcQxj8F/TBRUP1EVPk9njnv+SapNVRkcjvNLwgtlPXg9oyUokAIPWol2G42rtEMdpJBVf+394Bh8GlCDMmKWEggBrqHA4hQzgpSmpcjVdhtFa1YogUqBfgeUuiXNwTjkyxxSEoSCgupVSBZjsYCqZJASQZmo/EwHO7w1laBM6CNNH5fn3hxeRJSekUa8FXTPqF8SiqleM3wfKBNVUO1ybytz7AKE3WASlV2eh3guJw+tEsrI16SGLA1+EtD0vO0G/S9nilGEdJmqqVEknsH/AGhutRSlUd097dyO0FSdmUBsW4PeQnyghWnTUVfdiLfR4nidKlJMpNQKklgXqzb+YckY5M1aRpNRpBP5mG8eYrRh1AILqN07eTxC3hKAXUjZfnqPSMbzcAg3ni8MZmhxpu57j8oPfmPNCUhSAeokW4At84JOzwNpADmp7f5ivKyj1CShR+L4q+G5gzvRVtwyep+UqquRY47Qc9GmYEJJDdSjxv8AOGsUgzCl3NLG9dzzCU2apZKyKkADTQe43pB5c0hClipG9y5oIykemdyAHac/IRtlIseojZyxKUh/+5UuFWGwIieBzT0dSSlz2dor8DjFIKunUSGratSTzHuHxfpKKlJ1LI6KlgTSo4rDC6hEKNR93vi+P1MCaTMCHzLpH4oGklSWoWY7jaPZmbrSALlnJZ25imywpKlCaAygWUAzGnwi28PSkaNZCtR0sKbn70EP0NXqaiXZvn1HqIvUoU0awEcwefkqAWAxo9m89osFZiCl0V2BNAYzMhCVhSSwJqkk0Bu3ABETws96ama3tWhiaHtGoLKxvfr19JFTTITcYhcbjpxK5alVI+EAW3tCsvErSjWhbBJ0lhVjY15aAzFepRAL7Hk8R2EwfWyqaTVJu7XjMqVqlWpcXzgG/EcFNVWx+lozOQVkTCoHUG1UFt4HPCQ4SS7dQb5NEZRClpDukuAGPS570rFrhMoKFFYLjTY3iyUGr8D1N/vKM4pjJ9BEpGZqDnQGIFnbZyf8Q9h5fqJYsauCPtCWHxaUhRFFXTw8RxElaEhhpc1UKe3zgiVSq5O4dhKMgJsMGO5PiSNXSCCWvVhRq3isTNPqqOhi56QGYCr/AOYYlzhKSTUrUaFz7uN4jMxJKNW76X/eIZwURC1itzaSq2Ym2DiOys3mLTq32YRXy5hMzqUzu9qd22gQnBI6QUkCtd927Q5Pzf1ZWnR1MBq5I7RDagVgPEc3Gbd5Ph7PhXB+0QlzCbgBRJZQ54OxETkEqKQqYLmp2Lb7tHiGOoE6TpcE0ZQakMLwgEoTENpLaqWb+GE0XcLjIGbQzEDEVKydaUgFQcOHBNb94Ng5QCdUwKU4YMS7/tHuEnJCjR+SD8m73hmbiU6iEAkXUe/YQWmKSpuYi/QfzmDctewEDhcQtISUgdJq70PfmCS8fPmqNUESy/F7W+8JJxKtSkpcgqoN/LCPVAJGsEiYo9VxTx9YvQrFV+I2HI/aS1ME5GTxGcPmCvUpLdYNa/QQZMpTFCgzl/FY7ByQ1C61XUbgDcCIY2YsBtSigKDk7HaCG6091Qk+luvT9+0EctZYWdNSlWnSFAHcXPbtCWFWqUdYHVUVtWDKwh9P1AodRqGqCSx9oLmmMSEemACVNXht4rUBI3sdu3I+fEstvhAvfBksTjvVQELYK1UIFPlAU4JPqaSQTo8M9IDq1IAY60qqdmh3B5Z6pPWyhRmej8/OCIz1yARuOM/p6yrWpA5sMy0ynB6QFG+kD94sYjLQwAGwA+UTjrKNIUkCiY1RyzXMy2cZLp1TAoCWHUQXpyzX8RXYPPVFJaWPTZgCaszV4J7RtFIBDEOODWMnm6GnFKEhASAekM5O9IxdfSGlU1afXnrH9NU8U7G6RqVI9GUkzHGkgvzVx7tSK3GrdRmi0xTMfiHI4FN4nic0XMSJagCEkOrd3oflDWKy0gJXsl9Q4egMZr/+Qu2iPdFvW8cX8M3qcn8pXKLkrAYEgaXcimw3pBsFKTqOodBcAkbu7Hu0GOGCCVEhgB7E8/SJYKckTi6gQACnhyGPvSB0qG2oPEl3qXU7YRc1ElQSHJZ/HHmBYTAiYmtFGtR8X+HguJXLUpKkl1MxAFG2r2ieJQpJSjUUpbVTck89oOV94kgFBwB5wQbAtye88noTRAT6YTcipfe+3eGv+HL9J+4ZW5I28XtA8dIJkqdllqFmLb+aRWiaopFegG9WBItFnrLQc71vcYxxKqhdcG1jHcbgAn01oOsF7B+LCAJCzMZO43LW2reOws8pLqfSXAPcM7QsuWpyou1SD4P3hWrUSwqIDki4HT+4ZFbhj847KwqCHUT2AZidxzAJ+IGhQ0Uah1W7s148wuHUQTLWklPVu/LM1awPAJdaSogkmoVb3tEM+4BVXbfrzJC2uSb2niNUuYCghWgCpFHuze8OYAhS1rW3V1Nem/6x7icQkTlJ0ukFidyefEBTl4QrTM6VbEEV/aJUbHsmQD8geJBYMucEj5wuAnGwSTK53A5IEWGaYhUsp0mihRtz/qASZqcOoIJcH/5ewPaF5mE1kqu9QTsNqQ5venRKp8X/AFgCFZwx4/OJzEaUqU4fWAzc1vtY0hpeNXN6B0pZjwTcX7QBOXKU5dhr6gNnsQ8SGXKM0o1EgAKrzZ2EJU6dVDYA2PPnzGSUPJyPtGlSwSlCxpKQ78l2NeIQ9D+oQHICqAklw8PT5oWgKX0lDgbuRQg+SIhgscyW9PqNUqBseGO0XrU0eoqkgdb9SOx/mZRGZVJAvE5ck6Srih/8avR7Q5lcwa1FZFQC5IvaGJE9zUABZr53hHF4JJKQAwD1G/DxU0zQKspvbp5z27fdWFrwWKxRWt1flJFbX37QUazLDAhKjsfiFvkYj/wmSkJFfzOek9mvB1IWJEtT/mIZrM7e0UUNd2qXva+JdiLKFipJSS9W6QOR28QyiWGcOf7m/R7R4mvxhyWYihpSGJgSB0dTi5ox4pvHqVEEljkefIlXbp/UppWpC9aX+Ju9afqItJ8xZOk6VEMSWp8oXVImFBIZkkuabit+RC0vGK06AQz3avzigcUktmxzxCkeIbi2I5Lnrlggb0f+1z/KRPC40S1MoFYLuLv86QXCzVJllLOD/cKeWjsqKSpWspcUTYDvSC01cMgVvqOP3gGtZrj6dZITQpBSzDUSBY3cNEZ2HllIYnkuz+IXXjFMoDuP9QOZPYJcEEOLb94u2opsDuFyB1HnPCk3TEtF4dAQsBQGqqSabMB7NEMiQr1AdmrCqMLqGoqOkDejE3DRpsBNCpYawp8od0un/wCRWV/h25HnFqz+GhHN/tGI9jyOjqJlSEV+PwKVK1WLMfHMex0ArKGWxEujEHEosyy70xqSfiUGHJ7whi500yy6yUhQdzy/0jo6OT1i+HVIQkC3Qzb07b0BbOZGThNQVoPSkAq7lxt84s0SUITMCmGpIALOxr8qR5HRWjTUUxUtnP6iXqMSxTpFC8uXqYVLDzzFv+HQZhWV9WlhWte3EdHQTQC2pSn0te3yMHqTeiW6wWaYUmfpJZJDpb605eLPA4cIQUnqQA7ECm58x0dGnRpqKztbOYm7E01Eq0TjPqWTLTVKQB7EmIY9JQQkUSse3cER0dGfUJOn8TqbfnxGgLVNo4nZbgap2BLg7tvHmKkpEwpBCtrEN5p9o6Ojzaen4Ki3USPEYuT5QkzApl0KviYg14r4rFdjgkKP5j/Lkx0dFdZSSmrKo4hNMzMQSYxlZQOqYTuGZ62BPiBysetCSEmocA/rHR0KbyiJtxzn1hdoZmvDS5cz0xMCtQUxU5rQ7EwfB5gkElROo0GkeTvHR0Os7UrMD06+kBYPcHvFTJ6dJdQYkMWqbEuIlg5pSQLqHNmbtWPI6Eqn4dRSvlCJ76G8mr4qM7GhcgWqIPPC5commokDVwL22MeR0HUXV3vkA/lBtyogZKlKYEu+/HaFsVJUk6VEjYB6fQx0dAAviUNzE3ELutU2iNY2ckEIQxCkh1F7i5G4tDOWSgpJc9I2bfmOjoa0zbtUVPHb5CCqjbSBHMAVMHSd3Yh4Un5qVAUCSN07HiOjoV1NVwCAe8Yo01OTHMHikpUkqU6TfU6vpBcVh9BVOSy5ai72PhiI6Ohuj71Jgf8AEbh62iz+66kdcGKTZstaXSFJU4cbN/BFnh8EJ6DtpZj3jo6I9nMK9UK4FmGfvPar8NbqeDIzcmWUgBqFyHofeLXLcJ6aAkly5J8mPY6OioaOnTfxF5taZlSu7jaYzHR0dD8X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11268" name="AutoShape 4" descr="data:image/jpeg;base64,/9j/4AAQSkZJRgABAQAAAQABAAD/2wCEAAkGBhQSERUTExQWFRQVGBoZGRgXFxYaHRgdGxoYGBcYGBgaHSYeGRwjHBcYIC8gJCcpLCwsHB4xNTAqNSYrLCkBCQoKDgwOGg8PGiwlHyU0LCwvKiwqLCwsKiowLy0sLCwyLDQvLCwsNDQvNSwvLC0vLywsKSwsLC8sLCwsLCwsLP/AABEIAKcBLgMBIgACEQEDEQH/xAAbAAACAwEBAQAAAAAAAAAAAAADBAIFBgABB//EADcQAAECBAUDAgQFBAEFAAAAAAECEQADITEEBRJBUSJhcROBMpGhsQZCwdHwI1Lh8RQVM2Jyov/EABoBAAIDAQEAAAAAAAAAAAAAAAMEAQIFBgD/xAA0EQACAQMDAgMGBgICAwAAAAABAgADESEEEjFBURNhcQUiMoGRoSOxwdHw8ULhFLIkM5L/2gAMAwEAAhEDEQA/ANn+MsCFJSphQsez29rxh8ChipF9BBDcEv8AQg3j6tm+D9SWpPI+u31j5di5XpzgtmBOlRNGFvvXtGTqEs9+80dM91tGJ0hyNRSABuWevjg+Ijl6wl5BckHUj/1YhgTwfpDM0dgQQ4N/L0532ivxUsga0nqQQoJHB+JLmtYDGIfGYN6hnDGraifam7RX+sVCgBf7i7DmLiWRM6knUlYDAAEgbju7PXcRW4uSUK1AMk3vQ+Nn/TvA3GISm2YIILEEu/a3ZrdniCcR6agkhkUILUSe4s0MIAoe/PNN/MBmlwWa5Ab3vWAAw9oykgJAoSN2G/0aOQSo8AGp6rmzRVYeaUEJUoEPRTUD7eBsYtxKUO36B6fr848RaehUSWdxYbKoRf5wxLWHcipFA17fIRNDCpHt23eLSVg0lQEsqW4BtV+PAgNV9i3teeUXOZYyMIkywrSEvtulhX9TF1J/EaCmgINAAd9njOpkrCtCrgs3n7w/jsClCQCWUHYNf/HeA0dTVTdUpC3e/eBq0kYhXPpaafDT9SX+cV2I/EASopSHALE9+0VEvFzZaUqSSyjV022FYhLk6gsuKAqoKvdq2hyt7TquqrSFm637RdNIgJLZE0U7MG0kEVD1jxGcJKNW7sR/OYzGDngEaqpO3NPpDi8P0kocJcUfgXiaftOpUG5R8uvrPNpEU2P1nuPxomTUqAPBHu9IS/E0lUxIQkukpNBa/wClIZxspKUghRrUUAq134iMjMgVpKgAAa+DeE/EYFlqtYsQcRhV4ZBgT55i8CUulQLlTj4m2LOLVEDCtL2d/IL3aPouazJS9KUALFTVwB53MU2M/CyFpdPSo/lqw31PxBxVXcUBvbtC7rgFhaZmUymSBQ2Hc/aDIlgMNTGoBU713LxPFZQqUdPxEEO3d6MK7QFJUCSQzMBd93PcQVWB4kMph5ssUSXuW88/7jpHT1FTgJqDb9xTiBgBzWhuLeCdxZonpDkc1Jb7xeUkEgan1jSptIc1FS3u9ohMmpCdSfhCqgUAIPVff2g0ubwAK2G3DGIrkEpKVJTf4Saf+77vZomRPMOmUFKCUpdQCg11DYMab8wLOcF6qOgpd7AiwFXF4bkMwU2lgwPDUrzApOGYhSVggF1Ke54I/QR6elVluRKQupUlQSajelh4hyfjFOJakOC3k8k8CLCXMc6iEuBQvfzw8BlLDgqBKGLqU93tzvHjmevF1TlJZKUFLbmxFbPeHUShpUCGPyI9u7R21wdJdLt08u17wvMkKF5hIJooDTpL7tsbVj1pF5OTqUgFSB1Eg1OpuT+whafJagSAkAAEXIPa0MT5g/MwqTQfOsLT1XbvzfZnoRFxIi3qAUGqzjUzXr4MaDJMxZKgGSXvWu0Z+XLUdnNO9fEbPIPwFOUPUmKCQofCXfZi21No8FZm9wSGZVX3zN9NTSPmv4zywCYoUAUNQ8nj33j6asUjCfigqWqoARUDnyTs8P6sgKJm6W++ZzBYjVKCyeqiT2Iod37wSTh3tpLmpqPn9IQwXTOWihChqGw1CigeXAB9ouFy2JYEs1BR3Id222tCPWaUrsPNEtfp31OpDdvjS979QAfeLDEy9aTqDc7OfI3tCuaYbUHS2pJBSR+VQ/2zcQzhsdrSlkAgmoeqSKENuzGJMiU07DkTBVgk1HNKOdoNocOB1MePYQ3jMPq5HVdv04g0nC6akhPdVSdi0AZcw4bGYinLCoAKFNwPrfzD+HwrAJTUABzV00r8rPDQch0DkBTv3teLHCJKkgB6/E7M/LwKqdi4F5IYkxTC5aLAkkt4J2f3N4u/+mqCQqWWKadN2PxMO0Dw4VLWxSk6GrWvBvW8HxM8orRjY7jtzTkQqrBkJqnI7YtIYtuAT+4XLwQSyS6A5UsVJqwD1geGV6pTqVpUAakOBu1YNOkzJSVTNQU7El+WpCEyf6jdABfUSBtaoj1ep4YCH/579siURd12H17S7OL9NnUkpNixAP8AOIqpzrUspS6bltoaw2AKkEqLsKDh6wHD5cQFqU6eopYUfZgIJVNWqApWyn6/WUTYlzfMWlSSpCCA9VOBQsWYmG0TlplsUhmNzzY9oTJUhQAu7W/lYdxSyUArY6SK2pvSFdPYAkXDAW8oapc27RbEnVpTM6AE9zVqWhRSAzfExDNY0qa1eLBP9UlZUN6cWA+bQPGydKAwqKv3MDqUWYNUGR3PJEsj2IX7TybIGhK02WQH3SRf5xPEzZiQEC4qSwLjb+doXw89gUl21P8AKNMmRLUk9Qc8Ee3gw7pKQrg7DY2/uBrOaZG4XmVlSgVa5rdZNmBGz6btCOa5SEqKUP0gOXe9eLNGhmIQZhQw1O2o2HaEBhFGb/UVpKS1QLC16GBOjILL35/OGSpc3Pbj8pkZuEWm4NBVhfi+8QZnDe9f57Rvcwy9wok0swHxWd29mEZydlw0qQJYfVergi4u1aww1bwjtf6yFtUFxKJZGrZ/laCGtqlnD2DcjeJYnAqSXCdQ/lx/NoDKJFCD27doOlRWGDIZCISdMWo0UmjM4cPZgNh846VOKVgKAS4qBZ9zbftaPFTx8KWvsPmCOY9mJCkhI1ORSpcb3I+94vKWnEhRKSxH7VFO0TxE1ISouQKOSR7PSniI6HLmhG4NwOf5tHSU7OVBy7j3qN/8Ra8qRPMXLExIQNQ1P8J+nbeILmqB0kKom9dPYeaxHErGlWo6XF93uwr7xFKwpRa5Dlt6cin1j09BLSTM6lcgpYCpt29ofyX8PzMSoCWksGBNgn33hfCZcZp0D8pB1VYnu0fVfwxhUy5OlIavUeTzF6IFR9l5Ss/hLccxjKcklyJaUJSHF1MHJ3Lw/HsdG2qhRYTHLEm5i8x2LBzxGCzjMFlRT6aReigXHO7P7RscVm6EK0kurgB/9QLGpTNlq6AVMWCgOKRm6seMu2m9iI1pz4Zuy4M+WZlJ0tMH5SFAVcgUL+xNe8Oa6OAanpPkfz5xbjJhPSQ7qGx28jaBDKCiWAdA026kl/rX3rGetUFQZp4vaJpoKDdvfYhu4gOClFC1EPpXXSA5Chu24IFfDxZJYAPY3u/Z2G14axMtCiEyEqYAlRZn78tA21SBSVz5Swpm+frK91kuAAPm37UixyzJEkGZMmAJNAVEdR7E2jxKE+koAq1FqMeqoesMZjgQhKAXc17Wr42hcah7F7YA7yxUfDe0FlqAh3CdIuG+oIse8P4aZJYhOsOKEgX9qx5IWiW6Vii02QQQx3vBsMJQUQVEgfCWA71MBQubZU993IlXIybH5dZ2FXJCmUWWBvYU53hOVh9a6WO96dhAVSCmpDlRLfv9YaTL/ppZRBIrZ4Gz+IdriwGfOEAC5B5gcXLVLUpDnSbP+YbQfWUKGhRLoD2o9dNImMaEomIKidQGndjvewaJ4PL+jVprp7hyfhtFdniN+Ec/9c8SC1l9/wDvzj0tMxUoKS5e7XbaI5dhiVdRLAgsa9VRCmAy6YdSUKanVWhL2gmFxGk6D0sanvw43h6nVuyNUBHTJwTFWXDBSIzmsnS6af3VAqd/EVk3GAgAp6nZgKNzXeG8NjxMJTMcguUkXBFWEK+kynCQoB+k1py/6wPVVA530vhOOJeku3D8iRxGnpKdQ/ucW4tRobwCksRMq9iO1yPpAAVKToCQlzUpe24iBwE1LKAJSCQN2ftxAKZKuKiqSOoAx9IVgCu0m0JNxKSghkuxAO44L7+8LjAtLKkvYVALK/nMSnymQFB9alMQRTe0OS5sxKFFRSQNrX2H7QUDex8QdORI+Ee6evWIYaclBc6i/wBju/mJ44Jep1ahQkvQ2fiGctwqZgWTQg1B2Gzc7wGQAovpKUchifd4AUbwwtxnj9by+4byc45kV4slKUg9KKON23iWFSZhMwdJFg7VaqieTHZfidC6pBRUVAduXiGLnSwkEBTOwSSK717NFqRNi7Ne3Q+XFpVhnaB84pLkFRKUEEzCxG57nhjV4JPygEqlpl67EkkgINaON4mcKVaVodINR2+XiHsNOJB1KYqNUhtQ2NeTxBNNTuTuvfoelpNVz0mKxWTlJITVrtt77wlMUQWajWrTmN7isHL1BSRqIYFJND25eEs6yhCEhTElR/Lb22ENKzrctYgSNytYDkzIYeb2Zgzu7jge+xiS5hIoRTkb7V3ieIyxQcgK0i5rRzTU1vMIYqQ6Q7t7+31EHVwwuJ4raTxABGlhW9L0Y+I7ByC6UAVoGFg96bbQCSklLlj9H38Rp8myg9JVUrHuABYjZ4pVqbVxLKB1lpleBTh1gKUHIq3PJ/SLFM5Xq6kKLBikPsLgiF14IS0jU6lqDtwPPLxLBYgIWkqGqhoKeHeM41iGFNsZvzkeshlDDcM/rNkhTgHkRIQHC4lK0uk/48weO1Rgygg3nPMLGxmS/ESPTmJWj4lncAigvA8Lj1zEKQoaWuUkurt/qLjPUI0grLMaeeIo0YNK1K0GwDcg7xz+pRqVclDz/jNSgyvTAYcdZDA4ZIKq3Bdg+/PzqIjPmpC/SoAKdLsPIaDLxExCiV0cBjswpT9o6ZlBlj1SUlJrU1BNx3rCLE+HsQcHPpGhbduc88esLnMhBQgAuUgAUp5geR4ULJBFUh6mhD2PFa94bl5hLVLAMt2IFe/eA/8ACTUJSa7JJ+gBrSGnRWqLWSxFuIFWIQ02vB46cUTmYHSxI+weD5niJU6UkAhKxUJe3KXtCU6XMlAULrNNQ2AtzE8FgdZJ0sCajiE/EqFmpgX3cg9PnD7FsHJ46yMvCBKQpQN/LDb9YnjsCEFKgXSvjnxDGYkICUCqmBUNu1djHYHBBZLEnpDbMSahtqxD6dGJoqM4+RnhVIG8nvG5WQKKElROpmA4ESwn4bZQKmpWlydh4i+loYAcARKOhHszT+6SMiZR1dTIvKFP4eKllSyGJq32HEWOPwyijTLYbeB2hx49g9PRUqYYKPi5PWDau7EE9Jm8NkU1CgoUIN9Xz8wXEZZ4GkORuWrb9Yv4zWdTDLnuzhYp5G0Z+o0tDS0rkEi8ZpVqlZ7dZWjEJZTA61W3ACjVhzD2FxEtA06T3LGvl6mK89OlQD1cg7MaB97RKdmBOoqqdmqH4MYSV/CObA+mLczRanuwJaIxSdJ0sXT3B3HttCZzFQSGdHcOx7b/ACgSKpaxDqKq2arji0TwuGJ09BIcvuHLWHgNDJr1HAC49IMU0W+6d1p6Vj4i9aCpdwYsM00jTpZRVQE1FPG8FxOVqWlISOlL9JJ+j/aF8wweiUHQApwAxseXEMeFUpK4sSLYJgfEV2U9e0SxuBrrUyRYgHfsf0iUqayUpljUovWwA77EwwtQ9Iomkv8AlLCv+oT9MIeqX0dLPUnd9i0LnbTfeByM5yIYEsu09OJM43SFomJBXUOnZx+8AVgWk+opPGmtyTxw0EwuBKyklT7F9t49TlusqSlQUzaT27e8LbKlY7iuMheOvfvCblTAPrIy8bMISGAAIDpHagg2HUQVAt6j/EQHHzsYWnYJy6zo2S5bsVQ0nJlqDvqepXsfB3gi+OGsAWI8+npIc07c2vAySJiulZJ/MVGw5JMLJw6tYTVXV8KS79w1ospf4eK7USCb71t9IscJlHonXuNhv2gyaGtUIDAgXuTf9INtRTS+0/KUWOyYAEa1ajUpu/sPuYz2c5cJRT6azpYauyt3BFvlGsm41ZmaSnQFGpqezmFMbJlawASsiiqMPbxEO9OmSafHGcfSXplsb/XExmDQTMDl3LGlALAhPNY2OHy4SQJQmArNy9QTZyY9xWF/qMgMGGlgz0FafftDk3LxoUpwSxJO4iCXcttHEuzjGYGRgBqCVKY7KuD847FYJWpkgMD8Qd7VfZniScQVS1KulLag9ezciGcPjkrDMosBsfe0eppp2Xbxfg9TBM1QG/aWeSymQCXCjQvu28WUZqbl01RSsaqBhUuPAu0aKQTpGq7B/O8dDoahI8PaQBwe8ytQmd173+0q84wgmBJuElz8miqVgVy5cxaK0AHzcke0e4rEqkzSCCKkg7EGtRvD2ZTytCAHGpOojgAW+cJ1vCrF2HxD+oxT30wo6GUpmTpkvSTqTQmlm2fcR6nLlFLJNACog2Lfqxjz/mLS6UUHLVY0YdnERGaLYIOxqeRsIw91En8Ute1v9TRs9vcAnYTFBQUnRRbJuzNxS8TWhckaypJKCCAFVvxcQNSUJUkOSG1ED8pIoH4iUnLD8SkuE1VS4ArXvEoGYAAZHUHjr85Lbeeh+8dm4r1AfVDEs1S3twYLl2ZhI02U7A9q19mhRGNSUaVgtx+258wDG4lFClOgBy5U5Nvr2hh9UUcVEYH5ZMEtLcNhH7RzM8Qj1UqDlRA1cdj5jQZdgwkagxffmKPBSJc6XqCmmI+J6U2B/eNBlo/phi42jU0FMtUaowGci0T1LAIEF8YMZijzjOFImBCdgCf2i8ih/EODGoLSCV2I2I7w57RNUUb0jY/pF9NsNSzxL1py1E6lAvRILNxF9OzJKCEqclgS23cxn0TsRVbOSkg9LaQBQiCZIkzFqevSL7h4x9PqWpsEXcWY/wCUeq0gw3Naw7TUJU4cbxns1wapk5QUTpABRw8aCVL0pA4DQHGAaXNGsY3NTRFanZvWZ9Gp4bXEz6sGpbqVQigAFAw47xOfNCU6VDqo6SKHe0OZhiARoQCVqTcFm7mKLEYdQI1XNqv/AARgawf8cfhi5PJmjR/E+LFpBEslZYFAX8KQ7EWbvD+WzlJmFN0gsQWelyD+kJT5RbWsHgCzcNxFnlmGKlJUAxZiSX1f+TbGEtIr+KAL3vf5Q9YjZc8TRpNIFisKFpY8uPMElJYARIx2u0MtmEwb2NxM5+IMM2lRPIP+ojhsEDLLEKLOQDXen2hnO8UEnobXzQxWypijLWUuJhbVRmSdxzWOX1CUU1TG17jj9vOa1MuaQzaDzBSxuEuAlh8v4YNlGFUmaDUJS+omgFOYFMwakoo6kuCdyL27Vj0ZuUo0XCnqd7MRABs8QPVJFsiGIYptSx6RzF4L1VdJCj2IpxTiLrLcH6cpKNxf3vFFgZK1KSpIN78Ma1jTxr+zQtV2rlbHi/cRDUsVAp3xPGj1oBNxYSoJNz/KwCfnEtBYqtwCY1XrU6YuxAigRm4EYm4NCrpEUOM/D4QlRC7OUggCvmNGhYUARUGogWLwwWkphfUaOjqFuVBPSFpV3pnmZHBYjQUq1FjQkn5iAzlfEQp9qOxBt84YxuWlKwFApD8P7946fJKFKlJ0kKAJJB8ho5RlqIhRhgHnre02gUJ3Dk/lPMOohOhLPMooEfCE/c1d4dw0hSUJCKLqCdwBSnnmJ5ZJDdZDpNDzT9oQm5itM1SwbEhuRw0N01SjTV6mOg8u8AxLsVX+48jMZ0odY1PQPsfO4i5yzFmYjUQxcj5RSyJgmrQDclz5aNHKlsGEavs/ezFlclB3iOp2jBWzQS5QNwC3IEU2e4wIUGTqUoWdgAO94vIq8xy4LXqJA2cmHNWjGmfDwYCgVDjfxKudiErQFBISpqj+1nDCE8NhPVUpyEdNABduHN4YxqEjpfSRRk7jY94UTiigoOlhUOPzEtfuB9453Ubd48XIHPn+01qQO07PlPFywJaSHCjcvvzHp9US2c6CqtTT34MHlyaoKCS4UohQDBqW3vFn/wBSQmUQ3WRZnA4ftA1oB2Zi23HTjiXaoVAAF5XYZKPSUSpLofSKOR4jz/iiZKYpOuhB8bNtEMtw4bqAcl3uG9ocxgaaEybBOqlX7V2jyJ7iuw6Wt1PnIY+8VB84PGyAlOpJD0Ch9Q8XmQJIl1sTSMriR16ltqUaivT/AIjX5RIUmWHVqezFw3Yw57MO/VMwBAA4i+rG2kLnmPR0dHsdPMmeEQth8uly1FSUsT/KcQ1AsUlRSdBZW0DZFJDEXI4lgTxeIZrmvpkJAdRD+NoTzGZMMtCjUBTlhalPZ4Sn69WqY6mo1jW3s8eYvEzPTWhSwGALUG/whu32jnK+rdjUDEgdB2t39Zp06IG21vOMYfBmYDNCwhQ9wQOYVSopWpQIUGopQIHNInk+FK7A6Az9+0djsa62QAdNwbf6tCjkGilTIPzyYcX3lef0hkaZ2lKjU9RI2YPaJZBjuvQzgvpP7ju0Ay6cmW+pLk0BFgDdgYssky9IaYC9CB2O8MaYValSm6kX697Y/wBwNYqqsp46esuYFi5RUhSQWJFDBo8MdQyhgQZlA2N5lkZaU0Uk6hfv794XTM0agHrR+BDWMV60wp16iDRILD25MRw+WgA6ioVsGNOHO8ce9EhttAYF8zaD4vU5PSB/40xLo1UIc1oRf2g8jK0TUhiUqH09oWw2CJB6wkVDk1J2HYR7g8WpCSxIuk8DgvFaS01IFRTY35N/pLNuIO05+k0uXYD0kkaipy5NvkIaMI5PjPUQXqUlvo4hnFvoU12MdZQKCiDT46TGcNvIbmZ7Mc0BnOioAKT5eFv+4r+2nUSN+w47wXLsRLRrIPXpISGLe55JEQmpBlkklUws6msO0cq5NYF6jA3udvpNdQEO0DyvNLl7aABYBhV7QzFLkC1EUU6BRjcRdR0+jq+JRVrWmVWTY5EpfxIogIUGofvSK/FpUnDglPWVEJO4BrFhn+XFZCxUAMR+sVkzCrWkdTpTQBz9IwtcKnj1MHIx29ZoafbsXPBz+0LhxM0h66S4O55HeJScWhJIUACSCHTWt9qQJWPZCUuSUly/9vL7tAigzJhUzi30pC5q7Aopm5xg5/loXZe+/AjuVpQibXglJ2DXHyizwmcy5hIBIbkX8RR4xIQUBCqkdVQWJYGGMqwBUkHyPrDVDU1KdTwKIHc/aAq00ZfEYzQRnvxZL1JSyg6S+l/i8RY5jjzLUkAAgiM3mCda1TXpQaSa9gGuKQ97TrgUigF7/Yd4DR0zvDwuDw40GYpLpSCWV9hvE8LidamUkFISVBLDSmhZhHSccZctSVAEKo3nv2hXGzwmWjQG6iFHksGrwz0jGLhQpVsAXI6maG0sSCPQwmUYspIJDghVB82HyicnF65gXpCaVBNC3FKGAycWlIQdLEFQURvTp/WG8SlKpHqJTVKw5HG5+sTTJZQN4NskSXFjxziOLCdJmpKUkXSaf6MIYbFpQTNU7EMGAcmhNHtApslUx1fldI7PX7Ujw5f00B1Av2Hnkx6rWqO16a4HHme8hEUCzHmHnqTOWlQSQbOWY8RqcDI0S0p4EZFHqJILUdnZw/6RrcBOUpLqDH7xo+ynDOxYe96WimsBCgA4jEQmzgkOYnFBnOImJms7IYEWvvWNfUVxRTcREqVPxGtLSVmqCrSXB7w2lQIcRk5yuvWHKUpqb1q78Re5Zi3QmhryG7+YU0mtNVyj/L0hq1AIAyxybJCgxikxeVJXNUSP80p84vopM0xumcBZg/uYvrxSCBqvF5XTl91kiicKuTMAKizOADSp6g0KSMIpBUR8QdjyCG97vHs7EKJBJ7i9faDIEyYTMDpA+EOdrho5vcj1AqAmxwPLqZp+8q3JGeYtPy9bAIdQuNz3aHcoxKkFaPhq9b2tDIQoKBBIUbJFgOG45MV+JnIM9RBUElXVTexasHdBp6i1kNje1ielv5eUDmqpQjHM1ktTgHkR7HkpmDWakSjrBxMYzLZhhJcqbRV1amALp5iGZ4zqdNNVeX7xYYnLHxClKqkgN9oqABq0LoEqIcXAEcjqVelvUAKGOP55zZpEPYk3sMwicbLSlkgqUamgAGzQMJSVPMBCTUhLex4vDmIwCAAJZBIubk+RE04OVNR1K0LQwqaVt5EUOmrMdpK44HQ95YVEAvn9ZZ5OZWkiUX3JN4emIcEchoo/w9OQFqSlyTuzAtwIv46PQOKmnGB1FhxMzULtqHn5zJYnAmUtKAyj8W433MPT8KpSSTpDD8oYRb4nAJWQTcbikEEgadLUhal7NFNnA+E8CFbVXAPWV+S4dKApj1FnHAFA37xZxWYbLFJmhRI0h27vsYs4d0ilae0ra3384vWILXve8WzAkS1FN2LRlMEhUtgpXSoV7GNLmOZCWQnTqJ+0ZlEpSyQSQCX8DYtGN7UrIaqhCSw6fvNDRqQhvwZZCUlAUpJ1LKSEkCg/zFdgp2hLMQVC5B4jsNONSC1aGrFtmvWGsIUt/UGkMq5s/G4hHeKm0p7vPpGLbAQ2Z2AkSkqBWwBTXVu7NFrMzaXKZCQ7CydveKoYZEwhSFBkgJr2F2hbGJSkgSyVFuosG8NBF1D6OmSir69TBNSFZveJ9O0vszXJUPTmKAO1ajvFPmWCTJlsAVOQynFGc0aJY2SFYkl2Jox57GGsTiEyEiXMGoKrpG3esP1SKxqGooFrjd+8DTBQLtJN82lCcUFoCNPU46n9mZqCsWGW4VE2TMTdZYgO1rEEwljFoC0mS7NqIVUA2ZjB8NjUypbP1kFmFU7Me0Y9DYtU+JY2FvK3l5x+pcoNlxEHWkFCqB3OobjuRD6ZilJQF/00FmAcBVanuTxC+FQ7KUCz3Vz5MPYiQZi/i1JQkNVw5v8AKK0UYgkX9PKWqMLgG3rGpWJSkmSAABcF/oOYhmM7SlAS41kueW2eK7p1DSSSzE36mo32h6RoKQJiiW2JYDs3MNDUtUVqYIHY9B5Rc0wpDT3DY5IZJJYbBy37mNDgcaiYDpJpQvQiMxmSkoWEpqbkDb5Rf5HKTo1JLlV9rbND+grVfHNEkEDn/UW1KL4YexzLKBz5OpJDD3gkdG+QCLGZwNplsPkiikpsrd7Fi8XGX4JQLro1g7+8WMdCFD2fTokFbxipqXcWM6M7m6ytdUhOnl392Nov5swJSVGwDmM/ipsyeglIuKCln+7RT2kQ1Ip15t3tJ0ws27p3lasqDKFATQp2bbmGRjCUpSFVLuBTcmAYQpRMSFumzuDSPcUlImHSWDuCdiK7RzFN3SmagPOCL5E1WAJtbznTMatCSkEkLoTx2B8bQPDYgJUNSXG/dobXmBmpeZLCgHI00KT86iFRJZOpSvh+EM9SbN3j1RnDAo115Fxx9Z5bWIYWPlNjh5qVJBT8JFIJFJlWYJRh1FlEoqR547RDDZ1MXMSABpUbXLbuY6dPaNLYm45YDA+n5zJOme7W4EhmePmKmFABSBZrnu+whRCZcwqWpehLVpc2JB2fiGsbgFicVA0Jcft4hCdhwNSeoj8hDD5gmsYepNbexqC4ueePK1o/S2bQFPTp95HCAawxoFXsG7k9oNm2DR6gKFOkgmheohYCwp1XZVm5BFI5eXaCCogpJFUnqbsO8Jp/6SNt7m5N/hjB+Pdf5d5YZOtKVp03LCve7cRpoyUkpE4emo6QL712/R4cwmYKlzlJWSz1fvvG1oNWlJNjWte2OIhqKJdtw7X85oYiJodnD8QBOYIUSlJc/T5xS5fiihalLe6tVPYDu8a1XVLTKjv17RRKJYE9pojC+NnlKXDXq+3eKrGZupSkpluHqXDHtBcdmZ9GgBUWSXtW8BbX0iHsfhHMuNO11v1g8TNC1h2fSWI33aE8Diitn0pADANU+SYQlzVpIAJBDl6ezcQxj8F/TBRUP1EVPk9njnv+SapNVRkcjvNLwgtlPXg9oyUokAIPWol2G42rtEMdpJBVf+394Bh8GlCDMmKWEggBrqHA4hQzgpSmpcjVdhtFa1YogUqBfgeUuiXNwTjkyxxSEoSCgupVSBZjsYCqZJASQZmo/EwHO7w1laBM6CNNH5fn3hxeRJSekUa8FXTPqF8SiqleM3wfKBNVUO1ybytz7AKE3WASlV2eh3guJw+tEsrI16SGLA1+EtD0vO0G/S9nilGEdJmqqVEknsH/AGhutRSlUd097dyO0FSdmUBsW4PeQnyghWnTUVfdiLfR4nidKlJMpNQKklgXqzb+YckY5M1aRpNRpBP5mG8eYrRh1AILqN07eTxC3hKAXUjZfnqPSMbzcAg3ni8MZmhxpu57j8oPfmPNCUhSAeokW4At84JOzwNpADmp7f5ivKyj1CShR+L4q+G5gzvRVtwyep+UqquRY47Qc9GmYEJJDdSjxv8AOGsUgzCl3NLG9dzzCU2apZKyKkADTQe43pB5c0hClipG9y5oIykemdyAHac/IRtlIseojZyxKUh/+5UuFWGwIieBzT0dSSlz2dor8DjFIKunUSGratSTzHuHxfpKKlJ1LI6KlgTSo4rDC6hEKNR93vi+P1MCaTMCHzLpH4oGklSWoWY7jaPZmbrSALlnJZ25imywpKlCaAygWUAzGnwi28PSkaNZCtR0sKbn70EP0NXqaiXZvn1HqIvUoU0awEcwefkqAWAxo9m89osFZiCl0V2BNAYzMhCVhSSwJqkk0Bu3ABETws96ama3tWhiaHtGoLKxvfr19JFTTITcYhcbjpxK5alVI+EAW3tCsvErSjWhbBJ0lhVjY15aAzFepRAL7Hk8R2EwfWyqaTVJu7XjMqVqlWpcXzgG/EcFNVWx+lozOQVkTCoHUG1UFt4HPCQ4SS7dQb5NEZRClpDukuAGPS570rFrhMoKFFYLjTY3iyUGr8D1N/vKM4pjJ9BEpGZqDnQGIFnbZyf8Q9h5fqJYsauCPtCWHxaUhRFFXTw8RxElaEhhpc1UKe3zgiVSq5O4dhKMgJsMGO5PiSNXSCCWvVhRq3isTNPqqOhi56QGYCr/AOYYlzhKSTUrUaFz7uN4jMxJKNW76X/eIZwURC1itzaSq2Ym2DiOys3mLTq32YRXy5hMzqUzu9qd22gQnBI6QUkCtd927Q5Pzf1ZWnR1MBq5I7RDagVgPEc3Gbd5Ph7PhXB+0QlzCbgBRJZQ54OxETkEqKQqYLmp2Lb7tHiGOoE6TpcE0ZQakMLwgEoTENpLaqWb+GE0XcLjIGbQzEDEVKydaUgFQcOHBNb94Ng5QCdUwKU4YMS7/tHuEnJCjR+SD8m73hmbiU6iEAkXUe/YQWmKSpuYi/QfzmDctewEDhcQtISUgdJq70PfmCS8fPmqNUESy/F7W+8JJxKtSkpcgqoN/LCPVAJGsEiYo9VxTx9YvQrFV+I2HI/aS1ME5GTxGcPmCvUpLdYNa/QQZMpTFCgzl/FY7ByQ1C61XUbgDcCIY2YsBtSigKDk7HaCG6091Qk+luvT9+0EctZYWdNSlWnSFAHcXPbtCWFWqUdYHVUVtWDKwh9P1AodRqGqCSx9oLmmMSEemACVNXht4rUBI3sdu3I+fEstvhAvfBksTjvVQELYK1UIFPlAU4JPqaSQTo8M9IDq1IAY60qqdmh3B5Z6pPWyhRmej8/OCIz1yARuOM/p6yrWpA5sMy0ynB6QFG+kD94sYjLQwAGwA+UTjrKNIUkCiY1RyzXMy2cZLp1TAoCWHUQXpyzX8RXYPPVFJaWPTZgCaszV4J7RtFIBDEOODWMnm6GnFKEhASAekM5O9IxdfSGlU1afXnrH9NU8U7G6RqVI9GUkzHGkgvzVx7tSK3GrdRmi0xTMfiHI4FN4nic0XMSJagCEkOrd3oflDWKy0gJXsl9Q4egMZr/+Qu2iPdFvW8cX8M3qcn8pXKLkrAYEgaXcimw3pBsFKTqOodBcAkbu7Hu0GOGCCVEhgB7E8/SJYKckTi6gQACnhyGPvSB0qG2oPEl3qXU7YRc1ElQSHJZ/HHmBYTAiYmtFGtR8X+HguJXLUpKkl1MxAFG2r2ieJQpJSjUUpbVTck89oOV94kgFBwB5wQbAtye88noTRAT6YTcipfe+3eGv+HL9J+4ZW5I28XtA8dIJkqdllqFmLb+aRWiaopFegG9WBItFnrLQc71vcYxxKqhdcG1jHcbgAn01oOsF7B+LCAJCzMZO43LW2reOws8pLqfSXAPcM7QsuWpyou1SD4P3hWrUSwqIDki4HT+4ZFbhj847KwqCHUT2AZidxzAJ+IGhQ0Uah1W7s148wuHUQTLWklPVu/LM1awPAJdaSogkmoVb3tEM+4BVXbfrzJC2uSb2niNUuYCghWgCpFHuze8OYAhS1rW3V1Nem/6x7icQkTlJ0ukFidyefEBTl4QrTM6VbEEV/aJUbHsmQD8geJBYMucEj5wuAnGwSTK53A5IEWGaYhUsp0mihRtz/qASZqcOoIJcH/5ewPaF5mE1kqu9QTsNqQ5venRKp8X/AFgCFZwx4/OJzEaUqU4fWAzc1vtY0hpeNXN6B0pZjwTcX7QBOXKU5dhr6gNnsQ8SGXKM0o1EgAKrzZ2EJU6dVDYA2PPnzGSUPJyPtGlSwSlCxpKQ78l2NeIQ9D+oQHICqAklw8PT5oWgKX0lDgbuRQg+SIhgscyW9PqNUqBseGO0XrU0eoqkgdb9SOx/mZRGZVJAvE5ck6Srih/8avR7Q5lcwa1FZFQC5IvaGJE9zUABZr53hHF4JJKQAwD1G/DxU0zQKspvbp5z27fdWFrwWKxRWt1flJFbX37QUazLDAhKjsfiFvkYj/wmSkJFfzOek9mvB1IWJEtT/mIZrM7e0UUNd2qXva+JdiLKFipJSS9W6QOR28QyiWGcOf7m/R7R4mvxhyWYihpSGJgSB0dTi5ox4pvHqVEEljkefIlXbp/UppWpC9aX+Ju9afqItJ8xZOk6VEMSWp8oXVImFBIZkkuabit+RC0vGK06AQz3avzigcUktmxzxCkeIbi2I5Lnrlggb0f+1z/KRPC40S1MoFYLuLv86QXCzVJllLOD/cKeWjsqKSpWspcUTYDvSC01cMgVvqOP3gGtZrj6dZITQpBSzDUSBY3cNEZ2HllIYnkuz+IXXjFMoDuP9QOZPYJcEEOLb94u2opsDuFyB1HnPCk3TEtF4dAQsBQGqqSabMB7NEMiQr1AdmrCqMLqGoqOkDejE3DRpsBNCpYawp8od0un/wCRWV/h25HnFqz+GhHN/tGI9jyOjqJlSEV+PwKVK1WLMfHMex0ArKGWxEujEHEosyy70xqSfiUGHJ7whi500yy6yUhQdzy/0jo6OT1i+HVIQkC3Qzb07b0BbOZGThNQVoPSkAq7lxt84s0SUITMCmGpIALOxr8qR5HRWjTUUxUtnP6iXqMSxTpFC8uXqYVLDzzFv+HQZhWV9WlhWte3EdHQTQC2pSn0te3yMHqTeiW6wWaYUmfpJZJDpb605eLPA4cIQUnqQA7ECm58x0dGnRpqKztbOYm7E01Eq0TjPqWTLTVKQB7EmIY9JQQkUSse3cER0dGfUJOn8TqbfnxGgLVNo4nZbgap2BLg7tvHmKkpEwpBCtrEN5p9o6Ojzaen4Ki3USPEYuT5QkzApl0KviYg14r4rFdjgkKP5j/Lkx0dFdZSSmrKo4hNMzMQSYxlZQOqYTuGZ62BPiBysetCSEmocA/rHR0KbyiJtxzn1hdoZmvDS5cz0xMCtQUxU5rQ7EwfB5gkElROo0GkeTvHR0Os7UrMD06+kBYPcHvFTJ6dJdQYkMWqbEuIlg5pSQLqHNmbtWPI6Eqn4dRSvlCJ76G8mr4qM7GhcgWqIPPC5commokDVwL22MeR0HUXV3vkA/lBtyogZKlKYEu+/HaFsVJUk6VEjYB6fQx0dAAviUNzE3ELutU2iNY2ckEIQxCkh1F7i5G4tDOWSgpJc9I2bfmOjoa0zbtUVPHb5CCqjbSBHMAVMHSd3Yh4Un5qVAUCSN07HiOjoV1NVwCAe8Yo01OTHMHikpUkqU6TfU6vpBcVh9BVOSy5ai72PhiI6Ohuj71Jgf8AEbh62iz+66kdcGKTZstaXSFJU4cbN/BFnh8EJ6DtpZj3jo6I9nMK9UK4FmGfvPar8NbqeDIzcmWUgBqFyHofeLXLcJ6aAkly5J8mPY6OioaOnTfxF5taZlSu7jaYzHR0dD8X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11270" name="AutoShape 6" descr="data:image/jpeg;base64,/9j/4AAQSkZJRgABAQAAAQABAAD/2wCEAAkGBhQSERUTExQWFRQVGBoZGRgXFxYaHRgdGxoYGBcYGBgaHSYeGRwjHBcYIC8gJCcpLCwsHB4xNTAqNSYrLCkBCQoKDgwOGg8PGiwlHyU0LCwvKiwqLCwsKiowLy0sLCwyLDQvLCwsNDQvNSwvLC0vLywsKSwsLC8sLCwsLCwsLP/AABEIAKcBLgMBIgACEQEDEQH/xAAbAAACAwEBAQAAAAAAAAAAAAADBAIFBgABB//EADcQAAECBAUDAgQFBAEFAAAAAAECEQADITEEBRJBUSJhcROBMpGhsQZCwdHwI1Lh8RQVM2Jyov/EABoBAAIDAQEAAAAAAAAAAAAAAAMEAQIFBgD/xAA0EQACAQMDAgMGBgICAwAAAAABAgADESEEEjFBURNhcQUiMoGRoSOxwdHw8ULhFLIkM5L/2gAMAwEAAhEDEQA/ANn+MsCFJSphQsez29rxh8ChipF9BBDcEv8AQg3j6tm+D9SWpPI+u31j5di5XpzgtmBOlRNGFvvXtGTqEs9+80dM91tGJ0hyNRSABuWevjg+Ijl6wl5BckHUj/1YhgTwfpDM0dgQQ4N/L0532ivxUsga0nqQQoJHB+JLmtYDGIfGYN6hnDGraifam7RX+sVCgBf7i7DmLiWRM6knUlYDAAEgbju7PXcRW4uSUK1AMk3vQ+Nn/TvA3GISm2YIILEEu/a3ZrdniCcR6agkhkUILUSe4s0MIAoe/PNN/MBmlwWa5Ab3vWAAw9oykgJAoSN2G/0aOQSo8AGp6rmzRVYeaUEJUoEPRTUD7eBsYtxKUO36B6fr848RaehUSWdxYbKoRf5wxLWHcipFA17fIRNDCpHt23eLSVg0lQEsqW4BtV+PAgNV9i3teeUXOZYyMIkywrSEvtulhX9TF1J/EaCmgINAAd9njOpkrCtCrgs3n7w/jsClCQCWUHYNf/HeA0dTVTdUpC3e/eBq0kYhXPpaafDT9SX+cV2I/EASopSHALE9+0VEvFzZaUqSSyjV022FYhLk6gsuKAqoKvdq2hyt7TquqrSFm637RdNIgJLZE0U7MG0kEVD1jxGcJKNW7sR/OYzGDngEaqpO3NPpDi8P0kocJcUfgXiaftOpUG5R8uvrPNpEU2P1nuPxomTUqAPBHu9IS/E0lUxIQkukpNBa/wClIZxspKUghRrUUAq134iMjMgVpKgAAa+DeE/EYFlqtYsQcRhV4ZBgT55i8CUulQLlTj4m2LOLVEDCtL2d/IL3aPouazJS9KUALFTVwB53MU2M/CyFpdPSo/lqw31PxBxVXcUBvbtC7rgFhaZmUymSBQ2Hc/aDIlgMNTGoBU713LxPFZQqUdPxEEO3d6MK7QFJUCSQzMBd93PcQVWB4kMph5ssUSXuW88/7jpHT1FTgJqDb9xTiBgBzWhuLeCdxZonpDkc1Jb7xeUkEgan1jSptIc1FS3u9ohMmpCdSfhCqgUAIPVff2g0ubwAK2G3DGIrkEpKVJTf4Saf+77vZomRPMOmUFKCUpdQCg11DYMab8wLOcF6qOgpd7AiwFXF4bkMwU2lgwPDUrzApOGYhSVggF1Ke54I/QR6elVluRKQupUlQSajelh4hyfjFOJakOC3k8k8CLCXMc6iEuBQvfzw8BlLDgqBKGLqU93tzvHjmevF1TlJZKUFLbmxFbPeHUShpUCGPyI9u7R21wdJdLt08u17wvMkKF5hIJooDTpL7tsbVj1pF5OTqUgFSB1Eg1OpuT+whafJagSAkAAEXIPa0MT5g/MwqTQfOsLT1XbvzfZnoRFxIi3qAUGqzjUzXr4MaDJMxZKgGSXvWu0Z+XLUdnNO9fEbPIPwFOUPUmKCQofCXfZi21No8FZm9wSGZVX3zN9NTSPmv4zywCYoUAUNQ8nj33j6asUjCfigqWqoARUDnyTs8P6sgKJm6W++ZzBYjVKCyeqiT2Iod37wSTh3tpLmpqPn9IQwXTOWihChqGw1CigeXAB9ouFy2JYEs1BR3Id222tCPWaUrsPNEtfp31OpDdvjS979QAfeLDEy9aTqDc7OfI3tCuaYbUHS2pJBSR+VQ/2zcQzhsdrSlkAgmoeqSKENuzGJMiU07DkTBVgk1HNKOdoNocOB1MePYQ3jMPq5HVdv04g0nC6akhPdVSdi0AZcw4bGYinLCoAKFNwPrfzD+HwrAJTUABzV00r8rPDQch0DkBTv3teLHCJKkgB6/E7M/LwKqdi4F5IYkxTC5aLAkkt4J2f3N4u/+mqCQqWWKadN2PxMO0Dw4VLWxSk6GrWvBvW8HxM8orRjY7jtzTkQqrBkJqnI7YtIYtuAT+4XLwQSyS6A5UsVJqwD1geGV6pTqVpUAakOBu1YNOkzJSVTNQU7El+WpCEyf6jdABfUSBtaoj1ep4YCH/579siURd12H17S7OL9NnUkpNixAP8AOIqpzrUspS6bltoaw2AKkEqLsKDh6wHD5cQFqU6eopYUfZgIJVNWqApWyn6/WUTYlzfMWlSSpCCA9VOBQsWYmG0TlplsUhmNzzY9oTJUhQAu7W/lYdxSyUArY6SK2pvSFdPYAkXDAW8oapc27RbEnVpTM6AE9zVqWhRSAzfExDNY0qa1eLBP9UlZUN6cWA+bQPGydKAwqKv3MDqUWYNUGR3PJEsj2IX7TybIGhK02WQH3SRf5xPEzZiQEC4qSwLjb+doXw89gUl21P8AKNMmRLUk9Qc8Ee3gw7pKQrg7DY2/uBrOaZG4XmVlSgVa5rdZNmBGz6btCOa5SEqKUP0gOXe9eLNGhmIQZhQw1O2o2HaEBhFGb/UVpKS1QLC16GBOjILL35/OGSpc3Pbj8pkZuEWm4NBVhfi+8QZnDe9f57Rvcwy9wok0swHxWd29mEZydlw0qQJYfVergi4u1aww1bwjtf6yFtUFxKJZGrZ/laCGtqlnD2DcjeJYnAqSXCdQ/lx/NoDKJFCD27doOlRWGDIZCISdMWo0UmjM4cPZgNh846VOKVgKAS4qBZ9zbftaPFTx8KWvsPmCOY9mJCkhI1ORSpcb3I+94vKWnEhRKSxH7VFO0TxE1ISouQKOSR7PSniI6HLmhG4NwOf5tHSU7OVBy7j3qN/8Ra8qRPMXLExIQNQ1P8J+nbeILmqB0kKom9dPYeaxHErGlWo6XF93uwr7xFKwpRa5Dlt6cin1j09BLSTM6lcgpYCpt29ofyX8PzMSoCWksGBNgn33hfCZcZp0D8pB1VYnu0fVfwxhUy5OlIavUeTzF6IFR9l5Ss/hLccxjKcklyJaUJSHF1MHJ3Lw/HsdG2qhRYTHLEm5i8x2LBzxGCzjMFlRT6aReigXHO7P7RscVm6EK0kurgB/9QLGpTNlq6AVMWCgOKRm6seMu2m9iI1pz4Zuy4M+WZlJ0tMH5SFAVcgUL+xNe8Oa6OAanpPkfz5xbjJhPSQ7qGx28jaBDKCiWAdA026kl/rX3rGetUFQZp4vaJpoKDdvfYhu4gOClFC1EPpXXSA5Chu24IFfDxZJYAPY3u/Z2G14axMtCiEyEqYAlRZn78tA21SBSVz5Swpm+frK91kuAAPm37UixyzJEkGZMmAJNAVEdR7E2jxKE+koAq1FqMeqoesMZjgQhKAXc17Wr42hcah7F7YA7yxUfDe0FlqAh3CdIuG+oIse8P4aZJYhOsOKEgX9qx5IWiW6Vii02QQQx3vBsMJQUQVEgfCWA71MBQubZU993IlXIybH5dZ2FXJCmUWWBvYU53hOVh9a6WO96dhAVSCmpDlRLfv9YaTL/ppZRBIrZ4Gz+IdriwGfOEAC5B5gcXLVLUpDnSbP+YbQfWUKGhRLoD2o9dNImMaEomIKidQGndjvewaJ4PL+jVprp7hyfhtFdniN+Ec/9c8SC1l9/wDvzj0tMxUoKS5e7XbaI5dhiVdRLAgsa9VRCmAy6YdSUKanVWhL2gmFxGk6D0sanvw43h6nVuyNUBHTJwTFWXDBSIzmsnS6af3VAqd/EVk3GAgAp6nZgKNzXeG8NjxMJTMcguUkXBFWEK+kynCQoB+k1py/6wPVVA530vhOOJeku3D8iRxGnpKdQ/ucW4tRobwCksRMq9iO1yPpAAVKToCQlzUpe24iBwE1LKAJSCQN2ftxAKZKuKiqSOoAx9IVgCu0m0JNxKSghkuxAO44L7+8LjAtLKkvYVALK/nMSnymQFB9alMQRTe0OS5sxKFFRSQNrX2H7QUDex8QdORI+Ee6evWIYaclBc6i/wBju/mJ44Jep1ahQkvQ2fiGctwqZgWTQg1B2Gzc7wGQAovpKUchifd4AUbwwtxnj9by+4byc45kV4slKUg9KKON23iWFSZhMwdJFg7VaqieTHZfidC6pBRUVAduXiGLnSwkEBTOwSSK717NFqRNi7Ne3Q+XFpVhnaB84pLkFRKUEEzCxG57nhjV4JPygEqlpl67EkkgINaON4mcKVaVodINR2+XiHsNOJB1KYqNUhtQ2NeTxBNNTuTuvfoelpNVz0mKxWTlJITVrtt77wlMUQWajWrTmN7isHL1BSRqIYFJND25eEs6yhCEhTElR/Lb22ENKzrctYgSNytYDkzIYeb2Zgzu7jge+xiS5hIoRTkb7V3ieIyxQcgK0i5rRzTU1vMIYqQ6Q7t7+31EHVwwuJ4raTxABGlhW9L0Y+I7ByC6UAVoGFg96bbQCSklLlj9H38Rp8myg9JVUrHuABYjZ4pVqbVxLKB1lpleBTh1gKUHIq3PJ/SLFM5Xq6kKLBikPsLgiF14IS0jU6lqDtwPPLxLBYgIWkqGqhoKeHeM41iGFNsZvzkeshlDDcM/rNkhTgHkRIQHC4lK0uk/48weO1Rgygg3nPMLGxmS/ESPTmJWj4lncAigvA8Lj1zEKQoaWuUkurt/qLjPUI0grLMaeeIo0YNK1K0GwDcg7xz+pRqVclDz/jNSgyvTAYcdZDA4ZIKq3Bdg+/PzqIjPmpC/SoAKdLsPIaDLxExCiV0cBjswpT9o6ZlBlj1SUlJrU1BNx3rCLE+HsQcHPpGhbduc88esLnMhBQgAuUgAUp5geR4ULJBFUh6mhD2PFa94bl5hLVLAMt2IFe/eA/8ACTUJSa7JJ+gBrSGnRWqLWSxFuIFWIQ02vB46cUTmYHSxI+weD5niJU6UkAhKxUJe3KXtCU6XMlAULrNNQ2AtzE8FgdZJ0sCajiE/EqFmpgX3cg9PnD7FsHJ46yMvCBKQpQN/LDb9YnjsCEFKgXSvjnxDGYkICUCqmBUNu1djHYHBBZLEnpDbMSahtqxD6dGJoqM4+RnhVIG8nvG5WQKKElROpmA4ESwn4bZQKmpWlydh4i+loYAcARKOhHszT+6SMiZR1dTIvKFP4eKllSyGJq32HEWOPwyijTLYbeB2hx49g9PRUqYYKPi5PWDau7EE9Jm8NkU1CgoUIN9Xz8wXEZZ4GkORuWrb9Yv4zWdTDLnuzhYp5G0Z+o0tDS0rkEi8ZpVqlZ7dZWjEJZTA61W3ACjVhzD2FxEtA06T3LGvl6mK89OlQD1cg7MaB97RKdmBOoqqdmqH4MYSV/CObA+mLczRanuwJaIxSdJ0sXT3B3HttCZzFQSGdHcOx7b/ACgSKpaxDqKq2arji0TwuGJ09BIcvuHLWHgNDJr1HAC49IMU0W+6d1p6Vj4i9aCpdwYsM00jTpZRVQE1FPG8FxOVqWlISOlL9JJ+j/aF8wweiUHQApwAxseXEMeFUpK4sSLYJgfEV2U9e0SxuBrrUyRYgHfsf0iUqayUpljUovWwA77EwwtQ9Iomkv8AlLCv+oT9MIeqX0dLPUnd9i0LnbTfeByM5yIYEsu09OJM43SFomJBXUOnZx+8AVgWk+opPGmtyTxw0EwuBKyklT7F9t49TlusqSlQUzaT27e8LbKlY7iuMheOvfvCblTAPrIy8bMISGAAIDpHagg2HUQVAt6j/EQHHzsYWnYJy6zo2S5bsVQ0nJlqDvqepXsfB3gi+OGsAWI8+npIc07c2vAySJiulZJ/MVGw5JMLJw6tYTVXV8KS79w1ospf4eK7USCb71t9IscJlHonXuNhv2gyaGtUIDAgXuTf9INtRTS+0/KUWOyYAEa1ajUpu/sPuYz2c5cJRT6azpYauyt3BFvlGsm41ZmaSnQFGpqezmFMbJlawASsiiqMPbxEO9OmSafHGcfSXplsb/XExmDQTMDl3LGlALAhPNY2OHy4SQJQmArNy9QTZyY9xWF/qMgMGGlgz0FafftDk3LxoUpwSxJO4iCXcttHEuzjGYGRgBqCVKY7KuD847FYJWpkgMD8Qd7VfZniScQVS1KulLag9ezciGcPjkrDMosBsfe0eppp2Xbxfg9TBM1QG/aWeSymQCXCjQvu28WUZqbl01RSsaqBhUuPAu0aKQTpGq7B/O8dDoahI8PaQBwe8ytQmd173+0q84wgmBJuElz8miqVgVy5cxaK0AHzcke0e4rEqkzSCCKkg7EGtRvD2ZTytCAHGpOojgAW+cJ1vCrF2HxD+oxT30wo6GUpmTpkvSTqTQmlm2fcR6nLlFLJNACog2Lfqxjz/mLS6UUHLVY0YdnERGaLYIOxqeRsIw91En8Ute1v9TRs9vcAnYTFBQUnRRbJuzNxS8TWhckaypJKCCAFVvxcQNSUJUkOSG1ED8pIoH4iUnLD8SkuE1VS4ArXvEoGYAAZHUHjr85Lbeeh+8dm4r1AfVDEs1S3twYLl2ZhI02U7A9q19mhRGNSUaVgtx+258wDG4lFClOgBy5U5Nvr2hh9UUcVEYH5ZMEtLcNhH7RzM8Qj1UqDlRA1cdj5jQZdgwkagxffmKPBSJc6XqCmmI+J6U2B/eNBlo/phi42jU0FMtUaowGci0T1LAIEF8YMZijzjOFImBCdgCf2i8ih/EODGoLSCV2I2I7w57RNUUb0jY/pF9NsNSzxL1py1E6lAvRILNxF9OzJKCEqclgS23cxn0TsRVbOSkg9LaQBQiCZIkzFqevSL7h4x9PqWpsEXcWY/wCUeq0gw3Naw7TUJU4cbxns1wapk5QUTpABRw8aCVL0pA4DQHGAaXNGsY3NTRFanZvWZ9Gp4bXEz6sGpbqVQigAFAw47xOfNCU6VDqo6SKHe0OZhiARoQCVqTcFm7mKLEYdQI1XNqv/AARgawf8cfhi5PJmjR/E+LFpBEslZYFAX8KQ7EWbvD+WzlJmFN0gsQWelyD+kJT5RbWsHgCzcNxFnlmGKlJUAxZiSX1f+TbGEtIr+KAL3vf5Q9YjZc8TRpNIFisKFpY8uPMElJYARIx2u0MtmEwb2NxM5+IMM2lRPIP+ojhsEDLLEKLOQDXen2hnO8UEnobXzQxWypijLWUuJhbVRmSdxzWOX1CUU1TG17jj9vOa1MuaQzaDzBSxuEuAlh8v4YNlGFUmaDUJS+omgFOYFMwakoo6kuCdyL27Vj0ZuUo0XCnqd7MRABs8QPVJFsiGIYptSx6RzF4L1VdJCj2IpxTiLrLcH6cpKNxf3vFFgZK1KSpIN78Ma1jTxr+zQtV2rlbHi/cRDUsVAp3xPGj1oBNxYSoJNz/KwCfnEtBYqtwCY1XrU6YuxAigRm4EYm4NCrpEUOM/D4QlRC7OUggCvmNGhYUARUGogWLwwWkphfUaOjqFuVBPSFpV3pnmZHBYjQUq1FjQkn5iAzlfEQp9qOxBt84YxuWlKwFApD8P7946fJKFKlJ0kKAJJB8ho5RlqIhRhgHnre02gUJ3Dk/lPMOohOhLPMooEfCE/c1d4dw0hSUJCKLqCdwBSnnmJ5ZJDdZDpNDzT9oQm5itM1SwbEhuRw0N01SjTV6mOg8u8AxLsVX+48jMZ0odY1PQPsfO4i5yzFmYjUQxcj5RSyJgmrQDclz5aNHKlsGEavs/ezFlclB3iOp2jBWzQS5QNwC3IEU2e4wIUGTqUoWdgAO94vIq8xy4LXqJA2cmHNWjGmfDwYCgVDjfxKudiErQFBISpqj+1nDCE8NhPVUpyEdNABduHN4YxqEjpfSRRk7jY94UTiigoOlhUOPzEtfuB9453Ubd48XIHPn+01qQO07PlPFywJaSHCjcvvzHp9US2c6CqtTT34MHlyaoKCS4UohQDBqW3vFn/wBSQmUQ3WRZnA4ftA1oB2Zi23HTjiXaoVAAF5XYZKPSUSpLofSKOR4jz/iiZKYpOuhB8bNtEMtw4bqAcl3uG9ocxgaaEybBOqlX7V2jyJ7iuw6Wt1PnIY+8VB84PGyAlOpJD0Ch9Q8XmQJIl1sTSMriR16ltqUaivT/AIjX5RIUmWHVqezFw3Yw57MO/VMwBAA4i+rG2kLnmPR0dHsdPMmeEQth8uly1FSUsT/KcQ1AsUlRSdBZW0DZFJDEXI4lgTxeIZrmvpkJAdRD+NoTzGZMMtCjUBTlhalPZ4Sn69WqY6mo1jW3s8eYvEzPTWhSwGALUG/whu32jnK+rdjUDEgdB2t39Zp06IG21vOMYfBmYDNCwhQ9wQOYVSopWpQIUGopQIHNInk+FK7A6Az9+0djsa62QAdNwbf6tCjkGilTIPzyYcX3lef0hkaZ2lKjU9RI2YPaJZBjuvQzgvpP7ju0Ay6cmW+pLk0BFgDdgYssky9IaYC9CB2O8MaYValSm6kX697Y/wBwNYqqsp46esuYFi5RUhSQWJFDBo8MdQyhgQZlA2N5lkZaU0Uk6hfv794XTM0agHrR+BDWMV60wp16iDRILD25MRw+WgA6ioVsGNOHO8ce9EhttAYF8zaD4vU5PSB/40xLo1UIc1oRf2g8jK0TUhiUqH09oWw2CJB6wkVDk1J2HYR7g8WpCSxIuk8DgvFaS01IFRTY35N/pLNuIO05+k0uXYD0kkaipy5NvkIaMI5PjPUQXqUlvo4hnFvoU12MdZQKCiDT46TGcNvIbmZ7Mc0BnOioAKT5eFv+4r+2nUSN+w47wXLsRLRrIPXpISGLe55JEQmpBlkklUws6msO0cq5NYF6jA3udvpNdQEO0DyvNLl7aABYBhV7QzFLkC1EUU6BRjcRdR0+jq+JRVrWmVWTY5EpfxIogIUGofvSK/FpUnDglPWVEJO4BrFhn+XFZCxUAMR+sVkzCrWkdTpTQBz9IwtcKnj1MHIx29ZoafbsXPBz+0LhxM0h66S4O55HeJScWhJIUACSCHTWt9qQJWPZCUuSUly/9vL7tAigzJhUzi30pC5q7Aopm5xg5/loXZe+/AjuVpQibXglJ2DXHyizwmcy5hIBIbkX8RR4xIQUBCqkdVQWJYGGMqwBUkHyPrDVDU1KdTwKIHc/aAq00ZfEYzQRnvxZL1JSyg6S+l/i8RY5jjzLUkAAgiM3mCda1TXpQaSa9gGuKQ97TrgUigF7/Yd4DR0zvDwuDw40GYpLpSCWV9hvE8LidamUkFISVBLDSmhZhHSccZctSVAEKo3nv2hXGzwmWjQG6iFHksGrwz0jGLhQpVsAXI6maG0sSCPQwmUYspIJDghVB82HyicnF65gXpCaVBNC3FKGAycWlIQdLEFQURvTp/WG8SlKpHqJTVKw5HG5+sTTJZQN4NskSXFjxziOLCdJmpKUkXSaf6MIYbFpQTNU7EMGAcmhNHtApslUx1fldI7PX7Ujw5f00B1Av2Hnkx6rWqO16a4HHme8hEUCzHmHnqTOWlQSQbOWY8RqcDI0S0p4EZFHqJILUdnZw/6RrcBOUpLqDH7xo+ynDOxYe96WimsBCgA4jEQmzgkOYnFBnOImJms7IYEWvvWNfUVxRTcREqVPxGtLSVmqCrSXB7w2lQIcRk5yuvWHKUpqb1q78Re5Zi3QmhryG7+YU0mtNVyj/L0hq1AIAyxybJCgxikxeVJXNUSP80p84vopM0xumcBZg/uYvrxSCBqvF5XTl91kiicKuTMAKizOADSp6g0KSMIpBUR8QdjyCG97vHs7EKJBJ7i9faDIEyYTMDpA+EOdrho5vcj1AqAmxwPLqZp+8q3JGeYtPy9bAIdQuNz3aHcoxKkFaPhq9b2tDIQoKBBIUbJFgOG45MV+JnIM9RBUElXVTexasHdBp6i1kNje1ielv5eUDmqpQjHM1ktTgHkR7HkpmDWakSjrBxMYzLZhhJcqbRV1amALp5iGZ4zqdNNVeX7xYYnLHxClKqkgN9oqABq0LoEqIcXAEcjqVelvUAKGOP55zZpEPYk3sMwicbLSlkgqUamgAGzQMJSVPMBCTUhLex4vDmIwCAAJZBIubk+RE04OVNR1K0LQwqaVt5EUOmrMdpK44HQ95YVEAvn9ZZ5OZWkiUX3JN4emIcEchoo/w9OQFqSlyTuzAtwIv46PQOKmnGB1FhxMzULtqHn5zJYnAmUtKAyj8W433MPT8KpSSTpDD8oYRb4nAJWQTcbikEEgadLUhal7NFNnA+E8CFbVXAPWV+S4dKApj1FnHAFA37xZxWYbLFJmhRI0h27vsYs4d0ilae0ra3384vWILXve8WzAkS1FN2LRlMEhUtgpXSoV7GNLmOZCWQnTqJ+0ZlEpSyQSQCX8DYtGN7UrIaqhCSw6fvNDRqQhvwZZCUlAUpJ1LKSEkCg/zFdgp2hLMQVC5B4jsNONSC1aGrFtmvWGsIUt/UGkMq5s/G4hHeKm0p7vPpGLbAQ2Z2AkSkqBWwBTXVu7NFrMzaXKZCQ7CydveKoYZEwhSFBkgJr2F2hbGJSkgSyVFuosG8NBF1D6OmSir69TBNSFZveJ9O0vszXJUPTmKAO1ajvFPmWCTJlsAVOQynFGc0aJY2SFYkl2Jox57GGsTiEyEiXMGoKrpG3esP1SKxqGooFrjd+8DTBQLtJN82lCcUFoCNPU46n9mZqCsWGW4VE2TMTdZYgO1rEEwljFoC0mS7NqIVUA2ZjB8NjUypbP1kFmFU7Me0Y9DYtU+JY2FvK3l5x+pcoNlxEHWkFCqB3OobjuRD6ZilJQF/00FmAcBVanuTxC+FQ7KUCz3Vz5MPYiQZi/i1JQkNVw5v8AKK0UYgkX9PKWqMLgG3rGpWJSkmSAABcF/oOYhmM7SlAS41kueW2eK7p1DSSSzE36mo32h6RoKQJiiW2JYDs3MNDUtUVqYIHY9B5Rc0wpDT3DY5IZJJYbBy37mNDgcaiYDpJpQvQiMxmSkoWEpqbkDb5Rf5HKTo1JLlV9rbND+grVfHNEkEDn/UW1KL4YexzLKBz5OpJDD3gkdG+QCLGZwNplsPkiikpsrd7Fi8XGX4JQLro1g7+8WMdCFD2fTokFbxipqXcWM6M7m6ytdUhOnl392Nov5swJSVGwDmM/ipsyeglIuKCln+7RT2kQ1Ip15t3tJ0ws27p3lasqDKFATQp2bbmGRjCUpSFVLuBTcmAYQpRMSFumzuDSPcUlImHSWDuCdiK7RzFN3SmagPOCL5E1WAJtbznTMatCSkEkLoTx2B8bQPDYgJUNSXG/dobXmBmpeZLCgHI00KT86iFRJZOpSvh+EM9SbN3j1RnDAo115Fxx9Z5bWIYWPlNjh5qVJBT8JFIJFJlWYJRh1FlEoqR547RDDZ1MXMSABpUbXLbuY6dPaNLYm45YDA+n5zJOme7W4EhmePmKmFABSBZrnu+whRCZcwqWpehLVpc2JB2fiGsbgFicVA0Jcft4hCdhwNSeoj8hDD5gmsYepNbexqC4ueePK1o/S2bQFPTp95HCAawxoFXsG7k9oNm2DR6gKFOkgmheohYCwp1XZVm5BFI5eXaCCogpJFUnqbsO8Jp/6SNt7m5N/hjB+Pdf5d5YZOtKVp03LCve7cRpoyUkpE4emo6QL712/R4cwmYKlzlJWSz1fvvG1oNWlJNjWte2OIhqKJdtw7X85oYiJodnD8QBOYIUSlJc/T5xS5fiihalLe6tVPYDu8a1XVLTKjv17RRKJYE9pojC+NnlKXDXq+3eKrGZupSkpluHqXDHtBcdmZ9GgBUWSXtW8BbX0iHsfhHMuNO11v1g8TNC1h2fSWI33aE8Diitn0pADANU+SYQlzVpIAJBDl6ezcQxj8F/TBRUP1EVPk9njnv+SapNVRkcjvNLwgtlPXg9oyUokAIPWol2G42rtEMdpJBVf+394Bh8GlCDMmKWEggBrqHA4hQzgpSmpcjVdhtFa1YogUqBfgeUuiXNwTjkyxxSEoSCgupVSBZjsYCqZJASQZmo/EwHO7w1laBM6CNNH5fn3hxeRJSekUa8FXTPqF8SiqleM3wfKBNVUO1ybytz7AKE3WASlV2eh3guJw+tEsrI16SGLA1+EtD0vO0G/S9nilGEdJmqqVEknsH/AGhutRSlUd097dyO0FSdmUBsW4PeQnyghWnTUVfdiLfR4nidKlJMpNQKklgXqzb+YckY5M1aRpNRpBP5mG8eYrRh1AILqN07eTxC3hKAXUjZfnqPSMbzcAg3ni8MZmhxpu57j8oPfmPNCUhSAeokW4At84JOzwNpADmp7f5ivKyj1CShR+L4q+G5gzvRVtwyep+UqquRY47Qc9GmYEJJDdSjxv8AOGsUgzCl3NLG9dzzCU2apZKyKkADTQe43pB5c0hClipG9y5oIykemdyAHac/IRtlIseojZyxKUh/+5UuFWGwIieBzT0dSSlz2dor8DjFIKunUSGratSTzHuHxfpKKlJ1LI6KlgTSo4rDC6hEKNR93vi+P1MCaTMCHzLpH4oGklSWoWY7jaPZmbrSALlnJZ25imywpKlCaAygWUAzGnwi28PSkaNZCtR0sKbn70EP0NXqaiXZvn1HqIvUoU0awEcwefkqAWAxo9m89osFZiCl0V2BNAYzMhCVhSSwJqkk0Bu3ABETws96ama3tWhiaHtGoLKxvfr19JFTTITcYhcbjpxK5alVI+EAW3tCsvErSjWhbBJ0lhVjY15aAzFepRAL7Hk8R2EwfWyqaTVJu7XjMqVqlWpcXzgG/EcFNVWx+lozOQVkTCoHUG1UFt4HPCQ4SS7dQb5NEZRClpDukuAGPS570rFrhMoKFFYLjTY3iyUGr8D1N/vKM4pjJ9BEpGZqDnQGIFnbZyf8Q9h5fqJYsauCPtCWHxaUhRFFXTw8RxElaEhhpc1UKe3zgiVSq5O4dhKMgJsMGO5PiSNXSCCWvVhRq3isTNPqqOhi56QGYCr/AOYYlzhKSTUrUaFz7uN4jMxJKNW76X/eIZwURC1itzaSq2Ym2DiOys3mLTq32YRXy5hMzqUzu9qd22gQnBI6QUkCtd927Q5Pzf1ZWnR1MBq5I7RDagVgPEc3Gbd5Ph7PhXB+0QlzCbgBRJZQ54OxETkEqKQqYLmp2Lb7tHiGOoE6TpcE0ZQakMLwgEoTENpLaqWb+GE0XcLjIGbQzEDEVKydaUgFQcOHBNb94Ng5QCdUwKU4YMS7/tHuEnJCjR+SD8m73hmbiU6iEAkXUe/YQWmKSpuYi/QfzmDctewEDhcQtISUgdJq70PfmCS8fPmqNUESy/F7W+8JJxKtSkpcgqoN/LCPVAJGsEiYo9VxTx9YvQrFV+I2HI/aS1ME5GTxGcPmCvUpLdYNa/QQZMpTFCgzl/FY7ByQ1C61XUbgDcCIY2YsBtSigKDk7HaCG6091Qk+luvT9+0EctZYWdNSlWnSFAHcXPbtCWFWqUdYHVUVtWDKwh9P1AodRqGqCSx9oLmmMSEemACVNXht4rUBI3sdu3I+fEstvhAvfBksTjvVQELYK1UIFPlAU4JPqaSQTo8M9IDq1IAY60qqdmh3B5Z6pPWyhRmej8/OCIz1yARuOM/p6yrWpA5sMy0ynB6QFG+kD94sYjLQwAGwA+UTjrKNIUkCiY1RyzXMy2cZLp1TAoCWHUQXpyzX8RXYPPVFJaWPTZgCaszV4J7RtFIBDEOODWMnm6GnFKEhASAekM5O9IxdfSGlU1afXnrH9NU8U7G6RqVI9GUkzHGkgvzVx7tSK3GrdRmi0xTMfiHI4FN4nic0XMSJagCEkOrd3oflDWKy0gJXsl9Q4egMZr/+Qu2iPdFvW8cX8M3qcn8pXKLkrAYEgaXcimw3pBsFKTqOodBcAkbu7Hu0GOGCCVEhgB7E8/SJYKckTi6gQACnhyGPvSB0qG2oPEl3qXU7YRc1ElQSHJZ/HHmBYTAiYmtFGtR8X+HguJXLUpKkl1MxAFG2r2ieJQpJSjUUpbVTck89oOV94kgFBwB5wQbAtye88noTRAT6YTcipfe+3eGv+HL9J+4ZW5I28XtA8dIJkqdllqFmLb+aRWiaopFegG9WBItFnrLQc71vcYxxKqhdcG1jHcbgAn01oOsF7B+LCAJCzMZO43LW2reOws8pLqfSXAPcM7QsuWpyou1SD4P3hWrUSwqIDki4HT+4ZFbhj847KwqCHUT2AZidxzAJ+IGhQ0Uah1W7s148wuHUQTLWklPVu/LM1awPAJdaSogkmoVb3tEM+4BVXbfrzJC2uSb2niNUuYCghWgCpFHuze8OYAhS1rW3V1Nem/6x7icQkTlJ0ukFidyefEBTl4QrTM6VbEEV/aJUbHsmQD8geJBYMucEj5wuAnGwSTK53A5IEWGaYhUsp0mihRtz/qASZqcOoIJcH/5ewPaF5mE1kqu9QTsNqQ5venRKp8X/AFgCFZwx4/OJzEaUqU4fWAzc1vtY0hpeNXN6B0pZjwTcX7QBOXKU5dhr6gNnsQ8SGXKM0o1EgAKrzZ2EJU6dVDYA2PPnzGSUPJyPtGlSwSlCxpKQ78l2NeIQ9D+oQHICqAklw8PT5oWgKX0lDgbuRQg+SIhgscyW9PqNUqBseGO0XrU0eoqkgdb9SOx/mZRGZVJAvE5ck6Srih/8avR7Q5lcwa1FZFQC5IvaGJE9zUABZr53hHF4JJKQAwD1G/DxU0zQKspvbp5z27fdWFrwWKxRWt1flJFbX37QUazLDAhKjsfiFvkYj/wmSkJFfzOek9mvB1IWJEtT/mIZrM7e0UUNd2qXva+JdiLKFipJSS9W6QOR28QyiWGcOf7m/R7R4mvxhyWYihpSGJgSB0dTi5ox4pvHqVEEljkefIlXbp/UppWpC9aX+Ju9afqItJ8xZOk6VEMSWp8oXVImFBIZkkuabit+RC0vGK06AQz3avzigcUktmxzxCkeIbi2I5Lnrlggb0f+1z/KRPC40S1MoFYLuLv86QXCzVJllLOD/cKeWjsqKSpWspcUTYDvSC01cMgVvqOP3gGtZrj6dZITQpBSzDUSBY3cNEZ2HllIYnkuz+IXXjFMoDuP9QOZPYJcEEOLb94u2opsDuFyB1HnPCk3TEtF4dAQsBQGqqSabMB7NEMiQr1AdmrCqMLqGoqOkDejE3DRpsBNCpYawp8od0un/wCRWV/h25HnFqz+GhHN/tGI9jyOjqJlSEV+PwKVK1WLMfHMex0ArKGWxEujEHEosyy70xqSfiUGHJ7whi500yy6yUhQdzy/0jo6OT1i+HVIQkC3Qzb07b0BbOZGThNQVoPSkAq7lxt84s0SUITMCmGpIALOxr8qR5HRWjTUUxUtnP6iXqMSxTpFC8uXqYVLDzzFv+HQZhWV9WlhWte3EdHQTQC2pSn0te3yMHqTeiW6wWaYUmfpJZJDpb605eLPA4cIQUnqQA7ECm58x0dGnRpqKztbOYm7E01Eq0TjPqWTLTVKQB7EmIY9JQQkUSse3cER0dGfUJOn8TqbfnxGgLVNo4nZbgap2BLg7tvHmKkpEwpBCtrEN5p9o6Ojzaen4Ki3USPEYuT5QkzApl0KviYg14r4rFdjgkKP5j/Lkx0dFdZSSmrKo4hNMzMQSYxlZQOqYTuGZ62BPiBysetCSEmocA/rHR0KbyiJtxzn1hdoZmvDS5cz0xMCtQUxU5rQ7EwfB5gkElROo0GkeTvHR0Os7UrMD06+kBYPcHvFTJ6dJdQYkMWqbEuIlg5pSQLqHNmbtWPI6Eqn4dRSvlCJ76G8mr4qM7GhcgWqIPPC5commokDVwL22MeR0HUXV3vkA/lBtyogZKlKYEu+/HaFsVJUk6VEjYB6fQx0dAAviUNzE3ELutU2iNY2ckEIQxCkh1F7i5G4tDOWSgpJc9I2bfmOjoa0zbtUVPHb5CCqjbSBHMAVMHSd3Yh4Un5qVAUCSN07HiOjoV1NVwCAe8Yo01OTHMHikpUkqU6TfU6vpBcVh9BVOSy5ai72PhiI6Ohuj71Jgf8AEbh62iz+66kdcGKTZstaXSFJU4cbN/BFnh8EJ6DtpZj3jo6I9nMK9UK4FmGfvPar8NbqeDIzcmWUgBqFyHofeLXLcJ6aAkly5J8mPY6OioaOnTfxF5taZlSu7jaYzHR0dD8X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9592" y="1844824"/>
            <a:ext cx="7772400" cy="147002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hu-H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hu-HU" sz="9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Bio</a:t>
            </a:r>
            <a:r>
              <a:rPr lang="hu-H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ételek </a:t>
            </a:r>
            <a:endParaRPr lang="hu-H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hu-H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132856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hu-HU" sz="3600" dirty="0" smtClean="0"/>
              <a:t>Hazánkban egyre többen ismerik fel annak a jelét,hogy a </a:t>
            </a:r>
            <a:r>
              <a:rPr lang="hu-HU" sz="3600" dirty="0" err="1" smtClean="0"/>
              <a:t>bio</a:t>
            </a:r>
            <a:r>
              <a:rPr lang="hu-HU" sz="3600" dirty="0" smtClean="0"/>
              <a:t> termékek felhasználása az egészséges  táplálkozás szempontjából nagy jelentőségű.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475656" y="692696"/>
            <a:ext cx="6048672" cy="76944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hu-HU" sz="4400" dirty="0" smtClean="0"/>
              <a:t>Vélemény és észrevétel</a:t>
            </a:r>
            <a:endParaRPr lang="hu-HU" sz="4400" dirty="0"/>
          </a:p>
        </p:txBody>
      </p:sp>
    </p:spTree>
  </p:cSld>
  <p:clrMapOvr>
    <a:masterClrMapping/>
  </p:clrMapOvr>
  <p:transition advClick="0" advTm="1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7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71600" y="692697"/>
            <a:ext cx="759633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</a:t>
            </a:r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ételekről;gazdálkodásról sokan azt gondolják,hogy a mai kor találmánya.</a:t>
            </a:r>
          </a:p>
          <a:p>
            <a:pPr algn="ctr"/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Pedig</a:t>
            </a:r>
            <a:r>
              <a:rPr lang="hu-H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nem!</a:t>
            </a:r>
            <a:endParaRPr lang="hu-HU" sz="3200" dirty="0" smtClean="0">
              <a:solidFill>
                <a:srgbClr val="FF0000"/>
              </a:solidFill>
            </a:endParaRPr>
          </a:p>
          <a:p>
            <a:pPr algn="ctr"/>
            <a:endParaRPr lang="hu-HU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káros hatású anyagok mellékhatásait korán felismerték:</a:t>
            </a:r>
          </a:p>
          <a:p>
            <a:pPr algn="ctr"/>
            <a:endParaRPr lang="hu-HU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Közép-Európa területén: 1920-ban </a:t>
            </a:r>
            <a:r>
              <a:rPr lang="hu-HU" sz="32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Rudolf Steiner</a:t>
            </a:r>
          </a:p>
          <a:p>
            <a:pPr algn="ctr">
              <a:buFont typeface="Arial" pitchFamily="34" charset="0"/>
              <a:buChar char="•"/>
            </a:pPr>
            <a:r>
              <a:rPr lang="hu-H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Anglia területén: 1940 környékén </a:t>
            </a:r>
            <a:r>
              <a:rPr lang="hu-HU" sz="32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Albert Howard</a:t>
            </a:r>
          </a:p>
          <a:p>
            <a:pPr algn="ctr">
              <a:buFont typeface="Arial" pitchFamily="34" charset="0"/>
              <a:buChar char="•"/>
            </a:pPr>
            <a:endParaRPr lang="hu-H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hu-HU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Letti 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556792"/>
            <a:ext cx="4176464" cy="4608512"/>
          </a:xfrm>
          <a:prstGeom prst="rect">
            <a:avLst/>
          </a:prstGeom>
        </p:spPr>
      </p:pic>
      <p:pic>
        <p:nvPicPr>
          <p:cNvPr id="1026" name="Picture 2" descr="http://www.sicx.net/FruitBowl.jpg"/>
          <p:cNvPicPr>
            <a:picLocks noChangeAspect="1" noChangeArrowheads="1"/>
          </p:cNvPicPr>
          <p:nvPr/>
        </p:nvPicPr>
        <p:blipFill>
          <a:blip r:embed="rId3" cstate="print">
            <a:lum bright="44000"/>
          </a:blip>
          <a:srcRect/>
          <a:stretch>
            <a:fillRect/>
          </a:stretch>
        </p:blipFill>
        <p:spPr bwMode="auto">
          <a:xfrm>
            <a:off x="179512" y="1556792"/>
            <a:ext cx="4392488" cy="4608512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spc="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Bio</a:t>
            </a:r>
            <a:r>
              <a:rPr lang="hu-HU" b="1" i="1" spc="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étel és </a:t>
            </a:r>
            <a:r>
              <a:rPr lang="hu-HU" b="1" i="1" spc="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fitness</a:t>
            </a:r>
            <a:r>
              <a:rPr lang="hu-HU" b="1" i="1" spc="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étel</a:t>
            </a:r>
            <a:endParaRPr lang="hu-HU" b="1" i="1" spc="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92488" cy="492514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hu-HU" sz="1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</a:t>
            </a:r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ételek:</a:t>
            </a:r>
          </a:p>
          <a:p>
            <a:endParaRPr lang="hu-HU" sz="14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NEM tartalmaznak vegyszereket</a:t>
            </a:r>
          </a:p>
          <a:p>
            <a:pPr algn="ctr"/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Tartalmaznak cukrot,szénhidrátokat és minden egyéb természetes anyagokat.</a:t>
            </a:r>
          </a:p>
          <a:p>
            <a:endParaRPr lang="hu-HU" dirty="0" smtClean="0"/>
          </a:p>
          <a:p>
            <a:endParaRPr lang="hu-HU" dirty="0" smtClean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320480" cy="434908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hu-HU" sz="1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Fitness</a:t>
            </a:r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ételek:</a:t>
            </a:r>
          </a:p>
          <a:p>
            <a:endParaRPr lang="hu-HU" sz="14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Tartalmaznak vegyszereket</a:t>
            </a:r>
          </a:p>
          <a:p>
            <a:pPr algn="ctr"/>
            <a:r>
              <a:rPr lang="hu-HU" sz="1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NEM tartalmaznak szénhidrátokat,cukrokat.</a:t>
            </a:r>
          </a:p>
          <a:p>
            <a:endParaRPr 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Ezek az állítások bizonyítják,hogy a </a:t>
            </a:r>
            <a:r>
              <a:rPr lang="hu-HU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fitness</a:t>
            </a:r>
            <a:r>
              <a:rPr lang="hu-H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és a </a:t>
            </a:r>
            <a:r>
              <a:rPr lang="hu-HU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bio</a:t>
            </a:r>
            <a:r>
              <a:rPr lang="hu-H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ételek különbözőek.</a:t>
            </a:r>
            <a:endParaRPr lang="hu-H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41277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79712" y="1628800"/>
            <a:ext cx="525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Nőknél előtérbe helyeződik a </a:t>
            </a:r>
            <a:r>
              <a:rPr lang="hu-H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bio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ételek fogyasztása,de nemcsak az egészséges táplálkozás és a ‘karcsúság’ </a:t>
            </a:r>
            <a:r>
              <a:rPr lang="hu-H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végett.Orvosilag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is alátámasztott szakvélemények alapján már a családtervezés gondolatától kezdve is sok </a:t>
            </a:r>
            <a:r>
              <a:rPr lang="hu-HU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hölgy választja 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</a:t>
            </a:r>
            <a:r>
              <a:rPr lang="hu-H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bio</a:t>
            </a:r>
            <a:r>
              <a:rPr lang="hu-H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ételeket leendő gyermekei szempontjából.</a:t>
            </a:r>
            <a:endParaRPr lang="hu-H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32656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Bio</a:t>
            </a:r>
            <a:r>
              <a:rPr lang="hu-H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ételek és a </a:t>
            </a:r>
            <a:r>
              <a:rPr lang="hu-HU" sz="4400" b="1" spc="6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hölgyek</a:t>
            </a:r>
            <a:endParaRPr lang="hu-HU" sz="4400" b="1" spc="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1" name="Picture 3" descr="http://www.pcdome.hu/gallery/news/1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2123728" cy="2996952"/>
          </a:xfrm>
          <a:prstGeom prst="rect">
            <a:avLst/>
          </a:prstGeom>
          <a:noFill/>
        </p:spPr>
      </p:pic>
      <p:pic>
        <p:nvPicPr>
          <p:cNvPr id="7173" name="Picture 5" descr="http://www.elbowsandkneesblog.com/wp-content/uploads/2013/02/victoria-beckham-lfw-fall-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0"/>
            <a:ext cx="1907704" cy="30689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1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404664"/>
            <a:ext cx="73448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u-HU" sz="4400" dirty="0" smtClean="0"/>
              <a:t>Források:</a:t>
            </a:r>
          </a:p>
          <a:p>
            <a:pPr marL="342900" indent="-342900"/>
            <a:endParaRPr lang="hu-HU" sz="4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hu-HU" sz="4400" dirty="0" smtClean="0"/>
              <a:t>Internet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4400" dirty="0" smtClean="0"/>
              <a:t>Könyvek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4400" dirty="0" smtClean="0"/>
              <a:t>Újságok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4400" dirty="0" smtClean="0"/>
              <a:t>Saját gondolatok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4400" dirty="0" smtClean="0"/>
              <a:t>Magán  jellegű fotók (4;8;11;12;13;15-ös dián)</a:t>
            </a:r>
          </a:p>
          <a:p>
            <a:pPr marL="342900" indent="-342900"/>
            <a:r>
              <a:rPr lang="hu-HU" sz="4400" dirty="0" smtClean="0"/>
              <a:t> </a:t>
            </a:r>
            <a:endParaRPr lang="hu-HU" sz="4400" dirty="0"/>
          </a:p>
        </p:txBody>
      </p:sp>
    </p:spTree>
  </p:cSld>
  <p:clrMapOvr>
    <a:masterClrMapping/>
  </p:clrMapOvr>
  <p:transition advClick="0"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204864"/>
            <a:ext cx="37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Felkészítő tanárom: </a:t>
            </a:r>
            <a:r>
              <a:rPr lang="hu-HU" sz="2400" b="1" i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Czizmadia</a:t>
            </a:r>
            <a:r>
              <a:rPr lang="hu-HU" sz="24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Lajos</a:t>
            </a:r>
            <a:endParaRPr lang="hu-HU" sz="2400" b="1" i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80112" y="980728"/>
            <a:ext cx="37799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Iskolám neve és címe: </a:t>
            </a:r>
          </a:p>
          <a:p>
            <a:pPr algn="ctr">
              <a:buFont typeface="Arial" pitchFamily="34" charset="0"/>
              <a:buChar char="•"/>
            </a:pP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SIOK Vak Bottyán János </a:t>
            </a:r>
            <a:r>
              <a:rPr lang="hu-H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Ált.Isk</a:t>
            </a: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és AMI</a:t>
            </a:r>
          </a:p>
          <a:p>
            <a:pPr algn="ctr">
              <a:buFont typeface="Arial" pitchFamily="34" charset="0"/>
              <a:buChar char="•"/>
            </a:pPr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8600. Siófok Március 15. park 2.</a:t>
            </a:r>
          </a:p>
          <a:p>
            <a:pPr algn="ctr">
              <a:buFont typeface="Arial" pitchFamily="34" charset="0"/>
              <a:buChar char="•"/>
            </a:pP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43608" y="436510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Összerendezte:</a:t>
            </a:r>
          </a:p>
          <a:p>
            <a:pPr algn="ctr"/>
            <a:r>
              <a:rPr lang="hu-H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Sára Violetta</a:t>
            </a:r>
            <a:endParaRPr lang="hu-H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836712"/>
            <a:ext cx="9577064" cy="101566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hu-HU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Mi is </a:t>
            </a:r>
            <a:r>
              <a:rPr lang="hu-HU" sz="8000" b="1" spc="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az</a:t>
            </a:r>
            <a:r>
              <a:rPr lang="hu-HU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a </a:t>
            </a:r>
            <a:r>
              <a:rPr lang="hu-HU" sz="8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bio</a:t>
            </a:r>
            <a:r>
              <a:rPr lang="hu-HU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étel?!</a:t>
            </a:r>
            <a:endParaRPr lang="hu-HU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31640" y="314096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hu-HU" sz="3200" b="1" i="1" spc="600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</a:t>
            </a:r>
            <a:r>
              <a:rPr lang="hu-HU" sz="3200" b="1" i="1" spc="6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élelmiszerek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olyan növényi vagy állati eredetű élelmiszerek, amelyeket az ökológiai gazdálkodás szabályainak megfelelően állítottak elő. </a:t>
            </a:r>
            <a:endParaRPr lang="hu-H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8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19672" y="476672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bioételek</a:t>
            </a:r>
            <a:r>
              <a:rPr lang="hu-H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fogyasztása miért is </a:t>
            </a:r>
            <a:r>
              <a:rPr lang="hu-H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hasznos</a:t>
            </a:r>
            <a:r>
              <a:rPr lang="hu-H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?!</a:t>
            </a:r>
            <a:endParaRPr lang="hu-H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11560" y="2564904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hu-H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hu-H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bio</a:t>
            </a:r>
            <a:r>
              <a:rPr lang="hu-H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élelmiszerek </a:t>
            </a:r>
            <a:r>
              <a:rPr lang="hu-H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fogyasztásával </a:t>
            </a:r>
            <a:r>
              <a:rPr lang="hu-H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elkerülhetjük</a:t>
            </a:r>
            <a:r>
              <a:rPr lang="hu-H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 a </a:t>
            </a:r>
            <a:r>
              <a:rPr lang="hu-H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növényvédő- és gyomirtószer-maradványok és egyéb vegyszerek</a:t>
            </a:r>
            <a:r>
              <a:rPr lang="hu-H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bejutását a szervezetünkbe, amelyeket a növénytermesztés során ma rutinszerűen használnak.</a:t>
            </a:r>
            <a:endParaRPr lang="hu-HU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2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332656"/>
            <a:ext cx="99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r>
              <a:rPr lang="hu-H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egészséges táplálkozás alapja,a </a:t>
            </a:r>
            <a:r>
              <a:rPr lang="hu-HU" sz="3000" b="1" i="1" u="sng" dirty="0" err="1" smtClean="0">
                <a:effectLst>
                  <a:innerShdw blurRad="114300">
                    <a:prstClr val="black"/>
                  </a:innerShdw>
                </a:effectLst>
              </a:rPr>
              <a:t>bio</a:t>
            </a:r>
            <a:r>
              <a:rPr lang="hu-HU" sz="3000" b="1" i="1" u="sng" dirty="0" smtClean="0">
                <a:effectLst>
                  <a:innerShdw blurRad="114300">
                    <a:prstClr val="black"/>
                  </a:innerShdw>
                </a:effectLst>
              </a:rPr>
              <a:t> ételek</a:t>
            </a:r>
            <a:r>
              <a:rPr lang="hu-HU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fogyasztása!</a:t>
            </a:r>
            <a:endParaRPr lang="hu-H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 descr="Letti 213.jpg"/>
          <p:cNvPicPr>
            <a:picLocks noChangeAspect="1"/>
          </p:cNvPicPr>
          <p:nvPr/>
        </p:nvPicPr>
        <p:blipFill>
          <a:blip r:embed="rId2" cstate="print"/>
          <a:srcRect l="7476" r="8263" b="22700"/>
          <a:stretch>
            <a:fillRect/>
          </a:stretch>
        </p:blipFill>
        <p:spPr>
          <a:xfrm>
            <a:off x="683568" y="1124744"/>
            <a:ext cx="7704856" cy="5301208"/>
          </a:xfrm>
          <a:prstGeom prst="rect">
            <a:avLst/>
          </a:prstGeom>
        </p:spPr>
      </p:pic>
    </p:spTree>
  </p:cSld>
  <p:clrMapOvr>
    <a:masterClrMapping/>
  </p:clrMapOvr>
  <p:transition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allAtOnce"/>
      <p:bldP spid="2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933056"/>
            <a:ext cx="15621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1187624" y="404664"/>
            <a:ext cx="7704856" cy="707886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hu-HU" sz="4000" b="1" i="1" dirty="0" smtClean="0"/>
              <a:t>A </a:t>
            </a:r>
            <a:r>
              <a:rPr lang="hu-HU" sz="4000" b="1" i="1" dirty="0" err="1" smtClean="0"/>
              <a:t>bio</a:t>
            </a:r>
            <a:r>
              <a:rPr lang="hu-HU" sz="4000" b="1" i="1" dirty="0" smtClean="0"/>
              <a:t> ételek  </a:t>
            </a:r>
            <a:r>
              <a:rPr lang="hu-HU" sz="4000" b="1" i="1" u="sng" spc="600" dirty="0" smtClean="0">
                <a:solidFill>
                  <a:schemeClr val="accent5">
                    <a:lumMod val="75000"/>
                  </a:schemeClr>
                </a:solidFill>
              </a:rPr>
              <a:t>termesztése</a:t>
            </a:r>
            <a:r>
              <a:rPr lang="hu-HU" sz="4000" b="1" i="1" dirty="0" smtClean="0"/>
              <a:t>.</a:t>
            </a:r>
            <a:endParaRPr lang="hu-HU" sz="4000" b="1" i="1" dirty="0"/>
          </a:p>
        </p:txBody>
      </p:sp>
      <p:sp>
        <p:nvSpPr>
          <p:cNvPr id="9" name="Szorzás 8"/>
          <p:cNvSpPr/>
          <p:nvPr/>
        </p:nvSpPr>
        <p:spPr>
          <a:xfrm>
            <a:off x="5364088" y="3789040"/>
            <a:ext cx="2736304" cy="2664296"/>
          </a:xfrm>
          <a:prstGeom prst="mathMultiply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hu-H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55576" y="1412776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legújabb kutatási eredmények bizonyítják,hogy a </a:t>
            </a:r>
            <a:r>
              <a:rPr lang="hu-HU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</a:t>
            </a:r>
            <a:r>
              <a:rPr lang="hu-HU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élelmiszerek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valóban </a:t>
            </a:r>
            <a:r>
              <a:rPr lang="hu-H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egészségesebbek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és </a:t>
            </a:r>
            <a:r>
              <a:rPr lang="hu-H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táplálóbbak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mint a mesterséges szerekkel(pl.:műtrágya) ellátott társaik.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645024"/>
            <a:ext cx="24098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 rot="1633635">
            <a:off x="3182455" y="848766"/>
            <a:ext cx="7560840" cy="1107996"/>
          </a:xfrm>
          <a:prstGeom prst="rect">
            <a:avLst/>
          </a:prstGeom>
          <a:noFill/>
        </p:spPr>
        <p:txBody>
          <a:bodyPr wrap="square" numCol="1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hu-HU" sz="6600" b="1" i="1" spc="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BIOBOLTOK</a:t>
            </a:r>
            <a:r>
              <a:rPr lang="hu-HU" i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i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static.est.hu/kepek/97/galeria/97063_galeria_rebarbar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4657725" cy="381000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softEdge rad="112500"/>
          </a:effectLst>
        </p:spPr>
      </p:pic>
      <p:pic>
        <p:nvPicPr>
          <p:cNvPr id="18438" name="Picture 6" descr="http://pozsonyipiknik.hu/sites/default/files/greenland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96952"/>
            <a:ext cx="4716016" cy="3645024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softEdge rad="112500"/>
          </a:effectLst>
        </p:spPr>
      </p:pic>
      <p:sp>
        <p:nvSpPr>
          <p:cNvPr id="7" name="Szövegdoboz 6"/>
          <p:cNvSpPr txBox="1"/>
          <p:nvPr/>
        </p:nvSpPr>
        <p:spPr>
          <a:xfrm>
            <a:off x="323528" y="4611231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</a:t>
            </a:r>
            <a:r>
              <a:rPr 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algn="ctr"/>
            <a:r>
              <a:rPr 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olajok,gyógyszerek,é</a:t>
            </a:r>
          </a:p>
          <a:p>
            <a:pPr algn="ctr"/>
            <a:r>
              <a:rPr lang="hu-H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lelmiszerek</a:t>
            </a:r>
            <a:r>
              <a:rPr 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,italok,tisztálkodó</a:t>
            </a:r>
          </a:p>
          <a:p>
            <a:pPr algn="ctr"/>
            <a:r>
              <a:rPr 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szerek stb.</a:t>
            </a:r>
            <a:endParaRPr lang="hu-H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Tm="10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70"/>
                            </p:stCondLst>
                            <p:childTnLst>
                              <p:par>
                                <p:cTn id="6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70"/>
                            </p:stCondLst>
                            <p:childTnLst>
                              <p:par>
                                <p:cTn id="7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70"/>
                            </p:stCondLst>
                            <p:childTnLst>
                              <p:par>
                                <p:cTn id="7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obor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564904"/>
            <a:ext cx="6480720" cy="2016224"/>
          </a:xfrm>
          <a:prstGeom prst="rect">
            <a:avLst/>
          </a:prstGeom>
          <a:noFill/>
        </p:spPr>
      </p:pic>
      <p:pic>
        <p:nvPicPr>
          <p:cNvPr id="1030" name="Picture 6" descr="https://encrypted-tbn1.gstatic.com/images?q=tbn:ANd9GcSGulCzbkZnEa026vPhPzkZCVlCgGS7pAKtONgrKM8Pzd6oczQa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1128"/>
            <a:ext cx="2808312" cy="227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www.biobor.com/images/newSet/Final-Sh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628084"/>
            <a:ext cx="3073177" cy="2229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zövegdoboz 1"/>
          <p:cNvSpPr txBox="1"/>
          <p:nvPr/>
        </p:nvSpPr>
        <p:spPr>
          <a:xfrm>
            <a:off x="899592" y="332656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Sokan nem is gondolnának arra,hogy a szeszes italok közül mértékletesen fogyasztva a  vörös </a:t>
            </a:r>
            <a:r>
              <a:rPr lang="hu-HU" sz="2200" b="1" i="1" spc="3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biobor</a:t>
            </a:r>
            <a:r>
              <a:rPr lang="hu-H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jó hatással lehet az </a:t>
            </a:r>
            <a:r>
              <a:rPr lang="hu-H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egészségre.Ennek</a:t>
            </a:r>
            <a:r>
              <a:rPr lang="hu-H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lényege,hogy a szőlő termesztés folyamán ,semmilyen MESTERSÉGES PERMETEZŐSZERT ÉS ADALÉKOT  </a:t>
            </a:r>
            <a:r>
              <a:rPr lang="hu-H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 Alkalmaznak!</a:t>
            </a:r>
          </a:p>
        </p:txBody>
      </p:sp>
    </p:spTree>
  </p:cSld>
  <p:clrMapOvr>
    <a:masterClrMapping/>
  </p:clrMapOvr>
  <p:transition advClick="0" advTm="1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404664"/>
            <a:ext cx="7344816" cy="698652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hu-H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Remek receptek találhatóak a </a:t>
            </a:r>
            <a:r>
              <a:rPr lang="hu-H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bio</a:t>
            </a:r>
            <a:r>
              <a:rPr lang="hu-H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ételek körében,melyek </a:t>
            </a:r>
            <a:r>
              <a:rPr lang="hu-H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vitamondúsak</a:t>
            </a:r>
            <a:r>
              <a:rPr lang="hu-H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 és laktatóak</a:t>
            </a:r>
          </a:p>
          <a:p>
            <a:pPr algn="ctr"/>
            <a:endParaRPr lang="hu-HU" sz="2800" dirty="0" smtClean="0">
              <a:latin typeface="Comic Sans MS" pitchFamily="66" charset="0"/>
            </a:endParaRPr>
          </a:p>
          <a:p>
            <a:pPr algn="ctr"/>
            <a:endParaRPr lang="hu-HU" sz="2800" dirty="0" smtClean="0">
              <a:latin typeface="Comic Sans MS" pitchFamily="66" charset="0"/>
            </a:endParaRPr>
          </a:p>
          <a:p>
            <a:pPr algn="ctr"/>
            <a:endParaRPr lang="hu-HU" sz="28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latin typeface="Comic Sans MS" pitchFamily="66" charset="0"/>
              </a:rPr>
              <a:t>Bazsalikomos lencsepástétom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err="1" smtClean="0">
                <a:latin typeface="Comic Sans MS" pitchFamily="66" charset="0"/>
              </a:rPr>
              <a:t>Bulgurlabdák</a:t>
            </a:r>
            <a:r>
              <a:rPr lang="hu-HU" sz="2800" dirty="0" smtClean="0">
                <a:latin typeface="Comic Sans MS" pitchFamily="66" charset="0"/>
              </a:rPr>
              <a:t>…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latin typeface="Comic Sans MS" pitchFamily="66" charset="0"/>
              </a:rPr>
              <a:t>Csőben sült karfiolos tészta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latin typeface="Comic Sans MS" pitchFamily="66" charset="0"/>
              </a:rPr>
              <a:t>Cukkini leves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latin typeface="Comic Sans MS" pitchFamily="66" charset="0"/>
              </a:rPr>
              <a:t>Sárgarépa krémleves</a:t>
            </a:r>
          </a:p>
          <a:p>
            <a:endParaRPr lang="hu-HU" sz="2800" dirty="0" smtClean="0">
              <a:latin typeface="Comic Sans MS" pitchFamily="66" charset="0"/>
            </a:endParaRPr>
          </a:p>
          <a:p>
            <a:r>
              <a:rPr lang="hu-HU" sz="2800" dirty="0" smtClean="0">
                <a:latin typeface="Comic Sans MS" pitchFamily="66" charset="0"/>
              </a:rPr>
              <a:t>…és ez csak 5 féle a sok közül…:) </a:t>
            </a:r>
          </a:p>
          <a:p>
            <a:pPr algn="ctr"/>
            <a:endParaRPr lang="hu-HU" sz="2800" dirty="0" smtClean="0">
              <a:latin typeface="Comic Sans MS" pitchFamily="66" charset="0"/>
            </a:endParaRPr>
          </a:p>
          <a:p>
            <a:pPr algn="ctr"/>
            <a:endParaRPr lang="hu-HU" sz="2800" dirty="0" smtClean="0">
              <a:latin typeface="Comic Sans MS" pitchFamily="66" charset="0"/>
            </a:endParaRPr>
          </a:p>
          <a:p>
            <a:pPr algn="ctr">
              <a:buFont typeface="Arial" pitchFamily="34" charset="0"/>
              <a:buChar char="•"/>
            </a:pPr>
            <a:endParaRPr lang="hu-HU" sz="2800" b="1" dirty="0" smtClean="0"/>
          </a:p>
          <a:p>
            <a:pPr algn="ctr">
              <a:buFont typeface="Arial" pitchFamily="34" charset="0"/>
              <a:buChar char="•"/>
            </a:pPr>
            <a:endParaRPr lang="hu-HU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6500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0"/>
                            </p:stCondLst>
                            <p:childTnLst>
                              <p:par>
                                <p:cTn id="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8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260648"/>
            <a:ext cx="6912768" cy="1077218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>
                <a:gd name="adj" fmla="val 26526"/>
              </a:avLst>
            </a:prstTxWarp>
            <a:spAutoFit/>
          </a:bodyPr>
          <a:lstStyle/>
          <a:p>
            <a:pPr algn="ctr"/>
            <a:r>
              <a:rPr lang="hu-HU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Miért fogyasztanak egyre többen </a:t>
            </a:r>
            <a:r>
              <a:rPr lang="hu-HU" sz="32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</a:t>
            </a:r>
            <a:r>
              <a:rPr lang="hu-HU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ételeket?!</a:t>
            </a:r>
            <a:endParaRPr lang="hu-HU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87624" y="1556792"/>
            <a:ext cx="66247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hu-H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Sokan betegségből (emésztőrendszeri problémák,rákos megbetegedés) történő felgyógyulásukat követően, túlnyomórészt ezen ételeket fogyasztanak.</a:t>
            </a:r>
          </a:p>
          <a:p>
            <a:pPr marL="342900" indent="-342900">
              <a:buFont typeface="+mj-lt"/>
              <a:buAutoNum type="alphaLcParenR"/>
            </a:pPr>
            <a:r>
              <a:rPr lang="hu-H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Sok túlsúlyos,vagy fogyni vágyó ember tért rá ilyen ételek fogyasztására.</a:t>
            </a:r>
          </a:p>
          <a:p>
            <a:pPr marL="342900" indent="-342900">
              <a:buFont typeface="+mj-lt"/>
              <a:buAutoNum type="alphaLcParenR"/>
            </a:pPr>
            <a:r>
              <a:rPr lang="hu-H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Sokan pedig a ‘divat’ és reklámok hatására próbálják ki az efféle ételeket.</a:t>
            </a:r>
            <a:endParaRPr lang="hu-HU" sz="2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387</Words>
  <Application>Microsoft Office PowerPoint</Application>
  <PresentationFormat>Diavetítés a képernyőre (4:3 oldalarány)</PresentationFormat>
  <Paragraphs>71</Paragraphs>
  <Slides>15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Office-téma</vt:lpstr>
      <vt:lpstr> Bio ételek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Bio étel és fitness étel</vt:lpstr>
      <vt:lpstr>13. dia</vt:lpstr>
      <vt:lpstr>14. dia</vt:lpstr>
      <vt:lpstr>15. dia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ételek </dc:title>
  <dc:creator>MS-USER</dc:creator>
  <cp:lastModifiedBy>MS-USER</cp:lastModifiedBy>
  <cp:revision>197</cp:revision>
  <dcterms:created xsi:type="dcterms:W3CDTF">2013-02-09T11:02:54Z</dcterms:created>
  <dcterms:modified xsi:type="dcterms:W3CDTF">2013-02-19T20:37:13Z</dcterms:modified>
</cp:coreProperties>
</file>