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76" r:id="rId13"/>
    <p:sldId id="278" r:id="rId14"/>
    <p:sldId id="279" r:id="rId15"/>
    <p:sldId id="277" r:id="rId16"/>
    <p:sldId id="271" r:id="rId17"/>
    <p:sldId id="272" r:id="rId18"/>
    <p:sldId id="273" r:id="rId19"/>
    <p:sldId id="270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84" autoAdjust="0"/>
  </p:normalViewPr>
  <p:slideViewPr>
    <p:cSldViewPr>
      <p:cViewPr varScale="1">
        <p:scale>
          <a:sx n="71" d="100"/>
          <a:sy n="71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2013.02.09.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yf.hu/others/html/kornyezettud/megujulo/Biomassza/Biomassza.html" TargetMode="External"/><Relationship Id="rId3" Type="http://schemas.openxmlformats.org/officeDocument/2006/relationships/hyperlink" Target="http://www.alternativenergia.hu/napenergia-napsutes-nelkul/43982" TargetMode="External"/><Relationship Id="rId7" Type="http://schemas.openxmlformats.org/officeDocument/2006/relationships/hyperlink" Target="http://www.felsofokon.hu/blog/mernoki-es-muszaki-blog?page=4" TargetMode="External"/><Relationship Id="rId2" Type="http://schemas.openxmlformats.org/officeDocument/2006/relationships/hyperlink" Target="http://melano.hu/content/lengyel-piac-lehet-az-ugr%C3%B3deszka-sz%C3%A1munkra-meg%C3%BAjul%C3%B3-energiaforr%C3%A1sok-ter%C3%A9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yf.hu/others/html/kornyezettud/megujulo/Hidrogen/Hidrogen.html" TargetMode="External"/><Relationship Id="rId5" Type="http://schemas.openxmlformats.org/officeDocument/2006/relationships/hyperlink" Target="http://infovilag.hu/hir-16515-sotet-felhok-hazai.html" TargetMode="External"/><Relationship Id="rId4" Type="http://schemas.openxmlformats.org/officeDocument/2006/relationships/hyperlink" Target="http://www.hirextra.hu/2007/12/16/tragyabol-energiat-1-resz/" TargetMode="External"/><Relationship Id="rId9" Type="http://schemas.openxmlformats.org/officeDocument/2006/relationships/hyperlink" Target="http://megujuloenergia.eu/index.php?site=biomassz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52426" y="4869160"/>
            <a:ext cx="8540054" cy="1800200"/>
          </a:xfrm>
        </p:spPr>
        <p:txBody>
          <a:bodyPr/>
          <a:lstStyle/>
          <a:p>
            <a:r>
              <a:rPr lang="sk-SK" u="sng" dirty="0" smtClean="0"/>
              <a:t>Készítette</a:t>
            </a:r>
            <a:r>
              <a:rPr lang="sk-SK" dirty="0" smtClean="0"/>
              <a:t>: Macsali Adrián</a:t>
            </a:r>
          </a:p>
          <a:p>
            <a:r>
              <a:rPr lang="sk-SK" u="sng" dirty="0" smtClean="0"/>
              <a:t>Felkészítő tanár</a:t>
            </a:r>
            <a:r>
              <a:rPr lang="sk-SK" dirty="0" smtClean="0"/>
              <a:t>: Mgr.Veszlík Gábor</a:t>
            </a:r>
          </a:p>
          <a:p>
            <a:r>
              <a:rPr lang="sk-SK" u="sng" dirty="0" smtClean="0"/>
              <a:t>Iskola neve</a:t>
            </a:r>
            <a:r>
              <a:rPr lang="sk-SK" dirty="0" smtClean="0"/>
              <a:t>:  Jedlik </a:t>
            </a:r>
            <a:r>
              <a:rPr lang="sk-SK" dirty="0"/>
              <a:t>Ányos Elektrotechnikai </a:t>
            </a:r>
            <a:r>
              <a:rPr lang="sk-SK" dirty="0" smtClean="0"/>
              <a:t>Szakközépiskola és Kereskedelmi Akadémia-</a:t>
            </a:r>
            <a:r>
              <a:rPr lang="sk-SK" dirty="0"/>
              <a:t>Komárňanská 28, </a:t>
            </a:r>
            <a:r>
              <a:rPr lang="sk-SK" dirty="0" smtClean="0"/>
              <a:t>Érsekújvár</a:t>
            </a:r>
            <a:endParaRPr lang="sk-SK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Edwardian Script ITC" pitchFamily="66" charset="0"/>
              </a:rPr>
              <a:t>Megújuló Energiák</a:t>
            </a:r>
            <a:endParaRPr lang="sk-SK" sz="5400" b="0" dirty="0">
              <a:solidFill>
                <a:schemeClr val="accent3">
                  <a:lumMod val="60000"/>
                  <a:lumOff val="40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Az </a:t>
            </a:r>
            <a:r>
              <a:rPr lang="sk-SK" dirty="0"/>
              <a:t>utóbbi négy évben Szlovákiában az összes elektromos energia fogyasztásnak átlag 17-18 százalékát teszi ki a megújuló energia, évente valamivel több, mint 5 000 </a:t>
            </a:r>
            <a:r>
              <a:rPr lang="sk-SK" dirty="0" smtClean="0"/>
              <a:t>GW óra </a:t>
            </a:r>
            <a:r>
              <a:rPr lang="sk-SK" dirty="0"/>
              <a:t>mennyiségben</a:t>
            </a:r>
            <a:r>
              <a:rPr lang="sk-SK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Országunkban </a:t>
            </a:r>
            <a:r>
              <a:rPr lang="sk-SK" dirty="0"/>
              <a:t>legnagyobb potenciál a biomassza, majd a nap-, víz-, geotermális és a szélenergia </a:t>
            </a:r>
            <a:r>
              <a:rPr lang="sk-SK" dirty="0" smtClean="0"/>
              <a:t>területén </a:t>
            </a:r>
            <a:r>
              <a:rPr lang="sk-SK" dirty="0"/>
              <a:t>rejlik</a:t>
            </a:r>
            <a:r>
              <a:rPr lang="sk-SK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sk-SK" dirty="0"/>
          </a:p>
          <a:p>
            <a:r>
              <a:rPr lang="sk-SK" dirty="0"/>
              <a:t> </a:t>
            </a:r>
            <a:r>
              <a:rPr lang="sk-SK" dirty="0" smtClean="0"/>
              <a:t>                                               </a:t>
            </a:r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Szlovákia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di\Desktop\n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2376264" cy="166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i\Desktop\szelenerg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35004"/>
            <a:ext cx="2209891" cy="147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i\Desktop\vi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3607648"/>
            <a:ext cx="2200574" cy="1467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i\Desktop\fo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83317"/>
            <a:ext cx="2182318" cy="1449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i\Desktop\bi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91" y="5204007"/>
            <a:ext cx="1914009" cy="1653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12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Biomassza található:   -Hriňová (Hrinova)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                                          -</a:t>
            </a:r>
            <a:r>
              <a:rPr lang="sk-SK" dirty="0"/>
              <a:t>Húšťa 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Napkollektor </a:t>
            </a:r>
            <a:r>
              <a:rPr lang="sk-SK" dirty="0"/>
              <a:t>található: </a:t>
            </a:r>
            <a:r>
              <a:rPr lang="sk-SK" dirty="0" smtClean="0"/>
              <a:t>	-Žiar Nad Hronom (Garamszentkereszt)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                                             	-Iza</a:t>
            </a:r>
          </a:p>
          <a:p>
            <a:r>
              <a:rPr lang="sk-SK" dirty="0" smtClean="0"/>
              <a:t>                                                     	-Orava (Árva)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          	-Kysuca (Kiszuca)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Vízenergia található:</a:t>
            </a:r>
            <a:r>
              <a:rPr lang="sk-SK" dirty="0"/>
              <a:t> </a:t>
            </a:r>
            <a:r>
              <a:rPr lang="sk-SK" dirty="0" smtClean="0"/>
              <a:t>   -Gabčikovo (Bős)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Geotermikusenergia található:   -Galanta (Galánta)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Szélenergia található:  -Cerová (Korlátkő)</a:t>
            </a:r>
          </a:p>
          <a:p>
            <a:pPr lvl="7" indent="0">
              <a:buNone/>
            </a:pPr>
            <a:endParaRPr lang="sk-SK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Nagyobb kitermelés: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Adi\Desktop\biomass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172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i\Desktop\energy-photovolta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02" y="2903994"/>
            <a:ext cx="1995239" cy="133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i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90" y="3331142"/>
            <a:ext cx="1838813" cy="1203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i\Desktop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48" y="4458849"/>
            <a:ext cx="1407742" cy="136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i\Desktop\letecky1-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31" y="5402391"/>
            <a:ext cx="2174329" cy="133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8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u="sng" dirty="0" smtClean="0"/>
              <a:t>Hidrogénról</a:t>
            </a:r>
            <a:r>
              <a:rPr lang="sk-SK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A dél-koreai kutatók azt álitották, hogy hidrogént most márt nem csak földgázból hanem </a:t>
            </a:r>
            <a:r>
              <a:rPr lang="hu-HU" dirty="0" smtClean="0"/>
              <a:t>a </a:t>
            </a:r>
            <a:r>
              <a:rPr lang="hu-HU" dirty="0"/>
              <a:t>vízből csupán a napfény segítségével </a:t>
            </a:r>
            <a:r>
              <a:rPr lang="hu-HU" dirty="0" smtClean="0"/>
              <a:t>tudnak kinyerni  </a:t>
            </a:r>
            <a:r>
              <a:rPr lang="hu-HU" dirty="0"/>
              <a:t>hidrogént</a:t>
            </a:r>
            <a:r>
              <a:rPr lang="hu-H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 kutatók annak a biológiai folyamatnak egy részét utánozzák, amelynek segítségével a növények a napfény energiáját felhasználva képesek szervetlen anyagból szerves anyag </a:t>
            </a:r>
            <a:r>
              <a:rPr lang="hu-HU" dirty="0" smtClean="0"/>
              <a:t>előállítására.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Így pár éven belül még jobb környezet barát autókat készíthetnek esetleg önellátókat is.</a:t>
            </a:r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Érdekesség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di\Desktop\dsfdssfsdfsdf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65103"/>
            <a:ext cx="3337520" cy="222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9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7680960" cy="4724400"/>
          </a:xfrm>
        </p:spPr>
        <p:txBody>
          <a:bodyPr>
            <a:normAutofit/>
          </a:bodyPr>
          <a:lstStyle/>
          <a:p>
            <a:r>
              <a:rPr lang="sk-SK" sz="2400" u="sng" dirty="0" smtClean="0"/>
              <a:t>Higrogén generátor: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  berendezés elektromos egysége úgy lett kialakítva, hogy a vízbontás, azaz a HHO termelés, csak akkor indulhat meg, ha az elektromos generátor leadja a töltőfeszültséget. Ez kizárólag akkor jöhet létre, ha a motor jár. Ez biztosítja, hogy a termelt </a:t>
            </a:r>
            <a:r>
              <a:rPr lang="hu-HU" dirty="0"/>
              <a:t>HHO-t</a:t>
            </a:r>
            <a:r>
              <a:rPr lang="hu-HU" dirty="0"/>
              <a:t> a motor maradéktalanul elhasználja és az a legkisebb mennyiségben sem tárolódik.</a:t>
            </a:r>
            <a:endParaRPr lang="sk-SK" u="sng" dirty="0" smtClean="0"/>
          </a:p>
          <a:p>
            <a:endParaRPr lang="sk-SK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További érdekesség: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di\Desktop\Kep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5868020" cy="29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A Kaliforniai Egyetem munkatársai megállapították, hogy a sebgyógyulás folyamatában nagymértékben szerepet </a:t>
            </a:r>
            <a:r>
              <a:rPr lang="sk-SK" dirty="0" smtClean="0"/>
              <a:t>játszik </a:t>
            </a:r>
            <a:r>
              <a:rPr lang="sk-SK" dirty="0"/>
              <a:t>a hidrogén-peroxid</a:t>
            </a:r>
            <a:r>
              <a:rPr lang="sk-SK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 </a:t>
            </a:r>
            <a:r>
              <a:rPr lang="hu-HU" i="1" dirty="0"/>
              <a:t>PLoS</a:t>
            </a:r>
            <a:r>
              <a:rPr lang="hu-HU" i="1" dirty="0"/>
              <a:t> </a:t>
            </a:r>
            <a:r>
              <a:rPr lang="hu-HU" i="1" dirty="0"/>
              <a:t>Biology</a:t>
            </a:r>
            <a:r>
              <a:rPr lang="hu-HU" dirty="0"/>
              <a:t> online számában megjelent tanulmány zebrahal lárváiban vizsgálta az idegrostok regenerációs folyamatait. A nyomásérzetet, a hőmérsékletérzetet, illetve a káros vegyületek jelenlétét a perifériás idegnyúlványok közvetítik, melyek a bőrben hálózatos struktúrát hoznak létre. A bőr sérülése során a károsodás melletti régióból bőrsejtek vándorolnak be, melyek osztódni kezdenek, hozzájárulva a regenerációhoz.</a:t>
            </a:r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32848" cy="1872208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hidrogén-peroxid: nem csak szőkítésre jó</a:t>
            </a:r>
            <a:r>
              <a:rPr lang="hu-HU" b="1" dirty="0"/>
              <a:t/>
            </a:r>
            <a:br>
              <a:rPr lang="hu-HU" b="1" dirty="0"/>
            </a:b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Adi\Desktop\H2O2tit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149080"/>
            <a:ext cx="2651373" cy="2332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Öt </a:t>
            </a:r>
            <a:r>
              <a:rPr lang="hu-HU" dirty="0"/>
              <a:t>év múlva az asztali számítógépek nem sokban különböznek majd a mostaniaktól. A noteszgépek ellenben komoly átalakuláson mennek át: kisebbek és könnyebbek lesznek, mobilhívásokat bonyolítanak, és metanolos üzemanyagcella hajtja majd őket</a:t>
            </a:r>
            <a:r>
              <a:rPr lang="hu-H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Míg a protonok átléphetnek egy különleges rétegen, az elektronok fennakadnak, és a mobiltelefont vagy noteszgépet tápláló vezetékbe jutnak. A kémiai reakció melléktermékei vízzé egyesülnek</a:t>
            </a:r>
            <a:r>
              <a:rPr lang="sk-SK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Ráadásul a biztonsági szint is jobb, mert az energiát kinyerő reakció a metanol lobbanáspontja alatt zajlik.</a:t>
            </a:r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52426" y="188640"/>
            <a:ext cx="7680960" cy="1656184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jövő laptopjait alkohol </a:t>
            </a:r>
            <a:r>
              <a:rPr lang="hu-H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hajtja</a:t>
            </a:r>
            <a:r>
              <a:rPr lang="hu-HU" b="1" dirty="0"/>
              <a:t/>
            </a:r>
            <a:br>
              <a:rPr lang="hu-HU" b="1" dirty="0"/>
            </a:br>
            <a:endParaRPr lang="sk-SK" dirty="0"/>
          </a:p>
        </p:txBody>
      </p:sp>
      <p:pic>
        <p:nvPicPr>
          <p:cNvPr id="2050" name="Picture 2" descr="C:\Users\Adi\Desktop\ionelek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54657"/>
            <a:ext cx="4752528" cy="190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Véleményem szerint sokkal jobbak ezek  a fajta energiák mint a jelenlegi atomerőművek mivel nem szennyezik a környezetet és nem használ el villamos energiát valamint legtisztábbak és legbiztonságosabbak.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Szerintem ezek az energiaforrások lesznek majd a jövő áramellátás forrásai.</a:t>
            </a:r>
          </a:p>
          <a:p>
            <a:endParaRPr lang="sk-SK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Véleményem szerint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di\Desktop\Iskolai Cuccok\sasasa\letöltés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2409825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i\Desktop\Iskolai Cuccok\sasasa\letölté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9249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i\Desktop\Iskolai Cuccok\sasasa\letöltés (1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4943425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i\Desktop\Iskolai Cuccok\sasasa\letöltés (1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1" y="4883919"/>
            <a:ext cx="2562226" cy="17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i\Desktop\Iskolai Cuccok\sasasa\images (2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2" y="4972000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5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Miben tárolják a napenergiát?</a:t>
            </a:r>
          </a:p>
          <a:p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Hogyan hasznosítják a vizienergiát?</a:t>
            </a:r>
          </a:p>
          <a:p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Honnan nyerhető a geotermikus energia?</a:t>
            </a:r>
          </a:p>
          <a:p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Mit értünk a biomassza alatt?</a:t>
            </a:r>
          </a:p>
          <a:p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Milyen csoportokba osztjuk a hidrogént mint energiaforrást?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Kérdések: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di\Desktop\Iskolai Cuccok\sasasa\szelturbin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648">
            <a:off x="6121620" y="335981"/>
            <a:ext cx="2190750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i\Desktop\Iskolai Cuccok\sasasa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38">
            <a:off x="5594728" y="2792262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i\Desktop\Iskolai Cuccok\sasasa\letölté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537">
            <a:off x="6481509" y="472500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Képek: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hlinkClick r:id="rId2"/>
              </a:rPr>
              <a:t>http://</a:t>
            </a:r>
            <a:r>
              <a:rPr lang="sk-SK" sz="1400" dirty="0" smtClean="0">
                <a:hlinkClick r:id="rId2"/>
              </a:rPr>
              <a:t>melano.hu/content/lengyel-piac-lehet-az-ugr%C3%B3deszka-sz%C3%A1munkra-meg%C3%BAjul%C3%B3-energiaforr%C3%A1sok-ter%C3%A9n</a:t>
            </a:r>
            <a:endParaRPr lang="sk-SK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hlinkClick r:id="rId3"/>
              </a:rPr>
              <a:t>http://</a:t>
            </a:r>
            <a:r>
              <a:rPr lang="sk-SK" sz="1400" dirty="0" smtClean="0">
                <a:hlinkClick r:id="rId3"/>
              </a:rPr>
              <a:t>www.alternativenergia.hu/napenergia-napsutes-nelkul/43982</a:t>
            </a:r>
            <a:endParaRPr lang="sk-SK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hlinkClick r:id="rId4"/>
              </a:rPr>
              <a:t>http://www.hirextra.hu/2007/12/16/tragyabol-energiat-1-resz</a:t>
            </a:r>
            <a:r>
              <a:rPr lang="sk-SK" sz="1400" dirty="0" smtClean="0">
                <a:hlinkClick r:id="rId4"/>
              </a:rPr>
              <a:t>/</a:t>
            </a:r>
            <a:endParaRPr lang="sk-SK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hlinkClick r:id="rId5"/>
              </a:rPr>
              <a:t>http://</a:t>
            </a:r>
            <a:r>
              <a:rPr lang="sk-SK" sz="1400" dirty="0" smtClean="0">
                <a:hlinkClick r:id="rId5"/>
              </a:rPr>
              <a:t>infovilag.hu/hir-16515-sotet-felhok-hazai.html</a:t>
            </a:r>
            <a:endParaRPr lang="sk-SK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hlinkClick r:id="rId6"/>
              </a:rPr>
              <a:t>http://</a:t>
            </a:r>
            <a:r>
              <a:rPr lang="sk-SK" sz="1400" dirty="0" smtClean="0">
                <a:hlinkClick r:id="rId6"/>
              </a:rPr>
              <a:t>www.nyf.hu/others/html/kornyezettud/megujulo/Hidrogen/Hidrogen.html</a:t>
            </a:r>
            <a:endParaRPr lang="sk-SK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hlinkClick r:id="rId7"/>
              </a:rPr>
              <a:t>http://</a:t>
            </a:r>
            <a:r>
              <a:rPr lang="sk-SK" sz="1400" dirty="0" smtClean="0">
                <a:hlinkClick r:id="rId7"/>
              </a:rPr>
              <a:t>www.felsofokon.hu/blog/mernoki-es-muszaki-blog?page=4</a:t>
            </a:r>
            <a:endParaRPr lang="sk-SK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hlinkClick r:id="rId8"/>
              </a:rPr>
              <a:t>http://</a:t>
            </a:r>
            <a:r>
              <a:rPr lang="sk-SK" sz="1400" dirty="0" smtClean="0">
                <a:hlinkClick r:id="rId8"/>
              </a:rPr>
              <a:t>www.nyf.hu/others/html/kornyezettud/megujulo/Biomassza/Biomassza.html</a:t>
            </a:r>
            <a:endParaRPr lang="sk-SK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hlinkClick r:id="rId9"/>
              </a:rPr>
              <a:t>http://</a:t>
            </a:r>
            <a:r>
              <a:rPr lang="sk-SK" sz="1400" dirty="0" smtClean="0">
                <a:hlinkClick r:id="rId9"/>
              </a:rPr>
              <a:t>megujuloenergia.eu/index.php?site=biomassza</a:t>
            </a:r>
            <a:endParaRPr lang="sk-SK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sz="1400" dirty="0">
                <a:hlinkClick r:id="rId8"/>
              </a:rPr>
              <a:t>http://</a:t>
            </a:r>
            <a:r>
              <a:rPr lang="sk-SK" sz="1400" dirty="0" smtClean="0">
                <a:hlinkClick r:id="rId8"/>
              </a:rPr>
              <a:t>www.nyf.hu/others/html/kornyezettud/megujulo/Biomassza/Biomassza.html</a:t>
            </a:r>
            <a:endParaRPr lang="sk-SK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sk-SK" sz="14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Forrásaim: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4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>
          <a:xfrm>
            <a:off x="352426" y="5949280"/>
            <a:ext cx="7680960" cy="432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52426" y="2276872"/>
            <a:ext cx="7680960" cy="1440160"/>
          </a:xfrm>
        </p:spPr>
        <p:txBody>
          <a:bodyPr/>
          <a:lstStyle/>
          <a:p>
            <a:r>
              <a:rPr lang="sk-SK" dirty="0" smtClean="0"/>
              <a:t>                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Köszönöm a figyelmet!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C:\Users\Adi\Desktop\sasasa\images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481">
            <a:off x="673150" y="537085"/>
            <a:ext cx="2815511" cy="2111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i\Desktop\sasasa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2979">
            <a:off x="5116513" y="802815"/>
            <a:ext cx="3591390" cy="167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i\Desktop\sasasa\images (1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702">
            <a:off x="2954814" y="4297409"/>
            <a:ext cx="3201226" cy="191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4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A megujuló energia olyan energia amelyet nem ember állit elő hanem a természetböl nyer ezáltal nem szennyezi a környezetet.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Megujuló energiák: -Napenergia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-Szélenergia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-Vízienergia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-Geotermikus energia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</a:t>
            </a:r>
            <a:r>
              <a:rPr lang="sk-SK" dirty="0"/>
              <a:t> </a:t>
            </a:r>
            <a:r>
              <a:rPr lang="sk-SK" dirty="0" smtClean="0"/>
              <a:t>       -Ár-apály energia</a:t>
            </a:r>
          </a:p>
          <a:p>
            <a:r>
              <a:rPr lang="sk-SK" dirty="0" smtClean="0"/>
              <a:t>                                             -Biomassza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-Hidrogén,mint energia forrás</a:t>
            </a:r>
            <a:endParaRPr lang="sk-SK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Energiák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A Nap a Föld energiájának a végső forrása, </a:t>
            </a:r>
            <a:r>
              <a:rPr lang="hu-HU" dirty="0"/>
              <a:t>energiája hő és fény formájában éri el a </a:t>
            </a:r>
            <a:r>
              <a:rPr lang="hu-HU" dirty="0" smtClean="0"/>
              <a:t>Földet.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T</a:t>
            </a:r>
            <a:r>
              <a:rPr lang="hu-HU" dirty="0" smtClean="0"/>
              <a:t>echnológiák segítségével a napelemekben termelődő árammal akkumulátorokat töltenek föl, így teszik lehetővé az áramellátást. </a:t>
            </a:r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Napenergia</a:t>
            </a:r>
            <a:endParaRPr lang="sk-SK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di\Desktop\sasasa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686400" cy="118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i\Desktop\sasasa\letölté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2063"/>
            <a:ext cx="3897856" cy="1812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i\Desktop\sasasa\letölté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85184"/>
            <a:ext cx="3808789" cy="159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i\Desktop\sasasa\letölté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83" y="3055642"/>
            <a:ext cx="3159528" cy="1885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10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 szélenergia </a:t>
            </a:r>
            <a:r>
              <a:rPr lang="hu-HU" dirty="0" smtClean="0"/>
              <a:t>megújuló energiafajta, </a:t>
            </a:r>
            <a:r>
              <a:rPr lang="hu-HU" dirty="0"/>
              <a:t>amelynek termelése környezetvédelmi és költségelőnyei miatt rohamos ütemben nő a </a:t>
            </a:r>
            <a:r>
              <a:rPr lang="hu-HU" dirty="0" smtClean="0"/>
              <a:t>világban.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A szélenergia kitermelésének modern formája a </a:t>
            </a:r>
            <a:r>
              <a:rPr lang="sk-SK" dirty="0" smtClean="0"/>
              <a:t>szélturbina</a:t>
            </a:r>
            <a:r>
              <a:rPr lang="sk-SK" dirty="0"/>
              <a:t> lapátjainak forgási energiáját alakítja át elektromos árammá.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Szélenergia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Adi\Desktop\sasasa\letölté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7"/>
            <a:ext cx="1714875" cy="1373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i\Desktop\sasasa\letölté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06" y="3660660"/>
            <a:ext cx="3273464" cy="2939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i\Desktop\sasasa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52936"/>
            <a:ext cx="1714500" cy="3819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i\Desktop\sasasa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4081"/>
            <a:ext cx="2905165" cy="2856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94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Ezt az energiát a vízi erömüvek hasznosítják.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 A hasznosítható energia növelése érdekében a vizet duzzasztják, esetleg tárolják, és a vízerőtelepen a turbinákra ejtik, amelyek generátort hajtva termelnek villamos </a:t>
            </a:r>
            <a:r>
              <a:rPr lang="hu-HU" dirty="0" smtClean="0"/>
              <a:t>áramot.</a:t>
            </a:r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Vízienergia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Adi\Desktop\sasasa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304256" cy="3139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i\Desktop\sasasa\letölté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3960440" cy="28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i\Desktop\sasasa\letölté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 geotermikus energia a Föld belső hőjéből származó energia</a:t>
            </a:r>
            <a:r>
              <a:rPr lang="hu-H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 termálkútból feltörő vizet </a:t>
            </a:r>
            <a:r>
              <a:rPr lang="hu-HU" dirty="0" smtClean="0"/>
              <a:t>gáztalanítsák, </a:t>
            </a:r>
            <a:r>
              <a:rPr lang="hu-HU" dirty="0"/>
              <a:t>ülepítik és sótartalmát részben eltávolítják, majd a felhasználás helyére szivattyúzzák, a lehűlt vizet pedig valamilyen vízáramba, vízgyűjtőbe vezetik.</a:t>
            </a:r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Geotermikus energia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Adi\Desktop\sasasa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54" y="2708920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i\Desktop\sasasa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536974" cy="1470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i\Desktop\sasasa\wairakeigeothermalpowers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44944"/>
            <a:ext cx="2420615" cy="1815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i\Desktop\sasasa\geotermiku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2155"/>
            <a:ext cx="4495259" cy="3119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Az </a:t>
            </a:r>
            <a:r>
              <a:rPr lang="sk-SK" dirty="0" smtClean="0"/>
              <a:t>árapály </a:t>
            </a:r>
            <a:r>
              <a:rPr lang="sk-SK" dirty="0"/>
              <a:t>energia a vízienergia egyik fajtája</a:t>
            </a:r>
            <a:r>
              <a:rPr lang="sk-SK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Az árapály erejével turbinákat lehet forgatni, a turbinákhoz kapcsolt generátorokkal pedig áramot fejleszteni. </a:t>
            </a:r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Ár-apály energia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 descr="C:\Users\Adi\Desktop\sasasa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2924945"/>
            <a:ext cx="3852179" cy="3667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i\Desktop\sasasa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158115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i\Desktop\sasasa\letölté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92" y="4457700"/>
            <a:ext cx="3020338" cy="2165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06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 biomassza kifejezés alatt tágabb értelemben a Földön lévő összes élő tömeget értjük. A mai elterjedt jelentése: energetikailag hasznosítható növények, termés, melléktermékek, növényi és állati hulladékok</a:t>
            </a:r>
            <a:r>
              <a:rPr lang="hu-H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 biomasszák jelentősége, hogy fosszilis energiahordozók válthatók ki velük, így megvalósítható a fenntartható </a:t>
            </a:r>
            <a:r>
              <a:rPr lang="hu-HU" dirty="0" smtClean="0"/>
              <a:t>energiafelhasználás.</a:t>
            </a:r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Biomassza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Adi\Desktop\sasasa\letölté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051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i\Desktop\sasasa\forgacs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4975"/>
            <a:ext cx="1973386" cy="131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i\Desktop\sasasa\b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7" y="3429000"/>
            <a:ext cx="2899725" cy="2411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i\Desktop\sasasa\gasifi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01914"/>
            <a:ext cx="2660650" cy="2101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hidrogén </a:t>
            </a:r>
            <a:r>
              <a:rPr lang="hu-HU" dirty="0"/>
              <a:t>(H</a:t>
            </a:r>
            <a:r>
              <a:rPr lang="hu-HU" baseline="-25000" dirty="0"/>
              <a:t>2</a:t>
            </a:r>
            <a:r>
              <a:rPr lang="hu-HU" dirty="0"/>
              <a:t>) a legnagyobb mennyiségben rendelkezésünkre álló elem, amely </a:t>
            </a:r>
            <a:r>
              <a:rPr lang="hu-HU" dirty="0" smtClean="0"/>
              <a:t>energiate</a:t>
            </a:r>
            <a:r>
              <a:rPr lang="hu-HU" dirty="0"/>
              <a:t>r</a:t>
            </a:r>
            <a:r>
              <a:rPr lang="hu-HU" dirty="0" smtClean="0"/>
              <a:t>melésre </a:t>
            </a:r>
            <a:r>
              <a:rPr lang="hu-HU" dirty="0"/>
              <a:t>alapvetően két módon használható</a:t>
            </a:r>
            <a:r>
              <a:rPr lang="hu-H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1</a:t>
            </a:r>
            <a:r>
              <a:rPr lang="hu-HU" sz="2000" dirty="0" smtClean="0"/>
              <a:t>.</a:t>
            </a:r>
            <a:r>
              <a:rPr lang="hu-HU" sz="2000" dirty="0"/>
              <a:t> </a:t>
            </a:r>
            <a:r>
              <a:rPr lang="hu-HU" dirty="0"/>
              <a:t>Éghető </a:t>
            </a:r>
            <a:r>
              <a:rPr lang="hu-HU" dirty="0" smtClean="0"/>
              <a:t>tulajdonság-</a:t>
            </a:r>
            <a:r>
              <a:rPr lang="sk-SK" dirty="0"/>
              <a:t> hidrogéngáz és az oxigéngáz keveréke </a:t>
            </a:r>
            <a:r>
              <a:rPr lang="sk-SK" dirty="0" smtClean="0"/>
              <a:t>  durranógázt </a:t>
            </a:r>
            <a:r>
              <a:rPr lang="sk-SK" dirty="0"/>
              <a:t>alkot; ha meggyújtjuk, csattanó hanggal felrobban.</a:t>
            </a:r>
            <a:r>
              <a:rPr lang="hu-HU" dirty="0" smtClean="0"/>
              <a:t> </a:t>
            </a:r>
            <a:r>
              <a:rPr lang="hu-HU" dirty="0"/>
              <a:t> 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2.</a:t>
            </a:r>
            <a:r>
              <a:rPr lang="sk-SK" dirty="0" smtClean="0"/>
              <a:t>Üzemanyagcella- járművek meghajtására szolgál.</a:t>
            </a:r>
            <a:endParaRPr lang="sk-SK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47220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Hidrogén,mint </a:t>
            </a:r>
            <a:r>
              <a:rPr lang="sk-S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energia forrás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7170" name="Picture 2" descr="C:\Users\Adi\Desktop\sasasa\letölté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12" y="4638339"/>
            <a:ext cx="2952328" cy="202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i\Desktop\sasasa\letölté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7" y="3901033"/>
            <a:ext cx="2871955" cy="1904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i\Desktop\sasasa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40" y="2999480"/>
            <a:ext cx="2123728" cy="2652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497</TotalTime>
  <Words>461</Words>
  <Application>Microsoft Office PowerPoint</Application>
  <PresentationFormat>Diavetítés a képernyőre (4:3 oldalarány)</PresentationFormat>
  <Paragraphs>96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Mylar</vt:lpstr>
      <vt:lpstr>Megújuló Energiák</vt:lpstr>
      <vt:lpstr>Energiák</vt:lpstr>
      <vt:lpstr>Napenergia</vt:lpstr>
      <vt:lpstr>Szélenergia</vt:lpstr>
      <vt:lpstr>Vízienergia</vt:lpstr>
      <vt:lpstr>Geotermikus energia</vt:lpstr>
      <vt:lpstr>Ár-apály energia</vt:lpstr>
      <vt:lpstr>Biomassza</vt:lpstr>
      <vt:lpstr>          Hidrogén,mint energia forrás </vt:lpstr>
      <vt:lpstr>Szlovákia</vt:lpstr>
      <vt:lpstr>Nagyobb kitermelés:</vt:lpstr>
      <vt:lpstr>Érdekesség</vt:lpstr>
      <vt:lpstr>További érdekesség:</vt:lpstr>
      <vt:lpstr>  A hidrogén-peroxid: nem csak szőkítésre jó </vt:lpstr>
      <vt:lpstr>A jövő laptopjait alkohol hajtja </vt:lpstr>
      <vt:lpstr>Véleményem szerint</vt:lpstr>
      <vt:lpstr>Kérdések:</vt:lpstr>
      <vt:lpstr>Forrásaim:</vt:lpstr>
      <vt:lpstr>                 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Energiák</dc:title>
  <dc:creator>Adi</dc:creator>
  <cp:lastModifiedBy>Adi</cp:lastModifiedBy>
  <cp:revision>48</cp:revision>
  <dcterms:created xsi:type="dcterms:W3CDTF">2013-01-19T11:40:12Z</dcterms:created>
  <dcterms:modified xsi:type="dcterms:W3CDTF">2013-02-09T07:59:21Z</dcterms:modified>
</cp:coreProperties>
</file>