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3" d="100"/>
          <a:sy n="83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2013.02.12.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antal.hu/index.php?link=news/news.php&amp;parentid=389&amp;topic=5" TargetMode="External"/><Relationship Id="rId2" Type="http://schemas.openxmlformats.org/officeDocument/2006/relationships/hyperlink" Target="http://www.globalplaza.hu/hir/bio-vagy-nem-bio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emcafe.hu/cikkek/egeszseg/ervek-es-ellenervek-a-bioelelmiszerek-kapcsan" TargetMode="External"/><Relationship Id="rId4" Type="http://schemas.openxmlformats.org/officeDocument/2006/relationships/hyperlink" Target="http://tudatosvasarlo.hu/cikk/valoban-megeri-draga-bioelelmiszert-vasaroln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4725144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Készítette: </a:t>
            </a:r>
            <a:r>
              <a:rPr lang="hu-HU" dirty="0" err="1" smtClean="0"/>
              <a:t>Csalló</a:t>
            </a:r>
            <a:r>
              <a:rPr lang="hu-HU" dirty="0" smtClean="0"/>
              <a:t> Rebeka</a:t>
            </a:r>
            <a:br>
              <a:rPr lang="hu-HU" dirty="0" smtClean="0"/>
            </a:br>
            <a:r>
              <a:rPr lang="hu-HU" dirty="0" smtClean="0"/>
              <a:t>Felkészítő tanár : </a:t>
            </a:r>
            <a:r>
              <a:rPr lang="hu-HU" dirty="0" err="1" smtClean="0"/>
              <a:t>Kulicsné</a:t>
            </a:r>
            <a:r>
              <a:rPr lang="hu-HU" dirty="0" smtClean="0"/>
              <a:t> Takács 				Erzsébet</a:t>
            </a:r>
          </a:p>
          <a:p>
            <a:pPr algn="l"/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Bródy Imre Gimnázium és Alapfokú Művészetoktatási Intézmény</a:t>
            </a:r>
            <a:br>
              <a:rPr lang="hu-HU" dirty="0" smtClean="0"/>
            </a:br>
            <a:r>
              <a:rPr lang="hu-HU" dirty="0" smtClean="0"/>
              <a:t>8400, Ajka , Bródy Imre u. 4.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hu-HU" sz="6600" dirty="0" err="1" smtClean="0">
                <a:latin typeface="Berlin Sans FB Demi" pitchFamily="34" charset="0"/>
              </a:rPr>
              <a:t>Bioélelmiszerek</a:t>
            </a:r>
            <a:endParaRPr lang="hu-HU" sz="66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Eredménye</a:t>
            </a:r>
            <a:endParaRPr lang="hu-HU" dirty="0"/>
          </a:p>
        </p:txBody>
      </p:sp>
      <p:pic>
        <p:nvPicPr>
          <p:cNvPr id="4" name="Tartalom helye 3" descr="20130204-tojas-tanyasi-bio-ketrec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24744" y="1527175"/>
            <a:ext cx="6858000" cy="4572000"/>
          </a:xfrm>
        </p:spPr>
      </p:pic>
      <p:sp>
        <p:nvSpPr>
          <p:cNvPr id="5" name="Szövegdoboz 4"/>
          <p:cNvSpPr txBox="1"/>
          <p:nvPr/>
        </p:nvSpPr>
        <p:spPr>
          <a:xfrm>
            <a:off x="6300192" y="357301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Ketreces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259632" y="494116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 smtClean="0">
                <a:solidFill>
                  <a:srgbClr val="FF0000"/>
                </a:solidFill>
              </a:rPr>
              <a:t>Bio</a:t>
            </a:r>
            <a:endParaRPr lang="hu-HU" sz="2800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331640" y="170080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Házi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Igaz- hamis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bioélelmiszer</a:t>
            </a:r>
            <a:r>
              <a:rPr lang="hu-HU" dirty="0" smtClean="0"/>
              <a:t> bizonyítottan egészségesebb a hagyományosnál.</a:t>
            </a:r>
          </a:p>
          <a:p>
            <a:r>
              <a:rPr lang="hu-HU" dirty="0" smtClean="0"/>
              <a:t>Az USA támogatta az egyéni kutatásokat 12 millió dollárral.   </a:t>
            </a:r>
          </a:p>
          <a:p>
            <a:r>
              <a:rPr lang="hu-HU" dirty="0" smtClean="0"/>
              <a:t>Ketreces csirketenyésztésnél szabadon mozoghatnak a csirkék.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bionövények</a:t>
            </a:r>
            <a:r>
              <a:rPr lang="hu-HU" dirty="0" smtClean="0"/>
              <a:t> termesztése közben bármilyen permetezőszert lehet használni.</a:t>
            </a:r>
          </a:p>
          <a:p>
            <a:r>
              <a:rPr lang="hu-HU" dirty="0" smtClean="0"/>
              <a:t> A hagyományos élelmiszerekben kisebb a vitamintartalom.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707904" y="1988840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2" name="explode.wav"/>
                </a:hlinkClick>
              </a:rPr>
              <a:t>Hamis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4427984" y="3789040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2" name="explode.wav"/>
                </a:hlinkClick>
              </a:rPr>
              <a:t>Igaz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2339752" y="2924944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3" name="applause.wav"/>
                </a:hlinkClick>
              </a:rPr>
              <a:t>Hamis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4355976" y="2924944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2" name="explode.wav"/>
                </a:hlinkClick>
              </a:rPr>
              <a:t>Igaz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2339752" y="3789040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3" name="applause.wav"/>
                </a:hlinkClick>
              </a:rPr>
              <a:t>Hamis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5652120" y="1988840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3" name="applause.wav"/>
                </a:hlinkClick>
              </a:rPr>
              <a:t>Igaz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5508104" y="4653136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3" name="applause.wav"/>
                </a:hlinkClick>
              </a:rPr>
              <a:t>Hamis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9" name="Téglalap 38"/>
          <p:cNvSpPr/>
          <p:nvPr/>
        </p:nvSpPr>
        <p:spPr>
          <a:xfrm>
            <a:off x="7236296" y="4653136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2" name="explode.wav"/>
                </a:hlinkClick>
              </a:rPr>
              <a:t>Igaz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0" name="Téglalap 39"/>
          <p:cNvSpPr/>
          <p:nvPr/>
        </p:nvSpPr>
        <p:spPr>
          <a:xfrm>
            <a:off x="3491880" y="5589240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2" name="explode.wav"/>
                </a:hlinkClick>
              </a:rPr>
              <a:t>Hamis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5508104" y="5589240"/>
            <a:ext cx="1728192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" action="ppaction://noaction">
                  <a:snd r:embed="rId3" name="applause.wav"/>
                </a:hlinkClick>
              </a:rPr>
              <a:t>Igaz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 animBg="1"/>
      <p:bldP spid="33" grpId="0" build="allAtOnce" animBg="1"/>
      <p:bldP spid="34" grpId="0" build="allAtOnce" animBg="1"/>
      <p:bldP spid="35" grpId="0" build="allAtOnce" animBg="1"/>
      <p:bldP spid="36" grpId="0" build="p" animBg="1"/>
      <p:bldP spid="37" grpId="0" build="allAtOnce" animBg="1"/>
      <p:bldP spid="38" grpId="0" build="allAtOnce" animBg="1"/>
      <p:bldP spid="39" grpId="0" build="allAtOnce" animBg="1"/>
      <p:bldP spid="40" grpId="0" build="allAtOnce" animBg="1"/>
      <p:bldP spid="41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 kiegészítés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dirty="0" smtClean="0"/>
              <a:t>Az Európai Unió …………fonttal támogatott egy négyéves kutatást, amely  2007 végén ért véget. Eredménye szerint a biogyümölcs és </a:t>
            </a:r>
            <a:r>
              <a:rPr lang="hu-HU" dirty="0" err="1" smtClean="0"/>
              <a:t>-zöldség</a:t>
            </a:r>
            <a:r>
              <a:rPr lang="hu-HU" dirty="0" smtClean="0"/>
              <a:t> ……..</a:t>
            </a:r>
            <a:r>
              <a:rPr lang="hu-HU" dirty="0" err="1" smtClean="0"/>
              <a:t>-kal</a:t>
            </a:r>
            <a:r>
              <a:rPr lang="hu-HU" dirty="0" smtClean="0"/>
              <a:t>, az ……….körülmények között tartott tehenek teje pedig 90%-kal több antioxidánst tartalmaz, és 60%-kal magasabb a hasznos omega3-zsírsav-tartalma. Ezek az anyagok hasznosak az ……….gyakori betegségek: a rák, az érelmeszesedés, agyvérzés és infarktus elleni harcban. Bebizonyosodott az organikus táplálék magasabb…….., valamint az is, hogy a megfelelően tartott állatok húsa egészségesebb: a boldog állat ad …………..táplálékot.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971600" y="155679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organikus ; Európában ; 12 millió; vitamintartalma; jó minőségű  ; 40% 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Fejezd be a mondatot!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bioélelmiszerek</a:t>
            </a:r>
            <a:r>
              <a:rPr lang="hu-HU" dirty="0" smtClean="0"/>
              <a:t> ___________________.</a:t>
            </a:r>
          </a:p>
          <a:p>
            <a:r>
              <a:rPr lang="hu-HU" dirty="0" smtClean="0"/>
              <a:t> A </a:t>
            </a:r>
            <a:r>
              <a:rPr lang="hu-HU" dirty="0" err="1" smtClean="0"/>
              <a:t>bio</a:t>
            </a:r>
            <a:r>
              <a:rPr lang="hu-HU" dirty="0" smtClean="0"/>
              <a:t> csirketenyésztés közben ______________.</a:t>
            </a:r>
          </a:p>
          <a:p>
            <a:r>
              <a:rPr lang="hu-HU" dirty="0" smtClean="0"/>
              <a:t> Az amerikai </a:t>
            </a:r>
            <a:r>
              <a:rPr lang="hu-HU" dirty="0" err="1" smtClean="0"/>
              <a:t>Organic</a:t>
            </a:r>
            <a:r>
              <a:rPr lang="hu-HU" dirty="0" smtClean="0"/>
              <a:t> Center _______________________.</a:t>
            </a:r>
          </a:p>
          <a:p>
            <a:r>
              <a:rPr lang="hu-HU" dirty="0" smtClean="0"/>
              <a:t> </a:t>
            </a:r>
            <a:r>
              <a:rPr lang="hu-HU" dirty="0" err="1" smtClean="0"/>
              <a:t>Biotakarmányt</a:t>
            </a:r>
            <a:r>
              <a:rPr lang="hu-HU" dirty="0" smtClean="0"/>
              <a:t> kapnak ____________________.</a:t>
            </a:r>
          </a:p>
          <a:p>
            <a:r>
              <a:rPr lang="hu-HU" dirty="0" smtClean="0"/>
              <a:t> Az egyéb kutatások eredményei bebizonyították,hogy __________________________.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Mi a </a:t>
            </a:r>
            <a:r>
              <a:rPr lang="hu-HU" dirty="0" err="1" smtClean="0"/>
              <a:t>bio</a:t>
            </a:r>
            <a:r>
              <a:rPr lang="hu-HU" dirty="0" smtClean="0"/>
              <a:t> növénytermesztés lényege?</a:t>
            </a:r>
          </a:p>
          <a:p>
            <a:r>
              <a:rPr lang="hu-HU" dirty="0" smtClean="0"/>
              <a:t>Mennyivel nő a  </a:t>
            </a:r>
            <a:r>
              <a:rPr lang="hu-HU" dirty="0" err="1" smtClean="0"/>
              <a:t>bioélelmiszerek</a:t>
            </a:r>
            <a:r>
              <a:rPr lang="hu-HU" dirty="0" smtClean="0"/>
              <a:t> termelése?</a:t>
            </a:r>
          </a:p>
          <a:p>
            <a:r>
              <a:rPr lang="hu-HU" dirty="0" smtClean="0"/>
              <a:t> Milyen értékekben tér el egymástól a hagyományos és a </a:t>
            </a:r>
            <a:r>
              <a:rPr lang="hu-HU" dirty="0" err="1" smtClean="0"/>
              <a:t>bio</a:t>
            </a:r>
            <a:r>
              <a:rPr lang="hu-HU" dirty="0" smtClean="0"/>
              <a:t> élelmiszer?</a:t>
            </a:r>
          </a:p>
          <a:p>
            <a:r>
              <a:rPr lang="hu-HU" dirty="0" err="1" smtClean="0"/>
              <a:t>Hányéves</a:t>
            </a:r>
            <a:r>
              <a:rPr lang="hu-HU" dirty="0" smtClean="0"/>
              <a:t> kutatást támogatott az Európai Unió?</a:t>
            </a:r>
          </a:p>
          <a:p>
            <a:r>
              <a:rPr lang="hu-HU" dirty="0" smtClean="0"/>
              <a:t> Mik az Európában gyakori betegségek?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19900" dirty="0" smtClean="0">
                <a:latin typeface="Berlin Sans FB Demi" pitchFamily="34" charset="0"/>
              </a:rPr>
              <a:t>VÉGE</a:t>
            </a:r>
            <a:endParaRPr lang="hu-HU" sz="199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http://www.globalplaza.hu/hir/bio-vagy-nem-bio-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http://www.szantal.hu/index.php?link=news%2Fnews.php&amp;parentid=389&amp;topic=5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http://tudatosvasarlo.hu/cikk/valoban-megeri-draga-bioelelmiszert-vasarolni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http://www.femcafe.hu/cikkek/egeszseg/ervek-es-ellenervek-a-bioelelmiszerek-kapcsan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8503920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>
                <a:latin typeface="Calibri Light" pitchFamily="34" charset="0"/>
              </a:rPr>
              <a:t>A gazdálkodók nem használhatnak műtrágyát, mérgező permetszert, </a:t>
            </a:r>
            <a:r>
              <a:rPr lang="hu-HU" dirty="0" err="1" smtClean="0">
                <a:latin typeface="Calibri Light" pitchFamily="34" charset="0"/>
              </a:rPr>
              <a:t>génmalipulált</a:t>
            </a:r>
            <a:r>
              <a:rPr lang="hu-HU" dirty="0" smtClean="0">
                <a:latin typeface="Calibri Light" pitchFamily="34" charset="0"/>
              </a:rPr>
              <a:t> </a:t>
            </a:r>
            <a:r>
              <a:rPr lang="hu-HU" dirty="0" err="1" smtClean="0">
                <a:latin typeface="Calibri Light" pitchFamily="34" charset="0"/>
              </a:rPr>
              <a:t>szaporítanyagot</a:t>
            </a:r>
            <a:r>
              <a:rPr lang="hu-HU" dirty="0" smtClean="0">
                <a:latin typeface="Calibri Light" pitchFamily="34" charset="0"/>
              </a:rPr>
              <a:t>, tartósítószert, adalékanyagot stb. A táplálék csak természetes alapanyagokat tartalmazhat. A kártevőket természetes eredetű szerrel permetezik,kézzel szedik össze.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2276872"/>
            <a:ext cx="8503920" cy="3558136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A </a:t>
            </a:r>
            <a:r>
              <a:rPr lang="hu-HU" dirty="0" err="1" smtClean="0"/>
              <a:t>biohúst</a:t>
            </a:r>
            <a:r>
              <a:rPr lang="hu-HU" dirty="0" smtClean="0"/>
              <a:t> produkáló állattenyésztés során az állatot az előbbi elveknek megfelelő </a:t>
            </a:r>
            <a:r>
              <a:rPr lang="hu-HU" dirty="0" err="1" smtClean="0"/>
              <a:t>biotakarmánnyal</a:t>
            </a:r>
            <a:r>
              <a:rPr lang="hu-HU" dirty="0" smtClean="0"/>
              <a:t> etetik, és kerülik az antibiotikumok rutinszerű használatát. Az 1990-es évek óta a </a:t>
            </a:r>
            <a:r>
              <a:rPr lang="hu-HU" dirty="0" err="1" smtClean="0"/>
              <a:t>bioélelmiszerek</a:t>
            </a:r>
            <a:r>
              <a:rPr lang="hu-HU" dirty="0" smtClean="0"/>
              <a:t> termelése évi 20%-kal nő, ma már az </a:t>
            </a:r>
            <a:r>
              <a:rPr lang="hu-HU" dirty="0" err="1" smtClean="0"/>
              <a:t>összélelmiszer</a:t>
            </a:r>
            <a:r>
              <a:rPr lang="hu-HU" dirty="0" smtClean="0"/>
              <a:t> 1-2%-a organikus termesztésből származik.</a:t>
            </a:r>
          </a:p>
          <a:p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Jobb a </a:t>
            </a:r>
            <a:r>
              <a:rPr lang="hu-HU" dirty="0" err="1" smtClean="0"/>
              <a:t>bio</a:t>
            </a:r>
            <a:r>
              <a:rPr lang="hu-HU" dirty="0" smtClean="0"/>
              <a:t> mint a hagyományos?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3204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dirty="0" smtClean="0"/>
              <a:t>Fontos volt ,hogy bebizonyítsák: a </a:t>
            </a:r>
            <a:r>
              <a:rPr lang="hu-HU" dirty="0" err="1" smtClean="0"/>
              <a:t>bioélelmiszerek</a:t>
            </a:r>
            <a:r>
              <a:rPr lang="hu-HU" dirty="0" smtClean="0"/>
              <a:t>  egészségesebbek a hagyományos </a:t>
            </a:r>
            <a:r>
              <a:rPr lang="hu-HU" dirty="0" err="1" smtClean="0"/>
              <a:t>élelmiszereknél.A</a:t>
            </a:r>
            <a:r>
              <a:rPr lang="hu-HU" dirty="0" smtClean="0"/>
              <a:t> legutóbbi időkig mégis csak ellentmondó kutatások álltak rendelkezésünkre. Az utóbbi időben sok kutatás hasonlította össze a kétféle élelmiszer rost-, fehérje-, ásványi anyag- vagy vitamintartalmát, rákellenes és érvédő hatású antioxidáns-szintjét, valamint a bennük lévő káros nitrát, műtrágyamaradvány mennyiségét. Az eredmény viszont nem teljesen igaz,mivel eltérő hőmérsékletű és talajú helyeken termesztik őket.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Jobb a </a:t>
            </a:r>
            <a:r>
              <a:rPr lang="hu-HU" dirty="0" err="1" smtClean="0"/>
              <a:t>bio</a:t>
            </a:r>
            <a:r>
              <a:rPr lang="hu-HU" dirty="0" smtClean="0"/>
              <a:t> mint a hagyományos?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503920" cy="4206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Az amerikai </a:t>
            </a:r>
            <a:r>
              <a:rPr lang="hu-HU" b="1" dirty="0" err="1" smtClean="0"/>
              <a:t>Organic</a:t>
            </a:r>
            <a:r>
              <a:rPr lang="hu-HU" b="1" dirty="0" smtClean="0"/>
              <a:t> Center </a:t>
            </a:r>
            <a:r>
              <a:rPr lang="hu-HU" dirty="0" smtClean="0"/>
              <a:t>eredményei szerint a hagyományos élelmiszerekben magasabb volt a kálium-, foszfor- és fehérjetartalom, mint a </a:t>
            </a:r>
            <a:r>
              <a:rPr lang="hu-HU" dirty="0" err="1" smtClean="0"/>
              <a:t>bioélelmiszerekben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bioélelmiszerekben</a:t>
            </a:r>
            <a:r>
              <a:rPr lang="hu-HU" dirty="0" smtClean="0"/>
              <a:t> viszont sokkal több volt a hagyományos élelmiszerekhez képest az összes többi hasznos anyagból, és kevesebb a nitrátból. Szerintük a </a:t>
            </a:r>
            <a:r>
              <a:rPr lang="hu-HU" dirty="0" err="1" smtClean="0"/>
              <a:t>bioélelmiszerek</a:t>
            </a:r>
            <a:r>
              <a:rPr lang="hu-HU" dirty="0" smtClean="0"/>
              <a:t> összességében 25%-kal magasabb táplálkozási értéket képviselnek, mint a hagyományosak.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Kutatások eredményei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3924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u-HU" dirty="0" smtClean="0"/>
              <a:t>Az organikus táplálékot fogyasztó anyák tejében 50%-kal magasabb a hasznos </a:t>
            </a:r>
            <a:r>
              <a:rPr lang="hu-HU" dirty="0" err="1" smtClean="0"/>
              <a:t>linolsav</a:t>
            </a:r>
            <a:r>
              <a:rPr lang="hu-HU" dirty="0" smtClean="0"/>
              <a:t> (telítetlen zsírsav) szintje.</a:t>
            </a:r>
          </a:p>
          <a:p>
            <a:pPr algn="ctr"/>
            <a:r>
              <a:rPr lang="hu-HU" dirty="0" smtClean="0"/>
              <a:t>Az organikus tejet fogyasztó gyermekek között alacsonyabb az ekcéma előfordulása.</a:t>
            </a:r>
          </a:p>
          <a:p>
            <a:pPr algn="ctr"/>
            <a:r>
              <a:rPr lang="hu-HU" dirty="0" smtClean="0"/>
              <a:t>Az organikus paradicsomból készült </a:t>
            </a:r>
            <a:r>
              <a:rPr lang="hu-HU" dirty="0" err="1" smtClean="0"/>
              <a:t>ketchupban</a:t>
            </a:r>
            <a:r>
              <a:rPr lang="hu-HU" dirty="0" smtClean="0"/>
              <a:t> kétszeres az antioxidáns (</a:t>
            </a:r>
            <a:r>
              <a:rPr lang="hu-HU" dirty="0" err="1" smtClean="0"/>
              <a:t>likopén</a:t>
            </a:r>
            <a:r>
              <a:rPr lang="hu-HU" dirty="0" smtClean="0"/>
              <a:t>)</a:t>
            </a:r>
            <a:r>
              <a:rPr lang="hu-HU" dirty="0" err="1" smtClean="0"/>
              <a:t>-szint</a:t>
            </a:r>
            <a:r>
              <a:rPr lang="hu-HU" dirty="0" smtClean="0"/>
              <a:t>, főleg a sötétebb színűekben; a </a:t>
            </a:r>
            <a:r>
              <a:rPr lang="hu-HU" dirty="0" err="1" smtClean="0"/>
              <a:t>biokiwi</a:t>
            </a:r>
            <a:r>
              <a:rPr lang="hu-HU" dirty="0" smtClean="0"/>
              <a:t> antioxidáns- és C-vitamin-szintje is magasabb, az organikus alma édesebb.</a:t>
            </a:r>
          </a:p>
          <a:p>
            <a:pPr algn="ctr"/>
            <a:r>
              <a:rPr lang="hu-HU" dirty="0" smtClean="0"/>
              <a:t>A növényvédőszer-maradvány tartalmú ételt fogyasztó kismamák esetén magasabb a terhességi cukorbetegség kialakulásának kockázata, és gyermekeik nagyobb eséllyel szenvednek idegrendszeri zavarokban.</a:t>
            </a:r>
          </a:p>
          <a:p>
            <a:pPr algn="ctr"/>
            <a:r>
              <a:rPr lang="hu-HU" dirty="0" smtClean="0"/>
              <a:t>Az organikus borban másfélszeres az antioxidánsok szintje, és talán ez az oka, hogy alacsonyabb benne a rákkeltő penészgomba-toxin mennyisége.</a:t>
            </a:r>
          </a:p>
          <a:p>
            <a:pPr algn="ctr"/>
            <a:r>
              <a:rPr lang="hu-HU" dirty="0" smtClean="0"/>
              <a:t>A hagyományos élelmiszerekben 60-szoros a növényvédőszer-maradvány mennyisége (</a:t>
            </a:r>
            <a:r>
              <a:rPr lang="hu-HU" dirty="0" err="1" smtClean="0"/>
              <a:t>bioélelmiszerbe</a:t>
            </a:r>
            <a:r>
              <a:rPr lang="hu-HU" dirty="0" smtClean="0"/>
              <a:t> is kerülhet vegyi anyag a termesztési területtel szomszédos, hagyományos művelésű földekről).</a:t>
            </a:r>
          </a:p>
          <a:p>
            <a:pPr algn="ctr"/>
            <a:r>
              <a:rPr lang="hu-HU" dirty="0" smtClean="0"/>
              <a:t>Organikus módszerekkel is biztosítható a Föld lakosságának táplálékigénye.</a:t>
            </a:r>
          </a:p>
          <a:p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 kutatások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dirty="0" smtClean="0"/>
              <a:t> Az Európai Unió 12 millió fonttal támogatott egy négyéves kutatást, amely  2007 végén ért véget. Eredménye szerint a biogyümölcs és </a:t>
            </a:r>
            <a:r>
              <a:rPr lang="hu-HU" dirty="0" err="1" smtClean="0"/>
              <a:t>-zöldség</a:t>
            </a:r>
            <a:r>
              <a:rPr lang="hu-HU" dirty="0" smtClean="0"/>
              <a:t> 40%-kal, az organikus körülmények között tartott tehenek teje pedig 90%-kal több antioxidánst tartalmaz, és 60%-kal magasabb a hasznos omega3-zsírsav-tartalma. Ezek az anyagok hasznosak az Európában gyakori betegségek: a rák, az érelmeszesedés, agyvérzés és infarktus elleni harcban. Bebizonyosodott az organikus táplálék magasabb vitamintartalma, valamint az is, hogy a megfelelően tartott állatok húsa egészségesebb: a boldog állat ad jó minőségű táplálékot.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bio</a:t>
            </a:r>
            <a:r>
              <a:rPr lang="hu-HU" dirty="0" smtClean="0"/>
              <a:t> csirketenyésztés </a:t>
            </a:r>
            <a:endParaRPr lang="hu-HU" dirty="0"/>
          </a:p>
        </p:txBody>
      </p:sp>
      <p:pic>
        <p:nvPicPr>
          <p:cNvPr id="4" name="Tartalom helye 3" descr="agnes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916832"/>
            <a:ext cx="4992555" cy="3744416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Kép 33" descr="unicafe.hu-tojas-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420888"/>
            <a:ext cx="5115114" cy="265710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„Ketreces” csirketenyésztés</a:t>
            </a:r>
            <a:endParaRPr lang="hu-HU" dirty="0"/>
          </a:p>
        </p:txBody>
      </p:sp>
      <p:pic>
        <p:nvPicPr>
          <p:cNvPr id="4" name="Tartalom helye 3" descr="eggland_2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3429000" cy="4572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572</Words>
  <Application>Microsoft Office PowerPoint</Application>
  <PresentationFormat>Diavetítés a képernyőre (4:3 oldalarány)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Polgári</vt:lpstr>
      <vt:lpstr>Bioélelmiszerek</vt:lpstr>
      <vt:lpstr>Fogalma</vt:lpstr>
      <vt:lpstr>Fogalma</vt:lpstr>
      <vt:lpstr>Jobb a bio mint a hagyományos?</vt:lpstr>
      <vt:lpstr>Jobb a bio mint a hagyományos?</vt:lpstr>
      <vt:lpstr>Kutatások eredményei</vt:lpstr>
      <vt:lpstr>Független kutatások</vt:lpstr>
      <vt:lpstr>A bio csirketenyésztés </vt:lpstr>
      <vt:lpstr>„Ketreces” csirketenyésztés</vt:lpstr>
      <vt:lpstr>Eredménye</vt:lpstr>
      <vt:lpstr>Igaz- hamis</vt:lpstr>
      <vt:lpstr>Szöveg kiegészítés</vt:lpstr>
      <vt:lpstr>Fejezd be a mondatot!</vt:lpstr>
      <vt:lpstr>Kérdések</vt:lpstr>
      <vt:lpstr>15. dia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Bioélelmiszerek</dc:title>
  <cp:lastModifiedBy>User</cp:lastModifiedBy>
  <cp:revision>17</cp:revision>
  <dcterms:modified xsi:type="dcterms:W3CDTF">2013-02-12T19:18:54Z</dcterms:modified>
</cp:coreProperties>
</file>