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64AE-7111-4AE8-B49E-6477C3926BE7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B41-F805-452D-8567-FF770D12D06A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64AE-7111-4AE8-B49E-6477C3926BE7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B41-F805-452D-8567-FF770D12D0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64AE-7111-4AE8-B49E-6477C3926BE7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B41-F805-452D-8567-FF770D12D0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64AE-7111-4AE8-B49E-6477C3926BE7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B41-F805-452D-8567-FF770D12D0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64AE-7111-4AE8-B49E-6477C3926BE7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B41-F805-452D-8567-FF770D12D06A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64AE-7111-4AE8-B49E-6477C3926BE7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B41-F805-452D-8567-FF770D12D0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64AE-7111-4AE8-B49E-6477C3926BE7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B41-F805-452D-8567-FF770D12D0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64AE-7111-4AE8-B49E-6477C3926BE7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B41-F805-452D-8567-FF770D12D0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64AE-7111-4AE8-B49E-6477C3926BE7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B41-F805-452D-8567-FF770D12D0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64AE-7111-4AE8-B49E-6477C3926BE7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9B41-F805-452D-8567-FF770D12D06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64AE-7111-4AE8-B49E-6477C3926BE7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6A9B41-F805-452D-8567-FF770D12D06A}" type="slidenum">
              <a:rPr lang="hu-HU" smtClean="0"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9264AE-7111-4AE8-B49E-6477C3926BE7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6A9B41-F805-452D-8567-FF770D12D06A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Megújuló energiák</a:t>
            </a:r>
            <a:br>
              <a:rPr lang="hu-HU" dirty="0" smtClean="0"/>
            </a:br>
            <a:r>
              <a:rPr lang="hu-HU" dirty="0" err="1" smtClean="0"/>
              <a:t>Belley</a:t>
            </a:r>
            <a:r>
              <a:rPr lang="hu-HU" dirty="0" smtClean="0"/>
              <a:t> Luca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Felkészítő tanár: Kovács Kornél</a:t>
            </a:r>
          </a:p>
          <a:p>
            <a:r>
              <a:rPr lang="hu-HU" dirty="0" smtClean="0"/>
              <a:t>2040,Budaörs,Iskola tér 1.</a:t>
            </a:r>
            <a:endParaRPr lang="hu-HU" dirty="0"/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napenergia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 </a:t>
            </a:r>
            <a:r>
              <a:rPr lang="hu-HU" dirty="0" smtClean="0"/>
              <a:t>Nap energiája </a:t>
            </a:r>
            <a:r>
              <a:rPr lang="hu-HU" dirty="0"/>
              <a:t>hő és fény formájában éri el a Földet , melyet az emberiség ősidők óta hasznosít, egyre fejlettebb technológiák segítségével</a:t>
            </a:r>
            <a:r>
              <a:rPr lang="hu-HU" dirty="0" smtClean="0"/>
              <a:t>.</a:t>
            </a:r>
            <a:r>
              <a:rPr lang="hu-HU" dirty="0" smtClean="0"/>
              <a:t> Használata történhet aktív módon, mint a naperőmű vagy a napelem, illetve passzív módon, mint például az épületek tájolása segítségével elért  </a:t>
            </a:r>
            <a:r>
              <a:rPr lang="hu-HU" dirty="0" err="1" smtClean="0"/>
              <a:t>hőmegtakarítás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napenergia kialakulása és fajtái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7650" name="Picture 2" descr="http://www.acrux.hu/sun/pic/sun_1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804" b="880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" name="Kép helye 2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Napkollektorfarm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A napenergia fő felhasználási módszere</a:t>
            </a:r>
            <a:endParaRPr lang="hu-HU" dirty="0"/>
          </a:p>
        </p:txBody>
      </p:sp>
      <p:pic>
        <p:nvPicPr>
          <p:cNvPr id="26626" name="Picture 2" descr="http://ujenergiak.hu/_kepek/cikk-0001-0300/0221-az-avera-beszall-a-napenergia-uzletb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napenergiát a növények is hasznosítják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602" name="Picture 2" descr="http://www.kap2011.eu/sites/default/files/photos/1542/A%20napenergia%20egy%20%C5%91si%20haszn%C3%A1l%C3%B3j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3" r="12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Biomassza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 </a:t>
            </a:r>
            <a:r>
              <a:rPr lang="hu-HU" b="1" dirty="0" smtClean="0"/>
              <a:t>biomassza</a:t>
            </a:r>
            <a:r>
              <a:rPr lang="hu-HU" dirty="0"/>
              <a:t> kifejezés alatt tágabb értelemben a Földön lévő összes élő tömeget értjük. A mai elterjedt jelentése: energetikailag hasznosítható növények, termés, melléktermékek, növényi és állati </a:t>
            </a:r>
            <a:r>
              <a:rPr lang="hu-HU" dirty="0" smtClean="0"/>
              <a:t>hulladékok. Alapja a szén,a hidrogén és az oxigén.</a:t>
            </a:r>
            <a:endParaRPr lang="hu-H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Három fajtáját különböztetjük meg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Tüzelhető biomassza:Viszonylag alacsony a nedvességtartalma,magas a fűtőértéke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Elgázosítható biomassza:Nagyobb nedvességtartalmú,állati vagy növényi eredetű</a:t>
            </a:r>
          </a:p>
          <a:p>
            <a:pPr>
              <a:buNone/>
            </a:pPr>
            <a:endParaRPr lang="hu-HU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147248" cy="1426170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/>
          <a:lstStyle/>
          <a:p>
            <a:r>
              <a:rPr lang="hu-HU" dirty="0" smtClean="0"/>
              <a:t>Gépjármű-üzemanyagként hasznosítható biomasszának két fajtáját különböztetjük meg a helyettesített tüzelőanyag alapján.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Benzin</a:t>
            </a:r>
            <a:r>
              <a:rPr lang="hu-HU" dirty="0" smtClean="0"/>
              <a:t> esetében</a:t>
            </a:r>
            <a:r>
              <a:rPr lang="hu-HU" dirty="0" smtClean="0">
                <a:sym typeface="Wingdings" pitchFamily="2" charset="2"/>
              </a:rPr>
              <a:t>: (ld. </a:t>
            </a:r>
            <a:r>
              <a:rPr lang="hu-HU" dirty="0" err="1" smtClean="0">
                <a:sym typeface="Wingdings" pitchFamily="2" charset="2"/>
              </a:rPr>
              <a:t>bioetanol</a:t>
            </a:r>
            <a:r>
              <a:rPr lang="hu-HU" dirty="0" smtClean="0">
                <a:sym typeface="Wingdings" pitchFamily="2" charset="2"/>
              </a:rPr>
              <a:t>)</a:t>
            </a:r>
            <a:r>
              <a:rPr lang="hu-HU" dirty="0" smtClean="0"/>
              <a:t> magas cukortartalmú (cukorrépa, cukornád), magas keményítőtartalmú (kukorica, burgonya, búza) vagy magas cellulóztartalmú (szalma, fa, nád, energiafű) növények, melyekből etanol gyártható.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Diesel</a:t>
            </a:r>
            <a:r>
              <a:rPr lang="hu-HU" dirty="0"/>
              <a:t> esetében (</a:t>
            </a:r>
            <a:r>
              <a:rPr lang="hu-HU" dirty="0" smtClean="0"/>
              <a:t>ld</a:t>
            </a:r>
            <a:r>
              <a:rPr lang="hu-HU" dirty="0"/>
              <a:t>. biodízel): olajtartalmú növények, melyből az olaj kisajtolható, és egyszerűbb vegyszeres kezelések után a diesel olajhoz hasonló anyag nyerhető (például repce, </a:t>
            </a:r>
            <a:r>
              <a:rPr lang="hu-HU" dirty="0" err="1"/>
              <a:t>oliva</a:t>
            </a:r>
            <a:r>
              <a:rPr lang="hu-HU" dirty="0"/>
              <a:t>, napraforgó stb.)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484784"/>
            <a:ext cx="5486400" cy="566738"/>
          </a:xfrm>
        </p:spPr>
        <p:txBody>
          <a:bodyPr/>
          <a:lstStyle/>
          <a:p>
            <a:r>
              <a:rPr lang="hu-HU" dirty="0"/>
              <a:t>A</a:t>
            </a:r>
            <a:r>
              <a:rPr lang="hu-HU" dirty="0" smtClean="0"/>
              <a:t> biomassza alapjai és </a:t>
            </a:r>
            <a:r>
              <a:rPr lang="hu-HU" dirty="0"/>
              <a:t>k</a:t>
            </a:r>
            <a:r>
              <a:rPr lang="hu-HU" dirty="0" smtClean="0"/>
              <a:t>észülése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1746" name="Picture 2" descr="http://www.alternativenergia.hu/wp-content/uploads/2010/05/biomassz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41" b="1241"/>
          <a:stretch>
            <a:fillRect/>
          </a:stretch>
        </p:blipFill>
        <p:spPr bwMode="auto">
          <a:xfrm>
            <a:off x="0" y="3590256"/>
            <a:ext cx="4356992" cy="3267744"/>
          </a:xfrm>
          <a:prstGeom prst="rect">
            <a:avLst/>
          </a:prstGeom>
          <a:noFill/>
        </p:spPr>
      </p:pic>
      <p:pic>
        <p:nvPicPr>
          <p:cNvPr id="31748" name="Picture 4" descr="http://www.felsofokon.hu/sites/default/files/users/environmental-engineer/images/a-biomassza-energetikai-hasznositasa-i-6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1468" y="3214489"/>
            <a:ext cx="4852532" cy="3643511"/>
          </a:xfrm>
          <a:prstGeom prst="rect">
            <a:avLst/>
          </a:prstGeom>
          <a:noFill/>
        </p:spPr>
      </p:pic>
      <p:pic>
        <p:nvPicPr>
          <p:cNvPr id="7" name="Picture 2" descr="http://www.alternativenergia.hu/tudjmegtobbetimages/biomassza.jpg"/>
          <p:cNvPicPr>
            <a:picLocks noChangeAspect="1" noChangeArrowheads="1"/>
          </p:cNvPicPr>
          <p:nvPr/>
        </p:nvPicPr>
        <p:blipFill>
          <a:blip r:embed="rId4" cstate="print"/>
          <a:srcRect l="5556" r="5556"/>
          <a:stretch>
            <a:fillRect/>
          </a:stretch>
        </p:blipFill>
        <p:spPr bwMode="auto">
          <a:xfrm>
            <a:off x="5003032" y="0"/>
            <a:ext cx="4140968" cy="31057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Megújuló energiaforrások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Manapság öt fajtát különböztetünk meg a megújuló energiaforrásokból:</a:t>
            </a:r>
          </a:p>
          <a:p>
            <a:r>
              <a:rPr lang="hu-HU" dirty="0" smtClean="0"/>
              <a:t>Szélenergia</a:t>
            </a:r>
          </a:p>
          <a:p>
            <a:r>
              <a:rPr lang="hu-HU" dirty="0" smtClean="0"/>
              <a:t>Vízenergia</a:t>
            </a:r>
          </a:p>
          <a:p>
            <a:r>
              <a:rPr lang="hu-HU" dirty="0" smtClean="0"/>
              <a:t>Napenergia</a:t>
            </a:r>
          </a:p>
          <a:p>
            <a:r>
              <a:rPr lang="hu-HU" dirty="0" smtClean="0"/>
              <a:t>Biomassza</a:t>
            </a:r>
          </a:p>
          <a:p>
            <a:r>
              <a:rPr lang="hu-HU" dirty="0" smtClean="0"/>
              <a:t>Geotermikus energia</a:t>
            </a:r>
            <a:endParaRPr lang="hu-H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Geotermikus energia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geotermikus energia a Föld belső hőjéből származó energia. A Föld belsejében lefelé haladva kilométerenként átlag 30 </a:t>
            </a:r>
            <a:r>
              <a:rPr lang="hu-HU" dirty="0" err="1"/>
              <a:t>°C-kal</a:t>
            </a:r>
            <a:r>
              <a:rPr lang="hu-HU" dirty="0"/>
              <a:t> emelkedik a hőmérséklet. Magyarországon a geotermikus energiafelhasználás 1992-es adat szerint 80-90 ezer tonna kőolaj energiájával volt egyenértékű. A geotermikus energia korlátlan és folytonos energia nyereséget jelent. Termálvíz formájában nem kiapadhatatlan forrás. Kitermelése viszonylag olcsó, a levegőt nem szennyezi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geotermikus energia egy megújuló energiaforrás, ami a legolcsóbb energiák közé tartozik. Mára Spanyolország a legnagyobb zöldenergia felhasználó. Magyarországon sok geotermikus energiát használnak fel, sok híres termálfürdő van. A geotermikus fűtés kb. 5 év alatt térül meg. Magyarországon a termálvíz 2 km-nél 120 fok is lehet.</a:t>
            </a:r>
          </a:p>
          <a:p>
            <a:endParaRPr lang="hu-H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03848" y="4509120"/>
            <a:ext cx="5486400" cy="566738"/>
          </a:xfrm>
        </p:spPr>
        <p:txBody>
          <a:bodyPr/>
          <a:lstStyle/>
          <a:p>
            <a:r>
              <a:rPr lang="hu-HU" dirty="0" smtClean="0"/>
              <a:t>A geotermikus energia felhasználásai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62" name="Picture 2" descr="http://upload.wikimedia.org/wikipedia/commons/thumb/9/9f/NesjavellirPowerPlant_edit2.jpg/250px-NesjavellirPowerPlant_edit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67" r="5467"/>
          <a:stretch>
            <a:fillRect/>
          </a:stretch>
        </p:blipFill>
        <p:spPr bwMode="auto">
          <a:xfrm>
            <a:off x="0" y="0"/>
            <a:ext cx="3995936" cy="2996952"/>
          </a:xfrm>
          <a:prstGeom prst="rect">
            <a:avLst/>
          </a:prstGeom>
          <a:noFill/>
        </p:spPr>
      </p:pic>
      <p:pic>
        <p:nvPicPr>
          <p:cNvPr id="40964" name="Picture 4" descr="http://upload.wikimedia.org/wikipedia/commons/thumb/9/9c/Puhagan_geothermal_plant.jpg/250px-Puhagan_geothermal_p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3638700" cy="2736304"/>
          </a:xfrm>
          <a:prstGeom prst="rect">
            <a:avLst/>
          </a:prstGeom>
          <a:noFill/>
        </p:spPr>
      </p:pic>
      <p:pic>
        <p:nvPicPr>
          <p:cNvPr id="40966" name="Picture 6" descr="http://hoszivattyu-info.hu/images/stories/geotermikus-energia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2771800" cy="3492699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78904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geotermikus energia hatására a természet is működésbe lép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9938" name="Picture 2" descr="http://t0.gstatic.com/images?q=tbn:ANd9GcTAUBICTC2EIRzi9VCGA7Xzh8be2na9a_TmMK1SdLUrBQONyqx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94" b="1894"/>
          <a:stretch>
            <a:fillRect/>
          </a:stretch>
        </p:blipFill>
        <p:spPr bwMode="auto">
          <a:xfrm>
            <a:off x="0" y="0"/>
            <a:ext cx="5004048" cy="3753036"/>
          </a:xfrm>
          <a:prstGeom prst="rect">
            <a:avLst/>
          </a:prstGeom>
          <a:noFill/>
        </p:spPr>
      </p:pic>
      <p:pic>
        <p:nvPicPr>
          <p:cNvPr id="39940" name="Picture 4" descr="http://www.vgfszaklap.hu/images/cikkkepek/2005/3/geo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92696"/>
            <a:ext cx="3810000" cy="2476501"/>
          </a:xfrm>
          <a:prstGeom prst="rect">
            <a:avLst/>
          </a:prstGeom>
          <a:noFill/>
        </p:spPr>
      </p:pic>
      <p:pic>
        <p:nvPicPr>
          <p:cNvPr id="39942" name="Picture 6" descr="http://richpoi.com/images/content/21657_geotermikus-energ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365104"/>
            <a:ext cx="3781425" cy="219075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219256" cy="5257800"/>
          </a:xfrm>
        </p:spPr>
        <p:txBody>
          <a:bodyPr/>
          <a:lstStyle/>
          <a:p>
            <a:r>
              <a:rPr lang="hu-HU" dirty="0" smtClean="0"/>
              <a:t>1.:Hogyan alakul ki szélenergia a természetben?</a:t>
            </a:r>
          </a:p>
          <a:p>
            <a:r>
              <a:rPr lang="hu-HU" dirty="0" smtClean="0"/>
              <a:t>2.:Mia vízenergia előnye?</a:t>
            </a:r>
          </a:p>
          <a:p>
            <a:r>
              <a:rPr lang="hu-HU" dirty="0" smtClean="0"/>
              <a:t>3.:Hogyan használható fel a napenergia?(Hány módon)</a:t>
            </a:r>
          </a:p>
          <a:p>
            <a:r>
              <a:rPr lang="hu-HU" dirty="0" smtClean="0"/>
              <a:t>4.:Mi a biomassza?</a:t>
            </a:r>
          </a:p>
          <a:p>
            <a:r>
              <a:rPr lang="hu-HU" dirty="0" smtClean="0"/>
              <a:t>5.:Mi a geotermikus energia?</a:t>
            </a:r>
            <a:endParaRPr lang="hu-H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003232" cy="922114"/>
          </a:xfrm>
        </p:spPr>
        <p:txBody>
          <a:bodyPr/>
          <a:lstStyle/>
          <a:p>
            <a:r>
              <a:rPr lang="hu-HU" dirty="0" smtClean="0"/>
              <a:t>Forráslista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832648"/>
          </a:xfrm>
        </p:spPr>
        <p:txBody>
          <a:bodyPr>
            <a:normAutofit/>
          </a:bodyPr>
          <a:lstStyle/>
          <a:p>
            <a:r>
              <a:rPr lang="hu-HU" dirty="0" err="1" smtClean="0"/>
              <a:t>Wikipédia</a:t>
            </a:r>
            <a:r>
              <a:rPr lang="hu-HU" dirty="0" smtClean="0"/>
              <a:t>:http://</a:t>
            </a:r>
            <a:r>
              <a:rPr lang="hu-HU" dirty="0" err="1" smtClean="0"/>
              <a:t>hu.wikipedia.org</a:t>
            </a:r>
            <a:r>
              <a:rPr lang="hu-HU" dirty="0" smtClean="0"/>
              <a:t>/</a:t>
            </a:r>
            <a:r>
              <a:rPr lang="hu-HU" dirty="0" err="1" smtClean="0"/>
              <a:t>wiki</a:t>
            </a:r>
            <a:r>
              <a:rPr lang="hu-HU" dirty="0" smtClean="0"/>
              <a:t>/Meg%C3%BAjul%C3%B3_energiaforr%C3%A1s#Sz.C3.A9lenergia,http://hu.wikipedia.org/wiki/Biomassza, http://hu.wikipedia.org/wiki/Napenergia, http://hu.wikipedia.org/wiki/Sz%C3%A9lenergia, http://bavaria.hu/http://www.gigaszhajok.com/Cutty_Sark/Cutty_Sark.html,hu.wikipedia.org,www.vilagjaromagazin.hu,ebrand.hu,termtud.akg.hu,www.kap2011.eu,ujenergiak.hu,www.acrux.hu,www.felsofokon.hu,www.alternativenergia.hu,richpoi.com,hoszivattyu-info.hu,gepeszcsoport.hu,www.vgfszaklap.hu</a:t>
            </a:r>
            <a:endParaRPr lang="hu-H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szélenergia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/>
          <a:lstStyle/>
          <a:p>
            <a:r>
              <a:rPr lang="hu-HU" dirty="0" smtClean="0"/>
              <a:t>FERLHASZNÁLÁSA:A szélenergiának a története régre nyúlik vissza.1.: Gyakran alkalmazták  a hajózásban,a gyorsabb és olcsóbb haladás érdekében. Ez a felhasználása ma már csak néhány ember hobbyjában él.2.:A szellőzőrendszerek működtetése az építészetben jelentős.3.:A 9. században kezdtek szélmalmokat építeni a mai Irán területén. Így jelentősen megnőttek a lecsapolt és megművelhető földek száma.</a:t>
            </a:r>
            <a:endParaRPr lang="hu-H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3816424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/>
          </a:bodyPr>
          <a:lstStyle/>
          <a:p>
            <a:r>
              <a:rPr lang="hu-HU" dirty="0" smtClean="0"/>
              <a:t>4.:A szél energiáját elektromos áram termelésére csak a 19. században kezdték el használni.</a:t>
            </a:r>
          </a:p>
          <a:p>
            <a:r>
              <a:rPr lang="hu-HU" dirty="0" smtClean="0"/>
              <a:t>MI IS AZ A SZÉLENERGIA?</a:t>
            </a:r>
          </a:p>
          <a:p>
            <a:r>
              <a:rPr lang="hu-HU" dirty="0" smtClean="0"/>
              <a:t>A Nap energiát sugároz a Föld felé,amelynek 1-3 százaléka alakul szélenergiává. Ez 50-100-szor nagyobb,mint amennyit a növények a fotoszintézis során előidéznek.</a:t>
            </a:r>
            <a:r>
              <a:rPr lang="hu-HU" dirty="0"/>
              <a:t> E szélenergia </a:t>
            </a:r>
            <a:r>
              <a:rPr lang="hu-HU" dirty="0" smtClean="0"/>
              <a:t>jó része </a:t>
            </a:r>
            <a:r>
              <a:rPr lang="hu-HU" dirty="0"/>
              <a:t>nagy magasságokban található, ahol a </a:t>
            </a:r>
            <a:r>
              <a:rPr lang="hu-HU" dirty="0" smtClean="0"/>
              <a:t>szél</a:t>
            </a:r>
            <a:r>
              <a:rPr lang="hu-HU" dirty="0"/>
              <a:t> folyamatos sebessége meghaladhatja a 160 kilométer per órát. A súrlódáson keresztül a szélenergia szétoszlik a Föld </a:t>
            </a:r>
            <a:r>
              <a:rPr lang="hu-HU" dirty="0" smtClean="0"/>
              <a:t>atmoszférájában</a:t>
            </a:r>
            <a:r>
              <a:rPr lang="hu-HU" dirty="0"/>
              <a:t> és </a:t>
            </a:r>
            <a:r>
              <a:rPr lang="hu-HU" dirty="0" smtClean="0"/>
              <a:t>felszínén.</a:t>
            </a:r>
            <a:endParaRPr lang="hu-H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1.:Dagad a vitorla,a hajó szeli a habokat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vitorlázás régen 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u-HU" dirty="0" smtClean="0"/>
              <a:t>A vitorlázás ma</a:t>
            </a:r>
            <a:endParaRPr lang="hu-HU" dirty="0"/>
          </a:p>
        </p:txBody>
      </p:sp>
      <p:pic>
        <p:nvPicPr>
          <p:cNvPr id="7" name="Tartalom helye 6" descr="bas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708920"/>
            <a:ext cx="4040188" cy="3030141"/>
          </a:xfrm>
        </p:spPr>
      </p:pic>
      <p:pic>
        <p:nvPicPr>
          <p:cNvPr id="8" name="Tartalom helye 7" descr="Cutty-Sark_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36912"/>
            <a:ext cx="4186237" cy="337889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szélmalmok ma még működnek hazánkban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helye 4" descr="Szentes_Dónáti_szélmalom_Ópuszatasz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szélenergiának ma egyre nő a fontossága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9458" name="Picture 2" descr="http://www.vilagjaromagazin.hu/image/?id=7782&amp;ext=jpg&amp;th=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07" r="1080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vízenergia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vízienergia</a:t>
            </a:r>
            <a:r>
              <a:rPr lang="hu-HU" dirty="0"/>
              <a:t> megújuló energia, nem szennyezi a környezetet és nem termel sem </a:t>
            </a:r>
            <a:r>
              <a:rPr lang="hu-HU" dirty="0" smtClean="0"/>
              <a:t>szén-dioxidot, </a:t>
            </a:r>
            <a:r>
              <a:rPr lang="hu-HU" dirty="0"/>
              <a:t>sem más, üvegházhatást kiváltó gázt. A világ vízerőműveinek összteljesítménye mintegy 715 </a:t>
            </a:r>
            <a:r>
              <a:rPr lang="hu-HU" dirty="0" smtClean="0"/>
              <a:t>000 MW</a:t>
            </a:r>
            <a:r>
              <a:rPr lang="hu-HU" dirty="0"/>
              <a:t>, a </a:t>
            </a:r>
            <a:r>
              <a:rPr lang="hu-HU" dirty="0" smtClean="0"/>
              <a:t>Föld</a:t>
            </a:r>
            <a:r>
              <a:rPr lang="hu-HU" dirty="0"/>
              <a:t> elektromos összteljesítményének 19%-a (2003-ban 16%-a), a megújuló energiahasznosításnak 2005-ben a 63%-a.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vízerőmű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belülről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u-HU" dirty="0" smtClean="0"/>
              <a:t>kívülről</a:t>
            </a:r>
            <a:endParaRPr lang="hu-HU" dirty="0"/>
          </a:p>
        </p:txBody>
      </p:sp>
      <p:pic>
        <p:nvPicPr>
          <p:cNvPr id="7" name="Tartalom helye 6" descr="vize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4422228" cy="3672408"/>
          </a:xfrm>
        </p:spPr>
      </p:pic>
      <p:pic>
        <p:nvPicPr>
          <p:cNvPr id="8" name="Tartalom helye 7" descr="vizenergia-kihasznala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52111" y="2420888"/>
            <a:ext cx="4691889" cy="309664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</TotalTime>
  <Words>383</Words>
  <Application>Microsoft Office PowerPoint</Application>
  <PresentationFormat>Diavetítés a képernyőre (4:3 oldalarány)</PresentationFormat>
  <Paragraphs>55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Áramlás</vt:lpstr>
      <vt:lpstr>Megújuló energiák Belley Luca</vt:lpstr>
      <vt:lpstr>Megújuló energiaforrások</vt:lpstr>
      <vt:lpstr>A szélenergia</vt:lpstr>
      <vt:lpstr>4. dia</vt:lpstr>
      <vt:lpstr>1.:Dagad a vitorla,a hajó szeli a habokat</vt:lpstr>
      <vt:lpstr>A szélmalmok ma még működnek hazánkban</vt:lpstr>
      <vt:lpstr>A szélenergiának ma egyre nő a fontossága</vt:lpstr>
      <vt:lpstr>A vízenergia</vt:lpstr>
      <vt:lpstr>A vízerőmű</vt:lpstr>
      <vt:lpstr>A napenergia</vt:lpstr>
      <vt:lpstr>A napenergia kialakulása és fajtái</vt:lpstr>
      <vt:lpstr>Napkollektorfarm</vt:lpstr>
      <vt:lpstr>A napenergiát a növények is hasznosítják</vt:lpstr>
      <vt:lpstr>Biomassza</vt:lpstr>
      <vt:lpstr>Három fajtáját különböztetjük meg</vt:lpstr>
      <vt:lpstr>16. dia</vt:lpstr>
      <vt:lpstr>17. dia</vt:lpstr>
      <vt:lpstr>18. dia</vt:lpstr>
      <vt:lpstr>A biomassza alapjai és készülése</vt:lpstr>
      <vt:lpstr>Geotermikus energia</vt:lpstr>
      <vt:lpstr>21. dia</vt:lpstr>
      <vt:lpstr>A geotermikus energia felhasználásai</vt:lpstr>
      <vt:lpstr>A geotermikus energia hatására a természet is működésbe lép</vt:lpstr>
      <vt:lpstr>Kérdések:</vt:lpstr>
      <vt:lpstr>Forráslista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Laszlo Belley</dc:creator>
  <cp:lastModifiedBy>Laszlo Belley</cp:lastModifiedBy>
  <cp:revision>18</cp:revision>
  <dcterms:created xsi:type="dcterms:W3CDTF">2013-02-17T19:49:35Z</dcterms:created>
  <dcterms:modified xsi:type="dcterms:W3CDTF">2013-02-17T22:48:40Z</dcterms:modified>
</cp:coreProperties>
</file>