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6" r:id="rId6"/>
    <p:sldId id="267" r:id="rId7"/>
    <p:sldId id="260" r:id="rId8"/>
    <p:sldId id="261" r:id="rId9"/>
    <p:sldId id="262" r:id="rId10"/>
    <p:sldId id="268" r:id="rId11"/>
    <p:sldId id="263" r:id="rId12"/>
    <p:sldId id="269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A9C0B-131B-487A-A651-AE24FFF23FA1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3_2" csCatId="accent3" phldr="1"/>
      <dgm:spPr/>
      <dgm:t>
        <a:bodyPr/>
        <a:lstStyle/>
        <a:p>
          <a:endParaRPr lang="ro-RO"/>
        </a:p>
      </dgm:t>
    </dgm:pt>
    <dgm:pt modelId="{6A122A98-9D17-4EED-9F71-EC837329FD9F}">
      <dgm:prSet phldrT="[Text]"/>
      <dgm:spPr/>
      <dgm:t>
        <a:bodyPr/>
        <a:lstStyle/>
        <a:p>
          <a:r>
            <a:rPr lang="hu-HU" b="1" u="sng" smtClean="0">
              <a:latin typeface="Times New Roman" pitchFamily="18" charset="0"/>
              <a:cs typeface="Times New Roman" pitchFamily="18" charset="0"/>
            </a:rPr>
            <a:t>Előnyei:</a:t>
          </a:r>
          <a:endParaRPr lang="ro-RO" dirty="0"/>
        </a:p>
      </dgm:t>
    </dgm:pt>
    <dgm:pt modelId="{98260ACC-EE9C-4FEE-A05F-24AA16744FBA}" type="parTrans" cxnId="{85F0C988-EA07-4D63-9F0E-FB28430A1ECE}">
      <dgm:prSet/>
      <dgm:spPr/>
      <dgm:t>
        <a:bodyPr/>
        <a:lstStyle/>
        <a:p>
          <a:endParaRPr lang="ro-RO"/>
        </a:p>
      </dgm:t>
    </dgm:pt>
    <dgm:pt modelId="{36AFCD27-AD62-43A4-AAF1-BB6C4E86B4F5}" type="sibTrans" cxnId="{85F0C988-EA07-4D63-9F0E-FB28430A1ECE}">
      <dgm:prSet/>
      <dgm:spPr/>
      <dgm:t>
        <a:bodyPr/>
        <a:lstStyle/>
        <a:p>
          <a:endParaRPr lang="ro-RO"/>
        </a:p>
      </dgm:t>
    </dgm:pt>
    <dgm:pt modelId="{BF2D534C-D685-4DAC-90FC-FD3E982D5249}">
      <dgm:prSet phldrT="[Text]"/>
      <dgm:spPr/>
      <dgm:t>
        <a:bodyPr/>
        <a:lstStyle/>
        <a:p>
          <a:r>
            <a:rPr lang="hu-HU" smtClean="0">
              <a:latin typeface="Times New Roman" pitchFamily="18" charset="0"/>
              <a:cs typeface="Times New Roman" pitchFamily="18" charset="0"/>
            </a:rPr>
            <a:t>Ha a napelemek fel vannak szerelve akkor az energia ingyen van</a:t>
          </a:r>
          <a:endParaRPr lang="ro-RO" dirty="0"/>
        </a:p>
      </dgm:t>
    </dgm:pt>
    <dgm:pt modelId="{7AF6D421-6A96-4181-83ED-5655E23C5DD1}" type="parTrans" cxnId="{9B76E663-9909-405D-8DE0-AECC445F4AD2}">
      <dgm:prSet/>
      <dgm:spPr/>
      <dgm:t>
        <a:bodyPr/>
        <a:lstStyle/>
        <a:p>
          <a:endParaRPr lang="ro-RO"/>
        </a:p>
      </dgm:t>
    </dgm:pt>
    <dgm:pt modelId="{80179ED3-6C4F-419C-9E57-ED8857EB5619}" type="sibTrans" cxnId="{9B76E663-9909-405D-8DE0-AECC445F4AD2}">
      <dgm:prSet/>
      <dgm:spPr/>
      <dgm:t>
        <a:bodyPr/>
        <a:lstStyle/>
        <a:p>
          <a:endParaRPr lang="ro-RO"/>
        </a:p>
      </dgm:t>
    </dgm:pt>
    <dgm:pt modelId="{F9B16536-1A86-4D62-9644-3924D1EE6B2F}">
      <dgm:prSet/>
      <dgm:spPr/>
      <dgm:t>
        <a:bodyPr/>
        <a:lstStyle/>
        <a:p>
          <a:r>
            <a:rPr lang="hu-HU" smtClean="0">
              <a:latin typeface="Times New Roman" pitchFamily="18" charset="0"/>
              <a:cs typeface="Times New Roman" pitchFamily="18" charset="0"/>
            </a:rPr>
            <a:t>Tiszta</a:t>
          </a:r>
          <a:endParaRPr lang="hu-HU" dirty="0" smtClean="0">
            <a:latin typeface="Times New Roman" pitchFamily="18" charset="0"/>
            <a:cs typeface="Times New Roman" pitchFamily="18" charset="0"/>
          </a:endParaRPr>
        </a:p>
      </dgm:t>
    </dgm:pt>
    <dgm:pt modelId="{76095D1F-93ED-4C3A-BE21-1588A10ABABB}" type="parTrans" cxnId="{D65F79DE-4055-4312-B0A6-4E14FBE549E5}">
      <dgm:prSet/>
      <dgm:spPr/>
      <dgm:t>
        <a:bodyPr/>
        <a:lstStyle/>
        <a:p>
          <a:endParaRPr lang="ro-RO"/>
        </a:p>
      </dgm:t>
    </dgm:pt>
    <dgm:pt modelId="{1AFAC7E2-13FA-4354-8D53-422834ECB078}" type="sibTrans" cxnId="{D65F79DE-4055-4312-B0A6-4E14FBE549E5}">
      <dgm:prSet/>
      <dgm:spPr/>
      <dgm:t>
        <a:bodyPr/>
        <a:lstStyle/>
        <a:p>
          <a:endParaRPr lang="ro-RO"/>
        </a:p>
      </dgm:t>
    </dgm:pt>
    <dgm:pt modelId="{FF5BA5E3-E2C6-4731-977A-688EE44430CE}">
      <dgm:prSet/>
      <dgm:spPr/>
      <dgm:t>
        <a:bodyPr/>
        <a:lstStyle/>
        <a:p>
          <a:r>
            <a:rPr lang="hu-HU" smtClean="0">
              <a:latin typeface="Times New Roman" pitchFamily="18" charset="0"/>
              <a:cs typeface="Times New Roman" pitchFamily="18" charset="0"/>
            </a:rPr>
            <a:t>Környezetkimélő</a:t>
          </a:r>
          <a:endParaRPr lang="ro-RO"/>
        </a:p>
      </dgm:t>
    </dgm:pt>
    <dgm:pt modelId="{2D444408-205A-47BC-A8AF-B205B8C020E7}" type="parTrans" cxnId="{B281FE3E-5C88-4FA1-8B03-51FBECC83469}">
      <dgm:prSet/>
      <dgm:spPr/>
      <dgm:t>
        <a:bodyPr/>
        <a:lstStyle/>
        <a:p>
          <a:endParaRPr lang="ro-RO"/>
        </a:p>
      </dgm:t>
    </dgm:pt>
    <dgm:pt modelId="{99956B7F-CF77-4BB9-A5D1-147D3626B5E2}" type="sibTrans" cxnId="{B281FE3E-5C88-4FA1-8B03-51FBECC83469}">
      <dgm:prSet/>
      <dgm:spPr/>
      <dgm:t>
        <a:bodyPr/>
        <a:lstStyle/>
        <a:p>
          <a:endParaRPr lang="ro-RO"/>
        </a:p>
      </dgm:t>
    </dgm:pt>
    <dgm:pt modelId="{B5FF54C7-3906-45CD-A826-0B0D6D827DB5}" type="pres">
      <dgm:prSet presAssocID="{C76A9C0B-131B-487A-A651-AE24FFF23F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AE8459-56AC-4F5D-964F-31F692066E88}" type="pres">
      <dgm:prSet presAssocID="{6A122A98-9D17-4EED-9F71-EC837329FD9F}" presName="root1" presStyleCnt="0"/>
      <dgm:spPr/>
    </dgm:pt>
    <dgm:pt modelId="{405BAAF7-9332-44C7-8C7C-EF3EA42F0B3C}" type="pres">
      <dgm:prSet presAssocID="{6A122A98-9D17-4EED-9F71-EC837329FD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38B0DF1-6292-4002-884A-567CF959D1AF}" type="pres">
      <dgm:prSet presAssocID="{6A122A98-9D17-4EED-9F71-EC837329FD9F}" presName="level2hierChild" presStyleCnt="0"/>
      <dgm:spPr/>
    </dgm:pt>
    <dgm:pt modelId="{162148C3-B387-4AE2-B418-3BB1D5FE7217}" type="pres">
      <dgm:prSet presAssocID="{7AF6D421-6A96-4181-83ED-5655E23C5DD1}" presName="conn2-1" presStyleLbl="parChTrans1D2" presStyleIdx="0" presStyleCnt="3"/>
      <dgm:spPr/>
    </dgm:pt>
    <dgm:pt modelId="{00EEA13C-0FC4-4DE5-A2A3-0CFD96483CDE}" type="pres">
      <dgm:prSet presAssocID="{7AF6D421-6A96-4181-83ED-5655E23C5DD1}" presName="connTx" presStyleLbl="parChTrans1D2" presStyleIdx="0" presStyleCnt="3"/>
      <dgm:spPr/>
    </dgm:pt>
    <dgm:pt modelId="{D6C38F6E-C7B3-496C-AAFB-53B3CFE97AB0}" type="pres">
      <dgm:prSet presAssocID="{BF2D534C-D685-4DAC-90FC-FD3E982D5249}" presName="root2" presStyleCnt="0"/>
      <dgm:spPr/>
    </dgm:pt>
    <dgm:pt modelId="{6D4D0402-7573-49A4-8DBE-C56515634F2A}" type="pres">
      <dgm:prSet presAssocID="{BF2D534C-D685-4DAC-90FC-FD3E982D524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75A79AD-078B-499E-942B-A6A59C5CE744}" type="pres">
      <dgm:prSet presAssocID="{BF2D534C-D685-4DAC-90FC-FD3E982D5249}" presName="level3hierChild" presStyleCnt="0"/>
      <dgm:spPr/>
    </dgm:pt>
    <dgm:pt modelId="{42459659-6CBF-4C8D-B7AD-2A941043CB1F}" type="pres">
      <dgm:prSet presAssocID="{76095D1F-93ED-4C3A-BE21-1588A10ABABB}" presName="conn2-1" presStyleLbl="parChTrans1D2" presStyleIdx="1" presStyleCnt="3"/>
      <dgm:spPr/>
    </dgm:pt>
    <dgm:pt modelId="{058B8637-95BA-4B83-9A06-FB6FF164944A}" type="pres">
      <dgm:prSet presAssocID="{76095D1F-93ED-4C3A-BE21-1588A10ABABB}" presName="connTx" presStyleLbl="parChTrans1D2" presStyleIdx="1" presStyleCnt="3"/>
      <dgm:spPr/>
    </dgm:pt>
    <dgm:pt modelId="{6BC818F4-C12F-45B1-9138-C32E7EF7E05F}" type="pres">
      <dgm:prSet presAssocID="{F9B16536-1A86-4D62-9644-3924D1EE6B2F}" presName="root2" presStyleCnt="0"/>
      <dgm:spPr/>
    </dgm:pt>
    <dgm:pt modelId="{14E4E4A8-E098-43C5-B0D5-BB4B56DCE38B}" type="pres">
      <dgm:prSet presAssocID="{F9B16536-1A86-4D62-9644-3924D1EE6B2F}" presName="LevelTwoTextNode" presStyleLbl="node2" presStyleIdx="1" presStyleCnt="3">
        <dgm:presLayoutVars>
          <dgm:chPref val="3"/>
        </dgm:presLayoutVars>
      </dgm:prSet>
      <dgm:spPr/>
    </dgm:pt>
    <dgm:pt modelId="{4E20BFEB-E7FF-42AA-B55C-EC3556DF26EE}" type="pres">
      <dgm:prSet presAssocID="{F9B16536-1A86-4D62-9644-3924D1EE6B2F}" presName="level3hierChild" presStyleCnt="0"/>
      <dgm:spPr/>
    </dgm:pt>
    <dgm:pt modelId="{21EC7BD5-A433-4D20-8EEC-B5862F21A9F5}" type="pres">
      <dgm:prSet presAssocID="{2D444408-205A-47BC-A8AF-B205B8C020E7}" presName="conn2-1" presStyleLbl="parChTrans1D2" presStyleIdx="2" presStyleCnt="3"/>
      <dgm:spPr/>
    </dgm:pt>
    <dgm:pt modelId="{E3EA033F-C71E-47C9-8AA7-B35B743FBE1C}" type="pres">
      <dgm:prSet presAssocID="{2D444408-205A-47BC-A8AF-B205B8C020E7}" presName="connTx" presStyleLbl="parChTrans1D2" presStyleIdx="2" presStyleCnt="3"/>
      <dgm:spPr/>
    </dgm:pt>
    <dgm:pt modelId="{729D2705-5398-4F47-9BDB-9D5529975237}" type="pres">
      <dgm:prSet presAssocID="{FF5BA5E3-E2C6-4731-977A-688EE44430CE}" presName="root2" presStyleCnt="0"/>
      <dgm:spPr/>
    </dgm:pt>
    <dgm:pt modelId="{B45D7807-354B-4B11-9DC5-155DA49BB1DC}" type="pres">
      <dgm:prSet presAssocID="{FF5BA5E3-E2C6-4731-977A-688EE44430CE}" presName="LevelTwoTextNode" presStyleLbl="node2" presStyleIdx="2" presStyleCnt="3">
        <dgm:presLayoutVars>
          <dgm:chPref val="3"/>
        </dgm:presLayoutVars>
      </dgm:prSet>
      <dgm:spPr/>
    </dgm:pt>
    <dgm:pt modelId="{E99043BD-8651-4119-8CE1-9DC8CD9FB871}" type="pres">
      <dgm:prSet presAssocID="{FF5BA5E3-E2C6-4731-977A-688EE44430CE}" presName="level3hierChild" presStyleCnt="0"/>
      <dgm:spPr/>
    </dgm:pt>
  </dgm:ptLst>
  <dgm:cxnLst>
    <dgm:cxn modelId="{D65F79DE-4055-4312-B0A6-4E14FBE549E5}" srcId="{6A122A98-9D17-4EED-9F71-EC837329FD9F}" destId="{F9B16536-1A86-4D62-9644-3924D1EE6B2F}" srcOrd="1" destOrd="0" parTransId="{76095D1F-93ED-4C3A-BE21-1588A10ABABB}" sibTransId="{1AFAC7E2-13FA-4354-8D53-422834ECB078}"/>
    <dgm:cxn modelId="{7F6A5EF6-2275-4BCF-A40E-EAE1345966E6}" type="presOf" srcId="{7AF6D421-6A96-4181-83ED-5655E23C5DD1}" destId="{00EEA13C-0FC4-4DE5-A2A3-0CFD96483CDE}" srcOrd="1" destOrd="0" presId="urn:microsoft.com/office/officeart/2008/layout/HorizontalMultiLevelHierarchy"/>
    <dgm:cxn modelId="{F887973A-B622-4DFD-ABD0-013DF797811C}" type="presOf" srcId="{FF5BA5E3-E2C6-4731-977A-688EE44430CE}" destId="{B45D7807-354B-4B11-9DC5-155DA49BB1DC}" srcOrd="0" destOrd="0" presId="urn:microsoft.com/office/officeart/2008/layout/HorizontalMultiLevelHierarchy"/>
    <dgm:cxn modelId="{C6D13652-26EE-4DCF-9B90-FD91F8403D0C}" type="presOf" srcId="{76095D1F-93ED-4C3A-BE21-1588A10ABABB}" destId="{42459659-6CBF-4C8D-B7AD-2A941043CB1F}" srcOrd="0" destOrd="0" presId="urn:microsoft.com/office/officeart/2008/layout/HorizontalMultiLevelHierarchy"/>
    <dgm:cxn modelId="{99057C40-2D7E-47FB-9F78-2EA0BCA2FF3B}" type="presOf" srcId="{BF2D534C-D685-4DAC-90FC-FD3E982D5249}" destId="{6D4D0402-7573-49A4-8DBE-C56515634F2A}" srcOrd="0" destOrd="0" presId="urn:microsoft.com/office/officeart/2008/layout/HorizontalMultiLevelHierarchy"/>
    <dgm:cxn modelId="{6AF85862-45B6-4460-BA50-A3D81CED286E}" type="presOf" srcId="{2D444408-205A-47BC-A8AF-B205B8C020E7}" destId="{E3EA033F-C71E-47C9-8AA7-B35B743FBE1C}" srcOrd="1" destOrd="0" presId="urn:microsoft.com/office/officeart/2008/layout/HorizontalMultiLevelHierarchy"/>
    <dgm:cxn modelId="{617DFC57-6B77-46CF-A36E-AC27BCD22DE2}" type="presOf" srcId="{C76A9C0B-131B-487A-A651-AE24FFF23FA1}" destId="{B5FF54C7-3906-45CD-A826-0B0D6D827DB5}" srcOrd="0" destOrd="0" presId="urn:microsoft.com/office/officeart/2008/layout/HorizontalMultiLevelHierarchy"/>
    <dgm:cxn modelId="{B281FE3E-5C88-4FA1-8B03-51FBECC83469}" srcId="{6A122A98-9D17-4EED-9F71-EC837329FD9F}" destId="{FF5BA5E3-E2C6-4731-977A-688EE44430CE}" srcOrd="2" destOrd="0" parTransId="{2D444408-205A-47BC-A8AF-B205B8C020E7}" sibTransId="{99956B7F-CF77-4BB9-A5D1-147D3626B5E2}"/>
    <dgm:cxn modelId="{3B11910A-66BD-4ECE-B760-1D7B5FB43FEB}" type="presOf" srcId="{F9B16536-1A86-4D62-9644-3924D1EE6B2F}" destId="{14E4E4A8-E098-43C5-B0D5-BB4B56DCE38B}" srcOrd="0" destOrd="0" presId="urn:microsoft.com/office/officeart/2008/layout/HorizontalMultiLevelHierarchy"/>
    <dgm:cxn modelId="{9B76E663-9909-405D-8DE0-AECC445F4AD2}" srcId="{6A122A98-9D17-4EED-9F71-EC837329FD9F}" destId="{BF2D534C-D685-4DAC-90FC-FD3E982D5249}" srcOrd="0" destOrd="0" parTransId="{7AF6D421-6A96-4181-83ED-5655E23C5DD1}" sibTransId="{80179ED3-6C4F-419C-9E57-ED8857EB5619}"/>
    <dgm:cxn modelId="{7B40EE75-02E5-453C-928A-A6CD8AEFE823}" type="presOf" srcId="{76095D1F-93ED-4C3A-BE21-1588A10ABABB}" destId="{058B8637-95BA-4B83-9A06-FB6FF164944A}" srcOrd="1" destOrd="0" presId="urn:microsoft.com/office/officeart/2008/layout/HorizontalMultiLevelHierarchy"/>
    <dgm:cxn modelId="{85F0C988-EA07-4D63-9F0E-FB28430A1ECE}" srcId="{C76A9C0B-131B-487A-A651-AE24FFF23FA1}" destId="{6A122A98-9D17-4EED-9F71-EC837329FD9F}" srcOrd="0" destOrd="0" parTransId="{98260ACC-EE9C-4FEE-A05F-24AA16744FBA}" sibTransId="{36AFCD27-AD62-43A4-AAF1-BB6C4E86B4F5}"/>
    <dgm:cxn modelId="{8688B7C8-1B69-4B10-A22A-26F6D9A59E33}" type="presOf" srcId="{6A122A98-9D17-4EED-9F71-EC837329FD9F}" destId="{405BAAF7-9332-44C7-8C7C-EF3EA42F0B3C}" srcOrd="0" destOrd="0" presId="urn:microsoft.com/office/officeart/2008/layout/HorizontalMultiLevelHierarchy"/>
    <dgm:cxn modelId="{5882F353-DF3F-4E54-9075-381B8A2ACEF5}" type="presOf" srcId="{2D444408-205A-47BC-A8AF-B205B8C020E7}" destId="{21EC7BD5-A433-4D20-8EEC-B5862F21A9F5}" srcOrd="0" destOrd="0" presId="urn:microsoft.com/office/officeart/2008/layout/HorizontalMultiLevelHierarchy"/>
    <dgm:cxn modelId="{33C985BC-307C-427F-AAE1-FB68BFE25F29}" type="presOf" srcId="{7AF6D421-6A96-4181-83ED-5655E23C5DD1}" destId="{162148C3-B387-4AE2-B418-3BB1D5FE7217}" srcOrd="0" destOrd="0" presId="urn:microsoft.com/office/officeart/2008/layout/HorizontalMultiLevelHierarchy"/>
    <dgm:cxn modelId="{67150B03-2FC6-4CF8-B9B7-CA7C6CDB802C}" type="presParOf" srcId="{B5FF54C7-3906-45CD-A826-0B0D6D827DB5}" destId="{A2AE8459-56AC-4F5D-964F-31F692066E88}" srcOrd="0" destOrd="0" presId="urn:microsoft.com/office/officeart/2008/layout/HorizontalMultiLevelHierarchy"/>
    <dgm:cxn modelId="{6A0715B1-F494-47CA-8223-60731B1F6829}" type="presParOf" srcId="{A2AE8459-56AC-4F5D-964F-31F692066E88}" destId="{405BAAF7-9332-44C7-8C7C-EF3EA42F0B3C}" srcOrd="0" destOrd="0" presId="urn:microsoft.com/office/officeart/2008/layout/HorizontalMultiLevelHierarchy"/>
    <dgm:cxn modelId="{FB8D3760-6F55-42F3-A24D-EE9833C70121}" type="presParOf" srcId="{A2AE8459-56AC-4F5D-964F-31F692066E88}" destId="{C38B0DF1-6292-4002-884A-567CF959D1AF}" srcOrd="1" destOrd="0" presId="urn:microsoft.com/office/officeart/2008/layout/HorizontalMultiLevelHierarchy"/>
    <dgm:cxn modelId="{D8EA95F2-380D-483F-A1D9-E7D31BB19150}" type="presParOf" srcId="{C38B0DF1-6292-4002-884A-567CF959D1AF}" destId="{162148C3-B387-4AE2-B418-3BB1D5FE7217}" srcOrd="0" destOrd="0" presId="urn:microsoft.com/office/officeart/2008/layout/HorizontalMultiLevelHierarchy"/>
    <dgm:cxn modelId="{A7F4856B-2FA4-494B-93B6-48CD79A19FFD}" type="presParOf" srcId="{162148C3-B387-4AE2-B418-3BB1D5FE7217}" destId="{00EEA13C-0FC4-4DE5-A2A3-0CFD96483CDE}" srcOrd="0" destOrd="0" presId="urn:microsoft.com/office/officeart/2008/layout/HorizontalMultiLevelHierarchy"/>
    <dgm:cxn modelId="{4E48649B-E41B-449E-9D03-25403CB6AF99}" type="presParOf" srcId="{C38B0DF1-6292-4002-884A-567CF959D1AF}" destId="{D6C38F6E-C7B3-496C-AAFB-53B3CFE97AB0}" srcOrd="1" destOrd="0" presId="urn:microsoft.com/office/officeart/2008/layout/HorizontalMultiLevelHierarchy"/>
    <dgm:cxn modelId="{2F44CD4E-8E1E-46E3-9047-239590FB3AC4}" type="presParOf" srcId="{D6C38F6E-C7B3-496C-AAFB-53B3CFE97AB0}" destId="{6D4D0402-7573-49A4-8DBE-C56515634F2A}" srcOrd="0" destOrd="0" presId="urn:microsoft.com/office/officeart/2008/layout/HorizontalMultiLevelHierarchy"/>
    <dgm:cxn modelId="{DBA8339D-8DFB-4915-B573-18D2DFBF5E67}" type="presParOf" srcId="{D6C38F6E-C7B3-496C-AAFB-53B3CFE97AB0}" destId="{F75A79AD-078B-499E-942B-A6A59C5CE744}" srcOrd="1" destOrd="0" presId="urn:microsoft.com/office/officeart/2008/layout/HorizontalMultiLevelHierarchy"/>
    <dgm:cxn modelId="{9A43804D-1886-42A0-9E81-4910D1300EE3}" type="presParOf" srcId="{C38B0DF1-6292-4002-884A-567CF959D1AF}" destId="{42459659-6CBF-4C8D-B7AD-2A941043CB1F}" srcOrd="2" destOrd="0" presId="urn:microsoft.com/office/officeart/2008/layout/HorizontalMultiLevelHierarchy"/>
    <dgm:cxn modelId="{7EAE0E0A-2802-4C8E-A5D6-BCE4C9A26815}" type="presParOf" srcId="{42459659-6CBF-4C8D-B7AD-2A941043CB1F}" destId="{058B8637-95BA-4B83-9A06-FB6FF164944A}" srcOrd="0" destOrd="0" presId="urn:microsoft.com/office/officeart/2008/layout/HorizontalMultiLevelHierarchy"/>
    <dgm:cxn modelId="{C2092381-54B9-4D4A-A743-2D285E541C64}" type="presParOf" srcId="{C38B0DF1-6292-4002-884A-567CF959D1AF}" destId="{6BC818F4-C12F-45B1-9138-C32E7EF7E05F}" srcOrd="3" destOrd="0" presId="urn:microsoft.com/office/officeart/2008/layout/HorizontalMultiLevelHierarchy"/>
    <dgm:cxn modelId="{58563C84-D283-43E5-96AD-05635FB4F210}" type="presParOf" srcId="{6BC818F4-C12F-45B1-9138-C32E7EF7E05F}" destId="{14E4E4A8-E098-43C5-B0D5-BB4B56DCE38B}" srcOrd="0" destOrd="0" presId="urn:microsoft.com/office/officeart/2008/layout/HorizontalMultiLevelHierarchy"/>
    <dgm:cxn modelId="{E65946C7-3BA8-471A-96EC-1A5B4EAB2477}" type="presParOf" srcId="{6BC818F4-C12F-45B1-9138-C32E7EF7E05F}" destId="{4E20BFEB-E7FF-42AA-B55C-EC3556DF26EE}" srcOrd="1" destOrd="0" presId="urn:microsoft.com/office/officeart/2008/layout/HorizontalMultiLevelHierarchy"/>
    <dgm:cxn modelId="{94AE7DBF-CD7C-4889-9875-5CB27D97C4BE}" type="presParOf" srcId="{C38B0DF1-6292-4002-884A-567CF959D1AF}" destId="{21EC7BD5-A433-4D20-8EEC-B5862F21A9F5}" srcOrd="4" destOrd="0" presId="urn:microsoft.com/office/officeart/2008/layout/HorizontalMultiLevelHierarchy"/>
    <dgm:cxn modelId="{98043278-58B7-441A-A348-6A2101004C00}" type="presParOf" srcId="{21EC7BD5-A433-4D20-8EEC-B5862F21A9F5}" destId="{E3EA033F-C71E-47C9-8AA7-B35B743FBE1C}" srcOrd="0" destOrd="0" presId="urn:microsoft.com/office/officeart/2008/layout/HorizontalMultiLevelHierarchy"/>
    <dgm:cxn modelId="{8F439204-D82E-4085-B88E-6E6F1702B985}" type="presParOf" srcId="{C38B0DF1-6292-4002-884A-567CF959D1AF}" destId="{729D2705-5398-4F47-9BDB-9D5529975237}" srcOrd="5" destOrd="0" presId="urn:microsoft.com/office/officeart/2008/layout/HorizontalMultiLevelHierarchy"/>
    <dgm:cxn modelId="{1AF1DD80-46CA-4A39-92A0-A4D354F46E6E}" type="presParOf" srcId="{729D2705-5398-4F47-9BDB-9D5529975237}" destId="{B45D7807-354B-4B11-9DC5-155DA49BB1DC}" srcOrd="0" destOrd="0" presId="urn:microsoft.com/office/officeart/2008/layout/HorizontalMultiLevelHierarchy"/>
    <dgm:cxn modelId="{4E55173C-F27C-4CD0-954F-13EDAC94C17A}" type="presParOf" srcId="{729D2705-5398-4F47-9BDB-9D5529975237}" destId="{E99043BD-8651-4119-8CE1-9DC8CD9FB87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E5101-93F8-4893-A631-A1F597C2EC3B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DFEB9CB-44EA-4BAE-880C-84CFA9FC17D7}">
      <dgm:prSet phldrT="[Text]"/>
      <dgm:spPr/>
      <dgm:t>
        <a:bodyPr/>
        <a:lstStyle/>
        <a:p>
          <a:r>
            <a:rPr lang="hu-HU" b="1" u="sng" smtClean="0">
              <a:latin typeface="Times New Roman" pitchFamily="18" charset="0"/>
              <a:cs typeface="Times New Roman" pitchFamily="18" charset="0"/>
            </a:rPr>
            <a:t>Hátrányai:</a:t>
          </a:r>
          <a:endParaRPr lang="ro-RO" dirty="0"/>
        </a:p>
      </dgm:t>
    </dgm:pt>
    <dgm:pt modelId="{93B76BD3-3652-4B18-86DD-4B9420DFBE63}" type="parTrans" cxnId="{390E2307-D883-403F-B7D4-63E9E1457C76}">
      <dgm:prSet/>
      <dgm:spPr/>
      <dgm:t>
        <a:bodyPr/>
        <a:lstStyle/>
        <a:p>
          <a:endParaRPr lang="ro-RO"/>
        </a:p>
      </dgm:t>
    </dgm:pt>
    <dgm:pt modelId="{2A7DA3E3-223C-40E3-A874-30FF17345B17}" type="sibTrans" cxnId="{390E2307-D883-403F-B7D4-63E9E1457C76}">
      <dgm:prSet/>
      <dgm:spPr/>
      <dgm:t>
        <a:bodyPr/>
        <a:lstStyle/>
        <a:p>
          <a:endParaRPr lang="ro-RO"/>
        </a:p>
      </dgm:t>
    </dgm:pt>
    <dgm:pt modelId="{959E3CCB-CBFB-48B6-A674-FA88DBEBF7D7}">
      <dgm:prSet phldrT="[Text]"/>
      <dgm:spPr/>
      <dgm:t>
        <a:bodyPr/>
        <a:lstStyle/>
        <a:p>
          <a:r>
            <a:rPr lang="hu-HU" smtClean="0">
              <a:latin typeface="Times New Roman" pitchFamily="18" charset="0"/>
              <a:cs typeface="Times New Roman" pitchFamily="18" charset="0"/>
            </a:rPr>
            <a:t>Szezonális (csak nyáron)</a:t>
          </a:r>
          <a:endParaRPr lang="hu-HU" dirty="0" smtClean="0">
            <a:latin typeface="Times New Roman" pitchFamily="18" charset="0"/>
            <a:cs typeface="Times New Roman" pitchFamily="18" charset="0"/>
          </a:endParaRPr>
        </a:p>
      </dgm:t>
    </dgm:pt>
    <dgm:pt modelId="{D35CEA54-F1E3-4C61-97AC-7E2B1C6B41DC}" type="parTrans" cxnId="{19EC67FA-3A46-4814-80EE-62CDA999FEA6}">
      <dgm:prSet/>
      <dgm:spPr/>
      <dgm:t>
        <a:bodyPr/>
        <a:lstStyle/>
        <a:p>
          <a:endParaRPr lang="ro-RO"/>
        </a:p>
      </dgm:t>
    </dgm:pt>
    <dgm:pt modelId="{6A814F0C-C228-46F8-A616-46764CA000D9}" type="sibTrans" cxnId="{19EC67FA-3A46-4814-80EE-62CDA999FEA6}">
      <dgm:prSet/>
      <dgm:spPr/>
      <dgm:t>
        <a:bodyPr/>
        <a:lstStyle/>
        <a:p>
          <a:endParaRPr lang="ro-RO"/>
        </a:p>
      </dgm:t>
    </dgm:pt>
    <dgm:pt modelId="{96A1AAC8-3238-45F9-8423-0EAD3704B2BD}">
      <dgm:prSet phldrT="[Text]"/>
      <dgm:spPr/>
      <dgm:t>
        <a:bodyPr/>
        <a:lstStyle/>
        <a:p>
          <a:r>
            <a:rPr lang="hu-HU" dirty="0" smtClean="0">
              <a:latin typeface="Times New Roman" pitchFamily="18" charset="0"/>
              <a:cs typeface="Times New Roman" pitchFamily="18" charset="0"/>
            </a:rPr>
            <a:t>Hasznosítása költséges</a:t>
          </a:r>
          <a:endParaRPr lang="ro-RO" dirty="0"/>
        </a:p>
      </dgm:t>
    </dgm:pt>
    <dgm:pt modelId="{F3C1C8C9-E3E9-4ADE-B4CE-7B53B69102DC}" type="parTrans" cxnId="{9216BC96-FE4B-44F0-AAD5-4D3D7B8FE1B4}">
      <dgm:prSet/>
      <dgm:spPr/>
      <dgm:t>
        <a:bodyPr/>
        <a:lstStyle/>
        <a:p>
          <a:endParaRPr lang="ro-RO"/>
        </a:p>
      </dgm:t>
    </dgm:pt>
    <dgm:pt modelId="{6ED51FF1-8DC7-4D8C-8E05-9B6F7AE0F092}" type="sibTrans" cxnId="{9216BC96-FE4B-44F0-AAD5-4D3D7B8FE1B4}">
      <dgm:prSet/>
      <dgm:spPr/>
      <dgm:t>
        <a:bodyPr/>
        <a:lstStyle/>
        <a:p>
          <a:endParaRPr lang="ro-RO"/>
        </a:p>
      </dgm:t>
    </dgm:pt>
    <dgm:pt modelId="{D0385955-5DB3-447E-BDBC-595D8474B150}" type="pres">
      <dgm:prSet presAssocID="{C2DE5101-93F8-4893-A631-A1F597C2EC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CBFA36-B5CC-40A2-9514-544E8E26ED05}" type="pres">
      <dgm:prSet presAssocID="{BDFEB9CB-44EA-4BAE-880C-84CFA9FC17D7}" presName="root" presStyleCnt="0"/>
      <dgm:spPr/>
    </dgm:pt>
    <dgm:pt modelId="{C134441C-217A-4F70-A747-99525CD4538A}" type="pres">
      <dgm:prSet presAssocID="{BDFEB9CB-44EA-4BAE-880C-84CFA9FC17D7}" presName="rootComposite" presStyleCnt="0"/>
      <dgm:spPr/>
    </dgm:pt>
    <dgm:pt modelId="{FEA140D3-F284-43CE-B08A-8D2B479F4117}" type="pres">
      <dgm:prSet presAssocID="{BDFEB9CB-44EA-4BAE-880C-84CFA9FC17D7}" presName="rootText" presStyleLbl="node1" presStyleIdx="0" presStyleCnt="1" custLinFactNeighborX="-2111" custLinFactNeighborY="-3429"/>
      <dgm:spPr/>
      <dgm:t>
        <a:bodyPr/>
        <a:lstStyle/>
        <a:p>
          <a:endParaRPr lang="ro-RO"/>
        </a:p>
      </dgm:t>
    </dgm:pt>
    <dgm:pt modelId="{383C5BC5-9746-48C9-AAAA-565CD0E98668}" type="pres">
      <dgm:prSet presAssocID="{BDFEB9CB-44EA-4BAE-880C-84CFA9FC17D7}" presName="rootConnector" presStyleLbl="node1" presStyleIdx="0" presStyleCnt="1"/>
      <dgm:spPr/>
    </dgm:pt>
    <dgm:pt modelId="{EAE2B182-F5AD-484A-84AD-8C29F0FF4035}" type="pres">
      <dgm:prSet presAssocID="{BDFEB9CB-44EA-4BAE-880C-84CFA9FC17D7}" presName="childShape" presStyleCnt="0"/>
      <dgm:spPr/>
    </dgm:pt>
    <dgm:pt modelId="{B0B57CBB-7A7D-4028-A99F-5B28AAD9B594}" type="pres">
      <dgm:prSet presAssocID="{D35CEA54-F1E3-4C61-97AC-7E2B1C6B41DC}" presName="Name13" presStyleLbl="parChTrans1D2" presStyleIdx="0" presStyleCnt="2"/>
      <dgm:spPr/>
    </dgm:pt>
    <dgm:pt modelId="{D7F92AE5-5F00-48B8-AD29-1F5C7D186A42}" type="pres">
      <dgm:prSet presAssocID="{959E3CCB-CBFB-48B6-A674-FA88DBEBF7D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D80629E-4A1C-4F37-AFDA-E9AA3607B1BA}" type="pres">
      <dgm:prSet presAssocID="{F3C1C8C9-E3E9-4ADE-B4CE-7B53B69102DC}" presName="Name13" presStyleLbl="parChTrans1D2" presStyleIdx="1" presStyleCnt="2"/>
      <dgm:spPr/>
    </dgm:pt>
    <dgm:pt modelId="{168A92D9-568A-49A6-BEE1-1CEFA9F93F07}" type="pres">
      <dgm:prSet presAssocID="{96A1AAC8-3238-45F9-8423-0EAD3704B2B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9EC67FA-3A46-4814-80EE-62CDA999FEA6}" srcId="{BDFEB9CB-44EA-4BAE-880C-84CFA9FC17D7}" destId="{959E3CCB-CBFB-48B6-A674-FA88DBEBF7D7}" srcOrd="0" destOrd="0" parTransId="{D35CEA54-F1E3-4C61-97AC-7E2B1C6B41DC}" sibTransId="{6A814F0C-C228-46F8-A616-46764CA000D9}"/>
    <dgm:cxn modelId="{9216BC96-FE4B-44F0-AAD5-4D3D7B8FE1B4}" srcId="{BDFEB9CB-44EA-4BAE-880C-84CFA9FC17D7}" destId="{96A1AAC8-3238-45F9-8423-0EAD3704B2BD}" srcOrd="1" destOrd="0" parTransId="{F3C1C8C9-E3E9-4ADE-B4CE-7B53B69102DC}" sibTransId="{6ED51FF1-8DC7-4D8C-8E05-9B6F7AE0F092}"/>
    <dgm:cxn modelId="{E1FEE092-0FC5-4462-B96C-9422FDCD903D}" type="presOf" srcId="{959E3CCB-CBFB-48B6-A674-FA88DBEBF7D7}" destId="{D7F92AE5-5F00-48B8-AD29-1F5C7D186A42}" srcOrd="0" destOrd="0" presId="urn:microsoft.com/office/officeart/2005/8/layout/hierarchy3"/>
    <dgm:cxn modelId="{26594B15-B770-412B-B904-247A991F660A}" type="presOf" srcId="{D35CEA54-F1E3-4C61-97AC-7E2B1C6B41DC}" destId="{B0B57CBB-7A7D-4028-A99F-5B28AAD9B594}" srcOrd="0" destOrd="0" presId="urn:microsoft.com/office/officeart/2005/8/layout/hierarchy3"/>
    <dgm:cxn modelId="{005497C5-6C1A-475A-9C7B-6BF6230241CC}" type="presOf" srcId="{BDFEB9CB-44EA-4BAE-880C-84CFA9FC17D7}" destId="{FEA140D3-F284-43CE-B08A-8D2B479F4117}" srcOrd="0" destOrd="0" presId="urn:microsoft.com/office/officeart/2005/8/layout/hierarchy3"/>
    <dgm:cxn modelId="{390E2307-D883-403F-B7D4-63E9E1457C76}" srcId="{C2DE5101-93F8-4893-A631-A1F597C2EC3B}" destId="{BDFEB9CB-44EA-4BAE-880C-84CFA9FC17D7}" srcOrd="0" destOrd="0" parTransId="{93B76BD3-3652-4B18-86DD-4B9420DFBE63}" sibTransId="{2A7DA3E3-223C-40E3-A874-30FF17345B17}"/>
    <dgm:cxn modelId="{4249C5C4-AAA8-41B7-875F-48BCE2D85E89}" type="presOf" srcId="{C2DE5101-93F8-4893-A631-A1F597C2EC3B}" destId="{D0385955-5DB3-447E-BDBC-595D8474B150}" srcOrd="0" destOrd="0" presId="urn:microsoft.com/office/officeart/2005/8/layout/hierarchy3"/>
    <dgm:cxn modelId="{223D8B10-EF15-4C0A-A62C-C25DC4651490}" type="presOf" srcId="{F3C1C8C9-E3E9-4ADE-B4CE-7B53B69102DC}" destId="{6D80629E-4A1C-4F37-AFDA-E9AA3607B1BA}" srcOrd="0" destOrd="0" presId="urn:microsoft.com/office/officeart/2005/8/layout/hierarchy3"/>
    <dgm:cxn modelId="{98FF0292-A34C-4367-BFD8-8F87736268DD}" type="presOf" srcId="{96A1AAC8-3238-45F9-8423-0EAD3704B2BD}" destId="{168A92D9-568A-49A6-BEE1-1CEFA9F93F07}" srcOrd="0" destOrd="0" presId="urn:microsoft.com/office/officeart/2005/8/layout/hierarchy3"/>
    <dgm:cxn modelId="{6FDC40BD-16A9-4CC4-AEEB-EF9948E56893}" type="presOf" srcId="{BDFEB9CB-44EA-4BAE-880C-84CFA9FC17D7}" destId="{383C5BC5-9746-48C9-AAAA-565CD0E98668}" srcOrd="1" destOrd="0" presId="urn:microsoft.com/office/officeart/2005/8/layout/hierarchy3"/>
    <dgm:cxn modelId="{A56929B5-2049-4F1F-A4EF-EFC02D724AC7}" type="presParOf" srcId="{D0385955-5DB3-447E-BDBC-595D8474B150}" destId="{B5CBFA36-B5CC-40A2-9514-544E8E26ED05}" srcOrd="0" destOrd="0" presId="urn:microsoft.com/office/officeart/2005/8/layout/hierarchy3"/>
    <dgm:cxn modelId="{300F8F18-EBE4-4160-B86A-BD04D936E7CD}" type="presParOf" srcId="{B5CBFA36-B5CC-40A2-9514-544E8E26ED05}" destId="{C134441C-217A-4F70-A747-99525CD4538A}" srcOrd="0" destOrd="0" presId="urn:microsoft.com/office/officeart/2005/8/layout/hierarchy3"/>
    <dgm:cxn modelId="{40FBB200-A8BD-40C7-BB79-89822B85EAF2}" type="presParOf" srcId="{C134441C-217A-4F70-A747-99525CD4538A}" destId="{FEA140D3-F284-43CE-B08A-8D2B479F4117}" srcOrd="0" destOrd="0" presId="urn:microsoft.com/office/officeart/2005/8/layout/hierarchy3"/>
    <dgm:cxn modelId="{E348348C-F05D-4C3D-BB43-88748EA9769F}" type="presParOf" srcId="{C134441C-217A-4F70-A747-99525CD4538A}" destId="{383C5BC5-9746-48C9-AAAA-565CD0E98668}" srcOrd="1" destOrd="0" presId="urn:microsoft.com/office/officeart/2005/8/layout/hierarchy3"/>
    <dgm:cxn modelId="{8F8C9A6C-074C-4168-9135-8F1D2BAFF2D5}" type="presParOf" srcId="{B5CBFA36-B5CC-40A2-9514-544E8E26ED05}" destId="{EAE2B182-F5AD-484A-84AD-8C29F0FF4035}" srcOrd="1" destOrd="0" presId="urn:microsoft.com/office/officeart/2005/8/layout/hierarchy3"/>
    <dgm:cxn modelId="{AB7171A9-0221-4AF6-B6DE-06B86F8EA2C1}" type="presParOf" srcId="{EAE2B182-F5AD-484A-84AD-8C29F0FF4035}" destId="{B0B57CBB-7A7D-4028-A99F-5B28AAD9B594}" srcOrd="0" destOrd="0" presId="urn:microsoft.com/office/officeart/2005/8/layout/hierarchy3"/>
    <dgm:cxn modelId="{78A1325D-77E5-4847-B32E-CCC56E90D970}" type="presParOf" srcId="{EAE2B182-F5AD-484A-84AD-8C29F0FF4035}" destId="{D7F92AE5-5F00-48B8-AD29-1F5C7D186A42}" srcOrd="1" destOrd="0" presId="urn:microsoft.com/office/officeart/2005/8/layout/hierarchy3"/>
    <dgm:cxn modelId="{E7BD0753-80C3-46FD-B5E1-B2DB7E17C820}" type="presParOf" srcId="{EAE2B182-F5AD-484A-84AD-8C29F0FF4035}" destId="{6D80629E-4A1C-4F37-AFDA-E9AA3607B1BA}" srcOrd="2" destOrd="0" presId="urn:microsoft.com/office/officeart/2005/8/layout/hierarchy3"/>
    <dgm:cxn modelId="{9A50625E-2549-4BD8-8CFB-4AF06F66BD5A}" type="presParOf" srcId="{EAE2B182-F5AD-484A-84AD-8C29F0FF4035}" destId="{168A92D9-568A-49A6-BEE1-1CEFA9F93F0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66E3B-B851-4256-B1D9-7F75BE688CC1}" type="doc">
      <dgm:prSet loTypeId="urn:microsoft.com/office/officeart/2005/8/layout/radial6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0C172A6-3112-4DF0-95B4-B532E55219BE}">
      <dgm:prSet phldrT="[Text]"/>
      <dgm:spPr/>
      <dgm:t>
        <a:bodyPr/>
        <a:lstStyle/>
        <a:p>
          <a:r>
            <a:rPr lang="hu-HU" dirty="0" smtClean="0"/>
            <a:t>Biomassza alapjai</a:t>
          </a:r>
          <a:endParaRPr lang="ro-RO" dirty="0"/>
        </a:p>
      </dgm:t>
    </dgm:pt>
    <dgm:pt modelId="{C428824C-E150-47CD-B18A-CD0DD1C5B985}" type="parTrans" cxnId="{43DDB9ED-2FAF-44D5-8AA5-78AC52F00AE4}">
      <dgm:prSet/>
      <dgm:spPr/>
      <dgm:t>
        <a:bodyPr/>
        <a:lstStyle/>
        <a:p>
          <a:endParaRPr lang="ro-RO"/>
        </a:p>
      </dgm:t>
    </dgm:pt>
    <dgm:pt modelId="{48E10385-3762-49BA-AE4D-B9A32107DE9B}" type="sibTrans" cxnId="{43DDB9ED-2FAF-44D5-8AA5-78AC52F00AE4}">
      <dgm:prSet/>
      <dgm:spPr/>
      <dgm:t>
        <a:bodyPr/>
        <a:lstStyle/>
        <a:p>
          <a:endParaRPr lang="ro-RO"/>
        </a:p>
      </dgm:t>
    </dgm:pt>
    <dgm:pt modelId="{82249BBE-B2A4-40D5-98E8-7118C3957A55}">
      <dgm:prSet phldrT="[Text]"/>
      <dgm:spPr/>
      <dgm:t>
        <a:bodyPr/>
        <a:lstStyle/>
        <a:p>
          <a:r>
            <a:rPr lang="hu-HU" dirty="0" smtClean="0"/>
            <a:t>szén</a:t>
          </a:r>
          <a:endParaRPr lang="ro-RO" dirty="0"/>
        </a:p>
      </dgm:t>
    </dgm:pt>
    <dgm:pt modelId="{912EA636-24C2-43E8-A2DB-B7ECDBDC7CF2}" type="parTrans" cxnId="{0F6B275B-3DD3-4433-B25C-A08F8BB5C750}">
      <dgm:prSet/>
      <dgm:spPr/>
      <dgm:t>
        <a:bodyPr/>
        <a:lstStyle/>
        <a:p>
          <a:endParaRPr lang="ro-RO"/>
        </a:p>
      </dgm:t>
    </dgm:pt>
    <dgm:pt modelId="{ACC93E37-D7D2-4419-B107-F426CC656391}" type="sibTrans" cxnId="{0F6B275B-3DD3-4433-B25C-A08F8BB5C750}">
      <dgm:prSet/>
      <dgm:spPr/>
      <dgm:t>
        <a:bodyPr/>
        <a:lstStyle/>
        <a:p>
          <a:endParaRPr lang="ro-RO"/>
        </a:p>
      </dgm:t>
    </dgm:pt>
    <dgm:pt modelId="{895B6E7C-8B4F-4515-B719-AA583533CD64}">
      <dgm:prSet phldrT="[Text]"/>
      <dgm:spPr/>
      <dgm:t>
        <a:bodyPr/>
        <a:lstStyle/>
        <a:p>
          <a:r>
            <a:rPr lang="hu-HU" dirty="0" smtClean="0"/>
            <a:t>oxigén</a:t>
          </a:r>
          <a:endParaRPr lang="ro-RO" dirty="0"/>
        </a:p>
      </dgm:t>
    </dgm:pt>
    <dgm:pt modelId="{C6935DB5-B24F-4D40-8E5A-A65B90EF1144}" type="parTrans" cxnId="{44069345-8FAF-4290-BA51-C618DB265288}">
      <dgm:prSet/>
      <dgm:spPr/>
      <dgm:t>
        <a:bodyPr/>
        <a:lstStyle/>
        <a:p>
          <a:endParaRPr lang="ro-RO"/>
        </a:p>
      </dgm:t>
    </dgm:pt>
    <dgm:pt modelId="{A6AC0444-07E1-40DA-AD23-2F1ED486BCD1}" type="sibTrans" cxnId="{44069345-8FAF-4290-BA51-C618DB265288}">
      <dgm:prSet/>
      <dgm:spPr/>
      <dgm:t>
        <a:bodyPr/>
        <a:lstStyle/>
        <a:p>
          <a:endParaRPr lang="ro-RO"/>
        </a:p>
      </dgm:t>
    </dgm:pt>
    <dgm:pt modelId="{51AAEAB7-0D98-4F01-8719-56FC2E45FE2F}">
      <dgm:prSet phldrT="[Text]"/>
      <dgm:spPr/>
      <dgm:t>
        <a:bodyPr/>
        <a:lstStyle/>
        <a:p>
          <a:r>
            <a:rPr lang="hu-HU" dirty="0" smtClean="0"/>
            <a:t>hidrogén</a:t>
          </a:r>
          <a:endParaRPr lang="ro-RO" dirty="0"/>
        </a:p>
      </dgm:t>
    </dgm:pt>
    <dgm:pt modelId="{8DE567A9-1945-4542-8C38-DF3F124D9D43}" type="parTrans" cxnId="{2124241D-34D8-4340-BFD0-DDE24967831B}">
      <dgm:prSet/>
      <dgm:spPr/>
      <dgm:t>
        <a:bodyPr/>
        <a:lstStyle/>
        <a:p>
          <a:endParaRPr lang="ro-RO"/>
        </a:p>
      </dgm:t>
    </dgm:pt>
    <dgm:pt modelId="{2A21A7AA-226C-4364-B85E-5C01DF3970ED}" type="sibTrans" cxnId="{2124241D-34D8-4340-BFD0-DDE24967831B}">
      <dgm:prSet/>
      <dgm:spPr/>
      <dgm:t>
        <a:bodyPr/>
        <a:lstStyle/>
        <a:p>
          <a:endParaRPr lang="ro-RO"/>
        </a:p>
      </dgm:t>
    </dgm:pt>
    <dgm:pt modelId="{8582F928-2273-4F21-95B1-6AF1E09E1F80}" type="pres">
      <dgm:prSet presAssocID="{69C66E3B-B851-4256-B1D9-7F75BE688C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A0E062-4BA2-4E7F-8AFC-C58FDA857369}" type="pres">
      <dgm:prSet presAssocID="{80C172A6-3112-4DF0-95B4-B532E55219BE}" presName="centerShape" presStyleLbl="node0" presStyleIdx="0" presStyleCnt="1"/>
      <dgm:spPr/>
    </dgm:pt>
    <dgm:pt modelId="{199E0427-0C57-49D8-BB8F-E177F1EB2EDC}" type="pres">
      <dgm:prSet presAssocID="{82249BBE-B2A4-40D5-98E8-7118C3957A55}" presName="node" presStyleLbl="node1" presStyleIdx="0" presStyleCnt="3">
        <dgm:presLayoutVars>
          <dgm:bulletEnabled val="1"/>
        </dgm:presLayoutVars>
      </dgm:prSet>
      <dgm:spPr/>
    </dgm:pt>
    <dgm:pt modelId="{07451E88-03A9-4E43-92DD-2907AA565D65}" type="pres">
      <dgm:prSet presAssocID="{82249BBE-B2A4-40D5-98E8-7118C3957A55}" presName="dummy" presStyleCnt="0"/>
      <dgm:spPr/>
    </dgm:pt>
    <dgm:pt modelId="{5482021C-9D20-456C-85D6-D67A43239614}" type="pres">
      <dgm:prSet presAssocID="{ACC93E37-D7D2-4419-B107-F426CC656391}" presName="sibTrans" presStyleLbl="sibTrans2D1" presStyleIdx="0" presStyleCnt="3"/>
      <dgm:spPr/>
    </dgm:pt>
    <dgm:pt modelId="{D83B42F6-DADD-4E1F-8B6E-F4F47CD8B968}" type="pres">
      <dgm:prSet presAssocID="{895B6E7C-8B4F-4515-B719-AA583533CD64}" presName="node" presStyleLbl="node1" presStyleIdx="1" presStyleCnt="3">
        <dgm:presLayoutVars>
          <dgm:bulletEnabled val="1"/>
        </dgm:presLayoutVars>
      </dgm:prSet>
      <dgm:spPr/>
    </dgm:pt>
    <dgm:pt modelId="{B49798AC-684C-4295-994A-132C389C584B}" type="pres">
      <dgm:prSet presAssocID="{895B6E7C-8B4F-4515-B719-AA583533CD64}" presName="dummy" presStyleCnt="0"/>
      <dgm:spPr/>
    </dgm:pt>
    <dgm:pt modelId="{A01D2589-FC46-4232-8FEB-7D775225E223}" type="pres">
      <dgm:prSet presAssocID="{A6AC0444-07E1-40DA-AD23-2F1ED486BCD1}" presName="sibTrans" presStyleLbl="sibTrans2D1" presStyleIdx="1" presStyleCnt="3"/>
      <dgm:spPr/>
    </dgm:pt>
    <dgm:pt modelId="{F461A1EB-C0BB-4E61-BC88-1039ED135828}" type="pres">
      <dgm:prSet presAssocID="{51AAEAB7-0D98-4F01-8719-56FC2E45FE2F}" presName="node" presStyleLbl="node1" presStyleIdx="2" presStyleCnt="3">
        <dgm:presLayoutVars>
          <dgm:bulletEnabled val="1"/>
        </dgm:presLayoutVars>
      </dgm:prSet>
      <dgm:spPr/>
    </dgm:pt>
    <dgm:pt modelId="{6C948501-8A37-48BC-8567-3F66A571E12F}" type="pres">
      <dgm:prSet presAssocID="{51AAEAB7-0D98-4F01-8719-56FC2E45FE2F}" presName="dummy" presStyleCnt="0"/>
      <dgm:spPr/>
    </dgm:pt>
    <dgm:pt modelId="{5F550D36-6F1D-44A4-A59A-4CC2143D54B6}" type="pres">
      <dgm:prSet presAssocID="{2A21A7AA-226C-4364-B85E-5C01DF3970ED}" presName="sibTrans" presStyleLbl="sibTrans2D1" presStyleIdx="2" presStyleCnt="3"/>
      <dgm:spPr/>
    </dgm:pt>
  </dgm:ptLst>
  <dgm:cxnLst>
    <dgm:cxn modelId="{EFF80C4D-5F19-49C8-B3C0-8F701844B2EC}" type="presOf" srcId="{69C66E3B-B851-4256-B1D9-7F75BE688CC1}" destId="{8582F928-2273-4F21-95B1-6AF1E09E1F80}" srcOrd="0" destOrd="0" presId="urn:microsoft.com/office/officeart/2005/8/layout/radial6"/>
    <dgm:cxn modelId="{A986FE02-F0D4-43AB-A27F-053613BCFE65}" type="presOf" srcId="{82249BBE-B2A4-40D5-98E8-7118C3957A55}" destId="{199E0427-0C57-49D8-BB8F-E177F1EB2EDC}" srcOrd="0" destOrd="0" presId="urn:microsoft.com/office/officeart/2005/8/layout/radial6"/>
    <dgm:cxn modelId="{44069345-8FAF-4290-BA51-C618DB265288}" srcId="{80C172A6-3112-4DF0-95B4-B532E55219BE}" destId="{895B6E7C-8B4F-4515-B719-AA583533CD64}" srcOrd="1" destOrd="0" parTransId="{C6935DB5-B24F-4D40-8E5A-A65B90EF1144}" sibTransId="{A6AC0444-07E1-40DA-AD23-2F1ED486BCD1}"/>
    <dgm:cxn modelId="{43DDB9ED-2FAF-44D5-8AA5-78AC52F00AE4}" srcId="{69C66E3B-B851-4256-B1D9-7F75BE688CC1}" destId="{80C172A6-3112-4DF0-95B4-B532E55219BE}" srcOrd="0" destOrd="0" parTransId="{C428824C-E150-47CD-B18A-CD0DD1C5B985}" sibTransId="{48E10385-3762-49BA-AE4D-B9A32107DE9B}"/>
    <dgm:cxn modelId="{0F6B275B-3DD3-4433-B25C-A08F8BB5C750}" srcId="{80C172A6-3112-4DF0-95B4-B532E55219BE}" destId="{82249BBE-B2A4-40D5-98E8-7118C3957A55}" srcOrd="0" destOrd="0" parTransId="{912EA636-24C2-43E8-A2DB-B7ECDBDC7CF2}" sibTransId="{ACC93E37-D7D2-4419-B107-F426CC656391}"/>
    <dgm:cxn modelId="{FCB8806D-99D7-4CF5-A322-285E757F4C66}" type="presOf" srcId="{A6AC0444-07E1-40DA-AD23-2F1ED486BCD1}" destId="{A01D2589-FC46-4232-8FEB-7D775225E223}" srcOrd="0" destOrd="0" presId="urn:microsoft.com/office/officeart/2005/8/layout/radial6"/>
    <dgm:cxn modelId="{EE96BBF6-812C-48D9-AED6-71BD62B242E5}" type="presOf" srcId="{51AAEAB7-0D98-4F01-8719-56FC2E45FE2F}" destId="{F461A1EB-C0BB-4E61-BC88-1039ED135828}" srcOrd="0" destOrd="0" presId="urn:microsoft.com/office/officeart/2005/8/layout/radial6"/>
    <dgm:cxn modelId="{2124241D-34D8-4340-BFD0-DDE24967831B}" srcId="{80C172A6-3112-4DF0-95B4-B532E55219BE}" destId="{51AAEAB7-0D98-4F01-8719-56FC2E45FE2F}" srcOrd="2" destOrd="0" parTransId="{8DE567A9-1945-4542-8C38-DF3F124D9D43}" sibTransId="{2A21A7AA-226C-4364-B85E-5C01DF3970ED}"/>
    <dgm:cxn modelId="{B9CB5053-9560-44DF-B27E-7910B3763C97}" type="presOf" srcId="{895B6E7C-8B4F-4515-B719-AA583533CD64}" destId="{D83B42F6-DADD-4E1F-8B6E-F4F47CD8B968}" srcOrd="0" destOrd="0" presId="urn:microsoft.com/office/officeart/2005/8/layout/radial6"/>
    <dgm:cxn modelId="{A31BC8BC-814B-4B5B-ABD6-D0C545DE5F70}" type="presOf" srcId="{80C172A6-3112-4DF0-95B4-B532E55219BE}" destId="{83A0E062-4BA2-4E7F-8AFC-C58FDA857369}" srcOrd="0" destOrd="0" presId="urn:microsoft.com/office/officeart/2005/8/layout/radial6"/>
    <dgm:cxn modelId="{EA927C4B-2F59-4419-9E70-3293C0851A38}" type="presOf" srcId="{ACC93E37-D7D2-4419-B107-F426CC656391}" destId="{5482021C-9D20-456C-85D6-D67A43239614}" srcOrd="0" destOrd="0" presId="urn:microsoft.com/office/officeart/2005/8/layout/radial6"/>
    <dgm:cxn modelId="{D612F160-F891-43DD-A7F9-9A0974A0CCF4}" type="presOf" srcId="{2A21A7AA-226C-4364-B85E-5C01DF3970ED}" destId="{5F550D36-6F1D-44A4-A59A-4CC2143D54B6}" srcOrd="0" destOrd="0" presId="urn:microsoft.com/office/officeart/2005/8/layout/radial6"/>
    <dgm:cxn modelId="{DB763B84-4976-48F2-A761-F4A1E08881AD}" type="presParOf" srcId="{8582F928-2273-4F21-95B1-6AF1E09E1F80}" destId="{83A0E062-4BA2-4E7F-8AFC-C58FDA857369}" srcOrd="0" destOrd="0" presId="urn:microsoft.com/office/officeart/2005/8/layout/radial6"/>
    <dgm:cxn modelId="{D02184AA-4E05-4488-AAE3-8B0F796AFC6E}" type="presParOf" srcId="{8582F928-2273-4F21-95B1-6AF1E09E1F80}" destId="{199E0427-0C57-49D8-BB8F-E177F1EB2EDC}" srcOrd="1" destOrd="0" presId="urn:microsoft.com/office/officeart/2005/8/layout/radial6"/>
    <dgm:cxn modelId="{5925EC76-649B-44D1-B4AF-948D7C390BCF}" type="presParOf" srcId="{8582F928-2273-4F21-95B1-6AF1E09E1F80}" destId="{07451E88-03A9-4E43-92DD-2907AA565D65}" srcOrd="2" destOrd="0" presId="urn:microsoft.com/office/officeart/2005/8/layout/radial6"/>
    <dgm:cxn modelId="{8C491019-8A1F-4909-B60C-E9D400F7CBBB}" type="presParOf" srcId="{8582F928-2273-4F21-95B1-6AF1E09E1F80}" destId="{5482021C-9D20-456C-85D6-D67A43239614}" srcOrd="3" destOrd="0" presId="urn:microsoft.com/office/officeart/2005/8/layout/radial6"/>
    <dgm:cxn modelId="{7D9CA997-FF13-49AD-AFB2-E792962DE737}" type="presParOf" srcId="{8582F928-2273-4F21-95B1-6AF1E09E1F80}" destId="{D83B42F6-DADD-4E1F-8B6E-F4F47CD8B968}" srcOrd="4" destOrd="0" presId="urn:microsoft.com/office/officeart/2005/8/layout/radial6"/>
    <dgm:cxn modelId="{8D775AAD-7E81-406C-AA03-A419222E4946}" type="presParOf" srcId="{8582F928-2273-4F21-95B1-6AF1E09E1F80}" destId="{B49798AC-684C-4295-994A-132C389C584B}" srcOrd="5" destOrd="0" presId="urn:microsoft.com/office/officeart/2005/8/layout/radial6"/>
    <dgm:cxn modelId="{92F2BE07-1581-4874-85C7-7747737D456F}" type="presParOf" srcId="{8582F928-2273-4F21-95B1-6AF1E09E1F80}" destId="{A01D2589-FC46-4232-8FEB-7D775225E223}" srcOrd="6" destOrd="0" presId="urn:microsoft.com/office/officeart/2005/8/layout/radial6"/>
    <dgm:cxn modelId="{06CDA7D8-AF6F-402F-B76F-E707B812EE5E}" type="presParOf" srcId="{8582F928-2273-4F21-95B1-6AF1E09E1F80}" destId="{F461A1EB-C0BB-4E61-BC88-1039ED135828}" srcOrd="7" destOrd="0" presId="urn:microsoft.com/office/officeart/2005/8/layout/radial6"/>
    <dgm:cxn modelId="{F7D91A6F-C9FD-4BFD-A45D-1071F69D0110}" type="presParOf" srcId="{8582F928-2273-4F21-95B1-6AF1E09E1F80}" destId="{6C948501-8A37-48BC-8567-3F66A571E12F}" srcOrd="8" destOrd="0" presId="urn:microsoft.com/office/officeart/2005/8/layout/radial6"/>
    <dgm:cxn modelId="{27F374F0-70EB-43FC-A523-7B2E5D616ADA}" type="presParOf" srcId="{8582F928-2273-4F21-95B1-6AF1E09E1F80}" destId="{5F550D36-6F1D-44A4-A59A-4CC2143D54B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BF5C3-AC45-4B10-888C-C864AAF4AAD9}" type="doc">
      <dgm:prSet loTypeId="urn:microsoft.com/office/officeart/2008/layout/PictureStrips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BF546B1-CE70-4B6A-9630-5ED5B2C41082}">
      <dgm:prSet phldrT="[Text]"/>
      <dgm:spPr/>
      <dgm:t>
        <a:bodyPr/>
        <a:lstStyle/>
        <a:p>
          <a:r>
            <a:rPr lang="hu-H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Tüzifa apríték</a:t>
          </a:r>
          <a:endParaRPr lang="ro-RO" dirty="0"/>
        </a:p>
      </dgm:t>
    </dgm:pt>
    <dgm:pt modelId="{CD6875D0-8563-440E-99CB-C5EE64290F53}" type="parTrans" cxnId="{F789E105-F4CC-4478-A15C-FD01A2A5B14E}">
      <dgm:prSet/>
      <dgm:spPr/>
      <dgm:t>
        <a:bodyPr/>
        <a:lstStyle/>
        <a:p>
          <a:endParaRPr lang="ro-RO"/>
        </a:p>
      </dgm:t>
    </dgm:pt>
    <dgm:pt modelId="{B85DB512-324B-4A2B-B566-51795DB0BC3F}" type="sibTrans" cxnId="{F789E105-F4CC-4478-A15C-FD01A2A5B14E}">
      <dgm:prSet/>
      <dgm:spPr/>
      <dgm:t>
        <a:bodyPr/>
        <a:lstStyle/>
        <a:p>
          <a:endParaRPr lang="ro-RO"/>
        </a:p>
      </dgm:t>
    </dgm:pt>
    <dgm:pt modelId="{883FF17D-F4E1-46EA-9C31-E4608E1E0A4C}">
      <dgm:prSet phldrT="[Text]"/>
      <dgm:spPr/>
      <dgm:t>
        <a:bodyPr/>
        <a:lstStyle/>
        <a:p>
          <a:r>
            <a:rPr lang="hu-H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Szalma</a:t>
          </a:r>
          <a:endParaRPr lang="ro-RO" dirty="0"/>
        </a:p>
      </dgm:t>
    </dgm:pt>
    <dgm:pt modelId="{B058F67C-2E62-4DF6-AF87-7CB760A79DBD}" type="parTrans" cxnId="{62C9E6E9-23FC-4769-9529-BFCDAE207ED8}">
      <dgm:prSet/>
      <dgm:spPr/>
      <dgm:t>
        <a:bodyPr/>
        <a:lstStyle/>
        <a:p>
          <a:endParaRPr lang="ro-RO"/>
        </a:p>
      </dgm:t>
    </dgm:pt>
    <dgm:pt modelId="{EE479140-86EB-41BB-BB07-A90A85B2D928}" type="sibTrans" cxnId="{62C9E6E9-23FC-4769-9529-BFCDAE207ED8}">
      <dgm:prSet/>
      <dgm:spPr/>
      <dgm:t>
        <a:bodyPr/>
        <a:lstStyle/>
        <a:p>
          <a:endParaRPr lang="ro-RO"/>
        </a:p>
      </dgm:t>
    </dgm:pt>
    <dgm:pt modelId="{2551078B-427E-4C3D-A734-8E8DB7BD329F}">
      <dgm:prSet/>
      <dgm:spPr/>
      <dgm:t>
        <a:bodyPr/>
        <a:lstStyle/>
        <a:p>
          <a:r>
            <a:rPr lang="hu-H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Fűrészpor</a:t>
          </a:r>
          <a:endParaRPr lang="hu-HU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02569AC-E66A-4D01-ADDD-78E4F49DE7DB}" type="parTrans" cxnId="{FDE18965-DC31-4E9F-8D7B-55ABCE487B65}">
      <dgm:prSet/>
      <dgm:spPr/>
      <dgm:t>
        <a:bodyPr/>
        <a:lstStyle/>
        <a:p>
          <a:endParaRPr lang="ro-RO"/>
        </a:p>
      </dgm:t>
    </dgm:pt>
    <dgm:pt modelId="{60469E89-F330-4D4E-AC97-7D0FB6F4C39B}" type="sibTrans" cxnId="{FDE18965-DC31-4E9F-8D7B-55ABCE487B65}">
      <dgm:prSet/>
      <dgm:spPr/>
      <dgm:t>
        <a:bodyPr/>
        <a:lstStyle/>
        <a:p>
          <a:endParaRPr lang="ro-RO"/>
        </a:p>
      </dgm:t>
    </dgm:pt>
    <dgm:pt modelId="{7851A20B-0B56-4071-A37E-A8C1E867148B}" type="pres">
      <dgm:prSet presAssocID="{F38BF5C3-AC45-4B10-888C-C864AAF4AAD9}" presName="Name0" presStyleCnt="0">
        <dgm:presLayoutVars>
          <dgm:dir/>
          <dgm:resizeHandles val="exact"/>
        </dgm:presLayoutVars>
      </dgm:prSet>
      <dgm:spPr/>
    </dgm:pt>
    <dgm:pt modelId="{96725EAE-D6B4-4171-B797-ED030611DE0A}" type="pres">
      <dgm:prSet presAssocID="{2BF546B1-CE70-4B6A-9630-5ED5B2C41082}" presName="composite" presStyleCnt="0"/>
      <dgm:spPr/>
    </dgm:pt>
    <dgm:pt modelId="{8CBB60C4-5C23-4561-ADDE-DA67BA3FAD3B}" type="pres">
      <dgm:prSet presAssocID="{2BF546B1-CE70-4B6A-9630-5ED5B2C41082}" presName="rect1" presStyleLbl="trAlignAcc1" presStyleIdx="0" presStyleCnt="3" custLinFactNeighborX="-2243" custLinFactNeighborY="-485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A0B0C2-2F9D-4553-80BF-6AFC54498DAB}" type="pres">
      <dgm:prSet presAssocID="{2BF546B1-CE70-4B6A-9630-5ED5B2C41082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CF50F8EE-6382-4F15-87C5-20BE3402EF1E}" type="pres">
      <dgm:prSet presAssocID="{B85DB512-324B-4A2B-B566-51795DB0BC3F}" presName="sibTrans" presStyleCnt="0"/>
      <dgm:spPr/>
    </dgm:pt>
    <dgm:pt modelId="{E1236FFF-93A8-43D6-9F5F-6E207A8EC6DF}" type="pres">
      <dgm:prSet presAssocID="{883FF17D-F4E1-46EA-9C31-E4608E1E0A4C}" presName="composite" presStyleCnt="0"/>
      <dgm:spPr/>
    </dgm:pt>
    <dgm:pt modelId="{92F3E0E2-D147-4583-B23D-43850BD0D56B}" type="pres">
      <dgm:prSet presAssocID="{883FF17D-F4E1-46EA-9C31-E4608E1E0A4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F1BC257-610B-46EE-99F0-7D5B0AD180FD}" type="pres">
      <dgm:prSet presAssocID="{883FF17D-F4E1-46EA-9C31-E4608E1E0A4C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089CA648-ABC4-4D1F-9867-C9C2450731EC}" type="pres">
      <dgm:prSet presAssocID="{EE479140-86EB-41BB-BB07-A90A85B2D928}" presName="sibTrans" presStyleCnt="0"/>
      <dgm:spPr/>
    </dgm:pt>
    <dgm:pt modelId="{F6A200DE-8AF6-4C6A-A321-283F093D003B}" type="pres">
      <dgm:prSet presAssocID="{2551078B-427E-4C3D-A734-8E8DB7BD329F}" presName="composite" presStyleCnt="0"/>
      <dgm:spPr/>
    </dgm:pt>
    <dgm:pt modelId="{FD04E6B8-9304-496D-BF00-94A7C2BDC22D}" type="pres">
      <dgm:prSet presAssocID="{2551078B-427E-4C3D-A734-8E8DB7BD329F}" presName="rect1" presStyleLbl="trAlignAcc1" presStyleIdx="2" presStyleCnt="3">
        <dgm:presLayoutVars>
          <dgm:bulletEnabled val="1"/>
        </dgm:presLayoutVars>
      </dgm:prSet>
      <dgm:spPr/>
    </dgm:pt>
    <dgm:pt modelId="{4F59D6C5-CA83-4988-BF25-4E1391D4B7C7}" type="pres">
      <dgm:prSet presAssocID="{2551078B-427E-4C3D-A734-8E8DB7BD329F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5DC57D22-5BDF-4076-9D7B-C8312B91D603}" type="presOf" srcId="{883FF17D-F4E1-46EA-9C31-E4608E1E0A4C}" destId="{92F3E0E2-D147-4583-B23D-43850BD0D56B}" srcOrd="0" destOrd="0" presId="urn:microsoft.com/office/officeart/2008/layout/PictureStrips"/>
    <dgm:cxn modelId="{087F0D91-1E54-491D-B209-466E04150942}" type="presOf" srcId="{2BF546B1-CE70-4B6A-9630-5ED5B2C41082}" destId="{8CBB60C4-5C23-4561-ADDE-DA67BA3FAD3B}" srcOrd="0" destOrd="0" presId="urn:microsoft.com/office/officeart/2008/layout/PictureStrips"/>
    <dgm:cxn modelId="{F789E105-F4CC-4478-A15C-FD01A2A5B14E}" srcId="{F38BF5C3-AC45-4B10-888C-C864AAF4AAD9}" destId="{2BF546B1-CE70-4B6A-9630-5ED5B2C41082}" srcOrd="0" destOrd="0" parTransId="{CD6875D0-8563-440E-99CB-C5EE64290F53}" sibTransId="{B85DB512-324B-4A2B-B566-51795DB0BC3F}"/>
    <dgm:cxn modelId="{FDE18965-DC31-4E9F-8D7B-55ABCE487B65}" srcId="{F38BF5C3-AC45-4B10-888C-C864AAF4AAD9}" destId="{2551078B-427E-4C3D-A734-8E8DB7BD329F}" srcOrd="2" destOrd="0" parTransId="{102569AC-E66A-4D01-ADDD-78E4F49DE7DB}" sibTransId="{60469E89-F330-4D4E-AC97-7D0FB6F4C39B}"/>
    <dgm:cxn modelId="{E855C0A0-1121-4604-B494-003A4363182B}" type="presOf" srcId="{2551078B-427E-4C3D-A734-8E8DB7BD329F}" destId="{FD04E6B8-9304-496D-BF00-94A7C2BDC22D}" srcOrd="0" destOrd="0" presId="urn:microsoft.com/office/officeart/2008/layout/PictureStrips"/>
    <dgm:cxn modelId="{62C9E6E9-23FC-4769-9529-BFCDAE207ED8}" srcId="{F38BF5C3-AC45-4B10-888C-C864AAF4AAD9}" destId="{883FF17D-F4E1-46EA-9C31-E4608E1E0A4C}" srcOrd="1" destOrd="0" parTransId="{B058F67C-2E62-4DF6-AF87-7CB760A79DBD}" sibTransId="{EE479140-86EB-41BB-BB07-A90A85B2D928}"/>
    <dgm:cxn modelId="{73F5C4C1-45A8-41A8-868D-508532CCC86A}" type="presOf" srcId="{F38BF5C3-AC45-4B10-888C-C864AAF4AAD9}" destId="{7851A20B-0B56-4071-A37E-A8C1E867148B}" srcOrd="0" destOrd="0" presId="urn:microsoft.com/office/officeart/2008/layout/PictureStrips"/>
    <dgm:cxn modelId="{DA9BF3C0-E2C3-443F-B84E-97F01F0B15D7}" type="presParOf" srcId="{7851A20B-0B56-4071-A37E-A8C1E867148B}" destId="{96725EAE-D6B4-4171-B797-ED030611DE0A}" srcOrd="0" destOrd="0" presId="urn:microsoft.com/office/officeart/2008/layout/PictureStrips"/>
    <dgm:cxn modelId="{AC377D72-681F-408E-B379-098460D88691}" type="presParOf" srcId="{96725EAE-D6B4-4171-B797-ED030611DE0A}" destId="{8CBB60C4-5C23-4561-ADDE-DA67BA3FAD3B}" srcOrd="0" destOrd="0" presId="urn:microsoft.com/office/officeart/2008/layout/PictureStrips"/>
    <dgm:cxn modelId="{352BD921-BC90-41CE-BF17-5CDC07EF1E5C}" type="presParOf" srcId="{96725EAE-D6B4-4171-B797-ED030611DE0A}" destId="{22A0B0C2-2F9D-4553-80BF-6AFC54498DAB}" srcOrd="1" destOrd="0" presId="urn:microsoft.com/office/officeart/2008/layout/PictureStrips"/>
    <dgm:cxn modelId="{5B20B504-5521-442F-854B-1F879708A127}" type="presParOf" srcId="{7851A20B-0B56-4071-A37E-A8C1E867148B}" destId="{CF50F8EE-6382-4F15-87C5-20BE3402EF1E}" srcOrd="1" destOrd="0" presId="urn:microsoft.com/office/officeart/2008/layout/PictureStrips"/>
    <dgm:cxn modelId="{E06B110E-C74A-4D43-AA87-01E2E6502B40}" type="presParOf" srcId="{7851A20B-0B56-4071-A37E-A8C1E867148B}" destId="{E1236FFF-93A8-43D6-9F5F-6E207A8EC6DF}" srcOrd="2" destOrd="0" presId="urn:microsoft.com/office/officeart/2008/layout/PictureStrips"/>
    <dgm:cxn modelId="{A75F6C50-B81C-4F2A-B140-9986FAB1D251}" type="presParOf" srcId="{E1236FFF-93A8-43D6-9F5F-6E207A8EC6DF}" destId="{92F3E0E2-D147-4583-B23D-43850BD0D56B}" srcOrd="0" destOrd="0" presId="urn:microsoft.com/office/officeart/2008/layout/PictureStrips"/>
    <dgm:cxn modelId="{7D7AE4B8-E403-4034-828F-0515A18E8330}" type="presParOf" srcId="{E1236FFF-93A8-43D6-9F5F-6E207A8EC6DF}" destId="{2F1BC257-610B-46EE-99F0-7D5B0AD180FD}" srcOrd="1" destOrd="0" presId="urn:microsoft.com/office/officeart/2008/layout/PictureStrips"/>
    <dgm:cxn modelId="{585A7B5C-C096-48FD-A132-7C13E6521317}" type="presParOf" srcId="{7851A20B-0B56-4071-A37E-A8C1E867148B}" destId="{089CA648-ABC4-4D1F-9867-C9C2450731EC}" srcOrd="3" destOrd="0" presId="urn:microsoft.com/office/officeart/2008/layout/PictureStrips"/>
    <dgm:cxn modelId="{37F1C9C6-40DA-444F-87B2-5C858FC397E8}" type="presParOf" srcId="{7851A20B-0B56-4071-A37E-A8C1E867148B}" destId="{F6A200DE-8AF6-4C6A-A321-283F093D003B}" srcOrd="4" destOrd="0" presId="urn:microsoft.com/office/officeart/2008/layout/PictureStrips"/>
    <dgm:cxn modelId="{F9269A10-1AB8-4452-9B1D-F2DE3A2B917E}" type="presParOf" srcId="{F6A200DE-8AF6-4C6A-A321-283F093D003B}" destId="{FD04E6B8-9304-496D-BF00-94A7C2BDC22D}" srcOrd="0" destOrd="0" presId="urn:microsoft.com/office/officeart/2008/layout/PictureStrips"/>
    <dgm:cxn modelId="{9F30F580-5711-4831-A32B-C68A52D78CA2}" type="presParOf" srcId="{F6A200DE-8AF6-4C6A-A321-283F093D003B}" destId="{4F59D6C5-CA83-4988-BF25-4E1391D4B7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C7BD5-A433-4D20-8EEC-B5862F21A9F5}">
      <dsp:nvSpPr>
        <dsp:cNvPr id="0" name=""/>
        <dsp:cNvSpPr/>
      </dsp:nvSpPr>
      <dsp:spPr>
        <a:xfrm>
          <a:off x="2471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>
        <a:off x="2723127" y="2770090"/>
        <a:ext cx="60697" cy="60697"/>
      </dsp:txXfrm>
    </dsp:sp>
    <dsp:sp modelId="{42459659-6CBF-4C8D-B7AD-2A941043CB1F}">
      <dsp:nvSpPr>
        <dsp:cNvPr id="0" name=""/>
        <dsp:cNvSpPr/>
      </dsp:nvSpPr>
      <dsp:spPr>
        <a:xfrm>
          <a:off x="2471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>
        <a:off x="2739373" y="2248878"/>
        <a:ext cx="28205" cy="28205"/>
      </dsp:txXfrm>
    </dsp:sp>
    <dsp:sp modelId="{162148C3-B387-4AE2-B418-3BB1D5FE7217}">
      <dsp:nvSpPr>
        <dsp:cNvPr id="0" name=""/>
        <dsp:cNvSpPr/>
      </dsp:nvSpPr>
      <dsp:spPr>
        <a:xfrm>
          <a:off x="2471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>
        <a:off x="2723127" y="1695174"/>
        <a:ext cx="60697" cy="60697"/>
      </dsp:txXfrm>
    </dsp:sp>
    <dsp:sp modelId="{405BAAF7-9332-44C7-8C7C-EF3EA42F0B3C}">
      <dsp:nvSpPr>
        <dsp:cNvPr id="0" name=""/>
        <dsp:cNvSpPr/>
      </dsp:nvSpPr>
      <dsp:spPr>
        <a:xfrm rot="16200000">
          <a:off x="-221529" y="1833015"/>
          <a:ext cx="4525963" cy="85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900" b="1" u="sng" kern="1200" smtClean="0">
              <a:latin typeface="Times New Roman" pitchFamily="18" charset="0"/>
              <a:cs typeface="Times New Roman" pitchFamily="18" charset="0"/>
            </a:rPr>
            <a:t>Előnyei:</a:t>
          </a:r>
          <a:endParaRPr lang="ro-RO" sz="5900" kern="1200" dirty="0"/>
        </a:p>
      </dsp:txBody>
      <dsp:txXfrm>
        <a:off x="-221529" y="1833015"/>
        <a:ext cx="4525963" cy="859932"/>
      </dsp:txXfrm>
    </dsp:sp>
    <dsp:sp modelId="{6D4D0402-7573-49A4-8DBE-C56515634F2A}">
      <dsp:nvSpPr>
        <dsp:cNvPr id="0" name=""/>
        <dsp:cNvSpPr/>
      </dsp:nvSpPr>
      <dsp:spPr>
        <a:xfrm>
          <a:off x="3035534" y="758098"/>
          <a:ext cx="2820580" cy="85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smtClean="0">
              <a:latin typeface="Times New Roman" pitchFamily="18" charset="0"/>
              <a:cs typeface="Times New Roman" pitchFamily="18" charset="0"/>
            </a:rPr>
            <a:t>Ha a napelemek fel vannak szerelve akkor az energia ingyen van</a:t>
          </a:r>
          <a:endParaRPr lang="ro-RO" sz="2100" kern="1200" dirty="0"/>
        </a:p>
      </dsp:txBody>
      <dsp:txXfrm>
        <a:off x="3035534" y="758098"/>
        <a:ext cx="2820580" cy="859932"/>
      </dsp:txXfrm>
    </dsp:sp>
    <dsp:sp modelId="{14E4E4A8-E098-43C5-B0D5-BB4B56DCE38B}">
      <dsp:nvSpPr>
        <dsp:cNvPr id="0" name=""/>
        <dsp:cNvSpPr/>
      </dsp:nvSpPr>
      <dsp:spPr>
        <a:xfrm>
          <a:off x="3035534" y="1833015"/>
          <a:ext cx="2820580" cy="85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smtClean="0">
              <a:latin typeface="Times New Roman" pitchFamily="18" charset="0"/>
              <a:cs typeface="Times New Roman" pitchFamily="18" charset="0"/>
            </a:rPr>
            <a:t>Tiszta</a:t>
          </a:r>
          <a:endParaRPr lang="hu-HU" sz="21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35534" y="1833015"/>
        <a:ext cx="2820580" cy="859932"/>
      </dsp:txXfrm>
    </dsp:sp>
    <dsp:sp modelId="{B45D7807-354B-4B11-9DC5-155DA49BB1DC}">
      <dsp:nvSpPr>
        <dsp:cNvPr id="0" name=""/>
        <dsp:cNvSpPr/>
      </dsp:nvSpPr>
      <dsp:spPr>
        <a:xfrm>
          <a:off x="3035534" y="2907931"/>
          <a:ext cx="2820580" cy="85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smtClean="0">
              <a:latin typeface="Times New Roman" pitchFamily="18" charset="0"/>
              <a:cs typeface="Times New Roman" pitchFamily="18" charset="0"/>
            </a:rPr>
            <a:t>Környezetkimélő</a:t>
          </a:r>
          <a:endParaRPr lang="ro-RO" sz="2100" kern="1200"/>
        </a:p>
      </dsp:txBody>
      <dsp:txXfrm>
        <a:off x="3035534" y="2907931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140D3-F284-43CE-B08A-8D2B479F4117}">
      <dsp:nvSpPr>
        <dsp:cNvPr id="0" name=""/>
        <dsp:cNvSpPr/>
      </dsp:nvSpPr>
      <dsp:spPr>
        <a:xfrm>
          <a:off x="2386616" y="0"/>
          <a:ext cx="2585218" cy="129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b="1" u="sng" kern="1200" smtClean="0">
              <a:latin typeface="Times New Roman" pitchFamily="18" charset="0"/>
              <a:cs typeface="Times New Roman" pitchFamily="18" charset="0"/>
            </a:rPr>
            <a:t>Hátrányai:</a:t>
          </a:r>
          <a:endParaRPr lang="ro-RO" sz="3900" kern="1200" dirty="0"/>
        </a:p>
      </dsp:txBody>
      <dsp:txXfrm>
        <a:off x="2424475" y="37859"/>
        <a:ext cx="2509500" cy="1216891"/>
      </dsp:txXfrm>
    </dsp:sp>
    <dsp:sp modelId="{B0B57CBB-7A7D-4028-A99F-5B28AAD9B594}">
      <dsp:nvSpPr>
        <dsp:cNvPr id="0" name=""/>
        <dsp:cNvSpPr/>
      </dsp:nvSpPr>
      <dsp:spPr>
        <a:xfrm>
          <a:off x="2645138" y="1292609"/>
          <a:ext cx="313095" cy="970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372"/>
              </a:lnTo>
              <a:lnTo>
                <a:pt x="313095" y="9703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92AE5-5F00-48B8-AD29-1F5C7D186A42}">
      <dsp:nvSpPr>
        <dsp:cNvPr id="0" name=""/>
        <dsp:cNvSpPr/>
      </dsp:nvSpPr>
      <dsp:spPr>
        <a:xfrm>
          <a:off x="2958234" y="1616676"/>
          <a:ext cx="2068175" cy="129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smtClean="0">
              <a:latin typeface="Times New Roman" pitchFamily="18" charset="0"/>
              <a:cs typeface="Times New Roman" pitchFamily="18" charset="0"/>
            </a:rPr>
            <a:t>Szezonális (csak nyáron)</a:t>
          </a:r>
          <a:endParaRPr lang="hu-HU" sz="2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996093" y="1654535"/>
        <a:ext cx="1992457" cy="1216891"/>
      </dsp:txXfrm>
    </dsp:sp>
    <dsp:sp modelId="{6D80629E-4A1C-4F37-AFDA-E9AA3607B1BA}">
      <dsp:nvSpPr>
        <dsp:cNvPr id="0" name=""/>
        <dsp:cNvSpPr/>
      </dsp:nvSpPr>
      <dsp:spPr>
        <a:xfrm>
          <a:off x="2645138" y="1292609"/>
          <a:ext cx="313095" cy="2586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133"/>
              </a:lnTo>
              <a:lnTo>
                <a:pt x="313095" y="25861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A92D9-568A-49A6-BEE1-1CEFA9F93F07}">
      <dsp:nvSpPr>
        <dsp:cNvPr id="0" name=""/>
        <dsp:cNvSpPr/>
      </dsp:nvSpPr>
      <dsp:spPr>
        <a:xfrm>
          <a:off x="2958234" y="3232438"/>
          <a:ext cx="2068175" cy="1292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itchFamily="18" charset="0"/>
              <a:cs typeface="Times New Roman" pitchFamily="18" charset="0"/>
            </a:rPr>
            <a:t>Hasznosítása költséges</a:t>
          </a:r>
          <a:endParaRPr lang="ro-RO" sz="2800" kern="1200" dirty="0"/>
        </a:p>
      </dsp:txBody>
      <dsp:txXfrm>
        <a:off x="2996093" y="3270297"/>
        <a:ext cx="1992457" cy="1216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50D36-6F1D-44A4-A59A-4CC2143D54B6}">
      <dsp:nvSpPr>
        <dsp:cNvPr id="0" name=""/>
        <dsp:cNvSpPr/>
      </dsp:nvSpPr>
      <dsp:spPr>
        <a:xfrm>
          <a:off x="1871711" y="559078"/>
          <a:ext cx="3724176" cy="3724176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D2589-FC46-4232-8FEB-7D775225E223}">
      <dsp:nvSpPr>
        <dsp:cNvPr id="0" name=""/>
        <dsp:cNvSpPr/>
      </dsp:nvSpPr>
      <dsp:spPr>
        <a:xfrm>
          <a:off x="1871711" y="559078"/>
          <a:ext cx="3724176" cy="3724176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2021C-9D20-456C-85D6-D67A43239614}">
      <dsp:nvSpPr>
        <dsp:cNvPr id="0" name=""/>
        <dsp:cNvSpPr/>
      </dsp:nvSpPr>
      <dsp:spPr>
        <a:xfrm>
          <a:off x="1871711" y="559078"/>
          <a:ext cx="3724176" cy="3724176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A0E062-4BA2-4E7F-8AFC-C58FDA857369}">
      <dsp:nvSpPr>
        <dsp:cNvPr id="0" name=""/>
        <dsp:cNvSpPr/>
      </dsp:nvSpPr>
      <dsp:spPr>
        <a:xfrm>
          <a:off x="2876010" y="1563377"/>
          <a:ext cx="1715579" cy="1715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Biomassza alapjai</a:t>
          </a:r>
          <a:endParaRPr lang="ro-RO" sz="1800" kern="1200" dirty="0"/>
        </a:p>
      </dsp:txBody>
      <dsp:txXfrm>
        <a:off x="3127251" y="1814618"/>
        <a:ext cx="1213097" cy="1213097"/>
      </dsp:txXfrm>
    </dsp:sp>
    <dsp:sp modelId="{199E0427-0C57-49D8-BB8F-E177F1EB2EDC}">
      <dsp:nvSpPr>
        <dsp:cNvPr id="0" name=""/>
        <dsp:cNvSpPr/>
      </dsp:nvSpPr>
      <dsp:spPr>
        <a:xfrm>
          <a:off x="3133347" y="1858"/>
          <a:ext cx="1200905" cy="1200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szén</a:t>
          </a:r>
          <a:endParaRPr lang="ro-RO" sz="1600" kern="1200" dirty="0"/>
        </a:p>
      </dsp:txBody>
      <dsp:txXfrm>
        <a:off x="3309215" y="177726"/>
        <a:ext cx="849169" cy="849169"/>
      </dsp:txXfrm>
    </dsp:sp>
    <dsp:sp modelId="{D83B42F6-DADD-4E1F-8B6E-F4F47CD8B968}">
      <dsp:nvSpPr>
        <dsp:cNvPr id="0" name=""/>
        <dsp:cNvSpPr/>
      </dsp:nvSpPr>
      <dsp:spPr>
        <a:xfrm>
          <a:off x="4708522" y="2730141"/>
          <a:ext cx="1200905" cy="1200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oxigén</a:t>
          </a:r>
          <a:endParaRPr lang="ro-RO" sz="1600" kern="1200" dirty="0"/>
        </a:p>
      </dsp:txBody>
      <dsp:txXfrm>
        <a:off x="4884390" y="2906009"/>
        <a:ext cx="849169" cy="849169"/>
      </dsp:txXfrm>
    </dsp:sp>
    <dsp:sp modelId="{F461A1EB-C0BB-4E61-BC88-1039ED135828}">
      <dsp:nvSpPr>
        <dsp:cNvPr id="0" name=""/>
        <dsp:cNvSpPr/>
      </dsp:nvSpPr>
      <dsp:spPr>
        <a:xfrm>
          <a:off x="1558172" y="2730141"/>
          <a:ext cx="1200905" cy="1200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hidrogén</a:t>
          </a:r>
          <a:endParaRPr lang="ro-RO" sz="1600" kern="1200" dirty="0"/>
        </a:p>
      </dsp:txBody>
      <dsp:txXfrm>
        <a:off x="1734040" y="2906009"/>
        <a:ext cx="849169" cy="849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B60C4-5C23-4561-ADDE-DA67BA3FAD3B}">
      <dsp:nvSpPr>
        <dsp:cNvPr id="0" name=""/>
        <dsp:cNvSpPr/>
      </dsp:nvSpPr>
      <dsp:spPr>
        <a:xfrm>
          <a:off x="1368157" y="216024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87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Tüzifa apríték</a:t>
          </a:r>
          <a:endParaRPr lang="ro-RO" sz="3500" kern="1200" dirty="0"/>
        </a:p>
      </dsp:txBody>
      <dsp:txXfrm>
        <a:off x="1368157" y="216024"/>
        <a:ext cx="3348990" cy="1046559"/>
      </dsp:txXfrm>
    </dsp:sp>
    <dsp:sp modelId="{22A0B0C2-2F9D-4553-80BF-6AFC54498DAB}">
      <dsp:nvSpPr>
        <dsp:cNvPr id="0" name=""/>
        <dsp:cNvSpPr/>
      </dsp:nvSpPr>
      <dsp:spPr>
        <a:xfrm>
          <a:off x="1303734" y="115633"/>
          <a:ext cx="732591" cy="1098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3E0E2-D147-4583-B23D-43850BD0D56B}">
      <dsp:nvSpPr>
        <dsp:cNvPr id="0" name=""/>
        <dsp:cNvSpPr/>
      </dsp:nvSpPr>
      <dsp:spPr>
        <a:xfrm>
          <a:off x="1443275" y="1584305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87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Szalma</a:t>
          </a:r>
          <a:endParaRPr lang="ro-RO" sz="3500" kern="1200" dirty="0"/>
        </a:p>
      </dsp:txBody>
      <dsp:txXfrm>
        <a:off x="1443275" y="1584305"/>
        <a:ext cx="3348990" cy="1046559"/>
      </dsp:txXfrm>
    </dsp:sp>
    <dsp:sp modelId="{2F1BC257-610B-46EE-99F0-7D5B0AD180FD}">
      <dsp:nvSpPr>
        <dsp:cNvPr id="0" name=""/>
        <dsp:cNvSpPr/>
      </dsp:nvSpPr>
      <dsp:spPr>
        <a:xfrm>
          <a:off x="1303734" y="1433135"/>
          <a:ext cx="732591" cy="10988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4E6B8-9304-496D-BF00-94A7C2BDC22D}">
      <dsp:nvSpPr>
        <dsp:cNvPr id="0" name=""/>
        <dsp:cNvSpPr/>
      </dsp:nvSpPr>
      <dsp:spPr>
        <a:xfrm>
          <a:off x="1443275" y="2901807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87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Fűrészpor</a:t>
          </a:r>
          <a:endParaRPr lang="hu-HU" sz="35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43275" y="2901807"/>
        <a:ext cx="3348990" cy="1046559"/>
      </dsp:txXfrm>
    </dsp:sp>
    <dsp:sp modelId="{4F59D6C5-CA83-4988-BF25-4E1391D4B7C7}">
      <dsp:nvSpPr>
        <dsp:cNvPr id="0" name=""/>
        <dsp:cNvSpPr/>
      </dsp:nvSpPr>
      <dsp:spPr>
        <a:xfrm>
          <a:off x="1303734" y="2750637"/>
          <a:ext cx="732591" cy="1098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635ECC-D288-454B-83A4-C2AF2C0E949E}" type="datetimeFigureOut">
              <a:rPr lang="ro-RO" smtClean="0"/>
              <a:pPr/>
              <a:t>15.02.2013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D664A8-55B6-447D-9D58-6CDC2AAC945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Meg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jul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ó Energiaforrások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357562"/>
            <a:ext cx="6400800" cy="1752600"/>
          </a:xfrm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Nevem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Begidzsán Arnold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Felk</a:t>
            </a:r>
            <a:r>
              <a:rPr lang="hu-H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hu-H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tan</a:t>
            </a:r>
            <a:r>
              <a:rPr lang="hu-H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Iftenie Márta Ágnes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Iskol</a:t>
            </a:r>
            <a:r>
              <a:rPr lang="hu-H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o-RO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ncu</a:t>
            </a:r>
            <a:r>
              <a:rPr lang="ro-RO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Technikai Liceum, </a:t>
            </a:r>
            <a:endParaRPr lang="hu-H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Victor </a:t>
            </a:r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Babes utca </a:t>
            </a:r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,11 </a:t>
            </a:r>
            <a:r>
              <a:rPr lang="hu-H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szám, 540096 Marosvásárhely, Románia</a:t>
            </a:r>
            <a:endParaRPr lang="ro-RO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Biomassza</a:t>
            </a:r>
            <a:r>
              <a:rPr lang="hu-H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alapjai</a:t>
            </a:r>
            <a:r>
              <a:rPr 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90092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8557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Csoportosítása </a:t>
            </a:r>
            <a:r>
              <a:rPr lang="hu-HU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felhasználásuk szerint:</a:t>
            </a: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sz="1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Tűzelhető </a:t>
            </a:r>
            <a:r>
              <a:rPr lang="hu-HU" sz="1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biomassza:</a:t>
            </a:r>
          </a:p>
          <a:p>
            <a:pPr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Fűtésre használják, mivel nagyobb a fűtőértékük</a:t>
            </a:r>
          </a:p>
          <a:p>
            <a:pPr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Legjellemzőbb tüzelt biomassza fajták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hu-H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hu-HU" sz="1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hu-HU" sz="1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7441901"/>
              </p:ext>
            </p:extLst>
          </p:nvPr>
        </p:nvGraphicFramePr>
        <p:xfrm>
          <a:off x="205172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Elgázosítható </a:t>
            </a:r>
            <a:r>
              <a:rPr lang="hu-HU" sz="1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biomassza:</a:t>
            </a:r>
          </a:p>
          <a:p>
            <a:pPr>
              <a:buFont typeface="Wingdings" pitchFamily="2" charset="2"/>
              <a:buChar char="Ø"/>
            </a:pPr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Nagyobb nedvességtartalmú növényi vagy állati hulladékból áll.</a:t>
            </a:r>
          </a:p>
          <a:p>
            <a:pPr>
              <a:buFont typeface="Wingdings" pitchFamily="2" charset="2"/>
              <a:buChar char="Ø"/>
            </a:pPr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Például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24056"/>
              </p:ext>
            </p:extLst>
          </p:nvPr>
        </p:nvGraphicFramePr>
        <p:xfrm>
          <a:off x="1331640" y="2996952"/>
          <a:ext cx="4176464" cy="25603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76464"/>
              </a:tblGrid>
              <a:tr h="558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Cukortartalmú növények</a:t>
                      </a:r>
                    </a:p>
                    <a:p>
                      <a:endParaRPr lang="ro-RO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Zöld növényi hulladék</a:t>
                      </a:r>
                    </a:p>
                    <a:p>
                      <a:endParaRPr lang="ro-RO" b="1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Állati szennyvíziszap</a:t>
                      </a:r>
                    </a:p>
                    <a:p>
                      <a:endParaRPr lang="ro-RO" b="1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Trágya</a:t>
                      </a:r>
                      <a:endParaRPr lang="ro-RO" sz="1800" b="1" dirty="0" smtClean="0"/>
                    </a:p>
                    <a:p>
                      <a:endParaRPr lang="ro-RO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510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9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Gépjármű üzemanyagként </a:t>
            </a:r>
            <a:r>
              <a:rPr lang="hu-HU" sz="19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hasznosítható </a:t>
            </a:r>
            <a:r>
              <a:rPr lang="hu-HU" sz="19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biomassza</a:t>
            </a:r>
            <a:r>
              <a:rPr lang="hu-HU" sz="19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hu-HU" sz="19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9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Benzin (bioetanol)</a:t>
            </a:r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esetében magas cukortartalmú (cukorrépa, cukornád), magas keményitőtartalmú (kukorica, burgonya, búza), vagy magas cellulúztartalmú (szalma, fa, nád) növények, melyekből </a:t>
            </a:r>
            <a:r>
              <a:rPr lang="hu-H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etanol</a:t>
            </a:r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gyártható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>
              <a:buNone/>
            </a:pPr>
            <a:endParaRPr lang="hu-HU" sz="1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hu-H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Diesel (biodiesel) esetében olajtartalmú növények, melyből az olaj kisajtolható</a:t>
            </a:r>
          </a:p>
          <a:p>
            <a:pPr marL="36576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76379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hu-H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Geotermikus energia</a:t>
            </a:r>
          </a:p>
          <a:p>
            <a:pPr marL="514350" indent="-514350">
              <a:buNone/>
            </a:pP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geotermikus energia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Föld hőjéből származó energia.</a:t>
            </a:r>
          </a:p>
          <a:p>
            <a:pPr marL="514350" indent="-514350">
              <a:buNone/>
            </a:pP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 az energia a legolcsobb energiák közé tartózik.</a:t>
            </a:r>
          </a:p>
          <a:p>
            <a:pPr marL="514350" indent="-514350">
              <a:buNone/>
            </a:pP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16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geotermikus energiát használják: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mezőgazdaságban az üvegházak fűtésére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Lakások fűtése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Villamosenergia termelés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Kitermelése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erőművekben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folyik.</a:t>
            </a:r>
            <a:endParaRPr lang="ro-RO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800px-Puhagan_geothermal_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643314"/>
            <a:ext cx="2635240" cy="1976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800px-NesjavellirPowerPlant_ed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714620"/>
            <a:ext cx="3121480" cy="2079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14744" y="392906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Geotermikus</a:t>
            </a:r>
            <a:r>
              <a:rPr 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zemek</a:t>
            </a:r>
            <a:endParaRPr lang="ro-RO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Forr</a:t>
            </a:r>
            <a:r>
              <a:rPr lang="hu-H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sok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hu.wikipedia.org</a:t>
            </a:r>
            <a:endParaRPr lang="hu-HU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www.nyf.hu</a:t>
            </a:r>
            <a:endParaRPr lang="ro-RO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Megújuló energiaforrások: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Napenergia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Szélenergia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Vízenergia</a:t>
            </a:r>
            <a:endParaRPr lang="hu-HU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Biomassza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Geotermikus energia</a:t>
            </a:r>
            <a:endParaRPr lang="ro-RO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nergy_photovolta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628">
            <a:off x="6020008" y="293687"/>
            <a:ext cx="1969002" cy="128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0363-a-kormany-a-szelenergia-engedelyezes-egyszerusiteset-terve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9784">
            <a:off x="6363863" y="1577525"/>
            <a:ext cx="1602909" cy="160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vizenergia_cikk_vitaminsziget_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1923">
            <a:off x="5720662" y="3035841"/>
            <a:ext cx="1790729" cy="134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800px-NesjavellirPowerPlant_edi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8844">
            <a:off x="5854486" y="4322549"/>
            <a:ext cx="1880843" cy="125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800px-Puhagan_geothermal_pla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5716">
            <a:off x="5756213" y="5485459"/>
            <a:ext cx="1555746" cy="116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az hogy </a:t>
            </a:r>
            <a:r>
              <a:rPr lang="hu-H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Megújuló Energiaforrás</a:t>
            </a:r>
            <a:r>
              <a:rPr lang="hu-H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o-RO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egújuló energiaforrás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olyan természeti jelenség, melyekből energia nyerhető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ki, és naponta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rendelkezésünkre áll.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Jelentősebb emberi beavatkozás nélkül is néhány év múlva újratermelődik.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elentősége, hogy használatuk nem rombolja a környezetet, ugyanakkor nem is fogják vissza az ember fejlődésének a lehetőségét.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Egyre világosabban körvonalazódott ki, hogy az emberiség környezetszennyező és energia pazarló életvitele hosszú távon a természeti erőforrások kimerüléséhez vezethet.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emberiség leginkább a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kőolajat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 a földgázt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használja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szükségleteik ellátásához, ami nagyon környezet szennyező, mert már a Földön élő 7,2 milliárd embert a bolygónk nehezen tudja ellátni természeti energiaforrásokkal.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 gondolják hogy a természet által adott energiaforrások végtelenek, ezek is egyszer elfogynak.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Ilyen energiaforrásokkal a Föld csak kb. 40 – 50 évig fogja eltartani az emberiséget mert azután teljesen kifogynak, ezért hozták létre a </a:t>
            </a:r>
            <a:r>
              <a:rPr lang="hu-HU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Megújuló Energiaforrásokat.</a:t>
            </a:r>
            <a:endParaRPr lang="ro-RO" sz="1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514350" indent="-514350">
              <a:buNone/>
            </a:pPr>
            <a:r>
              <a:rPr lang="hu-H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hu-HU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Napenergia</a:t>
            </a:r>
          </a:p>
          <a:p>
            <a:pPr marL="514350" indent="-514350"/>
            <a:endParaRPr lang="hu-H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hu-H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hu-H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Mindenki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tudja, hogy a Földön a Nap nélkül nem lenne élet. A Nap energiáját az ősidők óta használják.</a:t>
            </a:r>
          </a:p>
          <a:p>
            <a:pPr marL="514350" indent="-514350" algn="just">
              <a:buNone/>
            </a:pPr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napenergiát leginkább elektromos áram termelésére használjuk, az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átalakítást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Naperőművekben, napelemekkel hajtják végre.</a:t>
            </a:r>
          </a:p>
          <a:p>
            <a:pPr marL="514350" indent="-514350" algn="just">
              <a:buNone/>
            </a:pPr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Nap energiáját hőenergiává is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alakíthatjuk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nagy üvegfelületek 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segítségével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1" indent="-514350">
              <a:buNone/>
            </a:pP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ro-RO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nergy_photovolta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2451522" cy="1595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Solar_tw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8736" y="3857332"/>
            <a:ext cx="321471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60722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Napelemek</a:t>
            </a:r>
            <a:endParaRPr lang="ro-RO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800px-Solar_panels_on_house_ro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933056"/>
            <a:ext cx="2286016" cy="1531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43702" y="621508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Napelemek</a:t>
            </a:r>
            <a:endParaRPr lang="ro-RO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600076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ztet</a:t>
            </a:r>
            <a:r>
              <a:rPr lang="hu-H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szerelt</a:t>
            </a:r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napelemek</a:t>
            </a:r>
            <a:endParaRPr lang="ro-RO" sz="1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Napenergia</a:t>
            </a:r>
            <a:br>
              <a:rPr lang="hu-HU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402026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5588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Napenergia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49605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8158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hu-H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Szélenergia</a:t>
            </a:r>
          </a:p>
          <a:p>
            <a:pPr marL="514350" indent="-514350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szélenergia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egy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megújuló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energiaforrás , termelése környezetvédő és olcsó ezért nagyon elterjedt egész Európában.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első technológia a </a:t>
            </a:r>
            <a:r>
              <a:rPr lang="hu-H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szélmalom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volt, amelyben a szélenergia csak mechanikus szerkezetet működtetett.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Modern formája a </a:t>
            </a:r>
            <a:r>
              <a:rPr lang="hu-H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szélturbina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lapátjainak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forgása elektromos áramot termel.</a:t>
            </a:r>
            <a:endParaRPr lang="hu-HU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o-RO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63-a-kormany-a-szelenergia-engedelyezes-egyszerusiteset-terve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5640">
            <a:off x="358804" y="3359207"/>
            <a:ext cx="2214554" cy="22145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Picture 4" descr="450px-Porin_Reposaaren_tuulivoimapuist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1220">
            <a:off x="2928926" y="3000372"/>
            <a:ext cx="2164950" cy="288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b_a-megujulo-energia-onmagaban-keves-201104071624288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2392">
            <a:off x="5643570" y="3714752"/>
            <a:ext cx="3143272" cy="1975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43240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hu-H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lturbin</a:t>
            </a:r>
            <a:r>
              <a:rPr lang="hu-H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ro-RO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hu-H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Vízenergia</a:t>
            </a:r>
            <a:endParaRPr lang="hu-HU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víz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energiáját is ugyanúgy mint a napenergiát</a:t>
            </a:r>
            <a:r>
              <a:rPr lang="ro-RO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az ősidők óta használják.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Folyóknál és tavaknál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használható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Felhasználásakor egy folyó gravitációs esését egy helyre koncentrálják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vízierőművek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(duzzasztógátak, malmok)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segítségével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Ezeken a helyeken turbinák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találhatóak, </a:t>
            </a:r>
            <a:r>
              <a:rPr lang="hu-H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amelyek egy generátort, vagy más gépet hajtanak meg, hogy elektromos áramot fejlesszenek.</a:t>
            </a:r>
          </a:p>
        </p:txBody>
      </p:sp>
      <p:pic>
        <p:nvPicPr>
          <p:cNvPr id="4" name="Picture 3" descr="vizenergia_cikk_vitaminsziget_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214686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viziker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2928958" cy="2116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4414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Duzzasztog</a:t>
            </a:r>
            <a:r>
              <a:rPr lang="hu-H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o-RO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7150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zmalom</a:t>
            </a:r>
            <a:endParaRPr lang="ro-RO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Biomassza</a:t>
            </a:r>
            <a:endParaRPr lang="en-US" sz="14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biomassza 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energetikailag 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hasznosítható 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növények, termés, melléktermékek, növények és állati hulladékok.</a:t>
            </a:r>
          </a:p>
          <a:p>
            <a:pPr marL="514350" indent="-514350">
              <a:buNone/>
            </a:pPr>
            <a:endParaRPr lang="hu-HU" sz="1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u-HU" sz="14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biomasszaát 5 energiaforrásból lehet kapni: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Szemét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Hulladék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Biogáz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Alkohol alapú üzemanyagok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Cukornád és kukorica felhasználásával bioüzemanyagok 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készíthetőek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o-RO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iomas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0923">
            <a:off x="737665" y="4094484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asif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1440">
            <a:off x="5262861" y="4085938"/>
            <a:ext cx="2290822" cy="1809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28992" y="4357694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Biomassz</a:t>
            </a:r>
            <a:r>
              <a:rPr lang="hu-H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</a:t>
            </a:r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haszn</a:t>
            </a:r>
            <a:r>
              <a:rPr lang="hu-H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</a:t>
            </a:r>
            <a:r>
              <a:rPr lang="hu-H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sz="1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szpor</a:t>
            </a:r>
            <a:endParaRPr lang="ro-RO" sz="1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710" y="492919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Biomassza</a:t>
            </a:r>
            <a:r>
              <a:rPr 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en-US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</a:t>
            </a:r>
            <a:endParaRPr lang="ro-RO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364</TotalTime>
  <Words>558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Megújuló Energiaforrások</vt:lpstr>
      <vt:lpstr>PowerPoint Presentation</vt:lpstr>
      <vt:lpstr>Mi az hogy Megújuló Energiaforrás?</vt:lpstr>
      <vt:lpstr>PowerPoint Presentation</vt:lpstr>
      <vt:lpstr>Napenergia </vt:lpstr>
      <vt:lpstr>Napenergia</vt:lpstr>
      <vt:lpstr>PowerPoint Presentation</vt:lpstr>
      <vt:lpstr>PowerPoint Presentation</vt:lpstr>
      <vt:lpstr>PowerPoint Presentation</vt:lpstr>
      <vt:lpstr>Biomassza alapjai </vt:lpstr>
      <vt:lpstr>PowerPoint Presentation</vt:lpstr>
      <vt:lpstr>PowerPoint Presentation</vt:lpstr>
      <vt:lpstr>PowerPoint Presentation</vt:lpstr>
      <vt:lpstr>PowerPoint Presentation</vt:lpstr>
      <vt:lpstr>Források: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Energiaforrások</dc:title>
  <dc:creator>Begidzsán Arnold</dc:creator>
  <cp:lastModifiedBy>john</cp:lastModifiedBy>
  <cp:revision>41</cp:revision>
  <dcterms:created xsi:type="dcterms:W3CDTF">2013-02-03T12:40:52Z</dcterms:created>
  <dcterms:modified xsi:type="dcterms:W3CDTF">2013-02-15T17:40:36Z</dcterms:modified>
</cp:coreProperties>
</file>