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9" r:id="rId5"/>
    <p:sldId id="260" r:id="rId6"/>
    <p:sldId id="269" r:id="rId7"/>
    <p:sldId id="268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1" r:id="rId18"/>
    <p:sldId id="262" r:id="rId19"/>
    <p:sldId id="278" r:id="rId20"/>
    <p:sldId id="266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Cellák és tartalmuk formázása táblázatkezelő programban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Készítette: Zágonyi Abigél</a:t>
            </a:r>
          </a:p>
          <a:p>
            <a:r>
              <a:rPr lang="hu-HU" dirty="0" smtClean="0"/>
              <a:t>Felkészítő tanár: Fegyver Imre</a:t>
            </a:r>
          </a:p>
          <a:p>
            <a:r>
              <a:rPr lang="hu-HU" dirty="0" smtClean="0"/>
              <a:t>Huszár Gál Iskola 4030 Debrecen,  Diószegi út 15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985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Remélem jó lett! Mos adjunk egy külső szegélyt a táblázat szélén lévő celláknak!</a:t>
            </a:r>
            <a:endParaRPr lang="hu-H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2925" y="1882775"/>
            <a:ext cx="80581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Most így kell kinéznie: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35265"/>
            <a:ext cx="8229600" cy="423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Itt sok gomb van még, lássuk mire valók ezek.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Itt a szöveg</a:t>
            </a:r>
          </a:p>
          <a:p>
            <a:pPr>
              <a:buNone/>
            </a:pPr>
            <a:r>
              <a:rPr lang="hu-HU" dirty="0" smtClean="0"/>
              <a:t>betűit</a:t>
            </a:r>
          </a:p>
          <a:p>
            <a:pPr>
              <a:buNone/>
            </a:pPr>
            <a:r>
              <a:rPr lang="hu-HU" dirty="0" smtClean="0"/>
              <a:t>szerkesztheted.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402" y="1628800"/>
            <a:ext cx="5591598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Itt a cellába</a:t>
            </a:r>
          </a:p>
          <a:p>
            <a:pPr>
              <a:buNone/>
            </a:pPr>
            <a:r>
              <a:rPr lang="hu-HU" dirty="0" smtClean="0"/>
              <a:t>írt számoknak</a:t>
            </a:r>
          </a:p>
          <a:p>
            <a:pPr>
              <a:buNone/>
            </a:pPr>
            <a:r>
              <a:rPr lang="hu-HU" dirty="0" smtClean="0"/>
              <a:t> tudod megadni</a:t>
            </a:r>
          </a:p>
          <a:p>
            <a:pPr>
              <a:buNone/>
            </a:pPr>
            <a:r>
              <a:rPr lang="hu-HU" dirty="0" smtClean="0"/>
              <a:t>a formátumát.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401" y="1556792"/>
            <a:ext cx="5591599" cy="49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Itt a cellába</a:t>
            </a:r>
          </a:p>
          <a:p>
            <a:pPr>
              <a:buNone/>
            </a:pPr>
            <a:r>
              <a:rPr lang="hu-HU" dirty="0" smtClean="0"/>
              <a:t>írt szöveget</a:t>
            </a:r>
          </a:p>
          <a:p>
            <a:pPr>
              <a:buNone/>
            </a:pPr>
            <a:r>
              <a:rPr lang="hu-HU" dirty="0" smtClean="0"/>
              <a:t>tudod</a:t>
            </a:r>
          </a:p>
          <a:p>
            <a:pPr>
              <a:buNone/>
            </a:pPr>
            <a:r>
              <a:rPr lang="hu-HU" dirty="0" smtClean="0"/>
              <a:t>szerkesztgetni,</a:t>
            </a:r>
          </a:p>
          <a:p>
            <a:pPr>
              <a:buNone/>
            </a:pPr>
            <a:r>
              <a:rPr lang="hu-HU" dirty="0" smtClean="0"/>
              <a:t>de itt másképp</a:t>
            </a:r>
          </a:p>
          <a:p>
            <a:pPr>
              <a:buNone/>
            </a:pPr>
            <a:r>
              <a:rPr lang="hu-HU" dirty="0" smtClean="0"/>
              <a:t>mint ezelőtt.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429" y="1556792"/>
            <a:ext cx="575457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Itt a cella színét</a:t>
            </a:r>
          </a:p>
          <a:p>
            <a:pPr>
              <a:buNone/>
            </a:pPr>
            <a:r>
              <a:rPr lang="hu-HU" dirty="0" smtClean="0"/>
              <a:t>tudod megadni,</a:t>
            </a:r>
          </a:p>
          <a:p>
            <a:pPr>
              <a:buNone/>
            </a:pPr>
            <a:r>
              <a:rPr lang="hu-HU" dirty="0" smtClean="0"/>
              <a:t> de erről majd</a:t>
            </a:r>
          </a:p>
          <a:p>
            <a:pPr>
              <a:buNone/>
            </a:pPr>
            <a:r>
              <a:rPr lang="hu-HU" dirty="0" smtClean="0"/>
              <a:t>később.</a:t>
            </a:r>
            <a:endParaRPr lang="hu-H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084" y="1772816"/>
            <a:ext cx="5021192" cy="44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Itt az egyes</a:t>
            </a:r>
          </a:p>
          <a:p>
            <a:pPr>
              <a:buNone/>
            </a:pPr>
            <a:r>
              <a:rPr lang="hu-HU" dirty="0" smtClean="0"/>
              <a:t>cellák tartalmát</a:t>
            </a:r>
          </a:p>
          <a:p>
            <a:pPr>
              <a:buNone/>
            </a:pPr>
            <a:r>
              <a:rPr lang="hu-HU" dirty="0" smtClean="0"/>
              <a:t>tudod elrejteni,</a:t>
            </a:r>
          </a:p>
          <a:p>
            <a:pPr>
              <a:buNone/>
            </a:pPr>
            <a:r>
              <a:rPr lang="hu-HU" dirty="0" smtClean="0"/>
              <a:t>de erre nem lesz </a:t>
            </a:r>
          </a:p>
          <a:p>
            <a:pPr>
              <a:buNone/>
            </a:pPr>
            <a:r>
              <a:rPr lang="hu-HU" dirty="0" smtClean="0"/>
              <a:t>szükséged, </a:t>
            </a:r>
          </a:p>
          <a:p>
            <a:pPr>
              <a:buNone/>
            </a:pPr>
            <a:r>
              <a:rPr lang="hu-HU" dirty="0" smtClean="0"/>
              <a:t>hacsak nem</a:t>
            </a:r>
          </a:p>
          <a:p>
            <a:pPr>
              <a:buNone/>
            </a:pPr>
            <a:r>
              <a:rPr lang="hu-HU" dirty="0" smtClean="0"/>
              <a:t>akarod feltörni </a:t>
            </a:r>
          </a:p>
          <a:p>
            <a:pPr>
              <a:buNone/>
            </a:pPr>
            <a:r>
              <a:rPr lang="hu-HU" dirty="0" smtClean="0"/>
              <a:t>a NASA kódját</a:t>
            </a:r>
          </a:p>
          <a:p>
            <a:pPr>
              <a:buNone/>
            </a:pPr>
            <a:r>
              <a:rPr lang="hu-HU" dirty="0" smtClean="0"/>
              <a:t>egy </a:t>
            </a:r>
            <a:r>
              <a:rPr lang="hu-HU" dirty="0" err="1" smtClean="0"/>
              <a:t>excel</a:t>
            </a:r>
            <a:r>
              <a:rPr lang="hu-HU" dirty="0" smtClean="0"/>
              <a:t> fájlon</a:t>
            </a:r>
          </a:p>
          <a:p>
            <a:pPr>
              <a:buNone/>
            </a:pPr>
            <a:r>
              <a:rPr lang="hu-HU" dirty="0" smtClean="0"/>
              <a:t>keresztül.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6455" y="1628800"/>
            <a:ext cx="591754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2420888"/>
            <a:ext cx="8229600" cy="4709160"/>
          </a:xfrm>
        </p:spPr>
        <p:txBody>
          <a:bodyPr/>
          <a:lstStyle/>
          <a:p>
            <a:r>
              <a:rPr lang="hu-HU" dirty="0" smtClean="0"/>
              <a:t>A cellákat ki is színezheted, bármi alapján. Mindegyiket olyanra csinálod amilyenre akarod!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657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Itt választhatod ki hogy milyen színűre szeretnéd!</a:t>
            </a:r>
            <a:endParaRPr lang="hu-H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61509"/>
            <a:ext cx="8229600" cy="43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zis 4"/>
          <p:cNvSpPr/>
          <p:nvPr/>
        </p:nvSpPr>
        <p:spPr>
          <a:xfrm>
            <a:off x="1475656" y="2564904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23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9600" dirty="0" smtClean="0"/>
              <a:t>Köszönöm, hogy velem tanultatok!</a:t>
            </a:r>
            <a:endParaRPr lang="hu-H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Ebben a diasorban megtanítalak titeket cellát formázni!</a:t>
            </a:r>
          </a:p>
          <a:p>
            <a:r>
              <a:rPr lang="hu-HU" dirty="0" smtClean="0"/>
              <a:t>Igyekszem minél érthetőbben és világosabban elmagyarázni.</a:t>
            </a:r>
          </a:p>
          <a:p>
            <a:r>
              <a:rPr lang="hu-HU" dirty="0" smtClean="0"/>
              <a:t>A magyarázatokat képekkel egészítem ki hogy még érthetőbb legyen.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646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Készítette:  </a:t>
            </a:r>
            <a:r>
              <a:rPr lang="hu-HU" dirty="0" err="1" smtClean="0"/>
              <a:t>Zágonyi</a:t>
            </a:r>
            <a:r>
              <a:rPr lang="hu-HU" dirty="0" smtClean="0"/>
              <a:t> </a:t>
            </a:r>
            <a:r>
              <a:rPr lang="hu-HU" dirty="0" err="1" smtClean="0"/>
              <a:t>Abgiél</a:t>
            </a:r>
            <a:endParaRPr lang="hu-HU" dirty="0" smtClean="0"/>
          </a:p>
          <a:p>
            <a:r>
              <a:rPr lang="hu-HU" dirty="0" smtClean="0"/>
              <a:t>Fényképezte: </a:t>
            </a:r>
            <a:r>
              <a:rPr lang="hu-HU" dirty="0" err="1" smtClean="0"/>
              <a:t>Zágonyi</a:t>
            </a:r>
            <a:r>
              <a:rPr lang="hu-HU" dirty="0" smtClean="0"/>
              <a:t> Abigél</a:t>
            </a:r>
          </a:p>
          <a:p>
            <a:r>
              <a:rPr lang="hu-HU" dirty="0" smtClean="0"/>
              <a:t>Producer: </a:t>
            </a:r>
            <a:r>
              <a:rPr lang="hu-HU" dirty="0" err="1" smtClean="0"/>
              <a:t>Zágonyi</a:t>
            </a:r>
            <a:r>
              <a:rPr lang="hu-HU" dirty="0" smtClean="0"/>
              <a:t> Abigél</a:t>
            </a:r>
          </a:p>
          <a:p>
            <a:r>
              <a:rPr lang="hu-HU" dirty="0" smtClean="0"/>
              <a:t>Szerkesztő: </a:t>
            </a:r>
            <a:r>
              <a:rPr lang="hu-HU" dirty="0" err="1" smtClean="0"/>
              <a:t>Zágonyi</a:t>
            </a:r>
            <a:r>
              <a:rPr lang="hu-HU" dirty="0" smtClean="0"/>
              <a:t> Abigél</a:t>
            </a:r>
          </a:p>
          <a:p>
            <a:r>
              <a:rPr lang="hu-HU" dirty="0" smtClean="0"/>
              <a:t>Vágó: </a:t>
            </a:r>
            <a:r>
              <a:rPr lang="hu-HU" dirty="0" err="1" smtClean="0"/>
              <a:t>Zágonyi</a:t>
            </a:r>
            <a:r>
              <a:rPr lang="hu-HU" dirty="0" smtClean="0"/>
              <a:t> Abigél</a:t>
            </a:r>
          </a:p>
          <a:p>
            <a:r>
              <a:rPr lang="hu-HU" dirty="0" smtClean="0"/>
              <a:t>Bemutatja: </a:t>
            </a:r>
            <a:r>
              <a:rPr lang="hu-HU" dirty="0" err="1" smtClean="0"/>
              <a:t>Zágonyi</a:t>
            </a:r>
            <a:r>
              <a:rPr lang="hu-HU" dirty="0" smtClean="0"/>
              <a:t> Abigél filmstúdiója (a neve tikos)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041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excel</a:t>
            </a:r>
            <a:r>
              <a:rPr lang="hu-HU" dirty="0" smtClean="0"/>
              <a:t> fájl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Táblázatot készíteni ezt a programot ajánlom.</a:t>
            </a:r>
          </a:p>
          <a:p>
            <a:r>
              <a:rPr lang="hu-HU" dirty="0" smtClean="0"/>
              <a:t>Ha megnyitsz egyet így kell kinéznie:</a:t>
            </a:r>
          </a:p>
          <a:p>
            <a:endParaRPr lang="hu-HU" dirty="0"/>
          </a:p>
        </p:txBody>
      </p:sp>
      <p:pic>
        <p:nvPicPr>
          <p:cNvPr id="1030" name="Picture 6" descr="C:\Profiles\tanuló\Desktop\Abigélű\Infó\Névtel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90" y="2708920"/>
            <a:ext cx="783654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94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Nézzük meg mik láthatóak itt, amikre szükséged lesz!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Ezzel a celládnak adhatsz valamilyen szegélyt. Annyi cellának amennyinek akarsz és ki is választhatod hogy hova és milyen szegélyt akarsz neki.</a:t>
            </a:r>
          </a:p>
          <a:p>
            <a:r>
              <a:rPr lang="hu-HU" dirty="0" smtClean="0"/>
              <a:t>Lássunk hát egy példát!</a:t>
            </a:r>
          </a:p>
          <a:p>
            <a:endParaRPr lang="hu-HU" dirty="0"/>
          </a:p>
        </p:txBody>
      </p:sp>
      <p:pic>
        <p:nvPicPr>
          <p:cNvPr id="11266" name="Picture 2" descr="H:\Infó verseny\Paintek\Névtele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1317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91264" cy="178621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Ebben a táblázatban a zoknik mintáját,színét és számát láthatod. Csináljunk neki szegélyt!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284984"/>
            <a:ext cx="8229600" cy="45259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6468"/>
            <a:ext cx="8630606" cy="440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88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Ha lenyitod, láthatsz pár szegélyt, de ha még különlegesebbet szeretnél, kattints a további szegélyek gombra.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3054039"/>
            <a:ext cx="7344816" cy="377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Itt </a:t>
            </a:r>
          </a:p>
          <a:p>
            <a:pPr>
              <a:buNone/>
            </a:pPr>
            <a:r>
              <a:rPr lang="hu-HU" dirty="0" smtClean="0"/>
              <a:t>választhatod</a:t>
            </a:r>
          </a:p>
          <a:p>
            <a:pPr>
              <a:buNone/>
            </a:pPr>
            <a:r>
              <a:rPr lang="hu-HU" dirty="0" smtClean="0"/>
              <a:t>ki, hogy a</a:t>
            </a:r>
          </a:p>
          <a:p>
            <a:pPr>
              <a:buNone/>
            </a:pPr>
            <a:r>
              <a:rPr lang="hu-HU" dirty="0" smtClean="0"/>
              <a:t>cella melyik</a:t>
            </a:r>
          </a:p>
          <a:p>
            <a:pPr>
              <a:buNone/>
            </a:pPr>
            <a:r>
              <a:rPr lang="hu-HU" dirty="0" smtClean="0"/>
              <a:t>oldalát</a:t>
            </a:r>
          </a:p>
          <a:p>
            <a:pPr>
              <a:buNone/>
            </a:pPr>
            <a:r>
              <a:rPr lang="hu-HU" dirty="0" smtClean="0"/>
              <a:t>szeretnéd</a:t>
            </a:r>
          </a:p>
          <a:p>
            <a:pPr>
              <a:buNone/>
            </a:pPr>
            <a:r>
              <a:rPr lang="hu-HU" dirty="0" smtClean="0"/>
              <a:t>szegélyezni.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3995936" y="3429000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 descr="H:\Infó verseny\Paintek\Névtelen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4559" y="1566104"/>
            <a:ext cx="6009441" cy="5291896"/>
          </a:xfrm>
          <a:prstGeom prst="rect">
            <a:avLst/>
          </a:prstGeom>
          <a:noFill/>
        </p:spPr>
      </p:pic>
      <p:sp>
        <p:nvSpPr>
          <p:cNvPr id="8" name="Ellipszis 7"/>
          <p:cNvSpPr/>
          <p:nvPr/>
        </p:nvSpPr>
        <p:spPr>
          <a:xfrm>
            <a:off x="5148064" y="3356992"/>
            <a:ext cx="432048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5508104" y="4509120"/>
            <a:ext cx="23042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 alak 10"/>
          <p:cNvSpPr/>
          <p:nvPr/>
        </p:nvSpPr>
        <p:spPr>
          <a:xfrm>
            <a:off x="5148064" y="3501008"/>
            <a:ext cx="2592288" cy="1656184"/>
          </a:xfrm>
          <a:prstGeom prst="corner">
            <a:avLst>
              <a:gd name="adj1" fmla="val 34428"/>
              <a:gd name="adj2" fmla="val 2829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Gondolom</a:t>
            </a:r>
          </a:p>
          <a:p>
            <a:pPr>
              <a:buNone/>
            </a:pPr>
            <a:r>
              <a:rPr lang="hu-HU" dirty="0" smtClean="0"/>
              <a:t>egyértelmű,</a:t>
            </a:r>
          </a:p>
          <a:p>
            <a:pPr>
              <a:buNone/>
            </a:pPr>
            <a:r>
              <a:rPr lang="hu-HU" dirty="0" smtClean="0"/>
              <a:t>hogy itt azt</a:t>
            </a:r>
          </a:p>
          <a:p>
            <a:pPr>
              <a:buNone/>
            </a:pPr>
            <a:r>
              <a:rPr lang="hu-HU" dirty="0" smtClean="0"/>
              <a:t>választhatod ki,</a:t>
            </a:r>
          </a:p>
          <a:p>
            <a:pPr>
              <a:buNone/>
            </a:pPr>
            <a:r>
              <a:rPr lang="hu-HU" dirty="0" smtClean="0"/>
              <a:t>milyen stílusút</a:t>
            </a:r>
          </a:p>
          <a:p>
            <a:pPr>
              <a:buNone/>
            </a:pPr>
            <a:r>
              <a:rPr lang="hu-HU" dirty="0" smtClean="0"/>
              <a:t>és színűt</a:t>
            </a:r>
          </a:p>
          <a:p>
            <a:pPr>
              <a:buNone/>
            </a:pPr>
            <a:r>
              <a:rPr lang="hu-HU" dirty="0" smtClean="0"/>
              <a:t>szeretnél.</a:t>
            </a:r>
            <a:endParaRPr lang="hu-HU" dirty="0"/>
          </a:p>
        </p:txBody>
      </p:sp>
      <p:pic>
        <p:nvPicPr>
          <p:cNvPr id="4" name="Picture 2" descr="H:\Infó verseny\Paintek\Névtelen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86528"/>
            <a:ext cx="5447613" cy="4797152"/>
          </a:xfrm>
          <a:prstGeom prst="rect">
            <a:avLst/>
          </a:prstGeom>
          <a:noFill/>
        </p:spPr>
      </p:pic>
      <p:sp>
        <p:nvSpPr>
          <p:cNvPr id="7" name="Lekerekített téglalap 6"/>
          <p:cNvSpPr/>
          <p:nvPr/>
        </p:nvSpPr>
        <p:spPr>
          <a:xfrm>
            <a:off x="3491880" y="2492896"/>
            <a:ext cx="1584176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456444" y="2276872"/>
            <a:ext cx="2088232" cy="22322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Tehát akkor adjunk egy felső szegélyt a táblázat felső sorában lévő celláknak.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306896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1.  Kijelölöd a cellákat, majd rámész a cellaformázásra.</a:t>
            </a:r>
          </a:p>
          <a:p>
            <a:pPr>
              <a:buNone/>
            </a:pPr>
            <a:r>
              <a:rPr lang="hu-HU" dirty="0" smtClean="0"/>
              <a:t>2. Rámész a felső szegély gombra majd megnyomod az </a:t>
            </a:r>
            <a:r>
              <a:rPr lang="hu-HU" dirty="0" err="1" smtClean="0"/>
              <a:t>OK-ot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Ha jól csináltad most ezt kell látnod: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</TotalTime>
  <Words>368</Words>
  <Application>Microsoft Office PowerPoint</Application>
  <PresentationFormat>Diavetítés a képernyőre (4:3 oldalarány)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Hegycsúcs</vt:lpstr>
      <vt:lpstr>Cellák és tartalmuk formázása táblázatkezelő programban</vt:lpstr>
      <vt:lpstr>2. dia</vt:lpstr>
      <vt:lpstr>Az excel fájl</vt:lpstr>
      <vt:lpstr>Nézzük meg mik láthatóak itt, amikre szükséged lesz!</vt:lpstr>
      <vt:lpstr>Ebben a táblázatban a zoknik mintáját,színét és számát láthatod. Csináljunk neki szegélyt!</vt:lpstr>
      <vt:lpstr>Ha lenyitod, láthatsz pár szegélyt, de ha még különlegesebbet szeretnél, kattints a további szegélyek gombra.</vt:lpstr>
      <vt:lpstr>7. dia</vt:lpstr>
      <vt:lpstr>8. dia</vt:lpstr>
      <vt:lpstr>Tehát akkor adjunk egy felső szegélyt a táblázat felső sorában lévő celláknak. </vt:lpstr>
      <vt:lpstr>Remélem jó lett! Mos adjunk egy külső szegélyt a táblázat szélén lévő celláknak!</vt:lpstr>
      <vt:lpstr>Most így kell kinéznie:</vt:lpstr>
      <vt:lpstr>Itt sok gomb van még, lássuk mire valók ezek.</vt:lpstr>
      <vt:lpstr>13. dia</vt:lpstr>
      <vt:lpstr>14. dia</vt:lpstr>
      <vt:lpstr>15. dia</vt:lpstr>
      <vt:lpstr>16. dia</vt:lpstr>
      <vt:lpstr>17. dia</vt:lpstr>
      <vt:lpstr>Itt választhatod ki hogy milyen színűre szeretnéd!</vt:lpstr>
      <vt:lpstr>19. dia</vt:lpstr>
      <vt:lpstr>20.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Cellák és tartalmuk formázása táblázatkezelő programban</dc:title>
  <dc:creator>tanuló</dc:creator>
  <cp:lastModifiedBy>gtportal</cp:lastModifiedBy>
  <cp:revision>16</cp:revision>
  <dcterms:created xsi:type="dcterms:W3CDTF">2012-02-01T08:17:34Z</dcterms:created>
  <dcterms:modified xsi:type="dcterms:W3CDTF">2012-02-11T08:30:51Z</dcterms:modified>
</cp:coreProperties>
</file>