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sldIdLst>
    <p:sldId id="257" r:id="rId2"/>
    <p:sldId id="256" r:id="rId3"/>
    <p:sldId id="258" r:id="rId4"/>
    <p:sldId id="265" r:id="rId5"/>
    <p:sldId id="267" r:id="rId6"/>
    <p:sldId id="263" r:id="rId7"/>
    <p:sldId id="270" r:id="rId8"/>
    <p:sldId id="277" r:id="rId9"/>
    <p:sldId id="275" r:id="rId10"/>
    <p:sldId id="269" r:id="rId11"/>
    <p:sldId id="278" r:id="rId12"/>
    <p:sldId id="268" r:id="rId13"/>
    <p:sldId id="272" r:id="rId14"/>
  </p:sldIdLst>
  <p:sldSz cx="9361488" cy="7200900"/>
  <p:notesSz cx="6858000" cy="9144000"/>
  <p:defaultTextStyle>
    <a:defPPr>
      <a:defRPr lang="hu-HU"/>
    </a:defPPr>
    <a:lvl1pPr marL="0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161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322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483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644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805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967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127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289" algn="l" defTabSz="946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264"/>
      </p:cViewPr>
      <p:guideLst>
        <p:guide orient="horz" pos="2268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C2F2492-325B-453B-92FF-88455B189AB6}" type="presOf" srcId="{3A0248F9-7599-4611-984D-8676BD314279}" destId="{681BD0AD-BE99-4762-B2AA-9CDD9B47E753}" srcOrd="0" destOrd="0" presId="urn:microsoft.com/office/officeart/2008/layout/VerticalAccentList"/>
    <dgm:cxn modelId="{D7E13A89-0F3D-4246-8075-726ED6DE9631}" type="presOf" srcId="{A0DB7B1F-709C-454E-8F52-863E08A61832}" destId="{7FFDDB83-DCA8-4142-A03A-B321B7AF2554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72AE9AB1-7FE5-451C-9445-E18C60284F55}" type="presOf" srcId="{1FDAF519-6E66-4967-BD1E-4BA0004CB9BD}" destId="{72D58350-C2B4-4CF1-8881-9ECA9D44EFFF}" srcOrd="0" destOrd="0" presId="urn:microsoft.com/office/officeart/2008/layout/VerticalAccentList"/>
    <dgm:cxn modelId="{6358A774-0285-436A-82F9-D17C0D1CEC45}" type="presOf" srcId="{A906806F-676D-4E06-ABC4-F4D6A06B6B9B}" destId="{29C121C8-D95C-437C-97B6-F4A2420DF77A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C6E7CF74-B4DA-40DD-A54C-4BCF1E732D97}" type="presOf" srcId="{FF1CB57D-D8B0-4A1D-8F3B-E394673426CD}" destId="{E0D4345B-328C-44AF-8472-91C190577F0B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FCDEEC20-F7B2-41F9-B631-6AAD7D2089AF}" type="presOf" srcId="{5569FD33-0FD7-410B-84EA-73C9233651D7}" destId="{77AA5CF1-38E5-489B-85EC-0F9A0CF5DBCF}" srcOrd="0" destOrd="0" presId="urn:microsoft.com/office/officeart/2008/layout/VerticalAccentList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7AAFF29A-D0C2-4EFB-A5EE-1A2224C5ECB1}" type="presOf" srcId="{E71CDAD2-FCE0-4BDC-8E06-9CB9B9EA120F}" destId="{CD0BC075-B117-4FB8-BFAD-E65E541A96DD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4C20DF80-B321-4CD3-9C58-F55D9291BB86}" type="presParOf" srcId="{72D58350-C2B4-4CF1-8881-9ECA9D44EFFF}" destId="{C142E7D2-C071-43B8-AD1B-FE4543BF193F}" srcOrd="0" destOrd="0" presId="urn:microsoft.com/office/officeart/2008/layout/VerticalAccentList"/>
    <dgm:cxn modelId="{C97AFC14-6640-45CF-865B-A32E8BA47600}" type="presParOf" srcId="{C142E7D2-C071-43B8-AD1B-FE4543BF193F}" destId="{CD0BC075-B117-4FB8-BFAD-E65E541A96DD}" srcOrd="0" destOrd="0" presId="urn:microsoft.com/office/officeart/2008/layout/VerticalAccentList"/>
    <dgm:cxn modelId="{681A6E26-9FDC-4E41-82A1-EC8778C47BAA}" type="presParOf" srcId="{72D58350-C2B4-4CF1-8881-9ECA9D44EFFF}" destId="{CEB98B24-35BD-43BD-8F42-0DEEEBB78B6D}" srcOrd="1" destOrd="0" presId="urn:microsoft.com/office/officeart/2008/layout/VerticalAccentList"/>
    <dgm:cxn modelId="{37CC4594-5198-415A-9DA2-DDBF7EB72EB7}" type="presParOf" srcId="{CEB98B24-35BD-43BD-8F42-0DEEEBB78B6D}" destId="{3B681F04-7832-4A25-8D1D-5A412EBC19F6}" srcOrd="0" destOrd="0" presId="urn:microsoft.com/office/officeart/2008/layout/VerticalAccentList"/>
    <dgm:cxn modelId="{1C9B4F70-67D0-468C-84B8-DF9C7E8C48B4}" type="presParOf" srcId="{CEB98B24-35BD-43BD-8F42-0DEEEBB78B6D}" destId="{ACADE920-434F-43A3-BBAE-D1794250B105}" srcOrd="1" destOrd="0" presId="urn:microsoft.com/office/officeart/2008/layout/VerticalAccentList"/>
    <dgm:cxn modelId="{28B0ECAF-BB1C-4FE9-9533-49FD597D18A4}" type="presParOf" srcId="{CEB98B24-35BD-43BD-8F42-0DEEEBB78B6D}" destId="{8D241349-8111-486C-BBC1-4383C00FE198}" srcOrd="2" destOrd="0" presId="urn:microsoft.com/office/officeart/2008/layout/VerticalAccentList"/>
    <dgm:cxn modelId="{F7270FCC-79F2-4821-B28D-177BA9644DA1}" type="presParOf" srcId="{CEB98B24-35BD-43BD-8F42-0DEEEBB78B6D}" destId="{7BB89614-69E8-44ED-8A6A-884065AFDDE8}" srcOrd="3" destOrd="0" presId="urn:microsoft.com/office/officeart/2008/layout/VerticalAccentList"/>
    <dgm:cxn modelId="{E7B3791E-1FFE-4F3D-9847-E493A20FA818}" type="presParOf" srcId="{CEB98B24-35BD-43BD-8F42-0DEEEBB78B6D}" destId="{D15C8450-0C36-42B8-8AAA-7CF291B3C30D}" srcOrd="4" destOrd="0" presId="urn:microsoft.com/office/officeart/2008/layout/VerticalAccentList"/>
    <dgm:cxn modelId="{B0ADD1A7-9E39-4C8F-8897-9ECFF533823C}" type="presParOf" srcId="{CEB98B24-35BD-43BD-8F42-0DEEEBB78B6D}" destId="{2E464E8D-4FAB-4BFC-8DF2-4D98A063C481}" srcOrd="5" destOrd="0" presId="urn:microsoft.com/office/officeart/2008/layout/VerticalAccentList"/>
    <dgm:cxn modelId="{3E89700D-923C-460C-80EC-F89BC6C000BA}" type="presParOf" srcId="{CEB98B24-35BD-43BD-8F42-0DEEEBB78B6D}" destId="{DE15FBC6-658E-4309-A9ED-533486B7FCC9}" srcOrd="6" destOrd="0" presId="urn:microsoft.com/office/officeart/2008/layout/VerticalAccentList"/>
    <dgm:cxn modelId="{D155428C-690C-49EB-821D-972DF259B6A7}" type="presParOf" srcId="{CEB98B24-35BD-43BD-8F42-0DEEEBB78B6D}" destId="{77AA5CF1-38E5-489B-85EC-0F9A0CF5DBCF}" srcOrd="7" destOrd="0" presId="urn:microsoft.com/office/officeart/2008/layout/VerticalAccentList"/>
    <dgm:cxn modelId="{648C1048-CA19-4CAA-B1D3-0B5AD8E54B3F}" type="presParOf" srcId="{72D58350-C2B4-4CF1-8881-9ECA9D44EFFF}" destId="{5D5691CF-FB17-4469-A1BA-9EB3DD1BCCD3}" srcOrd="2" destOrd="0" presId="urn:microsoft.com/office/officeart/2008/layout/VerticalAccentList"/>
    <dgm:cxn modelId="{D156803D-0E8A-465A-871B-5FAFF9C2E646}" type="presParOf" srcId="{72D58350-C2B4-4CF1-8881-9ECA9D44EFFF}" destId="{7FDB6E56-1438-4E8D-A796-AD29200685D5}" srcOrd="3" destOrd="0" presId="urn:microsoft.com/office/officeart/2008/layout/VerticalAccentList"/>
    <dgm:cxn modelId="{8EB3871B-0D8E-4E7B-B883-E44A5D34481D}" type="presParOf" srcId="{7FDB6E56-1438-4E8D-A796-AD29200685D5}" destId="{E0D4345B-328C-44AF-8472-91C190577F0B}" srcOrd="0" destOrd="0" presId="urn:microsoft.com/office/officeart/2008/layout/VerticalAccentList"/>
    <dgm:cxn modelId="{8FCA24F7-F717-4304-98C5-ECBFC6FC019D}" type="presParOf" srcId="{72D58350-C2B4-4CF1-8881-9ECA9D44EFFF}" destId="{22E1092A-CE56-4B63-B1E9-9F470A3F5D3B}" srcOrd="4" destOrd="0" presId="urn:microsoft.com/office/officeart/2008/layout/VerticalAccentList"/>
    <dgm:cxn modelId="{14807F3A-1044-4191-A8D7-C82FC965BC18}" type="presParOf" srcId="{22E1092A-CE56-4B63-B1E9-9F470A3F5D3B}" destId="{9BD293F6-BC35-4179-931A-AABC0D7E376A}" srcOrd="0" destOrd="0" presId="urn:microsoft.com/office/officeart/2008/layout/VerticalAccentList"/>
    <dgm:cxn modelId="{5E79165D-3BCB-4F28-BFE0-61B4B68124A0}" type="presParOf" srcId="{22E1092A-CE56-4B63-B1E9-9F470A3F5D3B}" destId="{4D005D71-0782-41A4-A480-C3D513D0DC41}" srcOrd="1" destOrd="0" presId="urn:microsoft.com/office/officeart/2008/layout/VerticalAccentList"/>
    <dgm:cxn modelId="{045AB48F-C0FF-46E4-B7E7-B6368749A9FB}" type="presParOf" srcId="{22E1092A-CE56-4B63-B1E9-9F470A3F5D3B}" destId="{06472F6B-7B76-4AB5-A623-EA2FBEF7A59E}" srcOrd="2" destOrd="0" presId="urn:microsoft.com/office/officeart/2008/layout/VerticalAccentList"/>
    <dgm:cxn modelId="{9E1E461D-1F92-4559-9A22-BEEC554D239D}" type="presParOf" srcId="{22E1092A-CE56-4B63-B1E9-9F470A3F5D3B}" destId="{707F2C67-910B-4343-B7BF-93E3DA320F15}" srcOrd="3" destOrd="0" presId="urn:microsoft.com/office/officeart/2008/layout/VerticalAccentList"/>
    <dgm:cxn modelId="{63A4C0E5-29E2-40E9-A5DF-BFC4FC3649D5}" type="presParOf" srcId="{22E1092A-CE56-4B63-B1E9-9F470A3F5D3B}" destId="{26E6A124-EC52-410C-A791-5DC9DB9ED802}" srcOrd="4" destOrd="0" presId="urn:microsoft.com/office/officeart/2008/layout/VerticalAccentList"/>
    <dgm:cxn modelId="{03DF0ACB-3E9F-4B4C-805A-F01282FB0D6E}" type="presParOf" srcId="{22E1092A-CE56-4B63-B1E9-9F470A3F5D3B}" destId="{79759EF9-E8EB-4534-B2AD-72749132F5D4}" srcOrd="5" destOrd="0" presId="urn:microsoft.com/office/officeart/2008/layout/VerticalAccentList"/>
    <dgm:cxn modelId="{B07DD6A3-ECF1-4334-9414-C769DA848E51}" type="presParOf" srcId="{22E1092A-CE56-4B63-B1E9-9F470A3F5D3B}" destId="{DFDD114E-852B-439C-A877-0E9B4BE6FA91}" srcOrd="6" destOrd="0" presId="urn:microsoft.com/office/officeart/2008/layout/VerticalAccentList"/>
    <dgm:cxn modelId="{765F7861-BAF9-412B-8D85-55DA2763CC61}" type="presParOf" srcId="{22E1092A-CE56-4B63-B1E9-9F470A3F5D3B}" destId="{29C121C8-D95C-437C-97B6-F4A2420DF77A}" srcOrd="7" destOrd="0" presId="urn:microsoft.com/office/officeart/2008/layout/VerticalAccentList"/>
    <dgm:cxn modelId="{C1147537-C9A1-4D9C-9B80-A8973B229376}" type="presParOf" srcId="{72D58350-C2B4-4CF1-8881-9ECA9D44EFFF}" destId="{A4CB3A66-8BCF-43E8-B5E6-1933F7AC42CC}" srcOrd="5" destOrd="0" presId="urn:microsoft.com/office/officeart/2008/layout/VerticalAccentList"/>
    <dgm:cxn modelId="{B6530654-E0D0-40F7-9A2C-B72EBA426C24}" type="presParOf" srcId="{72D58350-C2B4-4CF1-8881-9ECA9D44EFFF}" destId="{02E68CE7-A74E-411D-A104-29759C1D693F}" srcOrd="6" destOrd="0" presId="urn:microsoft.com/office/officeart/2008/layout/VerticalAccentList"/>
    <dgm:cxn modelId="{0C37E369-9204-41E7-8747-24AC5EF49E11}" type="presParOf" srcId="{02E68CE7-A74E-411D-A104-29759C1D693F}" destId="{7FFDDB83-DCA8-4142-A03A-B321B7AF2554}" srcOrd="0" destOrd="0" presId="urn:microsoft.com/office/officeart/2008/layout/VerticalAccentList"/>
    <dgm:cxn modelId="{C8E332E5-505C-46C5-8F57-D470F2FC9BBF}" type="presParOf" srcId="{72D58350-C2B4-4CF1-8881-9ECA9D44EFFF}" destId="{E853B761-A2CF-4541-9E4C-FC55FFB118B5}" srcOrd="7" destOrd="0" presId="urn:microsoft.com/office/officeart/2008/layout/VerticalAccentList"/>
    <dgm:cxn modelId="{F6C8449F-FDD6-4F19-B449-E6A000DC86E6}" type="presParOf" srcId="{E853B761-A2CF-4541-9E4C-FC55FFB118B5}" destId="{88E1085B-9C74-420F-AA41-2B72C34D1607}" srcOrd="0" destOrd="0" presId="urn:microsoft.com/office/officeart/2008/layout/VerticalAccentList"/>
    <dgm:cxn modelId="{4AB59ACE-CB95-41EE-A4A8-0EA7CB537582}" type="presParOf" srcId="{E853B761-A2CF-4541-9E4C-FC55FFB118B5}" destId="{432336A1-2C27-4A33-8005-90FD417978E9}" srcOrd="1" destOrd="0" presId="urn:microsoft.com/office/officeart/2008/layout/VerticalAccentList"/>
    <dgm:cxn modelId="{213B0424-C952-4CF2-B0D9-0798F470A580}" type="presParOf" srcId="{E853B761-A2CF-4541-9E4C-FC55FFB118B5}" destId="{75810F51-341D-4448-8B94-F10581AB94DF}" srcOrd="2" destOrd="0" presId="urn:microsoft.com/office/officeart/2008/layout/VerticalAccentList"/>
    <dgm:cxn modelId="{B8743354-CA50-434D-A2E9-E73997619017}" type="presParOf" srcId="{E853B761-A2CF-4541-9E4C-FC55FFB118B5}" destId="{C8767AC9-A446-4AB5-9025-A48DBF802D4B}" srcOrd="3" destOrd="0" presId="urn:microsoft.com/office/officeart/2008/layout/VerticalAccentList"/>
    <dgm:cxn modelId="{659FE5F5-6781-43C3-85F0-81D2D789ACA0}" type="presParOf" srcId="{E853B761-A2CF-4541-9E4C-FC55FFB118B5}" destId="{76876FAD-1F37-475B-B587-BBF269712411}" srcOrd="4" destOrd="0" presId="urn:microsoft.com/office/officeart/2008/layout/VerticalAccentList"/>
    <dgm:cxn modelId="{BD91371A-8C62-4F41-9559-C0A701237256}" type="presParOf" srcId="{E853B761-A2CF-4541-9E4C-FC55FFB118B5}" destId="{E8D95A1F-F76E-44FD-A62B-384AC903F784}" srcOrd="5" destOrd="0" presId="urn:microsoft.com/office/officeart/2008/layout/VerticalAccentList"/>
    <dgm:cxn modelId="{CAAD10DE-D488-475A-B523-29819C1E963B}" type="presParOf" srcId="{E853B761-A2CF-4541-9E4C-FC55FFB118B5}" destId="{EE766F4F-1308-49CB-A027-1372A2594DA0}" srcOrd="6" destOrd="0" presId="urn:microsoft.com/office/officeart/2008/layout/VerticalAccentList"/>
    <dgm:cxn modelId="{23A3963C-DA62-4347-901B-606C1D20728F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8889198-C28E-4E23-811D-43B466F1E3CC}" type="presOf" srcId="{E71CDAD2-FCE0-4BDC-8E06-9CB9B9EA120F}" destId="{CD0BC075-B117-4FB8-BFAD-E65E541A96DD}" srcOrd="0" destOrd="0" presId="urn:microsoft.com/office/officeart/2008/layout/VerticalAccentList"/>
    <dgm:cxn modelId="{2C2E8AC0-863A-4900-915F-1903CC740CCB}" type="presOf" srcId="{FF1CB57D-D8B0-4A1D-8F3B-E394673426CD}" destId="{E0D4345B-328C-44AF-8472-91C190577F0B}" srcOrd="0" destOrd="0" presId="urn:microsoft.com/office/officeart/2008/layout/VerticalAccentList"/>
    <dgm:cxn modelId="{9A764F27-4E6F-496F-A011-278E0013AD0E}" type="presOf" srcId="{3A0248F9-7599-4611-984D-8676BD314279}" destId="{681BD0AD-BE99-4762-B2AA-9CDD9B47E753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B7DE1913-8F59-4AD7-8517-B36B234432F1}" type="presOf" srcId="{1FDAF519-6E66-4967-BD1E-4BA0004CB9BD}" destId="{72D58350-C2B4-4CF1-8881-9ECA9D44EFFF}" srcOrd="0" destOrd="0" presId="urn:microsoft.com/office/officeart/2008/layout/VerticalAccentList"/>
    <dgm:cxn modelId="{36F35B80-B4F1-4C60-98AC-89DA60587A9D}" type="presOf" srcId="{A0DB7B1F-709C-454E-8F52-863E08A61832}" destId="{7FFDDB83-DCA8-4142-A03A-B321B7AF2554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3FC82C52-CEB1-4998-B693-98443B9954BE}" type="presOf" srcId="{A906806F-676D-4E06-ABC4-F4D6A06B6B9B}" destId="{29C121C8-D95C-437C-97B6-F4A2420DF77A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48B7A328-9CA2-4006-BB53-17C95F322A2B}" type="presOf" srcId="{5569FD33-0FD7-410B-84EA-73C9233651D7}" destId="{77AA5CF1-38E5-489B-85EC-0F9A0CF5DBCF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B63414C0-FF27-465A-852B-D917BE13E172}" type="presParOf" srcId="{72D58350-C2B4-4CF1-8881-9ECA9D44EFFF}" destId="{C142E7D2-C071-43B8-AD1B-FE4543BF193F}" srcOrd="0" destOrd="0" presId="urn:microsoft.com/office/officeart/2008/layout/VerticalAccentList"/>
    <dgm:cxn modelId="{236916AD-D054-467C-A559-661994D6384D}" type="presParOf" srcId="{C142E7D2-C071-43B8-AD1B-FE4543BF193F}" destId="{CD0BC075-B117-4FB8-BFAD-E65E541A96DD}" srcOrd="0" destOrd="0" presId="urn:microsoft.com/office/officeart/2008/layout/VerticalAccentList"/>
    <dgm:cxn modelId="{70398468-C826-468D-95E6-6ADA0BB6C14F}" type="presParOf" srcId="{72D58350-C2B4-4CF1-8881-9ECA9D44EFFF}" destId="{CEB98B24-35BD-43BD-8F42-0DEEEBB78B6D}" srcOrd="1" destOrd="0" presId="urn:microsoft.com/office/officeart/2008/layout/VerticalAccentList"/>
    <dgm:cxn modelId="{3304C3ED-CD9F-431F-AEA3-A89344153303}" type="presParOf" srcId="{CEB98B24-35BD-43BD-8F42-0DEEEBB78B6D}" destId="{3B681F04-7832-4A25-8D1D-5A412EBC19F6}" srcOrd="0" destOrd="0" presId="urn:microsoft.com/office/officeart/2008/layout/VerticalAccentList"/>
    <dgm:cxn modelId="{1E6D0D56-ECD3-4894-B71D-C1E66AB3496C}" type="presParOf" srcId="{CEB98B24-35BD-43BD-8F42-0DEEEBB78B6D}" destId="{ACADE920-434F-43A3-BBAE-D1794250B105}" srcOrd="1" destOrd="0" presId="urn:microsoft.com/office/officeart/2008/layout/VerticalAccentList"/>
    <dgm:cxn modelId="{A8F39475-16FF-4609-99A7-A475EA584A32}" type="presParOf" srcId="{CEB98B24-35BD-43BD-8F42-0DEEEBB78B6D}" destId="{8D241349-8111-486C-BBC1-4383C00FE198}" srcOrd="2" destOrd="0" presId="urn:microsoft.com/office/officeart/2008/layout/VerticalAccentList"/>
    <dgm:cxn modelId="{838E3889-E0D8-42F0-B69F-31B537451396}" type="presParOf" srcId="{CEB98B24-35BD-43BD-8F42-0DEEEBB78B6D}" destId="{7BB89614-69E8-44ED-8A6A-884065AFDDE8}" srcOrd="3" destOrd="0" presId="urn:microsoft.com/office/officeart/2008/layout/VerticalAccentList"/>
    <dgm:cxn modelId="{A35588FE-AEEC-41F9-ACF6-D190EE384152}" type="presParOf" srcId="{CEB98B24-35BD-43BD-8F42-0DEEEBB78B6D}" destId="{D15C8450-0C36-42B8-8AAA-7CF291B3C30D}" srcOrd="4" destOrd="0" presId="urn:microsoft.com/office/officeart/2008/layout/VerticalAccentList"/>
    <dgm:cxn modelId="{81D92F16-991B-4FB5-934C-6BA9E68A3820}" type="presParOf" srcId="{CEB98B24-35BD-43BD-8F42-0DEEEBB78B6D}" destId="{2E464E8D-4FAB-4BFC-8DF2-4D98A063C481}" srcOrd="5" destOrd="0" presId="urn:microsoft.com/office/officeart/2008/layout/VerticalAccentList"/>
    <dgm:cxn modelId="{E9FA8409-32CB-402A-A33C-A40F4D5DA673}" type="presParOf" srcId="{CEB98B24-35BD-43BD-8F42-0DEEEBB78B6D}" destId="{DE15FBC6-658E-4309-A9ED-533486B7FCC9}" srcOrd="6" destOrd="0" presId="urn:microsoft.com/office/officeart/2008/layout/VerticalAccentList"/>
    <dgm:cxn modelId="{A0D5413A-10EC-4C39-BD43-120457F61C17}" type="presParOf" srcId="{CEB98B24-35BD-43BD-8F42-0DEEEBB78B6D}" destId="{77AA5CF1-38E5-489B-85EC-0F9A0CF5DBCF}" srcOrd="7" destOrd="0" presId="urn:microsoft.com/office/officeart/2008/layout/VerticalAccentList"/>
    <dgm:cxn modelId="{62E5425F-21EC-4767-B19B-F4567388A545}" type="presParOf" srcId="{72D58350-C2B4-4CF1-8881-9ECA9D44EFFF}" destId="{5D5691CF-FB17-4469-A1BA-9EB3DD1BCCD3}" srcOrd="2" destOrd="0" presId="urn:microsoft.com/office/officeart/2008/layout/VerticalAccentList"/>
    <dgm:cxn modelId="{A3E9AEE6-B556-411A-81A8-B9C48A81252A}" type="presParOf" srcId="{72D58350-C2B4-4CF1-8881-9ECA9D44EFFF}" destId="{7FDB6E56-1438-4E8D-A796-AD29200685D5}" srcOrd="3" destOrd="0" presId="urn:microsoft.com/office/officeart/2008/layout/VerticalAccentList"/>
    <dgm:cxn modelId="{9659C903-115A-4ED8-9B44-ACB1F41BC3FA}" type="presParOf" srcId="{7FDB6E56-1438-4E8D-A796-AD29200685D5}" destId="{E0D4345B-328C-44AF-8472-91C190577F0B}" srcOrd="0" destOrd="0" presId="urn:microsoft.com/office/officeart/2008/layout/VerticalAccentList"/>
    <dgm:cxn modelId="{00EFD75F-80E5-4884-BDF4-3D71186F2224}" type="presParOf" srcId="{72D58350-C2B4-4CF1-8881-9ECA9D44EFFF}" destId="{22E1092A-CE56-4B63-B1E9-9F470A3F5D3B}" srcOrd="4" destOrd="0" presId="urn:microsoft.com/office/officeart/2008/layout/VerticalAccentList"/>
    <dgm:cxn modelId="{15856495-6F65-4BE5-9176-3DB8E55F1BAD}" type="presParOf" srcId="{22E1092A-CE56-4B63-B1E9-9F470A3F5D3B}" destId="{9BD293F6-BC35-4179-931A-AABC0D7E376A}" srcOrd="0" destOrd="0" presId="urn:microsoft.com/office/officeart/2008/layout/VerticalAccentList"/>
    <dgm:cxn modelId="{C87F535A-94BC-4DB4-B6C2-A81EE72BED0C}" type="presParOf" srcId="{22E1092A-CE56-4B63-B1E9-9F470A3F5D3B}" destId="{4D005D71-0782-41A4-A480-C3D513D0DC41}" srcOrd="1" destOrd="0" presId="urn:microsoft.com/office/officeart/2008/layout/VerticalAccentList"/>
    <dgm:cxn modelId="{6DE98904-0D0D-4357-985A-CC649EFE64E0}" type="presParOf" srcId="{22E1092A-CE56-4B63-B1E9-9F470A3F5D3B}" destId="{06472F6B-7B76-4AB5-A623-EA2FBEF7A59E}" srcOrd="2" destOrd="0" presId="urn:microsoft.com/office/officeart/2008/layout/VerticalAccentList"/>
    <dgm:cxn modelId="{33BA6364-56E0-4EA1-8016-AAE666CCE976}" type="presParOf" srcId="{22E1092A-CE56-4B63-B1E9-9F470A3F5D3B}" destId="{707F2C67-910B-4343-B7BF-93E3DA320F15}" srcOrd="3" destOrd="0" presId="urn:microsoft.com/office/officeart/2008/layout/VerticalAccentList"/>
    <dgm:cxn modelId="{6DF6193C-5620-4DC3-A46C-DF7F20618405}" type="presParOf" srcId="{22E1092A-CE56-4B63-B1E9-9F470A3F5D3B}" destId="{26E6A124-EC52-410C-A791-5DC9DB9ED802}" srcOrd="4" destOrd="0" presId="urn:microsoft.com/office/officeart/2008/layout/VerticalAccentList"/>
    <dgm:cxn modelId="{61B8B51E-5868-4899-8EDB-470DBD7A1A3C}" type="presParOf" srcId="{22E1092A-CE56-4B63-B1E9-9F470A3F5D3B}" destId="{79759EF9-E8EB-4534-B2AD-72749132F5D4}" srcOrd="5" destOrd="0" presId="urn:microsoft.com/office/officeart/2008/layout/VerticalAccentList"/>
    <dgm:cxn modelId="{BD8BAF79-AF79-4629-B80A-02028E23CB50}" type="presParOf" srcId="{22E1092A-CE56-4B63-B1E9-9F470A3F5D3B}" destId="{DFDD114E-852B-439C-A877-0E9B4BE6FA91}" srcOrd="6" destOrd="0" presId="urn:microsoft.com/office/officeart/2008/layout/VerticalAccentList"/>
    <dgm:cxn modelId="{6338861F-E552-4EB6-A4A1-86F9DD4D1996}" type="presParOf" srcId="{22E1092A-CE56-4B63-B1E9-9F470A3F5D3B}" destId="{29C121C8-D95C-437C-97B6-F4A2420DF77A}" srcOrd="7" destOrd="0" presId="urn:microsoft.com/office/officeart/2008/layout/VerticalAccentList"/>
    <dgm:cxn modelId="{4BDE3F15-6108-46D1-A806-DD2FE40F9F56}" type="presParOf" srcId="{72D58350-C2B4-4CF1-8881-9ECA9D44EFFF}" destId="{A4CB3A66-8BCF-43E8-B5E6-1933F7AC42CC}" srcOrd="5" destOrd="0" presId="urn:microsoft.com/office/officeart/2008/layout/VerticalAccentList"/>
    <dgm:cxn modelId="{8DCCCB7A-16EE-4D4A-AE69-0F6A7E23C47C}" type="presParOf" srcId="{72D58350-C2B4-4CF1-8881-9ECA9D44EFFF}" destId="{02E68CE7-A74E-411D-A104-29759C1D693F}" srcOrd="6" destOrd="0" presId="urn:microsoft.com/office/officeart/2008/layout/VerticalAccentList"/>
    <dgm:cxn modelId="{29CDDFFD-CE6C-48F2-A1D6-51E2FD7381C8}" type="presParOf" srcId="{02E68CE7-A74E-411D-A104-29759C1D693F}" destId="{7FFDDB83-DCA8-4142-A03A-B321B7AF2554}" srcOrd="0" destOrd="0" presId="urn:microsoft.com/office/officeart/2008/layout/VerticalAccentList"/>
    <dgm:cxn modelId="{BF3101E3-B9CF-4DD4-8F3D-1AC1C3294D0B}" type="presParOf" srcId="{72D58350-C2B4-4CF1-8881-9ECA9D44EFFF}" destId="{E853B761-A2CF-4541-9E4C-FC55FFB118B5}" srcOrd="7" destOrd="0" presId="urn:microsoft.com/office/officeart/2008/layout/VerticalAccentList"/>
    <dgm:cxn modelId="{5118CC6F-4AE6-48F8-9380-6DF21CCDCBF7}" type="presParOf" srcId="{E853B761-A2CF-4541-9E4C-FC55FFB118B5}" destId="{88E1085B-9C74-420F-AA41-2B72C34D1607}" srcOrd="0" destOrd="0" presId="urn:microsoft.com/office/officeart/2008/layout/VerticalAccentList"/>
    <dgm:cxn modelId="{BC1482D0-907B-477C-8AD1-ACAB69BA0463}" type="presParOf" srcId="{E853B761-A2CF-4541-9E4C-FC55FFB118B5}" destId="{432336A1-2C27-4A33-8005-90FD417978E9}" srcOrd="1" destOrd="0" presId="urn:microsoft.com/office/officeart/2008/layout/VerticalAccentList"/>
    <dgm:cxn modelId="{BEE5C7D9-34DA-45C5-9EC8-94129B294A0C}" type="presParOf" srcId="{E853B761-A2CF-4541-9E4C-FC55FFB118B5}" destId="{75810F51-341D-4448-8B94-F10581AB94DF}" srcOrd="2" destOrd="0" presId="urn:microsoft.com/office/officeart/2008/layout/VerticalAccentList"/>
    <dgm:cxn modelId="{A6783D61-8135-410E-AD89-9D0AB231F10C}" type="presParOf" srcId="{E853B761-A2CF-4541-9E4C-FC55FFB118B5}" destId="{C8767AC9-A446-4AB5-9025-A48DBF802D4B}" srcOrd="3" destOrd="0" presId="urn:microsoft.com/office/officeart/2008/layout/VerticalAccentList"/>
    <dgm:cxn modelId="{78E2A9CC-85BB-49B8-BAF1-07390DB14740}" type="presParOf" srcId="{E853B761-A2CF-4541-9E4C-FC55FFB118B5}" destId="{76876FAD-1F37-475B-B587-BBF269712411}" srcOrd="4" destOrd="0" presId="urn:microsoft.com/office/officeart/2008/layout/VerticalAccentList"/>
    <dgm:cxn modelId="{4EB08D4E-5E74-4E5A-B685-AAC02C8F9581}" type="presParOf" srcId="{E853B761-A2CF-4541-9E4C-FC55FFB118B5}" destId="{E8D95A1F-F76E-44FD-A62B-384AC903F784}" srcOrd="5" destOrd="0" presId="urn:microsoft.com/office/officeart/2008/layout/VerticalAccentList"/>
    <dgm:cxn modelId="{46ECED65-B7AB-48FF-B66A-BD6C3FB8AAFD}" type="presParOf" srcId="{E853B761-A2CF-4541-9E4C-FC55FFB118B5}" destId="{EE766F4F-1308-49CB-A027-1372A2594DA0}" srcOrd="6" destOrd="0" presId="urn:microsoft.com/office/officeart/2008/layout/VerticalAccentList"/>
    <dgm:cxn modelId="{161929BA-451A-48EE-A78B-0B2C9A76A678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998AF3F-A30A-46DE-9899-BD63D464FC2F}" type="presOf" srcId="{E71CDAD2-FCE0-4BDC-8E06-9CB9B9EA120F}" destId="{CD0BC075-B117-4FB8-BFAD-E65E541A96DD}" srcOrd="0" destOrd="0" presId="urn:microsoft.com/office/officeart/2008/layout/VerticalAccentList"/>
    <dgm:cxn modelId="{889BF901-A3F1-4EAC-AE63-14337F9B76D0}" type="presOf" srcId="{A906806F-676D-4E06-ABC4-F4D6A06B6B9B}" destId="{29C121C8-D95C-437C-97B6-F4A2420DF77A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A9BFE437-C647-4250-9867-DD9ADBD7B11E}" type="presOf" srcId="{A0DB7B1F-709C-454E-8F52-863E08A61832}" destId="{7FFDDB83-DCA8-4142-A03A-B321B7AF2554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296A970D-2332-4915-BD0D-9EF51EA866A0}" type="presOf" srcId="{5569FD33-0FD7-410B-84EA-73C9233651D7}" destId="{77AA5CF1-38E5-489B-85EC-0F9A0CF5DBCF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7538002B-29AD-4FF5-AA64-96AC8C56CE88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AF74EA7E-51ED-45C4-87CC-C55B9735C04D}" type="presOf" srcId="{FF1CB57D-D8B0-4A1D-8F3B-E394673426CD}" destId="{E0D4345B-328C-44AF-8472-91C190577F0B}" srcOrd="0" destOrd="0" presId="urn:microsoft.com/office/officeart/2008/layout/VerticalAccentList"/>
    <dgm:cxn modelId="{54051DF1-FDB5-4EA4-97AF-316AE28AEFD1}" type="presOf" srcId="{1FDAF519-6E66-4967-BD1E-4BA0004CB9BD}" destId="{72D58350-C2B4-4CF1-8881-9ECA9D44EFFF}" srcOrd="0" destOrd="0" presId="urn:microsoft.com/office/officeart/2008/layout/VerticalAccentList"/>
    <dgm:cxn modelId="{0BBECE28-A805-485C-8F6E-CA74282ECED8}" type="presParOf" srcId="{72D58350-C2B4-4CF1-8881-9ECA9D44EFFF}" destId="{C142E7D2-C071-43B8-AD1B-FE4543BF193F}" srcOrd="0" destOrd="0" presId="urn:microsoft.com/office/officeart/2008/layout/VerticalAccentList"/>
    <dgm:cxn modelId="{10B3E4E4-55D7-49D7-9772-9034E45AA53D}" type="presParOf" srcId="{C142E7D2-C071-43B8-AD1B-FE4543BF193F}" destId="{CD0BC075-B117-4FB8-BFAD-E65E541A96DD}" srcOrd="0" destOrd="0" presId="urn:microsoft.com/office/officeart/2008/layout/VerticalAccentList"/>
    <dgm:cxn modelId="{BBA051C2-66F3-4BDA-8E34-B691B09702B6}" type="presParOf" srcId="{72D58350-C2B4-4CF1-8881-9ECA9D44EFFF}" destId="{CEB98B24-35BD-43BD-8F42-0DEEEBB78B6D}" srcOrd="1" destOrd="0" presId="urn:microsoft.com/office/officeart/2008/layout/VerticalAccentList"/>
    <dgm:cxn modelId="{A62A3608-F195-4B97-B4A9-D6D0ECA5DFD8}" type="presParOf" srcId="{CEB98B24-35BD-43BD-8F42-0DEEEBB78B6D}" destId="{3B681F04-7832-4A25-8D1D-5A412EBC19F6}" srcOrd="0" destOrd="0" presId="urn:microsoft.com/office/officeart/2008/layout/VerticalAccentList"/>
    <dgm:cxn modelId="{D3218D28-739A-44BC-AB86-4DCE6459BB7A}" type="presParOf" srcId="{CEB98B24-35BD-43BD-8F42-0DEEEBB78B6D}" destId="{ACADE920-434F-43A3-BBAE-D1794250B105}" srcOrd="1" destOrd="0" presId="urn:microsoft.com/office/officeart/2008/layout/VerticalAccentList"/>
    <dgm:cxn modelId="{DB7FCA95-9105-4899-BCE8-723780F2BBB1}" type="presParOf" srcId="{CEB98B24-35BD-43BD-8F42-0DEEEBB78B6D}" destId="{8D241349-8111-486C-BBC1-4383C00FE198}" srcOrd="2" destOrd="0" presId="urn:microsoft.com/office/officeart/2008/layout/VerticalAccentList"/>
    <dgm:cxn modelId="{074E0426-CB4F-4889-923D-D98A00C375F0}" type="presParOf" srcId="{CEB98B24-35BD-43BD-8F42-0DEEEBB78B6D}" destId="{7BB89614-69E8-44ED-8A6A-884065AFDDE8}" srcOrd="3" destOrd="0" presId="urn:microsoft.com/office/officeart/2008/layout/VerticalAccentList"/>
    <dgm:cxn modelId="{211A09C3-D730-412F-B097-1083047A76B4}" type="presParOf" srcId="{CEB98B24-35BD-43BD-8F42-0DEEEBB78B6D}" destId="{D15C8450-0C36-42B8-8AAA-7CF291B3C30D}" srcOrd="4" destOrd="0" presId="urn:microsoft.com/office/officeart/2008/layout/VerticalAccentList"/>
    <dgm:cxn modelId="{0A6EFA42-D273-4368-9537-0090F4127358}" type="presParOf" srcId="{CEB98B24-35BD-43BD-8F42-0DEEEBB78B6D}" destId="{2E464E8D-4FAB-4BFC-8DF2-4D98A063C481}" srcOrd="5" destOrd="0" presId="urn:microsoft.com/office/officeart/2008/layout/VerticalAccentList"/>
    <dgm:cxn modelId="{C5B8529F-4100-466F-A78C-6B5579EA3D19}" type="presParOf" srcId="{CEB98B24-35BD-43BD-8F42-0DEEEBB78B6D}" destId="{DE15FBC6-658E-4309-A9ED-533486B7FCC9}" srcOrd="6" destOrd="0" presId="urn:microsoft.com/office/officeart/2008/layout/VerticalAccentList"/>
    <dgm:cxn modelId="{5696CCB7-01E1-47AF-8F6C-D67764A7E725}" type="presParOf" srcId="{CEB98B24-35BD-43BD-8F42-0DEEEBB78B6D}" destId="{77AA5CF1-38E5-489B-85EC-0F9A0CF5DBCF}" srcOrd="7" destOrd="0" presId="urn:microsoft.com/office/officeart/2008/layout/VerticalAccentList"/>
    <dgm:cxn modelId="{6AAB33B8-3823-47F8-95C4-E855B810271A}" type="presParOf" srcId="{72D58350-C2B4-4CF1-8881-9ECA9D44EFFF}" destId="{5D5691CF-FB17-4469-A1BA-9EB3DD1BCCD3}" srcOrd="2" destOrd="0" presId="urn:microsoft.com/office/officeart/2008/layout/VerticalAccentList"/>
    <dgm:cxn modelId="{8896E4DB-CEAE-461F-AFEA-3D8647E76B65}" type="presParOf" srcId="{72D58350-C2B4-4CF1-8881-9ECA9D44EFFF}" destId="{7FDB6E56-1438-4E8D-A796-AD29200685D5}" srcOrd="3" destOrd="0" presId="urn:microsoft.com/office/officeart/2008/layout/VerticalAccentList"/>
    <dgm:cxn modelId="{F220761D-347D-4D33-B6F6-68003B7F1B2B}" type="presParOf" srcId="{7FDB6E56-1438-4E8D-A796-AD29200685D5}" destId="{E0D4345B-328C-44AF-8472-91C190577F0B}" srcOrd="0" destOrd="0" presId="urn:microsoft.com/office/officeart/2008/layout/VerticalAccentList"/>
    <dgm:cxn modelId="{F4DB6B20-2E98-4002-BEE7-D0EFEAC8B33F}" type="presParOf" srcId="{72D58350-C2B4-4CF1-8881-9ECA9D44EFFF}" destId="{22E1092A-CE56-4B63-B1E9-9F470A3F5D3B}" srcOrd="4" destOrd="0" presId="urn:microsoft.com/office/officeart/2008/layout/VerticalAccentList"/>
    <dgm:cxn modelId="{AAA954FB-C8BA-447F-9118-86F3643B8653}" type="presParOf" srcId="{22E1092A-CE56-4B63-B1E9-9F470A3F5D3B}" destId="{9BD293F6-BC35-4179-931A-AABC0D7E376A}" srcOrd="0" destOrd="0" presId="urn:microsoft.com/office/officeart/2008/layout/VerticalAccentList"/>
    <dgm:cxn modelId="{F0DEF551-BADB-45B4-B04F-68BCA11FB3D7}" type="presParOf" srcId="{22E1092A-CE56-4B63-B1E9-9F470A3F5D3B}" destId="{4D005D71-0782-41A4-A480-C3D513D0DC41}" srcOrd="1" destOrd="0" presId="urn:microsoft.com/office/officeart/2008/layout/VerticalAccentList"/>
    <dgm:cxn modelId="{5EE6548C-D4C2-4C66-807B-D663C90CDB73}" type="presParOf" srcId="{22E1092A-CE56-4B63-B1E9-9F470A3F5D3B}" destId="{06472F6B-7B76-4AB5-A623-EA2FBEF7A59E}" srcOrd="2" destOrd="0" presId="urn:microsoft.com/office/officeart/2008/layout/VerticalAccentList"/>
    <dgm:cxn modelId="{EF04D08E-74D1-4130-B1BD-2680324D5DEE}" type="presParOf" srcId="{22E1092A-CE56-4B63-B1E9-9F470A3F5D3B}" destId="{707F2C67-910B-4343-B7BF-93E3DA320F15}" srcOrd="3" destOrd="0" presId="urn:microsoft.com/office/officeart/2008/layout/VerticalAccentList"/>
    <dgm:cxn modelId="{9A06C9CA-7F91-41D7-B52C-7A36C66B4694}" type="presParOf" srcId="{22E1092A-CE56-4B63-B1E9-9F470A3F5D3B}" destId="{26E6A124-EC52-410C-A791-5DC9DB9ED802}" srcOrd="4" destOrd="0" presId="urn:microsoft.com/office/officeart/2008/layout/VerticalAccentList"/>
    <dgm:cxn modelId="{58BA8C18-EDE0-4661-9C78-D72211BC4E9A}" type="presParOf" srcId="{22E1092A-CE56-4B63-B1E9-9F470A3F5D3B}" destId="{79759EF9-E8EB-4534-B2AD-72749132F5D4}" srcOrd="5" destOrd="0" presId="urn:microsoft.com/office/officeart/2008/layout/VerticalAccentList"/>
    <dgm:cxn modelId="{7C785106-0084-40CA-8264-DEC60601D62F}" type="presParOf" srcId="{22E1092A-CE56-4B63-B1E9-9F470A3F5D3B}" destId="{DFDD114E-852B-439C-A877-0E9B4BE6FA91}" srcOrd="6" destOrd="0" presId="urn:microsoft.com/office/officeart/2008/layout/VerticalAccentList"/>
    <dgm:cxn modelId="{F7BDB3B2-2D39-4931-8EE2-4F09DB9BAACE}" type="presParOf" srcId="{22E1092A-CE56-4B63-B1E9-9F470A3F5D3B}" destId="{29C121C8-D95C-437C-97B6-F4A2420DF77A}" srcOrd="7" destOrd="0" presId="urn:microsoft.com/office/officeart/2008/layout/VerticalAccentList"/>
    <dgm:cxn modelId="{315C4065-0710-46C4-A95A-253026538EDC}" type="presParOf" srcId="{72D58350-C2B4-4CF1-8881-9ECA9D44EFFF}" destId="{A4CB3A66-8BCF-43E8-B5E6-1933F7AC42CC}" srcOrd="5" destOrd="0" presId="urn:microsoft.com/office/officeart/2008/layout/VerticalAccentList"/>
    <dgm:cxn modelId="{84AAEF4E-B438-45DA-A2CC-24A07F86016D}" type="presParOf" srcId="{72D58350-C2B4-4CF1-8881-9ECA9D44EFFF}" destId="{02E68CE7-A74E-411D-A104-29759C1D693F}" srcOrd="6" destOrd="0" presId="urn:microsoft.com/office/officeart/2008/layout/VerticalAccentList"/>
    <dgm:cxn modelId="{DBFB143C-17A3-4393-99D7-BDBAB9B6B15E}" type="presParOf" srcId="{02E68CE7-A74E-411D-A104-29759C1D693F}" destId="{7FFDDB83-DCA8-4142-A03A-B321B7AF2554}" srcOrd="0" destOrd="0" presId="urn:microsoft.com/office/officeart/2008/layout/VerticalAccentList"/>
    <dgm:cxn modelId="{0D1A5099-C7B9-44BF-9FC1-7F9622862C4B}" type="presParOf" srcId="{72D58350-C2B4-4CF1-8881-9ECA9D44EFFF}" destId="{E853B761-A2CF-4541-9E4C-FC55FFB118B5}" srcOrd="7" destOrd="0" presId="urn:microsoft.com/office/officeart/2008/layout/VerticalAccentList"/>
    <dgm:cxn modelId="{7A437262-8361-4D0F-B177-076F09976520}" type="presParOf" srcId="{E853B761-A2CF-4541-9E4C-FC55FFB118B5}" destId="{88E1085B-9C74-420F-AA41-2B72C34D1607}" srcOrd="0" destOrd="0" presId="urn:microsoft.com/office/officeart/2008/layout/VerticalAccentList"/>
    <dgm:cxn modelId="{B4DCE84F-053C-4760-A06D-FC6FC5F61ACD}" type="presParOf" srcId="{E853B761-A2CF-4541-9E4C-FC55FFB118B5}" destId="{432336A1-2C27-4A33-8005-90FD417978E9}" srcOrd="1" destOrd="0" presId="urn:microsoft.com/office/officeart/2008/layout/VerticalAccentList"/>
    <dgm:cxn modelId="{7C0E2520-2B89-44B5-AEBF-FA118ED8D118}" type="presParOf" srcId="{E853B761-A2CF-4541-9E4C-FC55FFB118B5}" destId="{75810F51-341D-4448-8B94-F10581AB94DF}" srcOrd="2" destOrd="0" presId="urn:microsoft.com/office/officeart/2008/layout/VerticalAccentList"/>
    <dgm:cxn modelId="{3904937A-7E73-4F40-9663-5A212BC0B3C6}" type="presParOf" srcId="{E853B761-A2CF-4541-9E4C-FC55FFB118B5}" destId="{C8767AC9-A446-4AB5-9025-A48DBF802D4B}" srcOrd="3" destOrd="0" presId="urn:microsoft.com/office/officeart/2008/layout/VerticalAccentList"/>
    <dgm:cxn modelId="{9B4F21D8-C5E1-4B66-9CBE-4C02FC4D5E2D}" type="presParOf" srcId="{E853B761-A2CF-4541-9E4C-FC55FFB118B5}" destId="{76876FAD-1F37-475B-B587-BBF269712411}" srcOrd="4" destOrd="0" presId="urn:microsoft.com/office/officeart/2008/layout/VerticalAccentList"/>
    <dgm:cxn modelId="{462AD83A-382F-4EF3-9F9E-F56059EF9691}" type="presParOf" srcId="{E853B761-A2CF-4541-9E4C-FC55FFB118B5}" destId="{E8D95A1F-F76E-44FD-A62B-384AC903F784}" srcOrd="5" destOrd="0" presId="urn:microsoft.com/office/officeart/2008/layout/VerticalAccentList"/>
    <dgm:cxn modelId="{9BF887E5-71EA-4D3F-AECA-8541CA1BD944}" type="presParOf" srcId="{E853B761-A2CF-4541-9E4C-FC55FFB118B5}" destId="{EE766F4F-1308-49CB-A027-1372A2594DA0}" srcOrd="6" destOrd="0" presId="urn:microsoft.com/office/officeart/2008/layout/VerticalAccentList"/>
    <dgm:cxn modelId="{ADB67E38-40E1-4851-A7D3-DB9AF8DF80C7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A2DC2B4F-87EF-49DA-9148-0D54820C73AE}" type="presOf" srcId="{A0DB7B1F-709C-454E-8F52-863E08A61832}" destId="{7FFDDB83-DCA8-4142-A03A-B321B7AF2554}" srcOrd="0" destOrd="0" presId="urn:microsoft.com/office/officeart/2008/layout/VerticalAccentList"/>
    <dgm:cxn modelId="{FF3D1D3B-AB86-43BA-97CA-878ACBBAC53E}" type="presOf" srcId="{3A0248F9-7599-4611-984D-8676BD314279}" destId="{681BD0AD-BE99-4762-B2AA-9CDD9B47E753}" srcOrd="0" destOrd="0" presId="urn:microsoft.com/office/officeart/2008/layout/VerticalAccentList"/>
    <dgm:cxn modelId="{3F48A428-C751-4E20-AE79-11865EE5C9A8}" type="presOf" srcId="{A906806F-676D-4E06-ABC4-F4D6A06B6B9B}" destId="{29C121C8-D95C-437C-97B6-F4A2420DF77A}" srcOrd="0" destOrd="0" presId="urn:microsoft.com/office/officeart/2008/layout/VerticalAccentList"/>
    <dgm:cxn modelId="{2DB79957-CCFA-48F7-A8C1-3D3FBC1F9840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627BF707-9851-47CA-99C7-767F0DED3B2D}" type="presOf" srcId="{1FDAF519-6E66-4967-BD1E-4BA0004CB9BD}" destId="{72D58350-C2B4-4CF1-8881-9ECA9D44EFFF}" srcOrd="0" destOrd="0" presId="urn:microsoft.com/office/officeart/2008/layout/VerticalAccentList"/>
    <dgm:cxn modelId="{10D765C4-AD99-4405-B583-22571C06E81E}" type="presParOf" srcId="{72D58350-C2B4-4CF1-8881-9ECA9D44EFFF}" destId="{7FDB6E56-1438-4E8D-A796-AD29200685D5}" srcOrd="0" destOrd="0" presId="urn:microsoft.com/office/officeart/2008/layout/VerticalAccentList"/>
    <dgm:cxn modelId="{A4BFC883-F81E-491F-8902-7009AE447043}" type="presParOf" srcId="{7FDB6E56-1438-4E8D-A796-AD29200685D5}" destId="{E0D4345B-328C-44AF-8472-91C190577F0B}" srcOrd="0" destOrd="0" presId="urn:microsoft.com/office/officeart/2008/layout/VerticalAccentList"/>
    <dgm:cxn modelId="{201C8FA9-5D0D-44CF-8FDE-65F78576A099}" type="presParOf" srcId="{72D58350-C2B4-4CF1-8881-9ECA9D44EFFF}" destId="{22E1092A-CE56-4B63-B1E9-9F470A3F5D3B}" srcOrd="1" destOrd="0" presId="urn:microsoft.com/office/officeart/2008/layout/VerticalAccentList"/>
    <dgm:cxn modelId="{4A161DBC-6565-44F2-A479-2376BA06FF3E}" type="presParOf" srcId="{22E1092A-CE56-4B63-B1E9-9F470A3F5D3B}" destId="{9BD293F6-BC35-4179-931A-AABC0D7E376A}" srcOrd="0" destOrd="0" presId="urn:microsoft.com/office/officeart/2008/layout/VerticalAccentList"/>
    <dgm:cxn modelId="{DAB94AC3-71D4-4E45-84B7-98DA8D3BAE7C}" type="presParOf" srcId="{22E1092A-CE56-4B63-B1E9-9F470A3F5D3B}" destId="{4D005D71-0782-41A4-A480-C3D513D0DC41}" srcOrd="1" destOrd="0" presId="urn:microsoft.com/office/officeart/2008/layout/VerticalAccentList"/>
    <dgm:cxn modelId="{66820880-2806-4396-B42D-4B6A10AA19F4}" type="presParOf" srcId="{22E1092A-CE56-4B63-B1E9-9F470A3F5D3B}" destId="{06472F6B-7B76-4AB5-A623-EA2FBEF7A59E}" srcOrd="2" destOrd="0" presId="urn:microsoft.com/office/officeart/2008/layout/VerticalAccentList"/>
    <dgm:cxn modelId="{CC1C367C-7CF6-4B3C-8C60-7E3ACAE9EE32}" type="presParOf" srcId="{22E1092A-CE56-4B63-B1E9-9F470A3F5D3B}" destId="{707F2C67-910B-4343-B7BF-93E3DA320F15}" srcOrd="3" destOrd="0" presId="urn:microsoft.com/office/officeart/2008/layout/VerticalAccentList"/>
    <dgm:cxn modelId="{96CC5EEE-8F4D-4235-BD20-8C52FE36E940}" type="presParOf" srcId="{22E1092A-CE56-4B63-B1E9-9F470A3F5D3B}" destId="{26E6A124-EC52-410C-A791-5DC9DB9ED802}" srcOrd="4" destOrd="0" presId="urn:microsoft.com/office/officeart/2008/layout/VerticalAccentList"/>
    <dgm:cxn modelId="{4082EF6F-1EDB-4AE1-B4E0-C0AF52770AEA}" type="presParOf" srcId="{22E1092A-CE56-4B63-B1E9-9F470A3F5D3B}" destId="{79759EF9-E8EB-4534-B2AD-72749132F5D4}" srcOrd="5" destOrd="0" presId="urn:microsoft.com/office/officeart/2008/layout/VerticalAccentList"/>
    <dgm:cxn modelId="{652EFDC7-3FB9-420C-9C7E-B88CFB685431}" type="presParOf" srcId="{22E1092A-CE56-4B63-B1E9-9F470A3F5D3B}" destId="{DFDD114E-852B-439C-A877-0E9B4BE6FA91}" srcOrd="6" destOrd="0" presId="urn:microsoft.com/office/officeart/2008/layout/VerticalAccentList"/>
    <dgm:cxn modelId="{7EDB155C-E3F3-4D71-8BB1-D3E3517D8502}" type="presParOf" srcId="{22E1092A-CE56-4B63-B1E9-9F470A3F5D3B}" destId="{29C121C8-D95C-437C-97B6-F4A2420DF77A}" srcOrd="7" destOrd="0" presId="urn:microsoft.com/office/officeart/2008/layout/VerticalAccentList"/>
    <dgm:cxn modelId="{79E66C2F-F222-49A2-B81B-B1176C076BAC}" type="presParOf" srcId="{72D58350-C2B4-4CF1-8881-9ECA9D44EFFF}" destId="{A4CB3A66-8BCF-43E8-B5E6-1933F7AC42CC}" srcOrd="2" destOrd="0" presId="urn:microsoft.com/office/officeart/2008/layout/VerticalAccentList"/>
    <dgm:cxn modelId="{A8CCF971-2761-4922-8B65-5462A6C660C9}" type="presParOf" srcId="{72D58350-C2B4-4CF1-8881-9ECA9D44EFFF}" destId="{02E68CE7-A74E-411D-A104-29759C1D693F}" srcOrd="3" destOrd="0" presId="urn:microsoft.com/office/officeart/2008/layout/VerticalAccentList"/>
    <dgm:cxn modelId="{70CCB0F8-6816-4B73-B1DC-A8BBDC3C3DF5}" type="presParOf" srcId="{02E68CE7-A74E-411D-A104-29759C1D693F}" destId="{7FFDDB83-DCA8-4142-A03A-B321B7AF2554}" srcOrd="0" destOrd="0" presId="urn:microsoft.com/office/officeart/2008/layout/VerticalAccentList"/>
    <dgm:cxn modelId="{40AD84A9-A302-4963-9513-A29648D73D6C}" type="presParOf" srcId="{72D58350-C2B4-4CF1-8881-9ECA9D44EFFF}" destId="{E853B761-A2CF-4541-9E4C-FC55FFB118B5}" srcOrd="4" destOrd="0" presId="urn:microsoft.com/office/officeart/2008/layout/VerticalAccentList"/>
    <dgm:cxn modelId="{6B3073F2-0CF2-45FF-BD2F-FCF9AC81F125}" type="presParOf" srcId="{E853B761-A2CF-4541-9E4C-FC55FFB118B5}" destId="{88E1085B-9C74-420F-AA41-2B72C34D1607}" srcOrd="0" destOrd="0" presId="urn:microsoft.com/office/officeart/2008/layout/VerticalAccentList"/>
    <dgm:cxn modelId="{5CDD7F4C-1169-4A70-B352-9F326DE58C0E}" type="presParOf" srcId="{E853B761-A2CF-4541-9E4C-FC55FFB118B5}" destId="{432336A1-2C27-4A33-8005-90FD417978E9}" srcOrd="1" destOrd="0" presId="urn:microsoft.com/office/officeart/2008/layout/VerticalAccentList"/>
    <dgm:cxn modelId="{F67BECFE-8FE1-456A-8888-AE1D6B3403A6}" type="presParOf" srcId="{E853B761-A2CF-4541-9E4C-FC55FFB118B5}" destId="{75810F51-341D-4448-8B94-F10581AB94DF}" srcOrd="2" destOrd="0" presId="urn:microsoft.com/office/officeart/2008/layout/VerticalAccentList"/>
    <dgm:cxn modelId="{6BFA8DA6-FA16-4A73-99C5-95751E8A9E35}" type="presParOf" srcId="{E853B761-A2CF-4541-9E4C-FC55FFB118B5}" destId="{C8767AC9-A446-4AB5-9025-A48DBF802D4B}" srcOrd="3" destOrd="0" presId="urn:microsoft.com/office/officeart/2008/layout/VerticalAccentList"/>
    <dgm:cxn modelId="{6E5A072E-7906-4E05-8049-8228D1CDBAAF}" type="presParOf" srcId="{E853B761-A2CF-4541-9E4C-FC55FFB118B5}" destId="{76876FAD-1F37-475B-B587-BBF269712411}" srcOrd="4" destOrd="0" presId="urn:microsoft.com/office/officeart/2008/layout/VerticalAccentList"/>
    <dgm:cxn modelId="{74D8A503-053B-4611-B3EC-97C53B83162C}" type="presParOf" srcId="{E853B761-A2CF-4541-9E4C-FC55FFB118B5}" destId="{E8D95A1F-F76E-44FD-A62B-384AC903F784}" srcOrd="5" destOrd="0" presId="urn:microsoft.com/office/officeart/2008/layout/VerticalAccentList"/>
    <dgm:cxn modelId="{9A5D718D-1A69-4782-824C-3076E81F15D4}" type="presParOf" srcId="{E853B761-A2CF-4541-9E4C-FC55FFB118B5}" destId="{EE766F4F-1308-49CB-A027-1372A2594DA0}" srcOrd="6" destOrd="0" presId="urn:microsoft.com/office/officeart/2008/layout/VerticalAccentList"/>
    <dgm:cxn modelId="{809B6965-69D1-44BA-825E-2ABB04E6D97C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0B1E6D03-E545-421E-9792-B027CD2279EC}" type="presOf" srcId="{E71CDAD2-FCE0-4BDC-8E06-9CB9B9EA120F}" destId="{CD0BC075-B117-4FB8-BFAD-E65E541A96DD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74B69CAA-F18C-43D0-A059-335E6A60EDC9}" type="presOf" srcId="{FF1CB57D-D8B0-4A1D-8F3B-E394673426CD}" destId="{E0D4345B-328C-44AF-8472-91C190577F0B}" srcOrd="0" destOrd="0" presId="urn:microsoft.com/office/officeart/2008/layout/VerticalAccentList"/>
    <dgm:cxn modelId="{666B6E24-0C2F-4534-9B7C-ABDB29121803}" type="presOf" srcId="{3A0248F9-7599-4611-984D-8676BD314279}" destId="{681BD0AD-BE99-4762-B2AA-9CDD9B47E753}" srcOrd="0" destOrd="0" presId="urn:microsoft.com/office/officeart/2008/layout/VerticalAccentList"/>
    <dgm:cxn modelId="{2C603336-B49D-40D4-B71A-DD5705D3E27F}" type="presOf" srcId="{A0DB7B1F-709C-454E-8F52-863E08A61832}" destId="{7FFDDB83-DCA8-4142-A03A-B321B7AF2554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47A15204-814A-4800-879C-F0672EF9D24A}" type="presOf" srcId="{A906806F-676D-4E06-ABC4-F4D6A06B6B9B}" destId="{29C121C8-D95C-437C-97B6-F4A2420DF77A}" srcOrd="0" destOrd="0" presId="urn:microsoft.com/office/officeart/2008/layout/VerticalAccentList"/>
    <dgm:cxn modelId="{D0059CC0-CAE0-466C-8C64-2AB2733A2708}" type="presOf" srcId="{5569FD33-0FD7-410B-84EA-73C9233651D7}" destId="{77AA5CF1-38E5-489B-85EC-0F9A0CF5DBCF}" srcOrd="0" destOrd="0" presId="urn:microsoft.com/office/officeart/2008/layout/VerticalAccentList"/>
    <dgm:cxn modelId="{D582EA6C-7378-4197-801C-10284586F69E}" type="presOf" srcId="{1FDAF519-6E66-4967-BD1E-4BA0004CB9BD}" destId="{72D58350-C2B4-4CF1-8881-9ECA9D44EFFF}" srcOrd="0" destOrd="0" presId="urn:microsoft.com/office/officeart/2008/layout/VerticalAccentList"/>
    <dgm:cxn modelId="{9F3DF595-F77A-4B83-B02E-50975E92E550}" type="presParOf" srcId="{72D58350-C2B4-4CF1-8881-9ECA9D44EFFF}" destId="{C142E7D2-C071-43B8-AD1B-FE4543BF193F}" srcOrd="0" destOrd="0" presId="urn:microsoft.com/office/officeart/2008/layout/VerticalAccentList"/>
    <dgm:cxn modelId="{6F2B3A97-0DE0-46EF-89DF-99AA187E665E}" type="presParOf" srcId="{C142E7D2-C071-43B8-AD1B-FE4543BF193F}" destId="{CD0BC075-B117-4FB8-BFAD-E65E541A96DD}" srcOrd="0" destOrd="0" presId="urn:microsoft.com/office/officeart/2008/layout/VerticalAccentList"/>
    <dgm:cxn modelId="{4D190D96-31A7-4BFD-80FA-31D4989B0662}" type="presParOf" srcId="{72D58350-C2B4-4CF1-8881-9ECA9D44EFFF}" destId="{CEB98B24-35BD-43BD-8F42-0DEEEBB78B6D}" srcOrd="1" destOrd="0" presId="urn:microsoft.com/office/officeart/2008/layout/VerticalAccentList"/>
    <dgm:cxn modelId="{78F220EE-479A-46FF-92A9-BE7B27155633}" type="presParOf" srcId="{CEB98B24-35BD-43BD-8F42-0DEEEBB78B6D}" destId="{3B681F04-7832-4A25-8D1D-5A412EBC19F6}" srcOrd="0" destOrd="0" presId="urn:microsoft.com/office/officeart/2008/layout/VerticalAccentList"/>
    <dgm:cxn modelId="{3E2DC0FC-610B-4C4E-8099-69D708241C5F}" type="presParOf" srcId="{CEB98B24-35BD-43BD-8F42-0DEEEBB78B6D}" destId="{ACADE920-434F-43A3-BBAE-D1794250B105}" srcOrd="1" destOrd="0" presId="urn:microsoft.com/office/officeart/2008/layout/VerticalAccentList"/>
    <dgm:cxn modelId="{76AFCFA3-81EF-4D1B-80EE-431F00585170}" type="presParOf" srcId="{CEB98B24-35BD-43BD-8F42-0DEEEBB78B6D}" destId="{8D241349-8111-486C-BBC1-4383C00FE198}" srcOrd="2" destOrd="0" presId="urn:microsoft.com/office/officeart/2008/layout/VerticalAccentList"/>
    <dgm:cxn modelId="{11F0D724-55B8-438D-B3BA-7BF52D4173D2}" type="presParOf" srcId="{CEB98B24-35BD-43BD-8F42-0DEEEBB78B6D}" destId="{7BB89614-69E8-44ED-8A6A-884065AFDDE8}" srcOrd="3" destOrd="0" presId="urn:microsoft.com/office/officeart/2008/layout/VerticalAccentList"/>
    <dgm:cxn modelId="{6808E37D-6A38-4B74-8CC8-8E40717213DE}" type="presParOf" srcId="{CEB98B24-35BD-43BD-8F42-0DEEEBB78B6D}" destId="{D15C8450-0C36-42B8-8AAA-7CF291B3C30D}" srcOrd="4" destOrd="0" presId="urn:microsoft.com/office/officeart/2008/layout/VerticalAccentList"/>
    <dgm:cxn modelId="{7BAF0408-983C-4103-A88E-3246E488CAC5}" type="presParOf" srcId="{CEB98B24-35BD-43BD-8F42-0DEEEBB78B6D}" destId="{2E464E8D-4FAB-4BFC-8DF2-4D98A063C481}" srcOrd="5" destOrd="0" presId="urn:microsoft.com/office/officeart/2008/layout/VerticalAccentList"/>
    <dgm:cxn modelId="{99C78513-A2EF-4429-93EB-D9846650AE1F}" type="presParOf" srcId="{CEB98B24-35BD-43BD-8F42-0DEEEBB78B6D}" destId="{DE15FBC6-658E-4309-A9ED-533486B7FCC9}" srcOrd="6" destOrd="0" presId="urn:microsoft.com/office/officeart/2008/layout/VerticalAccentList"/>
    <dgm:cxn modelId="{EE692AB9-3CA1-4148-B4C7-7B2AEF76E5C4}" type="presParOf" srcId="{CEB98B24-35BD-43BD-8F42-0DEEEBB78B6D}" destId="{77AA5CF1-38E5-489B-85EC-0F9A0CF5DBCF}" srcOrd="7" destOrd="0" presId="urn:microsoft.com/office/officeart/2008/layout/VerticalAccentList"/>
    <dgm:cxn modelId="{3EE16705-2ECE-41AB-8FF4-0571CC823D95}" type="presParOf" srcId="{72D58350-C2B4-4CF1-8881-9ECA9D44EFFF}" destId="{5D5691CF-FB17-4469-A1BA-9EB3DD1BCCD3}" srcOrd="2" destOrd="0" presId="urn:microsoft.com/office/officeart/2008/layout/VerticalAccentList"/>
    <dgm:cxn modelId="{7EE19926-3772-4838-92C2-F6A7E0656F00}" type="presParOf" srcId="{72D58350-C2B4-4CF1-8881-9ECA9D44EFFF}" destId="{7FDB6E56-1438-4E8D-A796-AD29200685D5}" srcOrd="3" destOrd="0" presId="urn:microsoft.com/office/officeart/2008/layout/VerticalAccentList"/>
    <dgm:cxn modelId="{AFAB6FD2-8F6F-4F2B-AE39-221F2A2B5887}" type="presParOf" srcId="{7FDB6E56-1438-4E8D-A796-AD29200685D5}" destId="{E0D4345B-328C-44AF-8472-91C190577F0B}" srcOrd="0" destOrd="0" presId="urn:microsoft.com/office/officeart/2008/layout/VerticalAccentList"/>
    <dgm:cxn modelId="{0053935F-3218-4E30-BE58-C68D38658814}" type="presParOf" srcId="{72D58350-C2B4-4CF1-8881-9ECA9D44EFFF}" destId="{22E1092A-CE56-4B63-B1E9-9F470A3F5D3B}" srcOrd="4" destOrd="0" presId="urn:microsoft.com/office/officeart/2008/layout/VerticalAccentList"/>
    <dgm:cxn modelId="{1DD87261-8BF0-4167-AB75-E588626D0EC3}" type="presParOf" srcId="{22E1092A-CE56-4B63-B1E9-9F470A3F5D3B}" destId="{9BD293F6-BC35-4179-931A-AABC0D7E376A}" srcOrd="0" destOrd="0" presId="urn:microsoft.com/office/officeart/2008/layout/VerticalAccentList"/>
    <dgm:cxn modelId="{D8C5B701-CD49-457C-92DA-238D7298C027}" type="presParOf" srcId="{22E1092A-CE56-4B63-B1E9-9F470A3F5D3B}" destId="{4D005D71-0782-41A4-A480-C3D513D0DC41}" srcOrd="1" destOrd="0" presId="urn:microsoft.com/office/officeart/2008/layout/VerticalAccentList"/>
    <dgm:cxn modelId="{9CB8A872-6562-4CAD-AC5B-C21CC4DDF2DF}" type="presParOf" srcId="{22E1092A-CE56-4B63-B1E9-9F470A3F5D3B}" destId="{06472F6B-7B76-4AB5-A623-EA2FBEF7A59E}" srcOrd="2" destOrd="0" presId="urn:microsoft.com/office/officeart/2008/layout/VerticalAccentList"/>
    <dgm:cxn modelId="{5B0FDDB9-3272-4A9F-850F-D533603EAEF3}" type="presParOf" srcId="{22E1092A-CE56-4B63-B1E9-9F470A3F5D3B}" destId="{707F2C67-910B-4343-B7BF-93E3DA320F15}" srcOrd="3" destOrd="0" presId="urn:microsoft.com/office/officeart/2008/layout/VerticalAccentList"/>
    <dgm:cxn modelId="{861A7932-665E-4E8C-BAAF-3357B78940D9}" type="presParOf" srcId="{22E1092A-CE56-4B63-B1E9-9F470A3F5D3B}" destId="{26E6A124-EC52-410C-A791-5DC9DB9ED802}" srcOrd="4" destOrd="0" presId="urn:microsoft.com/office/officeart/2008/layout/VerticalAccentList"/>
    <dgm:cxn modelId="{AC2707AD-BF61-4F81-B105-34FDAC7566FB}" type="presParOf" srcId="{22E1092A-CE56-4B63-B1E9-9F470A3F5D3B}" destId="{79759EF9-E8EB-4534-B2AD-72749132F5D4}" srcOrd="5" destOrd="0" presId="urn:microsoft.com/office/officeart/2008/layout/VerticalAccentList"/>
    <dgm:cxn modelId="{7BE66C61-630C-4EAB-8686-0F74ADEE2E49}" type="presParOf" srcId="{22E1092A-CE56-4B63-B1E9-9F470A3F5D3B}" destId="{DFDD114E-852B-439C-A877-0E9B4BE6FA91}" srcOrd="6" destOrd="0" presId="urn:microsoft.com/office/officeart/2008/layout/VerticalAccentList"/>
    <dgm:cxn modelId="{DBC7F3B6-E8C5-4353-8FC5-E5C5FAB03788}" type="presParOf" srcId="{22E1092A-CE56-4B63-B1E9-9F470A3F5D3B}" destId="{29C121C8-D95C-437C-97B6-F4A2420DF77A}" srcOrd="7" destOrd="0" presId="urn:microsoft.com/office/officeart/2008/layout/VerticalAccentList"/>
    <dgm:cxn modelId="{D7CB75E1-A1E2-4E7A-84B8-0D14F7A367BC}" type="presParOf" srcId="{72D58350-C2B4-4CF1-8881-9ECA9D44EFFF}" destId="{A4CB3A66-8BCF-43E8-B5E6-1933F7AC42CC}" srcOrd="5" destOrd="0" presId="urn:microsoft.com/office/officeart/2008/layout/VerticalAccentList"/>
    <dgm:cxn modelId="{111D10C6-C5EA-4A6A-9CE8-EA5D2955E4CD}" type="presParOf" srcId="{72D58350-C2B4-4CF1-8881-9ECA9D44EFFF}" destId="{02E68CE7-A74E-411D-A104-29759C1D693F}" srcOrd="6" destOrd="0" presId="urn:microsoft.com/office/officeart/2008/layout/VerticalAccentList"/>
    <dgm:cxn modelId="{973B43A6-7367-4B0A-AAB0-F1115340B9B9}" type="presParOf" srcId="{02E68CE7-A74E-411D-A104-29759C1D693F}" destId="{7FFDDB83-DCA8-4142-A03A-B321B7AF2554}" srcOrd="0" destOrd="0" presId="urn:microsoft.com/office/officeart/2008/layout/VerticalAccentList"/>
    <dgm:cxn modelId="{B785D1C2-701A-404F-B96A-C328E9196E39}" type="presParOf" srcId="{72D58350-C2B4-4CF1-8881-9ECA9D44EFFF}" destId="{E853B761-A2CF-4541-9E4C-FC55FFB118B5}" srcOrd="7" destOrd="0" presId="urn:microsoft.com/office/officeart/2008/layout/VerticalAccentList"/>
    <dgm:cxn modelId="{0558417F-5DF3-4072-8EEB-8B1946AB3B07}" type="presParOf" srcId="{E853B761-A2CF-4541-9E4C-FC55FFB118B5}" destId="{88E1085B-9C74-420F-AA41-2B72C34D1607}" srcOrd="0" destOrd="0" presId="urn:microsoft.com/office/officeart/2008/layout/VerticalAccentList"/>
    <dgm:cxn modelId="{134BA2A3-16EE-42F5-990A-9497D4D101D9}" type="presParOf" srcId="{E853B761-A2CF-4541-9E4C-FC55FFB118B5}" destId="{432336A1-2C27-4A33-8005-90FD417978E9}" srcOrd="1" destOrd="0" presId="urn:microsoft.com/office/officeart/2008/layout/VerticalAccentList"/>
    <dgm:cxn modelId="{01E84C73-8434-4BE3-A411-1D31E0B781EA}" type="presParOf" srcId="{E853B761-A2CF-4541-9E4C-FC55FFB118B5}" destId="{75810F51-341D-4448-8B94-F10581AB94DF}" srcOrd="2" destOrd="0" presId="urn:microsoft.com/office/officeart/2008/layout/VerticalAccentList"/>
    <dgm:cxn modelId="{DFE70F0E-6DD8-4AA6-830A-A4B6B20ED95B}" type="presParOf" srcId="{E853B761-A2CF-4541-9E4C-FC55FFB118B5}" destId="{C8767AC9-A446-4AB5-9025-A48DBF802D4B}" srcOrd="3" destOrd="0" presId="urn:microsoft.com/office/officeart/2008/layout/VerticalAccentList"/>
    <dgm:cxn modelId="{B7948156-352C-46D8-8871-799701E41940}" type="presParOf" srcId="{E853B761-A2CF-4541-9E4C-FC55FFB118B5}" destId="{76876FAD-1F37-475B-B587-BBF269712411}" srcOrd="4" destOrd="0" presId="urn:microsoft.com/office/officeart/2008/layout/VerticalAccentList"/>
    <dgm:cxn modelId="{600F7982-AE7A-47CA-80AC-332232BD3B8E}" type="presParOf" srcId="{E853B761-A2CF-4541-9E4C-FC55FFB118B5}" destId="{E8D95A1F-F76E-44FD-A62B-384AC903F784}" srcOrd="5" destOrd="0" presId="urn:microsoft.com/office/officeart/2008/layout/VerticalAccentList"/>
    <dgm:cxn modelId="{95E6BD8A-C67B-4031-A3B0-AA058C47317C}" type="presParOf" srcId="{E853B761-A2CF-4541-9E4C-FC55FFB118B5}" destId="{EE766F4F-1308-49CB-A027-1372A2594DA0}" srcOrd="6" destOrd="0" presId="urn:microsoft.com/office/officeart/2008/layout/VerticalAccentList"/>
    <dgm:cxn modelId="{6AC3B5FC-E708-4007-AEE7-67831AAB26FC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 custLinFactNeighborX="-3465" custLinFactNeighborY="-1275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A7B3862-FA7E-4AE1-ACA3-C88C4F63E533}" type="presOf" srcId="{A0DB7B1F-709C-454E-8F52-863E08A61832}" destId="{7FFDDB83-DCA8-4142-A03A-B321B7AF2554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BFAE9DCF-937D-4E89-8F9C-245BB191EB1D}" type="presOf" srcId="{3A0248F9-7599-4611-984D-8676BD314279}" destId="{681BD0AD-BE99-4762-B2AA-9CDD9B47E753}" srcOrd="0" destOrd="0" presId="urn:microsoft.com/office/officeart/2008/layout/VerticalAccentList"/>
    <dgm:cxn modelId="{382257FA-637C-4D4E-A415-0F8FD49B6D0C}" type="presOf" srcId="{FF1CB57D-D8B0-4A1D-8F3B-E394673426CD}" destId="{E0D4345B-328C-44AF-8472-91C190577F0B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A049EF51-A09F-4D35-B958-46C0FDE533A7}" type="presOf" srcId="{1FDAF519-6E66-4967-BD1E-4BA0004CB9BD}" destId="{72D58350-C2B4-4CF1-8881-9ECA9D44EFFF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A26E8DAE-36E6-416E-9654-36194A55A476}" type="presOf" srcId="{5569FD33-0FD7-410B-84EA-73C9233651D7}" destId="{77AA5CF1-38E5-489B-85EC-0F9A0CF5DBCF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AACF4905-4B6B-487A-897A-57DF9DA83E1C}" type="presOf" srcId="{E71CDAD2-FCE0-4BDC-8E06-9CB9B9EA120F}" destId="{CD0BC075-B117-4FB8-BFAD-E65E541A96DD}" srcOrd="0" destOrd="0" presId="urn:microsoft.com/office/officeart/2008/layout/VerticalAccentList"/>
    <dgm:cxn modelId="{E9BFBD94-C8A8-4F64-90D8-F0B3C3838A22}" type="presOf" srcId="{A906806F-676D-4E06-ABC4-F4D6A06B6B9B}" destId="{29C121C8-D95C-437C-97B6-F4A2420DF77A}" srcOrd="0" destOrd="0" presId="urn:microsoft.com/office/officeart/2008/layout/VerticalAccentList"/>
    <dgm:cxn modelId="{3C31F478-6F6D-4571-B607-680510244B1E}" type="presParOf" srcId="{72D58350-C2B4-4CF1-8881-9ECA9D44EFFF}" destId="{C142E7D2-C071-43B8-AD1B-FE4543BF193F}" srcOrd="0" destOrd="0" presId="urn:microsoft.com/office/officeart/2008/layout/VerticalAccentList"/>
    <dgm:cxn modelId="{72C5E343-3AD4-4C44-ADA5-6EE48D374AD1}" type="presParOf" srcId="{C142E7D2-C071-43B8-AD1B-FE4543BF193F}" destId="{CD0BC075-B117-4FB8-BFAD-E65E541A96DD}" srcOrd="0" destOrd="0" presId="urn:microsoft.com/office/officeart/2008/layout/VerticalAccentList"/>
    <dgm:cxn modelId="{15BE9F93-8934-433C-8906-EAC0E4FDF259}" type="presParOf" srcId="{72D58350-C2B4-4CF1-8881-9ECA9D44EFFF}" destId="{CEB98B24-35BD-43BD-8F42-0DEEEBB78B6D}" srcOrd="1" destOrd="0" presId="urn:microsoft.com/office/officeart/2008/layout/VerticalAccentList"/>
    <dgm:cxn modelId="{524B6D0C-F19A-44BD-A699-EE0F3ACDF803}" type="presParOf" srcId="{CEB98B24-35BD-43BD-8F42-0DEEEBB78B6D}" destId="{3B681F04-7832-4A25-8D1D-5A412EBC19F6}" srcOrd="0" destOrd="0" presId="urn:microsoft.com/office/officeart/2008/layout/VerticalAccentList"/>
    <dgm:cxn modelId="{0B91B428-61C7-42B4-A035-BB0CAADA68F5}" type="presParOf" srcId="{CEB98B24-35BD-43BD-8F42-0DEEEBB78B6D}" destId="{ACADE920-434F-43A3-BBAE-D1794250B105}" srcOrd="1" destOrd="0" presId="urn:microsoft.com/office/officeart/2008/layout/VerticalAccentList"/>
    <dgm:cxn modelId="{A0442AD4-4D68-4BA2-AF63-E59138002118}" type="presParOf" srcId="{CEB98B24-35BD-43BD-8F42-0DEEEBB78B6D}" destId="{8D241349-8111-486C-BBC1-4383C00FE198}" srcOrd="2" destOrd="0" presId="urn:microsoft.com/office/officeart/2008/layout/VerticalAccentList"/>
    <dgm:cxn modelId="{0E6F1089-97BB-4C1D-8FA9-C9D35C259553}" type="presParOf" srcId="{CEB98B24-35BD-43BD-8F42-0DEEEBB78B6D}" destId="{7BB89614-69E8-44ED-8A6A-884065AFDDE8}" srcOrd="3" destOrd="0" presId="urn:microsoft.com/office/officeart/2008/layout/VerticalAccentList"/>
    <dgm:cxn modelId="{06236058-F861-491C-86A0-22514E981C1E}" type="presParOf" srcId="{CEB98B24-35BD-43BD-8F42-0DEEEBB78B6D}" destId="{D15C8450-0C36-42B8-8AAA-7CF291B3C30D}" srcOrd="4" destOrd="0" presId="urn:microsoft.com/office/officeart/2008/layout/VerticalAccentList"/>
    <dgm:cxn modelId="{258BA364-E3FC-48CB-9F96-217DBFCB7B4B}" type="presParOf" srcId="{CEB98B24-35BD-43BD-8F42-0DEEEBB78B6D}" destId="{2E464E8D-4FAB-4BFC-8DF2-4D98A063C481}" srcOrd="5" destOrd="0" presId="urn:microsoft.com/office/officeart/2008/layout/VerticalAccentList"/>
    <dgm:cxn modelId="{33AE6051-AB44-49A7-87BF-3F28A3DC5F30}" type="presParOf" srcId="{CEB98B24-35BD-43BD-8F42-0DEEEBB78B6D}" destId="{DE15FBC6-658E-4309-A9ED-533486B7FCC9}" srcOrd="6" destOrd="0" presId="urn:microsoft.com/office/officeart/2008/layout/VerticalAccentList"/>
    <dgm:cxn modelId="{F1D77AAA-9104-4E9A-A101-874BED1BB730}" type="presParOf" srcId="{CEB98B24-35BD-43BD-8F42-0DEEEBB78B6D}" destId="{77AA5CF1-38E5-489B-85EC-0F9A0CF5DBCF}" srcOrd="7" destOrd="0" presId="urn:microsoft.com/office/officeart/2008/layout/VerticalAccentList"/>
    <dgm:cxn modelId="{3EDD114D-EF81-4A60-ABC1-76B189157E61}" type="presParOf" srcId="{72D58350-C2B4-4CF1-8881-9ECA9D44EFFF}" destId="{5D5691CF-FB17-4469-A1BA-9EB3DD1BCCD3}" srcOrd="2" destOrd="0" presId="urn:microsoft.com/office/officeart/2008/layout/VerticalAccentList"/>
    <dgm:cxn modelId="{53F38105-CF9F-4E1F-824B-919E314A8216}" type="presParOf" srcId="{72D58350-C2B4-4CF1-8881-9ECA9D44EFFF}" destId="{7FDB6E56-1438-4E8D-A796-AD29200685D5}" srcOrd="3" destOrd="0" presId="urn:microsoft.com/office/officeart/2008/layout/VerticalAccentList"/>
    <dgm:cxn modelId="{F4EB8359-592D-456B-9182-8D46DA9F064E}" type="presParOf" srcId="{7FDB6E56-1438-4E8D-A796-AD29200685D5}" destId="{E0D4345B-328C-44AF-8472-91C190577F0B}" srcOrd="0" destOrd="0" presId="urn:microsoft.com/office/officeart/2008/layout/VerticalAccentList"/>
    <dgm:cxn modelId="{D9A26E00-AF6D-475D-B6E3-A1777729E878}" type="presParOf" srcId="{72D58350-C2B4-4CF1-8881-9ECA9D44EFFF}" destId="{22E1092A-CE56-4B63-B1E9-9F470A3F5D3B}" srcOrd="4" destOrd="0" presId="urn:microsoft.com/office/officeart/2008/layout/VerticalAccentList"/>
    <dgm:cxn modelId="{A4F00688-0DF1-43BE-9A5F-28FDF2D8D1BD}" type="presParOf" srcId="{22E1092A-CE56-4B63-B1E9-9F470A3F5D3B}" destId="{9BD293F6-BC35-4179-931A-AABC0D7E376A}" srcOrd="0" destOrd="0" presId="urn:microsoft.com/office/officeart/2008/layout/VerticalAccentList"/>
    <dgm:cxn modelId="{CF8DB3B9-6BC7-468F-8821-CB3CD4372AD4}" type="presParOf" srcId="{22E1092A-CE56-4B63-B1E9-9F470A3F5D3B}" destId="{4D005D71-0782-41A4-A480-C3D513D0DC41}" srcOrd="1" destOrd="0" presId="urn:microsoft.com/office/officeart/2008/layout/VerticalAccentList"/>
    <dgm:cxn modelId="{8940A676-6E0F-4AE1-9D9D-3CE67621761D}" type="presParOf" srcId="{22E1092A-CE56-4B63-B1E9-9F470A3F5D3B}" destId="{06472F6B-7B76-4AB5-A623-EA2FBEF7A59E}" srcOrd="2" destOrd="0" presId="urn:microsoft.com/office/officeart/2008/layout/VerticalAccentList"/>
    <dgm:cxn modelId="{D5E79B16-F132-449F-B80A-5916A6906579}" type="presParOf" srcId="{22E1092A-CE56-4B63-B1E9-9F470A3F5D3B}" destId="{707F2C67-910B-4343-B7BF-93E3DA320F15}" srcOrd="3" destOrd="0" presId="urn:microsoft.com/office/officeart/2008/layout/VerticalAccentList"/>
    <dgm:cxn modelId="{6EB4592F-816D-4FB0-BC83-203175C827B6}" type="presParOf" srcId="{22E1092A-CE56-4B63-B1E9-9F470A3F5D3B}" destId="{26E6A124-EC52-410C-A791-5DC9DB9ED802}" srcOrd="4" destOrd="0" presId="urn:microsoft.com/office/officeart/2008/layout/VerticalAccentList"/>
    <dgm:cxn modelId="{6A6B4172-BA35-4706-87FF-A646B60E7CDB}" type="presParOf" srcId="{22E1092A-CE56-4B63-B1E9-9F470A3F5D3B}" destId="{79759EF9-E8EB-4534-B2AD-72749132F5D4}" srcOrd="5" destOrd="0" presId="urn:microsoft.com/office/officeart/2008/layout/VerticalAccentList"/>
    <dgm:cxn modelId="{90E45625-7E85-4EFE-B7A4-DD4EBE39FD72}" type="presParOf" srcId="{22E1092A-CE56-4B63-B1E9-9F470A3F5D3B}" destId="{DFDD114E-852B-439C-A877-0E9B4BE6FA91}" srcOrd="6" destOrd="0" presId="urn:microsoft.com/office/officeart/2008/layout/VerticalAccentList"/>
    <dgm:cxn modelId="{0A476883-842E-43A5-B6D4-791B9CF7D4BF}" type="presParOf" srcId="{22E1092A-CE56-4B63-B1E9-9F470A3F5D3B}" destId="{29C121C8-D95C-437C-97B6-F4A2420DF77A}" srcOrd="7" destOrd="0" presId="urn:microsoft.com/office/officeart/2008/layout/VerticalAccentList"/>
    <dgm:cxn modelId="{CE96F142-B4E5-4D48-852A-0075D10EA537}" type="presParOf" srcId="{72D58350-C2B4-4CF1-8881-9ECA9D44EFFF}" destId="{A4CB3A66-8BCF-43E8-B5E6-1933F7AC42CC}" srcOrd="5" destOrd="0" presId="urn:microsoft.com/office/officeart/2008/layout/VerticalAccentList"/>
    <dgm:cxn modelId="{4F73D6CE-C627-4999-9DC9-40D61CEFCB5F}" type="presParOf" srcId="{72D58350-C2B4-4CF1-8881-9ECA9D44EFFF}" destId="{02E68CE7-A74E-411D-A104-29759C1D693F}" srcOrd="6" destOrd="0" presId="urn:microsoft.com/office/officeart/2008/layout/VerticalAccentList"/>
    <dgm:cxn modelId="{71F655C5-4E72-4B97-A478-9B888AF2BF21}" type="presParOf" srcId="{02E68CE7-A74E-411D-A104-29759C1D693F}" destId="{7FFDDB83-DCA8-4142-A03A-B321B7AF2554}" srcOrd="0" destOrd="0" presId="urn:microsoft.com/office/officeart/2008/layout/VerticalAccentList"/>
    <dgm:cxn modelId="{B3539473-EEDA-482C-9560-9C5B5564CBBA}" type="presParOf" srcId="{72D58350-C2B4-4CF1-8881-9ECA9D44EFFF}" destId="{E853B761-A2CF-4541-9E4C-FC55FFB118B5}" srcOrd="7" destOrd="0" presId="urn:microsoft.com/office/officeart/2008/layout/VerticalAccentList"/>
    <dgm:cxn modelId="{4886DDF1-B642-4D14-BF82-E51708A70501}" type="presParOf" srcId="{E853B761-A2CF-4541-9E4C-FC55FFB118B5}" destId="{88E1085B-9C74-420F-AA41-2B72C34D1607}" srcOrd="0" destOrd="0" presId="urn:microsoft.com/office/officeart/2008/layout/VerticalAccentList"/>
    <dgm:cxn modelId="{E1C9D9F8-B636-4B90-A33B-93E19741C288}" type="presParOf" srcId="{E853B761-A2CF-4541-9E4C-FC55FFB118B5}" destId="{432336A1-2C27-4A33-8005-90FD417978E9}" srcOrd="1" destOrd="0" presId="urn:microsoft.com/office/officeart/2008/layout/VerticalAccentList"/>
    <dgm:cxn modelId="{52C41B31-BD46-4E13-A539-C8D36DE3D2E7}" type="presParOf" srcId="{E853B761-A2CF-4541-9E4C-FC55FFB118B5}" destId="{75810F51-341D-4448-8B94-F10581AB94DF}" srcOrd="2" destOrd="0" presId="urn:microsoft.com/office/officeart/2008/layout/VerticalAccentList"/>
    <dgm:cxn modelId="{893651AC-B967-468C-BF80-909B16D12F62}" type="presParOf" srcId="{E853B761-A2CF-4541-9E4C-FC55FFB118B5}" destId="{C8767AC9-A446-4AB5-9025-A48DBF802D4B}" srcOrd="3" destOrd="0" presId="urn:microsoft.com/office/officeart/2008/layout/VerticalAccentList"/>
    <dgm:cxn modelId="{4AB43976-57D3-42EE-ACBD-0C95B1B09A68}" type="presParOf" srcId="{E853B761-A2CF-4541-9E4C-FC55FFB118B5}" destId="{76876FAD-1F37-475B-B587-BBF269712411}" srcOrd="4" destOrd="0" presId="urn:microsoft.com/office/officeart/2008/layout/VerticalAccentList"/>
    <dgm:cxn modelId="{731784CB-3B74-400F-AECE-3E53A524D033}" type="presParOf" srcId="{E853B761-A2CF-4541-9E4C-FC55FFB118B5}" destId="{E8D95A1F-F76E-44FD-A62B-384AC903F784}" srcOrd="5" destOrd="0" presId="urn:microsoft.com/office/officeart/2008/layout/VerticalAccentList"/>
    <dgm:cxn modelId="{4A645BDA-9F43-4C76-9943-0A6EB7E89A50}" type="presParOf" srcId="{E853B761-A2CF-4541-9E4C-FC55FFB118B5}" destId="{EE766F4F-1308-49CB-A027-1372A2594DA0}" srcOrd="6" destOrd="0" presId="urn:microsoft.com/office/officeart/2008/layout/VerticalAccentList"/>
    <dgm:cxn modelId="{A6239113-6C1F-4057-9C7E-EC0F4F65975E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99BF50C-B797-4A7E-906E-620A8E7E8BAA}" type="presOf" srcId="{FF1CB57D-D8B0-4A1D-8F3B-E394673426CD}" destId="{E0D4345B-328C-44AF-8472-91C190577F0B}" srcOrd="0" destOrd="0" presId="urn:microsoft.com/office/officeart/2008/layout/VerticalAccentList"/>
    <dgm:cxn modelId="{7D4237CA-6D05-4E3C-8E8E-43FFB09BA07A}" type="presOf" srcId="{5569FD33-0FD7-410B-84EA-73C9233651D7}" destId="{77AA5CF1-38E5-489B-85EC-0F9A0CF5DBCF}" srcOrd="0" destOrd="0" presId="urn:microsoft.com/office/officeart/2008/layout/VerticalAccentList"/>
    <dgm:cxn modelId="{B9450501-DEE6-4C14-9687-655E79152783}" type="presOf" srcId="{A0DB7B1F-709C-454E-8F52-863E08A61832}" destId="{7FFDDB83-DCA8-4142-A03A-B321B7AF2554}" srcOrd="0" destOrd="0" presId="urn:microsoft.com/office/officeart/2008/layout/VerticalAccentList"/>
    <dgm:cxn modelId="{578F903D-FCDD-4C8A-A963-872C81319E02}" type="presOf" srcId="{3A0248F9-7599-4611-984D-8676BD314279}" destId="{681BD0AD-BE99-4762-B2AA-9CDD9B47E753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2B26A2-1E34-4BA3-8B94-47D4592706E2}" type="presOf" srcId="{1FDAF519-6E66-4967-BD1E-4BA0004CB9BD}" destId="{72D58350-C2B4-4CF1-8881-9ECA9D44EFFF}" srcOrd="0" destOrd="0" presId="urn:microsoft.com/office/officeart/2008/layout/VerticalAccentList"/>
    <dgm:cxn modelId="{7DB7CDEE-CE2C-4E6C-ADFE-122C91E0B0FA}" type="presOf" srcId="{A906806F-676D-4E06-ABC4-F4D6A06B6B9B}" destId="{29C121C8-D95C-437C-97B6-F4A2420DF77A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149F2178-7398-42C0-A9C6-43254E6B71FC}" type="presOf" srcId="{E71CDAD2-FCE0-4BDC-8E06-9CB9B9EA120F}" destId="{CD0BC075-B117-4FB8-BFAD-E65E541A96DD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B66F3372-D7AB-41F2-89D4-3324E395F038}" type="presParOf" srcId="{72D58350-C2B4-4CF1-8881-9ECA9D44EFFF}" destId="{C142E7D2-C071-43B8-AD1B-FE4543BF193F}" srcOrd="0" destOrd="0" presId="urn:microsoft.com/office/officeart/2008/layout/VerticalAccentList"/>
    <dgm:cxn modelId="{7FD73CA7-4E1B-45D0-B99D-ADB44EF0942D}" type="presParOf" srcId="{C142E7D2-C071-43B8-AD1B-FE4543BF193F}" destId="{CD0BC075-B117-4FB8-BFAD-E65E541A96DD}" srcOrd="0" destOrd="0" presId="urn:microsoft.com/office/officeart/2008/layout/VerticalAccentList"/>
    <dgm:cxn modelId="{1A3A632D-7BEB-484B-BD91-87F7E0C0EC6B}" type="presParOf" srcId="{72D58350-C2B4-4CF1-8881-9ECA9D44EFFF}" destId="{CEB98B24-35BD-43BD-8F42-0DEEEBB78B6D}" srcOrd="1" destOrd="0" presId="urn:microsoft.com/office/officeart/2008/layout/VerticalAccentList"/>
    <dgm:cxn modelId="{2DBA02B1-60D8-497D-9379-236EB1C00A45}" type="presParOf" srcId="{CEB98B24-35BD-43BD-8F42-0DEEEBB78B6D}" destId="{3B681F04-7832-4A25-8D1D-5A412EBC19F6}" srcOrd="0" destOrd="0" presId="urn:microsoft.com/office/officeart/2008/layout/VerticalAccentList"/>
    <dgm:cxn modelId="{80AA17B2-37E8-4BFF-B67C-885A5AE1F39A}" type="presParOf" srcId="{CEB98B24-35BD-43BD-8F42-0DEEEBB78B6D}" destId="{ACADE920-434F-43A3-BBAE-D1794250B105}" srcOrd="1" destOrd="0" presId="urn:microsoft.com/office/officeart/2008/layout/VerticalAccentList"/>
    <dgm:cxn modelId="{0374635C-822D-4DDD-9B2C-C6CFB310830C}" type="presParOf" srcId="{CEB98B24-35BD-43BD-8F42-0DEEEBB78B6D}" destId="{8D241349-8111-486C-BBC1-4383C00FE198}" srcOrd="2" destOrd="0" presId="urn:microsoft.com/office/officeart/2008/layout/VerticalAccentList"/>
    <dgm:cxn modelId="{14C60B53-1874-4DC1-9B73-C7259B47B6AA}" type="presParOf" srcId="{CEB98B24-35BD-43BD-8F42-0DEEEBB78B6D}" destId="{7BB89614-69E8-44ED-8A6A-884065AFDDE8}" srcOrd="3" destOrd="0" presId="urn:microsoft.com/office/officeart/2008/layout/VerticalAccentList"/>
    <dgm:cxn modelId="{0C49DDF7-3253-4072-8909-B123582A5F0A}" type="presParOf" srcId="{CEB98B24-35BD-43BD-8F42-0DEEEBB78B6D}" destId="{D15C8450-0C36-42B8-8AAA-7CF291B3C30D}" srcOrd="4" destOrd="0" presId="urn:microsoft.com/office/officeart/2008/layout/VerticalAccentList"/>
    <dgm:cxn modelId="{A228B0B8-52A7-4633-8354-0594CECA15FA}" type="presParOf" srcId="{CEB98B24-35BD-43BD-8F42-0DEEEBB78B6D}" destId="{2E464E8D-4FAB-4BFC-8DF2-4D98A063C481}" srcOrd="5" destOrd="0" presId="urn:microsoft.com/office/officeart/2008/layout/VerticalAccentList"/>
    <dgm:cxn modelId="{A1F81A56-02BF-4C7C-A051-5685A2D25FA3}" type="presParOf" srcId="{CEB98B24-35BD-43BD-8F42-0DEEEBB78B6D}" destId="{DE15FBC6-658E-4309-A9ED-533486B7FCC9}" srcOrd="6" destOrd="0" presId="urn:microsoft.com/office/officeart/2008/layout/VerticalAccentList"/>
    <dgm:cxn modelId="{E5C34EDA-E947-498E-AC8A-4078838664CF}" type="presParOf" srcId="{CEB98B24-35BD-43BD-8F42-0DEEEBB78B6D}" destId="{77AA5CF1-38E5-489B-85EC-0F9A0CF5DBCF}" srcOrd="7" destOrd="0" presId="urn:microsoft.com/office/officeart/2008/layout/VerticalAccentList"/>
    <dgm:cxn modelId="{67346760-B6E0-4FF9-852A-3B31B848FF5D}" type="presParOf" srcId="{72D58350-C2B4-4CF1-8881-9ECA9D44EFFF}" destId="{5D5691CF-FB17-4469-A1BA-9EB3DD1BCCD3}" srcOrd="2" destOrd="0" presId="urn:microsoft.com/office/officeart/2008/layout/VerticalAccentList"/>
    <dgm:cxn modelId="{32E24CF7-940E-4E5F-9FD5-C5B5598118FE}" type="presParOf" srcId="{72D58350-C2B4-4CF1-8881-9ECA9D44EFFF}" destId="{7FDB6E56-1438-4E8D-A796-AD29200685D5}" srcOrd="3" destOrd="0" presId="urn:microsoft.com/office/officeart/2008/layout/VerticalAccentList"/>
    <dgm:cxn modelId="{FD11EF97-F627-491D-AB28-6E18B7A31C58}" type="presParOf" srcId="{7FDB6E56-1438-4E8D-A796-AD29200685D5}" destId="{E0D4345B-328C-44AF-8472-91C190577F0B}" srcOrd="0" destOrd="0" presId="urn:microsoft.com/office/officeart/2008/layout/VerticalAccentList"/>
    <dgm:cxn modelId="{7F455C91-88A6-4FDF-BB12-06FC1DAE920C}" type="presParOf" srcId="{72D58350-C2B4-4CF1-8881-9ECA9D44EFFF}" destId="{22E1092A-CE56-4B63-B1E9-9F470A3F5D3B}" srcOrd="4" destOrd="0" presId="urn:microsoft.com/office/officeart/2008/layout/VerticalAccentList"/>
    <dgm:cxn modelId="{D2E06FE6-096D-490D-8F76-4B5057861AB6}" type="presParOf" srcId="{22E1092A-CE56-4B63-B1E9-9F470A3F5D3B}" destId="{9BD293F6-BC35-4179-931A-AABC0D7E376A}" srcOrd="0" destOrd="0" presId="urn:microsoft.com/office/officeart/2008/layout/VerticalAccentList"/>
    <dgm:cxn modelId="{E971A5BE-1F4E-4443-961B-8DCD69FD8544}" type="presParOf" srcId="{22E1092A-CE56-4B63-B1E9-9F470A3F5D3B}" destId="{4D005D71-0782-41A4-A480-C3D513D0DC41}" srcOrd="1" destOrd="0" presId="urn:microsoft.com/office/officeart/2008/layout/VerticalAccentList"/>
    <dgm:cxn modelId="{E12F793F-C5D8-49AA-A5C9-5B4F1C7DE92E}" type="presParOf" srcId="{22E1092A-CE56-4B63-B1E9-9F470A3F5D3B}" destId="{06472F6B-7B76-4AB5-A623-EA2FBEF7A59E}" srcOrd="2" destOrd="0" presId="urn:microsoft.com/office/officeart/2008/layout/VerticalAccentList"/>
    <dgm:cxn modelId="{AB9F3CAD-9190-4994-BB37-7A5B2562C5FA}" type="presParOf" srcId="{22E1092A-CE56-4B63-B1E9-9F470A3F5D3B}" destId="{707F2C67-910B-4343-B7BF-93E3DA320F15}" srcOrd="3" destOrd="0" presId="urn:microsoft.com/office/officeart/2008/layout/VerticalAccentList"/>
    <dgm:cxn modelId="{816DC567-6192-44A5-8307-1C724765A5C2}" type="presParOf" srcId="{22E1092A-CE56-4B63-B1E9-9F470A3F5D3B}" destId="{26E6A124-EC52-410C-A791-5DC9DB9ED802}" srcOrd="4" destOrd="0" presId="urn:microsoft.com/office/officeart/2008/layout/VerticalAccentList"/>
    <dgm:cxn modelId="{8BAFF83C-61F5-4B07-9451-2ABDEBBFF30F}" type="presParOf" srcId="{22E1092A-CE56-4B63-B1E9-9F470A3F5D3B}" destId="{79759EF9-E8EB-4534-B2AD-72749132F5D4}" srcOrd="5" destOrd="0" presId="urn:microsoft.com/office/officeart/2008/layout/VerticalAccentList"/>
    <dgm:cxn modelId="{8822216A-BAF7-4A4E-B784-8904EFDF16E5}" type="presParOf" srcId="{22E1092A-CE56-4B63-B1E9-9F470A3F5D3B}" destId="{DFDD114E-852B-439C-A877-0E9B4BE6FA91}" srcOrd="6" destOrd="0" presId="urn:microsoft.com/office/officeart/2008/layout/VerticalAccentList"/>
    <dgm:cxn modelId="{5AED6E13-B164-4D19-9541-13FF72C40117}" type="presParOf" srcId="{22E1092A-CE56-4B63-B1E9-9F470A3F5D3B}" destId="{29C121C8-D95C-437C-97B6-F4A2420DF77A}" srcOrd="7" destOrd="0" presId="urn:microsoft.com/office/officeart/2008/layout/VerticalAccentList"/>
    <dgm:cxn modelId="{9F907401-B37B-4B60-8DA2-FA2392BDAC3B}" type="presParOf" srcId="{72D58350-C2B4-4CF1-8881-9ECA9D44EFFF}" destId="{A4CB3A66-8BCF-43E8-B5E6-1933F7AC42CC}" srcOrd="5" destOrd="0" presId="urn:microsoft.com/office/officeart/2008/layout/VerticalAccentList"/>
    <dgm:cxn modelId="{EC74345D-E632-4CCE-A09E-C5772F8D31FE}" type="presParOf" srcId="{72D58350-C2B4-4CF1-8881-9ECA9D44EFFF}" destId="{02E68CE7-A74E-411D-A104-29759C1D693F}" srcOrd="6" destOrd="0" presId="urn:microsoft.com/office/officeart/2008/layout/VerticalAccentList"/>
    <dgm:cxn modelId="{53EAE50D-735A-4EDC-AB30-458EC9B4BC14}" type="presParOf" srcId="{02E68CE7-A74E-411D-A104-29759C1D693F}" destId="{7FFDDB83-DCA8-4142-A03A-B321B7AF2554}" srcOrd="0" destOrd="0" presId="urn:microsoft.com/office/officeart/2008/layout/VerticalAccentList"/>
    <dgm:cxn modelId="{04497B13-E22B-42BC-ACBB-37D81C577285}" type="presParOf" srcId="{72D58350-C2B4-4CF1-8881-9ECA9D44EFFF}" destId="{E853B761-A2CF-4541-9E4C-FC55FFB118B5}" srcOrd="7" destOrd="0" presId="urn:microsoft.com/office/officeart/2008/layout/VerticalAccentList"/>
    <dgm:cxn modelId="{03C0D4F2-9D0F-43EE-A1ED-50C666406D56}" type="presParOf" srcId="{E853B761-A2CF-4541-9E4C-FC55FFB118B5}" destId="{88E1085B-9C74-420F-AA41-2B72C34D1607}" srcOrd="0" destOrd="0" presId="urn:microsoft.com/office/officeart/2008/layout/VerticalAccentList"/>
    <dgm:cxn modelId="{8E9D80EF-63AF-4180-A68B-3453C814391A}" type="presParOf" srcId="{E853B761-A2CF-4541-9E4C-FC55FFB118B5}" destId="{432336A1-2C27-4A33-8005-90FD417978E9}" srcOrd="1" destOrd="0" presId="urn:microsoft.com/office/officeart/2008/layout/VerticalAccentList"/>
    <dgm:cxn modelId="{244A7EE6-5C58-4375-97F1-61CF0577AC83}" type="presParOf" srcId="{E853B761-A2CF-4541-9E4C-FC55FFB118B5}" destId="{75810F51-341D-4448-8B94-F10581AB94DF}" srcOrd="2" destOrd="0" presId="urn:microsoft.com/office/officeart/2008/layout/VerticalAccentList"/>
    <dgm:cxn modelId="{FA18679D-EA2B-4A9D-B856-82DA0F2F53C3}" type="presParOf" srcId="{E853B761-A2CF-4541-9E4C-FC55FFB118B5}" destId="{C8767AC9-A446-4AB5-9025-A48DBF802D4B}" srcOrd="3" destOrd="0" presId="urn:microsoft.com/office/officeart/2008/layout/VerticalAccentList"/>
    <dgm:cxn modelId="{499402E0-764A-4F14-8C35-E75EDBC3FE7E}" type="presParOf" srcId="{E853B761-A2CF-4541-9E4C-FC55FFB118B5}" destId="{76876FAD-1F37-475B-B587-BBF269712411}" srcOrd="4" destOrd="0" presId="urn:microsoft.com/office/officeart/2008/layout/VerticalAccentList"/>
    <dgm:cxn modelId="{8B5DADAB-6BBC-4D54-B6ED-D9C3F2AD076A}" type="presParOf" srcId="{E853B761-A2CF-4541-9E4C-FC55FFB118B5}" destId="{E8D95A1F-F76E-44FD-A62B-384AC903F784}" srcOrd="5" destOrd="0" presId="urn:microsoft.com/office/officeart/2008/layout/VerticalAccentList"/>
    <dgm:cxn modelId="{E82AD7A4-47EB-4B55-9EE0-635805EBD49D}" type="presParOf" srcId="{E853B761-A2CF-4541-9E4C-FC55FFB118B5}" destId="{EE766F4F-1308-49CB-A027-1372A2594DA0}" srcOrd="6" destOrd="0" presId="urn:microsoft.com/office/officeart/2008/layout/VerticalAccentList"/>
    <dgm:cxn modelId="{31866F02-45AF-40FD-B67F-3253860F045E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5860FC71-F665-4041-87C9-DEA53BAD49FE}" type="presOf" srcId="{FF1CB57D-D8B0-4A1D-8F3B-E394673426CD}" destId="{E0D4345B-328C-44AF-8472-91C190577F0B}" srcOrd="0" destOrd="0" presId="urn:microsoft.com/office/officeart/2008/layout/VerticalAccentList"/>
    <dgm:cxn modelId="{6448CF59-AE75-43E4-8528-03CF06FDEEDA}" type="presOf" srcId="{A0DB7B1F-709C-454E-8F52-863E08A61832}" destId="{7FFDDB83-DCA8-4142-A03A-B321B7AF2554}" srcOrd="0" destOrd="0" presId="urn:microsoft.com/office/officeart/2008/layout/VerticalAccentList"/>
    <dgm:cxn modelId="{036749D7-6F74-4C27-AC2E-017F27FDB4CC}" type="presOf" srcId="{1FDAF519-6E66-4967-BD1E-4BA0004CB9BD}" destId="{72D58350-C2B4-4CF1-8881-9ECA9D44EFFF}" srcOrd="0" destOrd="0" presId="urn:microsoft.com/office/officeart/2008/layout/VerticalAccentList"/>
    <dgm:cxn modelId="{0C2DB6B4-AFEC-4766-A174-370D90F61EFE}" type="presOf" srcId="{A906806F-676D-4E06-ABC4-F4D6A06B6B9B}" destId="{29C121C8-D95C-437C-97B6-F4A2420DF77A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1C0CB915-9683-4109-8D94-3E502C46AE85}" type="presOf" srcId="{3A0248F9-7599-4611-984D-8676BD314279}" destId="{681BD0AD-BE99-4762-B2AA-9CDD9B47E753}" srcOrd="0" destOrd="0" presId="urn:microsoft.com/office/officeart/2008/layout/VerticalAccentList"/>
    <dgm:cxn modelId="{A2C6C6DD-3D17-46D4-B2AA-D0AFE197E575}" type="presParOf" srcId="{72D58350-C2B4-4CF1-8881-9ECA9D44EFFF}" destId="{7FDB6E56-1438-4E8D-A796-AD29200685D5}" srcOrd="0" destOrd="0" presId="urn:microsoft.com/office/officeart/2008/layout/VerticalAccentList"/>
    <dgm:cxn modelId="{E953A6C0-56A0-4930-B862-4682E5C52902}" type="presParOf" srcId="{7FDB6E56-1438-4E8D-A796-AD29200685D5}" destId="{E0D4345B-328C-44AF-8472-91C190577F0B}" srcOrd="0" destOrd="0" presId="urn:microsoft.com/office/officeart/2008/layout/VerticalAccentList"/>
    <dgm:cxn modelId="{066CD581-D8FB-4899-A621-824FB1571AEF}" type="presParOf" srcId="{72D58350-C2B4-4CF1-8881-9ECA9D44EFFF}" destId="{22E1092A-CE56-4B63-B1E9-9F470A3F5D3B}" srcOrd="1" destOrd="0" presId="urn:microsoft.com/office/officeart/2008/layout/VerticalAccentList"/>
    <dgm:cxn modelId="{873734ED-E023-4B88-8C27-DCC94C408715}" type="presParOf" srcId="{22E1092A-CE56-4B63-B1E9-9F470A3F5D3B}" destId="{9BD293F6-BC35-4179-931A-AABC0D7E376A}" srcOrd="0" destOrd="0" presId="urn:microsoft.com/office/officeart/2008/layout/VerticalAccentList"/>
    <dgm:cxn modelId="{868F9F21-0348-4128-93B3-CB7DBC1FCEFB}" type="presParOf" srcId="{22E1092A-CE56-4B63-B1E9-9F470A3F5D3B}" destId="{4D005D71-0782-41A4-A480-C3D513D0DC41}" srcOrd="1" destOrd="0" presId="urn:microsoft.com/office/officeart/2008/layout/VerticalAccentList"/>
    <dgm:cxn modelId="{02539C10-A77B-4D30-9B94-3C457340B82B}" type="presParOf" srcId="{22E1092A-CE56-4B63-B1E9-9F470A3F5D3B}" destId="{06472F6B-7B76-4AB5-A623-EA2FBEF7A59E}" srcOrd="2" destOrd="0" presId="urn:microsoft.com/office/officeart/2008/layout/VerticalAccentList"/>
    <dgm:cxn modelId="{BBB2BD67-6D86-4C8D-84BD-370F44DDC688}" type="presParOf" srcId="{22E1092A-CE56-4B63-B1E9-9F470A3F5D3B}" destId="{707F2C67-910B-4343-B7BF-93E3DA320F15}" srcOrd="3" destOrd="0" presId="urn:microsoft.com/office/officeart/2008/layout/VerticalAccentList"/>
    <dgm:cxn modelId="{9909121F-697C-42B9-8564-9CA38D17F688}" type="presParOf" srcId="{22E1092A-CE56-4B63-B1E9-9F470A3F5D3B}" destId="{26E6A124-EC52-410C-A791-5DC9DB9ED802}" srcOrd="4" destOrd="0" presId="urn:microsoft.com/office/officeart/2008/layout/VerticalAccentList"/>
    <dgm:cxn modelId="{CADAECAD-F859-4133-A83C-112DB16B786F}" type="presParOf" srcId="{22E1092A-CE56-4B63-B1E9-9F470A3F5D3B}" destId="{79759EF9-E8EB-4534-B2AD-72749132F5D4}" srcOrd="5" destOrd="0" presId="urn:microsoft.com/office/officeart/2008/layout/VerticalAccentList"/>
    <dgm:cxn modelId="{63338781-018D-451F-A3F9-ED83BAF5186D}" type="presParOf" srcId="{22E1092A-CE56-4B63-B1E9-9F470A3F5D3B}" destId="{DFDD114E-852B-439C-A877-0E9B4BE6FA91}" srcOrd="6" destOrd="0" presId="urn:microsoft.com/office/officeart/2008/layout/VerticalAccentList"/>
    <dgm:cxn modelId="{375F05E0-CB18-4432-B942-A82217F452BC}" type="presParOf" srcId="{22E1092A-CE56-4B63-B1E9-9F470A3F5D3B}" destId="{29C121C8-D95C-437C-97B6-F4A2420DF77A}" srcOrd="7" destOrd="0" presId="urn:microsoft.com/office/officeart/2008/layout/VerticalAccentList"/>
    <dgm:cxn modelId="{33B78559-6AC9-402A-A171-ED0C585D45E0}" type="presParOf" srcId="{72D58350-C2B4-4CF1-8881-9ECA9D44EFFF}" destId="{A4CB3A66-8BCF-43E8-B5E6-1933F7AC42CC}" srcOrd="2" destOrd="0" presId="urn:microsoft.com/office/officeart/2008/layout/VerticalAccentList"/>
    <dgm:cxn modelId="{82EB9603-7856-4076-ACAC-A445DB66E514}" type="presParOf" srcId="{72D58350-C2B4-4CF1-8881-9ECA9D44EFFF}" destId="{02E68CE7-A74E-411D-A104-29759C1D693F}" srcOrd="3" destOrd="0" presId="urn:microsoft.com/office/officeart/2008/layout/VerticalAccentList"/>
    <dgm:cxn modelId="{2844F27D-B5C3-4AC2-B3BD-0996EB4AED94}" type="presParOf" srcId="{02E68CE7-A74E-411D-A104-29759C1D693F}" destId="{7FFDDB83-DCA8-4142-A03A-B321B7AF2554}" srcOrd="0" destOrd="0" presId="urn:microsoft.com/office/officeart/2008/layout/VerticalAccentList"/>
    <dgm:cxn modelId="{AFF301E1-378B-45C6-A120-162A9A2006E6}" type="presParOf" srcId="{72D58350-C2B4-4CF1-8881-9ECA9D44EFFF}" destId="{E853B761-A2CF-4541-9E4C-FC55FFB118B5}" srcOrd="4" destOrd="0" presId="urn:microsoft.com/office/officeart/2008/layout/VerticalAccentList"/>
    <dgm:cxn modelId="{A2C99E6F-8609-4C27-94C3-8A4AD91EB41B}" type="presParOf" srcId="{E853B761-A2CF-4541-9E4C-FC55FFB118B5}" destId="{88E1085B-9C74-420F-AA41-2B72C34D1607}" srcOrd="0" destOrd="0" presId="urn:microsoft.com/office/officeart/2008/layout/VerticalAccentList"/>
    <dgm:cxn modelId="{367911E7-331C-48F2-83FD-267E3AFA9D51}" type="presParOf" srcId="{E853B761-A2CF-4541-9E4C-FC55FFB118B5}" destId="{432336A1-2C27-4A33-8005-90FD417978E9}" srcOrd="1" destOrd="0" presId="urn:microsoft.com/office/officeart/2008/layout/VerticalAccentList"/>
    <dgm:cxn modelId="{7573A94D-387E-4A91-A996-4E238D23A690}" type="presParOf" srcId="{E853B761-A2CF-4541-9E4C-FC55FFB118B5}" destId="{75810F51-341D-4448-8B94-F10581AB94DF}" srcOrd="2" destOrd="0" presId="urn:microsoft.com/office/officeart/2008/layout/VerticalAccentList"/>
    <dgm:cxn modelId="{10E94E86-4775-4948-B90C-F11F74435C72}" type="presParOf" srcId="{E853B761-A2CF-4541-9E4C-FC55FFB118B5}" destId="{C8767AC9-A446-4AB5-9025-A48DBF802D4B}" srcOrd="3" destOrd="0" presId="urn:microsoft.com/office/officeart/2008/layout/VerticalAccentList"/>
    <dgm:cxn modelId="{C56AE5A0-4885-4D55-BEF3-1134D77CEA24}" type="presParOf" srcId="{E853B761-A2CF-4541-9E4C-FC55FFB118B5}" destId="{76876FAD-1F37-475B-B587-BBF269712411}" srcOrd="4" destOrd="0" presId="urn:microsoft.com/office/officeart/2008/layout/VerticalAccentList"/>
    <dgm:cxn modelId="{4729CCFE-A23E-4B73-A98A-60D59E7086F8}" type="presParOf" srcId="{E853B761-A2CF-4541-9E4C-FC55FFB118B5}" destId="{E8D95A1F-F76E-44FD-A62B-384AC903F784}" srcOrd="5" destOrd="0" presId="urn:microsoft.com/office/officeart/2008/layout/VerticalAccentList"/>
    <dgm:cxn modelId="{8E3EDA3F-17FF-4C1B-AAC3-0B4425D65ABA}" type="presParOf" srcId="{E853B761-A2CF-4541-9E4C-FC55FFB118B5}" destId="{EE766F4F-1308-49CB-A027-1372A2594DA0}" srcOrd="6" destOrd="0" presId="urn:microsoft.com/office/officeart/2008/layout/VerticalAccentList"/>
    <dgm:cxn modelId="{79BEB4B8-7529-4850-B9B1-EBF3A1DEF7D2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 custLinFactNeighborX="-3587" custLinFactNeighborY="90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D3D96229-DF63-4542-B6D4-56AAEB327BCF}" type="presOf" srcId="{3A0248F9-7599-4611-984D-8676BD314279}" destId="{681BD0AD-BE99-4762-B2AA-9CDD9B47E753}" srcOrd="0" destOrd="0" presId="urn:microsoft.com/office/officeart/2008/layout/VerticalAccentList"/>
    <dgm:cxn modelId="{90877A88-7FF7-4233-B931-CC4F0FC94D57}" type="presOf" srcId="{5569FD33-0FD7-410B-84EA-73C9233651D7}" destId="{77AA5CF1-38E5-489B-85EC-0F9A0CF5DBCF}" srcOrd="0" destOrd="0" presId="urn:microsoft.com/office/officeart/2008/layout/VerticalAccentList"/>
    <dgm:cxn modelId="{2CC9D7A1-BDB1-45AD-91A7-B6F7BA269120}" type="presOf" srcId="{A906806F-676D-4E06-ABC4-F4D6A06B6B9B}" destId="{29C121C8-D95C-437C-97B6-F4A2420DF77A}" srcOrd="0" destOrd="0" presId="urn:microsoft.com/office/officeart/2008/layout/VerticalAccentList"/>
    <dgm:cxn modelId="{1723D2A6-B17D-44F7-BA37-DC5D0DA073C5}" type="presOf" srcId="{E71CDAD2-FCE0-4BDC-8E06-9CB9B9EA120F}" destId="{CD0BC075-B117-4FB8-BFAD-E65E541A96DD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044F028D-0F5B-4326-BE1C-80DA560AC60F}" type="presOf" srcId="{FF1CB57D-D8B0-4A1D-8F3B-E394673426CD}" destId="{E0D4345B-328C-44AF-8472-91C190577F0B}" srcOrd="0" destOrd="0" presId="urn:microsoft.com/office/officeart/2008/layout/VerticalAccentList"/>
    <dgm:cxn modelId="{4D9A0F94-1D15-480F-B6F7-42D62642F18D}" type="presOf" srcId="{A0DB7B1F-709C-454E-8F52-863E08A61832}" destId="{7FFDDB83-DCA8-4142-A03A-B321B7AF2554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AE285A9E-58E2-4C3C-966F-0F6A3F3BE6DF}" type="presOf" srcId="{1FDAF519-6E66-4967-BD1E-4BA0004CB9BD}" destId="{72D58350-C2B4-4CF1-8881-9ECA9D44EFFF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CB16347F-02A5-4B41-A108-4CA3682FF849}" type="presParOf" srcId="{72D58350-C2B4-4CF1-8881-9ECA9D44EFFF}" destId="{C142E7D2-C071-43B8-AD1B-FE4543BF193F}" srcOrd="0" destOrd="0" presId="urn:microsoft.com/office/officeart/2008/layout/VerticalAccentList"/>
    <dgm:cxn modelId="{46A61A5B-5B16-4757-83C9-1EC52F82AD42}" type="presParOf" srcId="{C142E7D2-C071-43B8-AD1B-FE4543BF193F}" destId="{CD0BC075-B117-4FB8-BFAD-E65E541A96DD}" srcOrd="0" destOrd="0" presId="urn:microsoft.com/office/officeart/2008/layout/VerticalAccentList"/>
    <dgm:cxn modelId="{EDC65F0F-5A48-4CC3-A691-D2AECA1D97A1}" type="presParOf" srcId="{72D58350-C2B4-4CF1-8881-9ECA9D44EFFF}" destId="{CEB98B24-35BD-43BD-8F42-0DEEEBB78B6D}" srcOrd="1" destOrd="0" presId="urn:microsoft.com/office/officeart/2008/layout/VerticalAccentList"/>
    <dgm:cxn modelId="{EC724DA1-A5CF-42AB-8D00-574E69875C8D}" type="presParOf" srcId="{CEB98B24-35BD-43BD-8F42-0DEEEBB78B6D}" destId="{3B681F04-7832-4A25-8D1D-5A412EBC19F6}" srcOrd="0" destOrd="0" presId="urn:microsoft.com/office/officeart/2008/layout/VerticalAccentList"/>
    <dgm:cxn modelId="{E0ABBE6D-9685-49CB-9CE6-0D2E61BB5C7B}" type="presParOf" srcId="{CEB98B24-35BD-43BD-8F42-0DEEEBB78B6D}" destId="{ACADE920-434F-43A3-BBAE-D1794250B105}" srcOrd="1" destOrd="0" presId="urn:microsoft.com/office/officeart/2008/layout/VerticalAccentList"/>
    <dgm:cxn modelId="{EE8C57F9-FBF4-4526-9E9D-2E3EB350DD52}" type="presParOf" srcId="{CEB98B24-35BD-43BD-8F42-0DEEEBB78B6D}" destId="{8D241349-8111-486C-BBC1-4383C00FE198}" srcOrd="2" destOrd="0" presId="urn:microsoft.com/office/officeart/2008/layout/VerticalAccentList"/>
    <dgm:cxn modelId="{3FA687A5-47BD-4C01-9330-C193FB03CD93}" type="presParOf" srcId="{CEB98B24-35BD-43BD-8F42-0DEEEBB78B6D}" destId="{7BB89614-69E8-44ED-8A6A-884065AFDDE8}" srcOrd="3" destOrd="0" presId="urn:microsoft.com/office/officeart/2008/layout/VerticalAccentList"/>
    <dgm:cxn modelId="{C2D01A99-D2DF-4D3B-B553-D9D48F573443}" type="presParOf" srcId="{CEB98B24-35BD-43BD-8F42-0DEEEBB78B6D}" destId="{D15C8450-0C36-42B8-8AAA-7CF291B3C30D}" srcOrd="4" destOrd="0" presId="urn:microsoft.com/office/officeart/2008/layout/VerticalAccentList"/>
    <dgm:cxn modelId="{C051292B-4EA1-4DAB-ABA0-B4D926526EC1}" type="presParOf" srcId="{CEB98B24-35BD-43BD-8F42-0DEEEBB78B6D}" destId="{2E464E8D-4FAB-4BFC-8DF2-4D98A063C481}" srcOrd="5" destOrd="0" presId="urn:microsoft.com/office/officeart/2008/layout/VerticalAccentList"/>
    <dgm:cxn modelId="{B813B5EC-00B4-4CDC-B9D2-8F58DEEF321A}" type="presParOf" srcId="{CEB98B24-35BD-43BD-8F42-0DEEEBB78B6D}" destId="{DE15FBC6-658E-4309-A9ED-533486B7FCC9}" srcOrd="6" destOrd="0" presId="urn:microsoft.com/office/officeart/2008/layout/VerticalAccentList"/>
    <dgm:cxn modelId="{793A5777-D384-4306-A449-96F58A324828}" type="presParOf" srcId="{CEB98B24-35BD-43BD-8F42-0DEEEBB78B6D}" destId="{77AA5CF1-38E5-489B-85EC-0F9A0CF5DBCF}" srcOrd="7" destOrd="0" presId="urn:microsoft.com/office/officeart/2008/layout/VerticalAccentList"/>
    <dgm:cxn modelId="{446B9E60-08E7-4E0C-A5A7-BD6523431CA8}" type="presParOf" srcId="{72D58350-C2B4-4CF1-8881-9ECA9D44EFFF}" destId="{5D5691CF-FB17-4469-A1BA-9EB3DD1BCCD3}" srcOrd="2" destOrd="0" presId="urn:microsoft.com/office/officeart/2008/layout/VerticalAccentList"/>
    <dgm:cxn modelId="{B14C7969-8A54-4BA8-938E-FDE7CAAA5920}" type="presParOf" srcId="{72D58350-C2B4-4CF1-8881-9ECA9D44EFFF}" destId="{7FDB6E56-1438-4E8D-A796-AD29200685D5}" srcOrd="3" destOrd="0" presId="urn:microsoft.com/office/officeart/2008/layout/VerticalAccentList"/>
    <dgm:cxn modelId="{DBC50721-437F-4C90-A539-9113610C93C6}" type="presParOf" srcId="{7FDB6E56-1438-4E8D-A796-AD29200685D5}" destId="{E0D4345B-328C-44AF-8472-91C190577F0B}" srcOrd="0" destOrd="0" presId="urn:microsoft.com/office/officeart/2008/layout/VerticalAccentList"/>
    <dgm:cxn modelId="{6DAA7D28-7EA9-4396-81EE-43A12176951F}" type="presParOf" srcId="{72D58350-C2B4-4CF1-8881-9ECA9D44EFFF}" destId="{22E1092A-CE56-4B63-B1E9-9F470A3F5D3B}" srcOrd="4" destOrd="0" presId="urn:microsoft.com/office/officeart/2008/layout/VerticalAccentList"/>
    <dgm:cxn modelId="{AA3B86CA-50A6-4FE5-965C-CC4E1247F655}" type="presParOf" srcId="{22E1092A-CE56-4B63-B1E9-9F470A3F5D3B}" destId="{9BD293F6-BC35-4179-931A-AABC0D7E376A}" srcOrd="0" destOrd="0" presId="urn:microsoft.com/office/officeart/2008/layout/VerticalAccentList"/>
    <dgm:cxn modelId="{0C8D3C30-C719-4325-923F-C16F9E850FC9}" type="presParOf" srcId="{22E1092A-CE56-4B63-B1E9-9F470A3F5D3B}" destId="{4D005D71-0782-41A4-A480-C3D513D0DC41}" srcOrd="1" destOrd="0" presId="urn:microsoft.com/office/officeart/2008/layout/VerticalAccentList"/>
    <dgm:cxn modelId="{2EA65123-F007-4630-9CE1-8273705A818B}" type="presParOf" srcId="{22E1092A-CE56-4B63-B1E9-9F470A3F5D3B}" destId="{06472F6B-7B76-4AB5-A623-EA2FBEF7A59E}" srcOrd="2" destOrd="0" presId="urn:microsoft.com/office/officeart/2008/layout/VerticalAccentList"/>
    <dgm:cxn modelId="{2681AF51-E37E-45BA-919C-66E16F8D7878}" type="presParOf" srcId="{22E1092A-CE56-4B63-B1E9-9F470A3F5D3B}" destId="{707F2C67-910B-4343-B7BF-93E3DA320F15}" srcOrd="3" destOrd="0" presId="urn:microsoft.com/office/officeart/2008/layout/VerticalAccentList"/>
    <dgm:cxn modelId="{27563154-E3DD-4688-BEAC-09463EB4CC34}" type="presParOf" srcId="{22E1092A-CE56-4B63-B1E9-9F470A3F5D3B}" destId="{26E6A124-EC52-410C-A791-5DC9DB9ED802}" srcOrd="4" destOrd="0" presId="urn:microsoft.com/office/officeart/2008/layout/VerticalAccentList"/>
    <dgm:cxn modelId="{84B6CD98-4E80-42F6-B52E-6F549B19DDDC}" type="presParOf" srcId="{22E1092A-CE56-4B63-B1E9-9F470A3F5D3B}" destId="{79759EF9-E8EB-4534-B2AD-72749132F5D4}" srcOrd="5" destOrd="0" presId="urn:microsoft.com/office/officeart/2008/layout/VerticalAccentList"/>
    <dgm:cxn modelId="{84D687B4-74A8-40BB-AC8E-CDB8056A41F7}" type="presParOf" srcId="{22E1092A-CE56-4B63-B1E9-9F470A3F5D3B}" destId="{DFDD114E-852B-439C-A877-0E9B4BE6FA91}" srcOrd="6" destOrd="0" presId="urn:microsoft.com/office/officeart/2008/layout/VerticalAccentList"/>
    <dgm:cxn modelId="{440801A0-60B6-43A1-945C-D15FAB480930}" type="presParOf" srcId="{22E1092A-CE56-4B63-B1E9-9F470A3F5D3B}" destId="{29C121C8-D95C-437C-97B6-F4A2420DF77A}" srcOrd="7" destOrd="0" presId="urn:microsoft.com/office/officeart/2008/layout/VerticalAccentList"/>
    <dgm:cxn modelId="{461586E1-9906-479D-8405-66F66814763B}" type="presParOf" srcId="{72D58350-C2B4-4CF1-8881-9ECA9D44EFFF}" destId="{A4CB3A66-8BCF-43E8-B5E6-1933F7AC42CC}" srcOrd="5" destOrd="0" presId="urn:microsoft.com/office/officeart/2008/layout/VerticalAccentList"/>
    <dgm:cxn modelId="{E1AECE88-4115-45D9-8361-4E0B9B993453}" type="presParOf" srcId="{72D58350-C2B4-4CF1-8881-9ECA9D44EFFF}" destId="{02E68CE7-A74E-411D-A104-29759C1D693F}" srcOrd="6" destOrd="0" presId="urn:microsoft.com/office/officeart/2008/layout/VerticalAccentList"/>
    <dgm:cxn modelId="{C30FC20A-3CE3-4A14-8D2D-438D760675AE}" type="presParOf" srcId="{02E68CE7-A74E-411D-A104-29759C1D693F}" destId="{7FFDDB83-DCA8-4142-A03A-B321B7AF2554}" srcOrd="0" destOrd="0" presId="urn:microsoft.com/office/officeart/2008/layout/VerticalAccentList"/>
    <dgm:cxn modelId="{AAEF1BAD-574D-485E-AE1F-62DCF99A9912}" type="presParOf" srcId="{72D58350-C2B4-4CF1-8881-9ECA9D44EFFF}" destId="{E853B761-A2CF-4541-9E4C-FC55FFB118B5}" srcOrd="7" destOrd="0" presId="urn:microsoft.com/office/officeart/2008/layout/VerticalAccentList"/>
    <dgm:cxn modelId="{0D19F917-3FF5-4581-BCE6-D63C0CB8640C}" type="presParOf" srcId="{E853B761-A2CF-4541-9E4C-FC55FFB118B5}" destId="{88E1085B-9C74-420F-AA41-2B72C34D1607}" srcOrd="0" destOrd="0" presId="urn:microsoft.com/office/officeart/2008/layout/VerticalAccentList"/>
    <dgm:cxn modelId="{4DF5499B-D600-4238-BD63-A796D3846AF0}" type="presParOf" srcId="{E853B761-A2CF-4541-9E4C-FC55FFB118B5}" destId="{432336A1-2C27-4A33-8005-90FD417978E9}" srcOrd="1" destOrd="0" presId="urn:microsoft.com/office/officeart/2008/layout/VerticalAccentList"/>
    <dgm:cxn modelId="{3752E897-EFA6-4DD0-8D05-AFB64FBD1A04}" type="presParOf" srcId="{E853B761-A2CF-4541-9E4C-FC55FFB118B5}" destId="{75810F51-341D-4448-8B94-F10581AB94DF}" srcOrd="2" destOrd="0" presId="urn:microsoft.com/office/officeart/2008/layout/VerticalAccentList"/>
    <dgm:cxn modelId="{BFF65CBA-0523-4839-AD57-6932241EC2A5}" type="presParOf" srcId="{E853B761-A2CF-4541-9E4C-FC55FFB118B5}" destId="{C8767AC9-A446-4AB5-9025-A48DBF802D4B}" srcOrd="3" destOrd="0" presId="urn:microsoft.com/office/officeart/2008/layout/VerticalAccentList"/>
    <dgm:cxn modelId="{0ED5D3A4-4A41-4CCC-ACF0-94CD2312E15A}" type="presParOf" srcId="{E853B761-A2CF-4541-9E4C-FC55FFB118B5}" destId="{76876FAD-1F37-475B-B587-BBF269712411}" srcOrd="4" destOrd="0" presId="urn:microsoft.com/office/officeart/2008/layout/VerticalAccentList"/>
    <dgm:cxn modelId="{8407DA65-5759-4F13-B9DF-5726B1600252}" type="presParOf" srcId="{E853B761-A2CF-4541-9E4C-FC55FFB118B5}" destId="{E8D95A1F-F76E-44FD-A62B-384AC903F784}" srcOrd="5" destOrd="0" presId="urn:microsoft.com/office/officeart/2008/layout/VerticalAccentList"/>
    <dgm:cxn modelId="{599E82D7-E35F-403C-AFAF-5C06553CAB6D}" type="presParOf" srcId="{E853B761-A2CF-4541-9E4C-FC55FFB118B5}" destId="{EE766F4F-1308-49CB-A027-1372A2594DA0}" srcOrd="6" destOrd="0" presId="urn:microsoft.com/office/officeart/2008/layout/VerticalAccentList"/>
    <dgm:cxn modelId="{31E52A87-EC27-40BD-BAC9-001AEEB6FB3A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A3CC38F-EA58-4873-A812-9AA5C616CC81}" type="presOf" srcId="{3A0248F9-7599-4611-984D-8676BD314279}" destId="{681BD0AD-BE99-4762-B2AA-9CDD9B47E753}" srcOrd="0" destOrd="0" presId="urn:microsoft.com/office/officeart/2008/layout/VerticalAccentList"/>
    <dgm:cxn modelId="{A31DFBF9-4342-4E30-A2E2-925BB54C0591}" type="presOf" srcId="{FF1CB57D-D8B0-4A1D-8F3B-E394673426CD}" destId="{E0D4345B-328C-44AF-8472-91C190577F0B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AB9F3DBF-4ACE-4DBF-9978-114E64968CC3}" type="presOf" srcId="{1FDAF519-6E66-4967-BD1E-4BA0004CB9BD}" destId="{72D58350-C2B4-4CF1-8881-9ECA9D44EFFF}" srcOrd="0" destOrd="0" presId="urn:microsoft.com/office/officeart/2008/layout/VerticalAccentList"/>
    <dgm:cxn modelId="{EE61A711-E3E4-4866-B179-94E5A9714CB7}" type="presOf" srcId="{E71CDAD2-FCE0-4BDC-8E06-9CB9B9EA120F}" destId="{CD0BC075-B117-4FB8-BFAD-E65E541A96DD}" srcOrd="0" destOrd="0" presId="urn:microsoft.com/office/officeart/2008/layout/VerticalAccentList"/>
    <dgm:cxn modelId="{426CD16D-B7BC-4E01-ABAC-47C8030F696D}" type="presOf" srcId="{5569FD33-0FD7-410B-84EA-73C9233651D7}" destId="{77AA5CF1-38E5-489B-85EC-0F9A0CF5DBC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21A8D528-CA59-45B0-9A46-4F76EEC0066E}" type="presOf" srcId="{A906806F-676D-4E06-ABC4-F4D6A06B6B9B}" destId="{29C121C8-D95C-437C-97B6-F4A2420DF77A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3326D7BD-6607-44C3-BBB9-57CB52CD19EB}" type="presOf" srcId="{A0DB7B1F-709C-454E-8F52-863E08A61832}" destId="{7FFDDB83-DCA8-4142-A03A-B321B7AF2554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C2B9AA86-937B-410B-BE80-6D9195159F16}" type="presParOf" srcId="{72D58350-C2B4-4CF1-8881-9ECA9D44EFFF}" destId="{C142E7D2-C071-43B8-AD1B-FE4543BF193F}" srcOrd="0" destOrd="0" presId="urn:microsoft.com/office/officeart/2008/layout/VerticalAccentList"/>
    <dgm:cxn modelId="{F4152FF7-5911-47C0-829B-8A553490EC69}" type="presParOf" srcId="{C142E7D2-C071-43B8-AD1B-FE4543BF193F}" destId="{CD0BC075-B117-4FB8-BFAD-E65E541A96DD}" srcOrd="0" destOrd="0" presId="urn:microsoft.com/office/officeart/2008/layout/VerticalAccentList"/>
    <dgm:cxn modelId="{50537E35-46C0-4641-ACA0-6254BC92DFBE}" type="presParOf" srcId="{72D58350-C2B4-4CF1-8881-9ECA9D44EFFF}" destId="{CEB98B24-35BD-43BD-8F42-0DEEEBB78B6D}" srcOrd="1" destOrd="0" presId="urn:microsoft.com/office/officeart/2008/layout/VerticalAccentList"/>
    <dgm:cxn modelId="{605614F6-FC7D-49B1-8145-A7E0D1F9F578}" type="presParOf" srcId="{CEB98B24-35BD-43BD-8F42-0DEEEBB78B6D}" destId="{3B681F04-7832-4A25-8D1D-5A412EBC19F6}" srcOrd="0" destOrd="0" presId="urn:microsoft.com/office/officeart/2008/layout/VerticalAccentList"/>
    <dgm:cxn modelId="{ABC72E4C-F8F3-4579-92AE-ED1A3BBCBE27}" type="presParOf" srcId="{CEB98B24-35BD-43BD-8F42-0DEEEBB78B6D}" destId="{ACADE920-434F-43A3-BBAE-D1794250B105}" srcOrd="1" destOrd="0" presId="urn:microsoft.com/office/officeart/2008/layout/VerticalAccentList"/>
    <dgm:cxn modelId="{7C3C3E84-1C1F-4436-B4C7-8DF469F41482}" type="presParOf" srcId="{CEB98B24-35BD-43BD-8F42-0DEEEBB78B6D}" destId="{8D241349-8111-486C-BBC1-4383C00FE198}" srcOrd="2" destOrd="0" presId="urn:microsoft.com/office/officeart/2008/layout/VerticalAccentList"/>
    <dgm:cxn modelId="{533DE8B9-FF09-483A-96BB-8A7C57CB642C}" type="presParOf" srcId="{CEB98B24-35BD-43BD-8F42-0DEEEBB78B6D}" destId="{7BB89614-69E8-44ED-8A6A-884065AFDDE8}" srcOrd="3" destOrd="0" presId="urn:microsoft.com/office/officeart/2008/layout/VerticalAccentList"/>
    <dgm:cxn modelId="{1F158E27-39BB-4BB2-8CDE-EF5E90DEE587}" type="presParOf" srcId="{CEB98B24-35BD-43BD-8F42-0DEEEBB78B6D}" destId="{D15C8450-0C36-42B8-8AAA-7CF291B3C30D}" srcOrd="4" destOrd="0" presId="urn:microsoft.com/office/officeart/2008/layout/VerticalAccentList"/>
    <dgm:cxn modelId="{96BEFC4B-1F13-40B7-8DA2-B786A8334602}" type="presParOf" srcId="{CEB98B24-35BD-43BD-8F42-0DEEEBB78B6D}" destId="{2E464E8D-4FAB-4BFC-8DF2-4D98A063C481}" srcOrd="5" destOrd="0" presId="urn:microsoft.com/office/officeart/2008/layout/VerticalAccentList"/>
    <dgm:cxn modelId="{D369980C-C342-401C-916A-13A6B0A39C28}" type="presParOf" srcId="{CEB98B24-35BD-43BD-8F42-0DEEEBB78B6D}" destId="{DE15FBC6-658E-4309-A9ED-533486B7FCC9}" srcOrd="6" destOrd="0" presId="urn:microsoft.com/office/officeart/2008/layout/VerticalAccentList"/>
    <dgm:cxn modelId="{3D8AB2C2-7127-4E74-9FDA-F2BF1597C3E1}" type="presParOf" srcId="{CEB98B24-35BD-43BD-8F42-0DEEEBB78B6D}" destId="{77AA5CF1-38E5-489B-85EC-0F9A0CF5DBCF}" srcOrd="7" destOrd="0" presId="urn:microsoft.com/office/officeart/2008/layout/VerticalAccentList"/>
    <dgm:cxn modelId="{064ECEF7-CC59-489A-BEFC-B90048DDDDCD}" type="presParOf" srcId="{72D58350-C2B4-4CF1-8881-9ECA9D44EFFF}" destId="{5D5691CF-FB17-4469-A1BA-9EB3DD1BCCD3}" srcOrd="2" destOrd="0" presId="urn:microsoft.com/office/officeart/2008/layout/VerticalAccentList"/>
    <dgm:cxn modelId="{D48E4E48-3317-4EE9-BE13-8BAE52F6690D}" type="presParOf" srcId="{72D58350-C2B4-4CF1-8881-9ECA9D44EFFF}" destId="{7FDB6E56-1438-4E8D-A796-AD29200685D5}" srcOrd="3" destOrd="0" presId="urn:microsoft.com/office/officeart/2008/layout/VerticalAccentList"/>
    <dgm:cxn modelId="{8860245A-F959-44E9-B1DA-8D9EAEF922D6}" type="presParOf" srcId="{7FDB6E56-1438-4E8D-A796-AD29200685D5}" destId="{E0D4345B-328C-44AF-8472-91C190577F0B}" srcOrd="0" destOrd="0" presId="urn:microsoft.com/office/officeart/2008/layout/VerticalAccentList"/>
    <dgm:cxn modelId="{78ACF3CA-AA87-49CD-8833-68693592B998}" type="presParOf" srcId="{72D58350-C2B4-4CF1-8881-9ECA9D44EFFF}" destId="{22E1092A-CE56-4B63-B1E9-9F470A3F5D3B}" srcOrd="4" destOrd="0" presId="urn:microsoft.com/office/officeart/2008/layout/VerticalAccentList"/>
    <dgm:cxn modelId="{1A2CE60A-DB66-4CBD-954B-3B85B58ED480}" type="presParOf" srcId="{22E1092A-CE56-4B63-B1E9-9F470A3F5D3B}" destId="{9BD293F6-BC35-4179-931A-AABC0D7E376A}" srcOrd="0" destOrd="0" presId="urn:microsoft.com/office/officeart/2008/layout/VerticalAccentList"/>
    <dgm:cxn modelId="{DBC7AA06-A584-4F58-9C6B-64226549D0EC}" type="presParOf" srcId="{22E1092A-CE56-4B63-B1E9-9F470A3F5D3B}" destId="{4D005D71-0782-41A4-A480-C3D513D0DC41}" srcOrd="1" destOrd="0" presId="urn:microsoft.com/office/officeart/2008/layout/VerticalAccentList"/>
    <dgm:cxn modelId="{8082C91C-717A-4101-980E-3D2254E667B2}" type="presParOf" srcId="{22E1092A-CE56-4B63-B1E9-9F470A3F5D3B}" destId="{06472F6B-7B76-4AB5-A623-EA2FBEF7A59E}" srcOrd="2" destOrd="0" presId="urn:microsoft.com/office/officeart/2008/layout/VerticalAccentList"/>
    <dgm:cxn modelId="{8074315E-AC86-4DD0-976A-3553DB8D4070}" type="presParOf" srcId="{22E1092A-CE56-4B63-B1E9-9F470A3F5D3B}" destId="{707F2C67-910B-4343-B7BF-93E3DA320F15}" srcOrd="3" destOrd="0" presId="urn:microsoft.com/office/officeart/2008/layout/VerticalAccentList"/>
    <dgm:cxn modelId="{28CAB644-7F57-469A-BDC5-42734F277E8F}" type="presParOf" srcId="{22E1092A-CE56-4B63-B1E9-9F470A3F5D3B}" destId="{26E6A124-EC52-410C-A791-5DC9DB9ED802}" srcOrd="4" destOrd="0" presId="urn:microsoft.com/office/officeart/2008/layout/VerticalAccentList"/>
    <dgm:cxn modelId="{BA2AE32A-9415-45FD-95A6-C08FF0D01985}" type="presParOf" srcId="{22E1092A-CE56-4B63-B1E9-9F470A3F5D3B}" destId="{79759EF9-E8EB-4534-B2AD-72749132F5D4}" srcOrd="5" destOrd="0" presId="urn:microsoft.com/office/officeart/2008/layout/VerticalAccentList"/>
    <dgm:cxn modelId="{D24A5EBC-98AF-49A7-B7CC-A59B293919B6}" type="presParOf" srcId="{22E1092A-CE56-4B63-B1E9-9F470A3F5D3B}" destId="{DFDD114E-852B-439C-A877-0E9B4BE6FA91}" srcOrd="6" destOrd="0" presId="urn:microsoft.com/office/officeart/2008/layout/VerticalAccentList"/>
    <dgm:cxn modelId="{AB22E466-9208-4C91-9729-E1D1496826A3}" type="presParOf" srcId="{22E1092A-CE56-4B63-B1E9-9F470A3F5D3B}" destId="{29C121C8-D95C-437C-97B6-F4A2420DF77A}" srcOrd="7" destOrd="0" presId="urn:microsoft.com/office/officeart/2008/layout/VerticalAccentList"/>
    <dgm:cxn modelId="{9F6E6BD0-A623-4462-B196-6A4E50356B32}" type="presParOf" srcId="{72D58350-C2B4-4CF1-8881-9ECA9D44EFFF}" destId="{A4CB3A66-8BCF-43E8-B5E6-1933F7AC42CC}" srcOrd="5" destOrd="0" presId="urn:microsoft.com/office/officeart/2008/layout/VerticalAccentList"/>
    <dgm:cxn modelId="{BD91689C-42B6-4630-BEE5-9F7BA3F1842E}" type="presParOf" srcId="{72D58350-C2B4-4CF1-8881-9ECA9D44EFFF}" destId="{02E68CE7-A74E-411D-A104-29759C1D693F}" srcOrd="6" destOrd="0" presId="urn:microsoft.com/office/officeart/2008/layout/VerticalAccentList"/>
    <dgm:cxn modelId="{696A27FD-2E39-4581-9437-7A88ACEDB26C}" type="presParOf" srcId="{02E68CE7-A74E-411D-A104-29759C1D693F}" destId="{7FFDDB83-DCA8-4142-A03A-B321B7AF2554}" srcOrd="0" destOrd="0" presId="urn:microsoft.com/office/officeart/2008/layout/VerticalAccentList"/>
    <dgm:cxn modelId="{55410B73-9296-4F13-BE2C-F0EB9B5E7329}" type="presParOf" srcId="{72D58350-C2B4-4CF1-8881-9ECA9D44EFFF}" destId="{E853B761-A2CF-4541-9E4C-FC55FFB118B5}" srcOrd="7" destOrd="0" presId="urn:microsoft.com/office/officeart/2008/layout/VerticalAccentList"/>
    <dgm:cxn modelId="{8D811339-B637-4FD0-A851-F690EB8472FB}" type="presParOf" srcId="{E853B761-A2CF-4541-9E4C-FC55FFB118B5}" destId="{88E1085B-9C74-420F-AA41-2B72C34D1607}" srcOrd="0" destOrd="0" presId="urn:microsoft.com/office/officeart/2008/layout/VerticalAccentList"/>
    <dgm:cxn modelId="{80B5A9D1-3498-42E6-949B-DF13DF7958A8}" type="presParOf" srcId="{E853B761-A2CF-4541-9E4C-FC55FFB118B5}" destId="{432336A1-2C27-4A33-8005-90FD417978E9}" srcOrd="1" destOrd="0" presId="urn:microsoft.com/office/officeart/2008/layout/VerticalAccentList"/>
    <dgm:cxn modelId="{743DFF94-447C-4B03-8FF4-AE9FCC907C07}" type="presParOf" srcId="{E853B761-A2CF-4541-9E4C-FC55FFB118B5}" destId="{75810F51-341D-4448-8B94-F10581AB94DF}" srcOrd="2" destOrd="0" presId="urn:microsoft.com/office/officeart/2008/layout/VerticalAccentList"/>
    <dgm:cxn modelId="{EA343729-37AF-4D07-9EEF-04E0C7DD52BF}" type="presParOf" srcId="{E853B761-A2CF-4541-9E4C-FC55FFB118B5}" destId="{C8767AC9-A446-4AB5-9025-A48DBF802D4B}" srcOrd="3" destOrd="0" presId="urn:microsoft.com/office/officeart/2008/layout/VerticalAccentList"/>
    <dgm:cxn modelId="{03BCD89E-31A8-4972-BABA-EEC0BDEF35E2}" type="presParOf" srcId="{E853B761-A2CF-4541-9E4C-FC55FFB118B5}" destId="{76876FAD-1F37-475B-B587-BBF269712411}" srcOrd="4" destOrd="0" presId="urn:microsoft.com/office/officeart/2008/layout/VerticalAccentList"/>
    <dgm:cxn modelId="{5BC9A751-442B-4F17-8D67-6A0AA94996F9}" type="presParOf" srcId="{E853B761-A2CF-4541-9E4C-FC55FFB118B5}" destId="{E8D95A1F-F76E-44FD-A62B-384AC903F784}" srcOrd="5" destOrd="0" presId="urn:microsoft.com/office/officeart/2008/layout/VerticalAccentList"/>
    <dgm:cxn modelId="{89DAEE36-33AF-4CA6-8675-D59AEB7DB33A}" type="presParOf" srcId="{E853B761-A2CF-4541-9E4C-FC55FFB118B5}" destId="{EE766F4F-1308-49CB-A027-1372A2594DA0}" srcOrd="6" destOrd="0" presId="urn:microsoft.com/office/officeart/2008/layout/VerticalAccentList"/>
    <dgm:cxn modelId="{50EC03AF-D087-4887-988C-7BED0C7CB2C7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0C211DB-285B-4A5C-9A75-A7805371E083}" type="presOf" srcId="{5569FD33-0FD7-410B-84EA-73C9233651D7}" destId="{77AA5CF1-38E5-489B-85EC-0F9A0CF5DBC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7094E8D3-006B-4952-911D-396ED75C6123}" type="presOf" srcId="{1FDAF519-6E66-4967-BD1E-4BA0004CB9BD}" destId="{72D58350-C2B4-4CF1-8881-9ECA9D44EFFF}" srcOrd="0" destOrd="0" presId="urn:microsoft.com/office/officeart/2008/layout/VerticalAccentList"/>
    <dgm:cxn modelId="{D85FBC8D-0D76-4B06-8AB5-F479311ACF74}" type="presOf" srcId="{A906806F-676D-4E06-ABC4-F4D6A06B6B9B}" destId="{29C121C8-D95C-437C-97B6-F4A2420DF77A}" srcOrd="0" destOrd="0" presId="urn:microsoft.com/office/officeart/2008/layout/VerticalAccentList"/>
    <dgm:cxn modelId="{80BB1E31-8168-4EF9-885A-B6081163967C}" type="presOf" srcId="{E71CDAD2-FCE0-4BDC-8E06-9CB9B9EA120F}" destId="{CD0BC075-B117-4FB8-BFAD-E65E541A96DD}" srcOrd="0" destOrd="0" presId="urn:microsoft.com/office/officeart/2008/layout/VerticalAccentList"/>
    <dgm:cxn modelId="{8F04C04E-B1D3-41FD-B239-18F434CC813E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B9441652-58AB-4467-B918-A2552A65271B}" type="presOf" srcId="{FF1CB57D-D8B0-4A1D-8F3B-E394673426CD}" destId="{E0D4345B-328C-44AF-8472-91C190577F0B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39A6451D-5325-4A50-BD0D-EBE83AFAA8F1}" type="presOf" srcId="{A0DB7B1F-709C-454E-8F52-863E08A61832}" destId="{7FFDDB83-DCA8-4142-A03A-B321B7AF2554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7B684D52-1218-47E4-BB3A-7F2272974552}" type="presParOf" srcId="{72D58350-C2B4-4CF1-8881-9ECA9D44EFFF}" destId="{C142E7D2-C071-43B8-AD1B-FE4543BF193F}" srcOrd="0" destOrd="0" presId="urn:microsoft.com/office/officeart/2008/layout/VerticalAccentList"/>
    <dgm:cxn modelId="{B2AA53CB-84DD-44E8-9E63-29B6CB1ACA86}" type="presParOf" srcId="{C142E7D2-C071-43B8-AD1B-FE4543BF193F}" destId="{CD0BC075-B117-4FB8-BFAD-E65E541A96DD}" srcOrd="0" destOrd="0" presId="urn:microsoft.com/office/officeart/2008/layout/VerticalAccentList"/>
    <dgm:cxn modelId="{BBB47D0D-8339-4FD0-8E88-15C821250DD5}" type="presParOf" srcId="{72D58350-C2B4-4CF1-8881-9ECA9D44EFFF}" destId="{CEB98B24-35BD-43BD-8F42-0DEEEBB78B6D}" srcOrd="1" destOrd="0" presId="urn:microsoft.com/office/officeart/2008/layout/VerticalAccentList"/>
    <dgm:cxn modelId="{BF24AFBF-AA66-4FB2-885B-9C687A69CEBD}" type="presParOf" srcId="{CEB98B24-35BD-43BD-8F42-0DEEEBB78B6D}" destId="{3B681F04-7832-4A25-8D1D-5A412EBC19F6}" srcOrd="0" destOrd="0" presId="urn:microsoft.com/office/officeart/2008/layout/VerticalAccentList"/>
    <dgm:cxn modelId="{ADC6C566-280C-493E-A26D-660DEAD63CDA}" type="presParOf" srcId="{CEB98B24-35BD-43BD-8F42-0DEEEBB78B6D}" destId="{ACADE920-434F-43A3-BBAE-D1794250B105}" srcOrd="1" destOrd="0" presId="urn:microsoft.com/office/officeart/2008/layout/VerticalAccentList"/>
    <dgm:cxn modelId="{8155E62F-93F1-4C40-9E07-18682C72DB8D}" type="presParOf" srcId="{CEB98B24-35BD-43BD-8F42-0DEEEBB78B6D}" destId="{8D241349-8111-486C-BBC1-4383C00FE198}" srcOrd="2" destOrd="0" presId="urn:microsoft.com/office/officeart/2008/layout/VerticalAccentList"/>
    <dgm:cxn modelId="{0C9CD29F-6DA7-4112-92CD-3DBBB526C521}" type="presParOf" srcId="{CEB98B24-35BD-43BD-8F42-0DEEEBB78B6D}" destId="{7BB89614-69E8-44ED-8A6A-884065AFDDE8}" srcOrd="3" destOrd="0" presId="urn:microsoft.com/office/officeart/2008/layout/VerticalAccentList"/>
    <dgm:cxn modelId="{87BEFCBF-DA6F-40D8-A0FA-A8C4E2C8844E}" type="presParOf" srcId="{CEB98B24-35BD-43BD-8F42-0DEEEBB78B6D}" destId="{D15C8450-0C36-42B8-8AAA-7CF291B3C30D}" srcOrd="4" destOrd="0" presId="urn:microsoft.com/office/officeart/2008/layout/VerticalAccentList"/>
    <dgm:cxn modelId="{0589FEBC-15D1-48FF-9BED-BEAC44AC0F36}" type="presParOf" srcId="{CEB98B24-35BD-43BD-8F42-0DEEEBB78B6D}" destId="{2E464E8D-4FAB-4BFC-8DF2-4D98A063C481}" srcOrd="5" destOrd="0" presId="urn:microsoft.com/office/officeart/2008/layout/VerticalAccentList"/>
    <dgm:cxn modelId="{0BBDCDF4-1D5D-4971-ACF6-A49256AB4F67}" type="presParOf" srcId="{CEB98B24-35BD-43BD-8F42-0DEEEBB78B6D}" destId="{DE15FBC6-658E-4309-A9ED-533486B7FCC9}" srcOrd="6" destOrd="0" presId="urn:microsoft.com/office/officeart/2008/layout/VerticalAccentList"/>
    <dgm:cxn modelId="{C98F691A-C2BE-4696-A16B-65C10A894A45}" type="presParOf" srcId="{CEB98B24-35BD-43BD-8F42-0DEEEBB78B6D}" destId="{77AA5CF1-38E5-489B-85EC-0F9A0CF5DBCF}" srcOrd="7" destOrd="0" presId="urn:microsoft.com/office/officeart/2008/layout/VerticalAccentList"/>
    <dgm:cxn modelId="{6409FF06-4709-46E1-B8A9-70AA7BD7436A}" type="presParOf" srcId="{72D58350-C2B4-4CF1-8881-9ECA9D44EFFF}" destId="{5D5691CF-FB17-4469-A1BA-9EB3DD1BCCD3}" srcOrd="2" destOrd="0" presId="urn:microsoft.com/office/officeart/2008/layout/VerticalAccentList"/>
    <dgm:cxn modelId="{FBED362F-5A0A-4AE0-8A57-D8F48FE08D9B}" type="presParOf" srcId="{72D58350-C2B4-4CF1-8881-9ECA9D44EFFF}" destId="{7FDB6E56-1438-4E8D-A796-AD29200685D5}" srcOrd="3" destOrd="0" presId="urn:microsoft.com/office/officeart/2008/layout/VerticalAccentList"/>
    <dgm:cxn modelId="{2A507029-F661-4B5A-825F-1E4BBE0ACDFE}" type="presParOf" srcId="{7FDB6E56-1438-4E8D-A796-AD29200685D5}" destId="{E0D4345B-328C-44AF-8472-91C190577F0B}" srcOrd="0" destOrd="0" presId="urn:microsoft.com/office/officeart/2008/layout/VerticalAccentList"/>
    <dgm:cxn modelId="{D88EA98C-F1EE-40BC-B092-AC44268341DC}" type="presParOf" srcId="{72D58350-C2B4-4CF1-8881-9ECA9D44EFFF}" destId="{22E1092A-CE56-4B63-B1E9-9F470A3F5D3B}" srcOrd="4" destOrd="0" presId="urn:microsoft.com/office/officeart/2008/layout/VerticalAccentList"/>
    <dgm:cxn modelId="{B33E4B42-A4E0-47BE-BDBA-A74A77E2FB6E}" type="presParOf" srcId="{22E1092A-CE56-4B63-B1E9-9F470A3F5D3B}" destId="{9BD293F6-BC35-4179-931A-AABC0D7E376A}" srcOrd="0" destOrd="0" presId="urn:microsoft.com/office/officeart/2008/layout/VerticalAccentList"/>
    <dgm:cxn modelId="{EE456E54-B718-4A05-897A-BA9B97A212CD}" type="presParOf" srcId="{22E1092A-CE56-4B63-B1E9-9F470A3F5D3B}" destId="{4D005D71-0782-41A4-A480-C3D513D0DC41}" srcOrd="1" destOrd="0" presId="urn:microsoft.com/office/officeart/2008/layout/VerticalAccentList"/>
    <dgm:cxn modelId="{EE2A4A43-E471-482A-B216-BC2BEA6A60A6}" type="presParOf" srcId="{22E1092A-CE56-4B63-B1E9-9F470A3F5D3B}" destId="{06472F6B-7B76-4AB5-A623-EA2FBEF7A59E}" srcOrd="2" destOrd="0" presId="urn:microsoft.com/office/officeart/2008/layout/VerticalAccentList"/>
    <dgm:cxn modelId="{4D805B00-7E46-44F0-9698-F91F98A3BD0D}" type="presParOf" srcId="{22E1092A-CE56-4B63-B1E9-9F470A3F5D3B}" destId="{707F2C67-910B-4343-B7BF-93E3DA320F15}" srcOrd="3" destOrd="0" presId="urn:microsoft.com/office/officeart/2008/layout/VerticalAccentList"/>
    <dgm:cxn modelId="{E58E6BF5-5636-4873-962F-F498E9AAF9DC}" type="presParOf" srcId="{22E1092A-CE56-4B63-B1E9-9F470A3F5D3B}" destId="{26E6A124-EC52-410C-A791-5DC9DB9ED802}" srcOrd="4" destOrd="0" presId="urn:microsoft.com/office/officeart/2008/layout/VerticalAccentList"/>
    <dgm:cxn modelId="{DCA3C6F6-1182-48F8-952D-139679C78B4C}" type="presParOf" srcId="{22E1092A-CE56-4B63-B1E9-9F470A3F5D3B}" destId="{79759EF9-E8EB-4534-B2AD-72749132F5D4}" srcOrd="5" destOrd="0" presId="urn:microsoft.com/office/officeart/2008/layout/VerticalAccentList"/>
    <dgm:cxn modelId="{0C529902-3ACD-42E3-9373-FCEB5BD509B2}" type="presParOf" srcId="{22E1092A-CE56-4B63-B1E9-9F470A3F5D3B}" destId="{DFDD114E-852B-439C-A877-0E9B4BE6FA91}" srcOrd="6" destOrd="0" presId="urn:microsoft.com/office/officeart/2008/layout/VerticalAccentList"/>
    <dgm:cxn modelId="{BCEA2D9B-9E3E-45FD-A45B-FF28ED6738E4}" type="presParOf" srcId="{22E1092A-CE56-4B63-B1E9-9F470A3F5D3B}" destId="{29C121C8-D95C-437C-97B6-F4A2420DF77A}" srcOrd="7" destOrd="0" presId="urn:microsoft.com/office/officeart/2008/layout/VerticalAccentList"/>
    <dgm:cxn modelId="{37A06EAF-B58F-4787-B0CE-920E590C1433}" type="presParOf" srcId="{72D58350-C2B4-4CF1-8881-9ECA9D44EFFF}" destId="{A4CB3A66-8BCF-43E8-B5E6-1933F7AC42CC}" srcOrd="5" destOrd="0" presId="urn:microsoft.com/office/officeart/2008/layout/VerticalAccentList"/>
    <dgm:cxn modelId="{C686319E-3993-46CF-815F-3108107946B1}" type="presParOf" srcId="{72D58350-C2B4-4CF1-8881-9ECA9D44EFFF}" destId="{02E68CE7-A74E-411D-A104-29759C1D693F}" srcOrd="6" destOrd="0" presId="urn:microsoft.com/office/officeart/2008/layout/VerticalAccentList"/>
    <dgm:cxn modelId="{7EC77152-82FC-484E-A53D-D55B25E4433C}" type="presParOf" srcId="{02E68CE7-A74E-411D-A104-29759C1D693F}" destId="{7FFDDB83-DCA8-4142-A03A-B321B7AF2554}" srcOrd="0" destOrd="0" presId="urn:microsoft.com/office/officeart/2008/layout/VerticalAccentList"/>
    <dgm:cxn modelId="{B37D5DBC-2A96-4EC5-8D5A-20F8BE9CFA47}" type="presParOf" srcId="{72D58350-C2B4-4CF1-8881-9ECA9D44EFFF}" destId="{E853B761-A2CF-4541-9E4C-FC55FFB118B5}" srcOrd="7" destOrd="0" presId="urn:microsoft.com/office/officeart/2008/layout/VerticalAccentList"/>
    <dgm:cxn modelId="{4C425FBB-78EC-44E5-B07E-0117D73192F6}" type="presParOf" srcId="{E853B761-A2CF-4541-9E4C-FC55FFB118B5}" destId="{88E1085B-9C74-420F-AA41-2B72C34D1607}" srcOrd="0" destOrd="0" presId="urn:microsoft.com/office/officeart/2008/layout/VerticalAccentList"/>
    <dgm:cxn modelId="{CFDEA765-C678-4BB4-8902-47A0DA520D4A}" type="presParOf" srcId="{E853B761-A2CF-4541-9E4C-FC55FFB118B5}" destId="{432336A1-2C27-4A33-8005-90FD417978E9}" srcOrd="1" destOrd="0" presId="urn:microsoft.com/office/officeart/2008/layout/VerticalAccentList"/>
    <dgm:cxn modelId="{3C30CCB2-CC35-42E0-BBF5-16B2E35D295E}" type="presParOf" srcId="{E853B761-A2CF-4541-9E4C-FC55FFB118B5}" destId="{75810F51-341D-4448-8B94-F10581AB94DF}" srcOrd="2" destOrd="0" presId="urn:microsoft.com/office/officeart/2008/layout/VerticalAccentList"/>
    <dgm:cxn modelId="{7358377B-268C-4CCE-B338-2AF1FEAD9FF7}" type="presParOf" srcId="{E853B761-A2CF-4541-9E4C-FC55FFB118B5}" destId="{C8767AC9-A446-4AB5-9025-A48DBF802D4B}" srcOrd="3" destOrd="0" presId="urn:microsoft.com/office/officeart/2008/layout/VerticalAccentList"/>
    <dgm:cxn modelId="{2085A7C0-1242-43B2-88E2-A534F06FABF5}" type="presParOf" srcId="{E853B761-A2CF-4541-9E4C-FC55FFB118B5}" destId="{76876FAD-1F37-475B-B587-BBF269712411}" srcOrd="4" destOrd="0" presId="urn:microsoft.com/office/officeart/2008/layout/VerticalAccentList"/>
    <dgm:cxn modelId="{CEF8C853-2CE4-4C9B-AD38-3214A406C1E2}" type="presParOf" srcId="{E853B761-A2CF-4541-9E4C-FC55FFB118B5}" destId="{E8D95A1F-F76E-44FD-A62B-384AC903F784}" srcOrd="5" destOrd="0" presId="urn:microsoft.com/office/officeart/2008/layout/VerticalAccentList"/>
    <dgm:cxn modelId="{9B289156-14DB-4657-BC69-8A311CF2369C}" type="presParOf" srcId="{E853B761-A2CF-4541-9E4C-FC55FFB118B5}" destId="{EE766F4F-1308-49CB-A027-1372A2594DA0}" srcOrd="6" destOrd="0" presId="urn:microsoft.com/office/officeart/2008/layout/VerticalAccentList"/>
    <dgm:cxn modelId="{EE2967BF-D7B7-40A1-B1B5-4734856EF8AD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B39CF5-FB57-4137-816F-C65646E43BCA}" type="presOf" srcId="{3A0248F9-7599-4611-984D-8676BD314279}" destId="{681BD0AD-BE99-4762-B2AA-9CDD9B47E753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B8F28D61-93C6-4027-8F4D-F74AD17BAA75}" type="presOf" srcId="{E71CDAD2-FCE0-4BDC-8E06-9CB9B9EA120F}" destId="{CD0BC075-B117-4FB8-BFAD-E65E541A96DD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BF076A9C-2EE7-4D9A-85DC-8A51459AE59B}" type="presOf" srcId="{FF1CB57D-D8B0-4A1D-8F3B-E394673426CD}" destId="{E0D4345B-328C-44AF-8472-91C190577F0B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8E0CF01D-0295-4DC3-838C-EF1C4505FCEC}" type="presOf" srcId="{1FDAF519-6E66-4967-BD1E-4BA0004CB9BD}" destId="{72D58350-C2B4-4CF1-8881-9ECA9D44EFFF}" srcOrd="0" destOrd="0" presId="urn:microsoft.com/office/officeart/2008/layout/VerticalAccentList"/>
    <dgm:cxn modelId="{BE492A43-4131-4996-8B53-3E9815F150A1}" type="presOf" srcId="{A906806F-676D-4E06-ABC4-F4D6A06B6B9B}" destId="{29C121C8-D95C-437C-97B6-F4A2420DF77A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74D10DB5-11B0-4186-879B-DBEA35F59C86}" type="presOf" srcId="{5569FD33-0FD7-410B-84EA-73C9233651D7}" destId="{77AA5CF1-38E5-489B-85EC-0F9A0CF5DBCF}" srcOrd="0" destOrd="0" presId="urn:microsoft.com/office/officeart/2008/layout/VerticalAccentList"/>
    <dgm:cxn modelId="{D7D21C3A-4E5D-49FA-90AD-53DFE86998AD}" type="presOf" srcId="{A0DB7B1F-709C-454E-8F52-863E08A61832}" destId="{7FFDDB83-DCA8-4142-A03A-B321B7AF2554}" srcOrd="0" destOrd="0" presId="urn:microsoft.com/office/officeart/2008/layout/VerticalAccentList"/>
    <dgm:cxn modelId="{925CCC70-B70D-40E5-B6CC-B2085185B583}" type="presParOf" srcId="{72D58350-C2B4-4CF1-8881-9ECA9D44EFFF}" destId="{C142E7D2-C071-43B8-AD1B-FE4543BF193F}" srcOrd="0" destOrd="0" presId="urn:microsoft.com/office/officeart/2008/layout/VerticalAccentList"/>
    <dgm:cxn modelId="{F1B78665-72D7-4CD5-A72E-936113BF1BD9}" type="presParOf" srcId="{C142E7D2-C071-43B8-AD1B-FE4543BF193F}" destId="{CD0BC075-B117-4FB8-BFAD-E65E541A96DD}" srcOrd="0" destOrd="0" presId="urn:microsoft.com/office/officeart/2008/layout/VerticalAccentList"/>
    <dgm:cxn modelId="{430A6328-08A1-4B6C-90EC-562D930B5F7F}" type="presParOf" srcId="{72D58350-C2B4-4CF1-8881-9ECA9D44EFFF}" destId="{CEB98B24-35BD-43BD-8F42-0DEEEBB78B6D}" srcOrd="1" destOrd="0" presId="urn:microsoft.com/office/officeart/2008/layout/VerticalAccentList"/>
    <dgm:cxn modelId="{D5E017FD-A058-4DE5-A54D-59599ED6C0EA}" type="presParOf" srcId="{CEB98B24-35BD-43BD-8F42-0DEEEBB78B6D}" destId="{3B681F04-7832-4A25-8D1D-5A412EBC19F6}" srcOrd="0" destOrd="0" presId="urn:microsoft.com/office/officeart/2008/layout/VerticalAccentList"/>
    <dgm:cxn modelId="{F2A3E713-3157-40A5-9679-36B06D5C0B8A}" type="presParOf" srcId="{CEB98B24-35BD-43BD-8F42-0DEEEBB78B6D}" destId="{ACADE920-434F-43A3-BBAE-D1794250B105}" srcOrd="1" destOrd="0" presId="urn:microsoft.com/office/officeart/2008/layout/VerticalAccentList"/>
    <dgm:cxn modelId="{FEDD400C-4E5F-4830-8033-2DD79B598192}" type="presParOf" srcId="{CEB98B24-35BD-43BD-8F42-0DEEEBB78B6D}" destId="{8D241349-8111-486C-BBC1-4383C00FE198}" srcOrd="2" destOrd="0" presId="urn:microsoft.com/office/officeart/2008/layout/VerticalAccentList"/>
    <dgm:cxn modelId="{FD4C75B8-E278-4BE3-9B71-02B51F2B5EE2}" type="presParOf" srcId="{CEB98B24-35BD-43BD-8F42-0DEEEBB78B6D}" destId="{7BB89614-69E8-44ED-8A6A-884065AFDDE8}" srcOrd="3" destOrd="0" presId="urn:microsoft.com/office/officeart/2008/layout/VerticalAccentList"/>
    <dgm:cxn modelId="{ECD69EBB-7028-47BD-B8F1-C099801E6945}" type="presParOf" srcId="{CEB98B24-35BD-43BD-8F42-0DEEEBB78B6D}" destId="{D15C8450-0C36-42B8-8AAA-7CF291B3C30D}" srcOrd="4" destOrd="0" presId="urn:microsoft.com/office/officeart/2008/layout/VerticalAccentList"/>
    <dgm:cxn modelId="{6AEE1AFF-7D16-4A31-B94D-E302BA06B077}" type="presParOf" srcId="{CEB98B24-35BD-43BD-8F42-0DEEEBB78B6D}" destId="{2E464E8D-4FAB-4BFC-8DF2-4D98A063C481}" srcOrd="5" destOrd="0" presId="urn:microsoft.com/office/officeart/2008/layout/VerticalAccentList"/>
    <dgm:cxn modelId="{B019E07A-2530-4916-8B56-2312C35307A1}" type="presParOf" srcId="{CEB98B24-35BD-43BD-8F42-0DEEEBB78B6D}" destId="{DE15FBC6-658E-4309-A9ED-533486B7FCC9}" srcOrd="6" destOrd="0" presId="urn:microsoft.com/office/officeart/2008/layout/VerticalAccentList"/>
    <dgm:cxn modelId="{FFA6F781-0396-437A-A840-76513C65A863}" type="presParOf" srcId="{CEB98B24-35BD-43BD-8F42-0DEEEBB78B6D}" destId="{77AA5CF1-38E5-489B-85EC-0F9A0CF5DBCF}" srcOrd="7" destOrd="0" presId="urn:microsoft.com/office/officeart/2008/layout/VerticalAccentList"/>
    <dgm:cxn modelId="{623C55F2-6421-4843-A716-3F0C80EB1C33}" type="presParOf" srcId="{72D58350-C2B4-4CF1-8881-9ECA9D44EFFF}" destId="{5D5691CF-FB17-4469-A1BA-9EB3DD1BCCD3}" srcOrd="2" destOrd="0" presId="urn:microsoft.com/office/officeart/2008/layout/VerticalAccentList"/>
    <dgm:cxn modelId="{57849D65-D857-4304-9577-18648FF93A7F}" type="presParOf" srcId="{72D58350-C2B4-4CF1-8881-9ECA9D44EFFF}" destId="{7FDB6E56-1438-4E8D-A796-AD29200685D5}" srcOrd="3" destOrd="0" presId="urn:microsoft.com/office/officeart/2008/layout/VerticalAccentList"/>
    <dgm:cxn modelId="{6A5616B6-9E44-4038-A5D6-1590066696AF}" type="presParOf" srcId="{7FDB6E56-1438-4E8D-A796-AD29200685D5}" destId="{E0D4345B-328C-44AF-8472-91C190577F0B}" srcOrd="0" destOrd="0" presId="urn:microsoft.com/office/officeart/2008/layout/VerticalAccentList"/>
    <dgm:cxn modelId="{5B5A0132-060E-4842-9215-187A6DF4CC4E}" type="presParOf" srcId="{72D58350-C2B4-4CF1-8881-9ECA9D44EFFF}" destId="{22E1092A-CE56-4B63-B1E9-9F470A3F5D3B}" srcOrd="4" destOrd="0" presId="urn:microsoft.com/office/officeart/2008/layout/VerticalAccentList"/>
    <dgm:cxn modelId="{DD91CFB5-F2B2-4DEA-8AA8-5EC0D86499F8}" type="presParOf" srcId="{22E1092A-CE56-4B63-B1E9-9F470A3F5D3B}" destId="{9BD293F6-BC35-4179-931A-AABC0D7E376A}" srcOrd="0" destOrd="0" presId="urn:microsoft.com/office/officeart/2008/layout/VerticalAccentList"/>
    <dgm:cxn modelId="{15F3123E-A09E-48EA-BE76-66A4C97C99E4}" type="presParOf" srcId="{22E1092A-CE56-4B63-B1E9-9F470A3F5D3B}" destId="{4D005D71-0782-41A4-A480-C3D513D0DC41}" srcOrd="1" destOrd="0" presId="urn:microsoft.com/office/officeart/2008/layout/VerticalAccentList"/>
    <dgm:cxn modelId="{4E30CA35-7EDB-44E2-A64F-E3D3FD4EA645}" type="presParOf" srcId="{22E1092A-CE56-4B63-B1E9-9F470A3F5D3B}" destId="{06472F6B-7B76-4AB5-A623-EA2FBEF7A59E}" srcOrd="2" destOrd="0" presId="urn:microsoft.com/office/officeart/2008/layout/VerticalAccentList"/>
    <dgm:cxn modelId="{A098FC6A-1BC5-441B-9B40-4DB21F1CE709}" type="presParOf" srcId="{22E1092A-CE56-4B63-B1E9-9F470A3F5D3B}" destId="{707F2C67-910B-4343-B7BF-93E3DA320F15}" srcOrd="3" destOrd="0" presId="urn:microsoft.com/office/officeart/2008/layout/VerticalAccentList"/>
    <dgm:cxn modelId="{27B0518D-33E9-47D4-9200-32F6DD85076B}" type="presParOf" srcId="{22E1092A-CE56-4B63-B1E9-9F470A3F5D3B}" destId="{26E6A124-EC52-410C-A791-5DC9DB9ED802}" srcOrd="4" destOrd="0" presId="urn:microsoft.com/office/officeart/2008/layout/VerticalAccentList"/>
    <dgm:cxn modelId="{45DA68BF-9A52-4F8F-83F3-AA566E23AA80}" type="presParOf" srcId="{22E1092A-CE56-4B63-B1E9-9F470A3F5D3B}" destId="{79759EF9-E8EB-4534-B2AD-72749132F5D4}" srcOrd="5" destOrd="0" presId="urn:microsoft.com/office/officeart/2008/layout/VerticalAccentList"/>
    <dgm:cxn modelId="{16E9EAC6-18C9-4D34-B8F5-742CE3E573FC}" type="presParOf" srcId="{22E1092A-CE56-4B63-B1E9-9F470A3F5D3B}" destId="{DFDD114E-852B-439C-A877-0E9B4BE6FA91}" srcOrd="6" destOrd="0" presId="urn:microsoft.com/office/officeart/2008/layout/VerticalAccentList"/>
    <dgm:cxn modelId="{FFD63D3A-31BC-4C82-8AA7-8F8A7932F14B}" type="presParOf" srcId="{22E1092A-CE56-4B63-B1E9-9F470A3F5D3B}" destId="{29C121C8-D95C-437C-97B6-F4A2420DF77A}" srcOrd="7" destOrd="0" presId="urn:microsoft.com/office/officeart/2008/layout/VerticalAccentList"/>
    <dgm:cxn modelId="{5C93373A-C249-41C6-807D-36B4AF22019E}" type="presParOf" srcId="{72D58350-C2B4-4CF1-8881-9ECA9D44EFFF}" destId="{A4CB3A66-8BCF-43E8-B5E6-1933F7AC42CC}" srcOrd="5" destOrd="0" presId="urn:microsoft.com/office/officeart/2008/layout/VerticalAccentList"/>
    <dgm:cxn modelId="{C7E9AED1-24E0-4947-B031-68DA4AA92B5F}" type="presParOf" srcId="{72D58350-C2B4-4CF1-8881-9ECA9D44EFFF}" destId="{02E68CE7-A74E-411D-A104-29759C1D693F}" srcOrd="6" destOrd="0" presId="urn:microsoft.com/office/officeart/2008/layout/VerticalAccentList"/>
    <dgm:cxn modelId="{68C552A8-1798-47D1-83E6-9BDE59ADA399}" type="presParOf" srcId="{02E68CE7-A74E-411D-A104-29759C1D693F}" destId="{7FFDDB83-DCA8-4142-A03A-B321B7AF2554}" srcOrd="0" destOrd="0" presId="urn:microsoft.com/office/officeart/2008/layout/VerticalAccentList"/>
    <dgm:cxn modelId="{B4F1E3FD-2DFD-423F-A1C8-5E84E92166E3}" type="presParOf" srcId="{72D58350-C2B4-4CF1-8881-9ECA9D44EFFF}" destId="{E853B761-A2CF-4541-9E4C-FC55FFB118B5}" srcOrd="7" destOrd="0" presId="urn:microsoft.com/office/officeart/2008/layout/VerticalAccentList"/>
    <dgm:cxn modelId="{0BC2F6CF-4EE5-4949-A27A-3C1115A91B48}" type="presParOf" srcId="{E853B761-A2CF-4541-9E4C-FC55FFB118B5}" destId="{88E1085B-9C74-420F-AA41-2B72C34D1607}" srcOrd="0" destOrd="0" presId="urn:microsoft.com/office/officeart/2008/layout/VerticalAccentList"/>
    <dgm:cxn modelId="{DD87D087-EA1D-4F2C-ABEB-FF4D40508D78}" type="presParOf" srcId="{E853B761-A2CF-4541-9E4C-FC55FFB118B5}" destId="{432336A1-2C27-4A33-8005-90FD417978E9}" srcOrd="1" destOrd="0" presId="urn:microsoft.com/office/officeart/2008/layout/VerticalAccentList"/>
    <dgm:cxn modelId="{EED28AFE-123D-43FE-B8E9-0208EA75235B}" type="presParOf" srcId="{E853B761-A2CF-4541-9E4C-FC55FFB118B5}" destId="{75810F51-341D-4448-8B94-F10581AB94DF}" srcOrd="2" destOrd="0" presId="urn:microsoft.com/office/officeart/2008/layout/VerticalAccentList"/>
    <dgm:cxn modelId="{727640E9-C5C6-4344-A5ED-D4CE49D05FB4}" type="presParOf" srcId="{E853B761-A2CF-4541-9E4C-FC55FFB118B5}" destId="{C8767AC9-A446-4AB5-9025-A48DBF802D4B}" srcOrd="3" destOrd="0" presId="urn:microsoft.com/office/officeart/2008/layout/VerticalAccentList"/>
    <dgm:cxn modelId="{681C72A2-2785-4E22-980A-2F334F889D17}" type="presParOf" srcId="{E853B761-A2CF-4541-9E4C-FC55FFB118B5}" destId="{76876FAD-1F37-475B-B587-BBF269712411}" srcOrd="4" destOrd="0" presId="urn:microsoft.com/office/officeart/2008/layout/VerticalAccentList"/>
    <dgm:cxn modelId="{EB23BE91-BC12-4C7D-AC70-90E5E8E78DD8}" type="presParOf" srcId="{E853B761-A2CF-4541-9E4C-FC55FFB118B5}" destId="{E8D95A1F-F76E-44FD-A62B-384AC903F784}" srcOrd="5" destOrd="0" presId="urn:microsoft.com/office/officeart/2008/layout/VerticalAccentList"/>
    <dgm:cxn modelId="{36A6C280-D803-4EE6-A3F6-57D41764D61E}" type="presParOf" srcId="{E853B761-A2CF-4541-9E4C-FC55FFB118B5}" destId="{EE766F4F-1308-49CB-A027-1372A2594DA0}" srcOrd="6" destOrd="0" presId="urn:microsoft.com/office/officeart/2008/layout/VerticalAccentList"/>
    <dgm:cxn modelId="{711A6070-DB17-40F8-8D8B-DD28694C48C0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8F2B9EDA-7A95-4EFB-97D8-BBB14DACB64D}" type="presOf" srcId="{1FDAF519-6E66-4967-BD1E-4BA0004CB9BD}" destId="{72D58350-C2B4-4CF1-8881-9ECA9D44EFFF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B7EDB44-74D5-4A63-86BC-C91875B05F6A}" type="presOf" srcId="{A0DB7B1F-709C-454E-8F52-863E08A61832}" destId="{7FFDDB83-DCA8-4142-A03A-B321B7AF2554}" srcOrd="0" destOrd="0" presId="urn:microsoft.com/office/officeart/2008/layout/VerticalAccentList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BB9E7627-BC04-4BC6-A6C3-9407A5A4CBDC}" type="presOf" srcId="{3A0248F9-7599-4611-984D-8676BD314279}" destId="{681BD0AD-BE99-4762-B2AA-9CDD9B47E753}" srcOrd="0" destOrd="0" presId="urn:microsoft.com/office/officeart/2008/layout/VerticalAccentList"/>
    <dgm:cxn modelId="{CC117971-5B85-448D-A7E8-FB067E305243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72ABC002-B7CB-4331-92D2-056B0B6B7252}" type="presOf" srcId="{A906806F-676D-4E06-ABC4-F4D6A06B6B9B}" destId="{29C121C8-D95C-437C-97B6-F4A2420DF77A}" srcOrd="0" destOrd="0" presId="urn:microsoft.com/office/officeart/2008/layout/VerticalAccentList"/>
    <dgm:cxn modelId="{6B4CCB59-6BFB-4D06-9FB8-26D03BF8D883}" type="presParOf" srcId="{72D58350-C2B4-4CF1-8881-9ECA9D44EFFF}" destId="{7FDB6E56-1438-4E8D-A796-AD29200685D5}" srcOrd="0" destOrd="0" presId="urn:microsoft.com/office/officeart/2008/layout/VerticalAccentList"/>
    <dgm:cxn modelId="{E0EA2561-AF20-43E3-B08B-68EFA549D816}" type="presParOf" srcId="{7FDB6E56-1438-4E8D-A796-AD29200685D5}" destId="{E0D4345B-328C-44AF-8472-91C190577F0B}" srcOrd="0" destOrd="0" presId="urn:microsoft.com/office/officeart/2008/layout/VerticalAccentList"/>
    <dgm:cxn modelId="{104410F1-5AE9-451B-9F41-D965FD10BFFE}" type="presParOf" srcId="{72D58350-C2B4-4CF1-8881-9ECA9D44EFFF}" destId="{22E1092A-CE56-4B63-B1E9-9F470A3F5D3B}" srcOrd="1" destOrd="0" presId="urn:microsoft.com/office/officeart/2008/layout/VerticalAccentList"/>
    <dgm:cxn modelId="{D504D98F-4BCA-4C6D-B569-9911ECAC1ECA}" type="presParOf" srcId="{22E1092A-CE56-4B63-B1E9-9F470A3F5D3B}" destId="{9BD293F6-BC35-4179-931A-AABC0D7E376A}" srcOrd="0" destOrd="0" presId="urn:microsoft.com/office/officeart/2008/layout/VerticalAccentList"/>
    <dgm:cxn modelId="{19BA9707-1BB1-4B24-A0F9-F6261F2085F4}" type="presParOf" srcId="{22E1092A-CE56-4B63-B1E9-9F470A3F5D3B}" destId="{4D005D71-0782-41A4-A480-C3D513D0DC41}" srcOrd="1" destOrd="0" presId="urn:microsoft.com/office/officeart/2008/layout/VerticalAccentList"/>
    <dgm:cxn modelId="{9CC72059-E254-4B1C-B87C-11122CB5E445}" type="presParOf" srcId="{22E1092A-CE56-4B63-B1E9-9F470A3F5D3B}" destId="{06472F6B-7B76-4AB5-A623-EA2FBEF7A59E}" srcOrd="2" destOrd="0" presId="urn:microsoft.com/office/officeart/2008/layout/VerticalAccentList"/>
    <dgm:cxn modelId="{16FF5AD4-C1FE-4377-AE4E-38001C4DF654}" type="presParOf" srcId="{22E1092A-CE56-4B63-B1E9-9F470A3F5D3B}" destId="{707F2C67-910B-4343-B7BF-93E3DA320F15}" srcOrd="3" destOrd="0" presId="urn:microsoft.com/office/officeart/2008/layout/VerticalAccentList"/>
    <dgm:cxn modelId="{569128C5-04AF-4771-8FEE-AB222FCCC02E}" type="presParOf" srcId="{22E1092A-CE56-4B63-B1E9-9F470A3F5D3B}" destId="{26E6A124-EC52-410C-A791-5DC9DB9ED802}" srcOrd="4" destOrd="0" presId="urn:microsoft.com/office/officeart/2008/layout/VerticalAccentList"/>
    <dgm:cxn modelId="{8F81ACED-B6F4-4B02-86D5-95BC4D4EE207}" type="presParOf" srcId="{22E1092A-CE56-4B63-B1E9-9F470A3F5D3B}" destId="{79759EF9-E8EB-4534-B2AD-72749132F5D4}" srcOrd="5" destOrd="0" presId="urn:microsoft.com/office/officeart/2008/layout/VerticalAccentList"/>
    <dgm:cxn modelId="{B81AC377-AC39-43C7-8C29-CA30AD47E501}" type="presParOf" srcId="{22E1092A-CE56-4B63-B1E9-9F470A3F5D3B}" destId="{DFDD114E-852B-439C-A877-0E9B4BE6FA91}" srcOrd="6" destOrd="0" presId="urn:microsoft.com/office/officeart/2008/layout/VerticalAccentList"/>
    <dgm:cxn modelId="{FE810153-3B3C-4C15-A950-2FD419EEF102}" type="presParOf" srcId="{22E1092A-CE56-4B63-B1E9-9F470A3F5D3B}" destId="{29C121C8-D95C-437C-97B6-F4A2420DF77A}" srcOrd="7" destOrd="0" presId="urn:microsoft.com/office/officeart/2008/layout/VerticalAccentList"/>
    <dgm:cxn modelId="{05BD51D4-4855-4904-9E00-6532C70FA51A}" type="presParOf" srcId="{72D58350-C2B4-4CF1-8881-9ECA9D44EFFF}" destId="{A4CB3A66-8BCF-43E8-B5E6-1933F7AC42CC}" srcOrd="2" destOrd="0" presId="urn:microsoft.com/office/officeart/2008/layout/VerticalAccentList"/>
    <dgm:cxn modelId="{0303D54D-DD3B-4051-B559-01FDE803BBD0}" type="presParOf" srcId="{72D58350-C2B4-4CF1-8881-9ECA9D44EFFF}" destId="{02E68CE7-A74E-411D-A104-29759C1D693F}" srcOrd="3" destOrd="0" presId="urn:microsoft.com/office/officeart/2008/layout/VerticalAccentList"/>
    <dgm:cxn modelId="{E82508B6-FE9F-459F-836E-D27681B5A370}" type="presParOf" srcId="{02E68CE7-A74E-411D-A104-29759C1D693F}" destId="{7FFDDB83-DCA8-4142-A03A-B321B7AF2554}" srcOrd="0" destOrd="0" presId="urn:microsoft.com/office/officeart/2008/layout/VerticalAccentList"/>
    <dgm:cxn modelId="{92EBFF57-93B1-4D5E-A420-EF0C710EDA9D}" type="presParOf" srcId="{72D58350-C2B4-4CF1-8881-9ECA9D44EFFF}" destId="{E853B761-A2CF-4541-9E4C-FC55FFB118B5}" srcOrd="4" destOrd="0" presId="urn:microsoft.com/office/officeart/2008/layout/VerticalAccentList"/>
    <dgm:cxn modelId="{93176D45-F449-4AEB-B520-CB37F6C88B7C}" type="presParOf" srcId="{E853B761-A2CF-4541-9E4C-FC55FFB118B5}" destId="{88E1085B-9C74-420F-AA41-2B72C34D1607}" srcOrd="0" destOrd="0" presId="urn:microsoft.com/office/officeart/2008/layout/VerticalAccentList"/>
    <dgm:cxn modelId="{354FFC55-BEFB-454B-A157-5E8528E235F2}" type="presParOf" srcId="{E853B761-A2CF-4541-9E4C-FC55FFB118B5}" destId="{432336A1-2C27-4A33-8005-90FD417978E9}" srcOrd="1" destOrd="0" presId="urn:microsoft.com/office/officeart/2008/layout/VerticalAccentList"/>
    <dgm:cxn modelId="{5198B3F5-0CAF-4A8C-804C-0F2B5290CF7C}" type="presParOf" srcId="{E853B761-A2CF-4541-9E4C-FC55FFB118B5}" destId="{75810F51-341D-4448-8B94-F10581AB94DF}" srcOrd="2" destOrd="0" presId="urn:microsoft.com/office/officeart/2008/layout/VerticalAccentList"/>
    <dgm:cxn modelId="{5E9B2015-6789-4BFD-9D79-F8569B1E29F5}" type="presParOf" srcId="{E853B761-A2CF-4541-9E4C-FC55FFB118B5}" destId="{C8767AC9-A446-4AB5-9025-A48DBF802D4B}" srcOrd="3" destOrd="0" presId="urn:microsoft.com/office/officeart/2008/layout/VerticalAccentList"/>
    <dgm:cxn modelId="{AB15221A-9F9A-4920-81BF-A790037B8578}" type="presParOf" srcId="{E853B761-A2CF-4541-9E4C-FC55FFB118B5}" destId="{76876FAD-1F37-475B-B587-BBF269712411}" srcOrd="4" destOrd="0" presId="urn:microsoft.com/office/officeart/2008/layout/VerticalAccentList"/>
    <dgm:cxn modelId="{6DB38733-88B4-4B10-8C11-D3BE83AAA228}" type="presParOf" srcId="{E853B761-A2CF-4541-9E4C-FC55FFB118B5}" destId="{E8D95A1F-F76E-44FD-A62B-384AC903F784}" srcOrd="5" destOrd="0" presId="urn:microsoft.com/office/officeart/2008/layout/VerticalAccentList"/>
    <dgm:cxn modelId="{3A69EDDE-9740-49AD-9AED-B8C61FC53F3C}" type="presParOf" srcId="{E853B761-A2CF-4541-9E4C-FC55FFB118B5}" destId="{EE766F4F-1308-49CB-A027-1372A2594DA0}" srcOrd="6" destOrd="0" presId="urn:microsoft.com/office/officeart/2008/layout/VerticalAccentList"/>
    <dgm:cxn modelId="{DD68E87D-0BDD-48E6-BA9C-658BBBE7782F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F89A97A-5A4C-4D8A-873A-A5F7A7954F29}" type="presOf" srcId="{1FDAF519-6E66-4967-BD1E-4BA0004CB9BD}" destId="{72D58350-C2B4-4CF1-8881-9ECA9D44EFFF}" srcOrd="0" destOrd="0" presId="urn:microsoft.com/office/officeart/2008/layout/VerticalAccentList"/>
    <dgm:cxn modelId="{A4EB37CF-441C-48E4-8ABF-CCBC9E50E5DD}" type="presOf" srcId="{A0DB7B1F-709C-454E-8F52-863E08A61832}" destId="{7FFDDB83-DCA8-4142-A03A-B321B7AF2554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0F572232-B9E2-48EC-A8F9-87FE9865EABE}" type="presOf" srcId="{FF1CB57D-D8B0-4A1D-8F3B-E394673426CD}" destId="{E0D4345B-328C-44AF-8472-91C190577F0B}" srcOrd="0" destOrd="0" presId="urn:microsoft.com/office/officeart/2008/layout/VerticalAccentList"/>
    <dgm:cxn modelId="{BC7C3327-CB08-460F-8F1E-B346A9A13A58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23AAD9EA-9886-4B6E-8265-6F261A1151D7}" type="presOf" srcId="{A906806F-676D-4E06-ABC4-F4D6A06B6B9B}" destId="{29C121C8-D95C-437C-97B6-F4A2420DF77A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1504C4C8-D2FA-47C3-BD7D-F9AD3732DFB7}" type="presOf" srcId="{5569FD33-0FD7-410B-84EA-73C9233651D7}" destId="{77AA5CF1-38E5-489B-85EC-0F9A0CF5DBCF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49B9670B-B344-4069-9EA9-A1245ABE482F}" type="presOf" srcId="{E71CDAD2-FCE0-4BDC-8E06-9CB9B9EA120F}" destId="{CD0BC075-B117-4FB8-BFAD-E65E541A96DD}" srcOrd="0" destOrd="0" presId="urn:microsoft.com/office/officeart/2008/layout/VerticalAccentList"/>
    <dgm:cxn modelId="{AF7598A2-6BA2-4AFB-986F-271410AAB50E}" type="presParOf" srcId="{72D58350-C2B4-4CF1-8881-9ECA9D44EFFF}" destId="{C142E7D2-C071-43B8-AD1B-FE4543BF193F}" srcOrd="0" destOrd="0" presId="urn:microsoft.com/office/officeart/2008/layout/VerticalAccentList"/>
    <dgm:cxn modelId="{15E3BE80-7805-49D5-B8DD-204A7B9125F0}" type="presParOf" srcId="{C142E7D2-C071-43B8-AD1B-FE4543BF193F}" destId="{CD0BC075-B117-4FB8-BFAD-E65E541A96DD}" srcOrd="0" destOrd="0" presId="urn:microsoft.com/office/officeart/2008/layout/VerticalAccentList"/>
    <dgm:cxn modelId="{E0D94B5C-AECC-4873-BDF5-D1A2C27418F3}" type="presParOf" srcId="{72D58350-C2B4-4CF1-8881-9ECA9D44EFFF}" destId="{CEB98B24-35BD-43BD-8F42-0DEEEBB78B6D}" srcOrd="1" destOrd="0" presId="urn:microsoft.com/office/officeart/2008/layout/VerticalAccentList"/>
    <dgm:cxn modelId="{278FC7ED-79FE-4E45-9B44-9C15290112CD}" type="presParOf" srcId="{CEB98B24-35BD-43BD-8F42-0DEEEBB78B6D}" destId="{3B681F04-7832-4A25-8D1D-5A412EBC19F6}" srcOrd="0" destOrd="0" presId="urn:microsoft.com/office/officeart/2008/layout/VerticalAccentList"/>
    <dgm:cxn modelId="{64E1EFDC-E6A8-43AD-BC82-0C3B7684D79E}" type="presParOf" srcId="{CEB98B24-35BD-43BD-8F42-0DEEEBB78B6D}" destId="{ACADE920-434F-43A3-BBAE-D1794250B105}" srcOrd="1" destOrd="0" presId="urn:microsoft.com/office/officeart/2008/layout/VerticalAccentList"/>
    <dgm:cxn modelId="{FB41E1DF-90B3-4114-B7A3-E9665E9A169A}" type="presParOf" srcId="{CEB98B24-35BD-43BD-8F42-0DEEEBB78B6D}" destId="{8D241349-8111-486C-BBC1-4383C00FE198}" srcOrd="2" destOrd="0" presId="urn:microsoft.com/office/officeart/2008/layout/VerticalAccentList"/>
    <dgm:cxn modelId="{59000014-45D9-4637-A3F3-E4AAFF3E5FBF}" type="presParOf" srcId="{CEB98B24-35BD-43BD-8F42-0DEEEBB78B6D}" destId="{7BB89614-69E8-44ED-8A6A-884065AFDDE8}" srcOrd="3" destOrd="0" presId="urn:microsoft.com/office/officeart/2008/layout/VerticalAccentList"/>
    <dgm:cxn modelId="{B9787717-6738-486B-8FE4-1A3EB090AC65}" type="presParOf" srcId="{CEB98B24-35BD-43BD-8F42-0DEEEBB78B6D}" destId="{D15C8450-0C36-42B8-8AAA-7CF291B3C30D}" srcOrd="4" destOrd="0" presId="urn:microsoft.com/office/officeart/2008/layout/VerticalAccentList"/>
    <dgm:cxn modelId="{EDBE4C50-28E2-4248-8C1A-92C81DF50AE3}" type="presParOf" srcId="{CEB98B24-35BD-43BD-8F42-0DEEEBB78B6D}" destId="{2E464E8D-4FAB-4BFC-8DF2-4D98A063C481}" srcOrd="5" destOrd="0" presId="urn:microsoft.com/office/officeart/2008/layout/VerticalAccentList"/>
    <dgm:cxn modelId="{5A8BADDF-64D2-4159-A7CB-24995A48B517}" type="presParOf" srcId="{CEB98B24-35BD-43BD-8F42-0DEEEBB78B6D}" destId="{DE15FBC6-658E-4309-A9ED-533486B7FCC9}" srcOrd="6" destOrd="0" presId="urn:microsoft.com/office/officeart/2008/layout/VerticalAccentList"/>
    <dgm:cxn modelId="{9696DF9F-CD71-4790-8CDE-2A5EB6A1F75F}" type="presParOf" srcId="{CEB98B24-35BD-43BD-8F42-0DEEEBB78B6D}" destId="{77AA5CF1-38E5-489B-85EC-0F9A0CF5DBCF}" srcOrd="7" destOrd="0" presId="urn:microsoft.com/office/officeart/2008/layout/VerticalAccentList"/>
    <dgm:cxn modelId="{EB5DDE4A-0872-49CB-A1D7-9CA0144541C4}" type="presParOf" srcId="{72D58350-C2B4-4CF1-8881-9ECA9D44EFFF}" destId="{5D5691CF-FB17-4469-A1BA-9EB3DD1BCCD3}" srcOrd="2" destOrd="0" presId="urn:microsoft.com/office/officeart/2008/layout/VerticalAccentList"/>
    <dgm:cxn modelId="{D48ECA14-FD0E-4F61-A92C-AF061B2612AC}" type="presParOf" srcId="{72D58350-C2B4-4CF1-8881-9ECA9D44EFFF}" destId="{7FDB6E56-1438-4E8D-A796-AD29200685D5}" srcOrd="3" destOrd="0" presId="urn:microsoft.com/office/officeart/2008/layout/VerticalAccentList"/>
    <dgm:cxn modelId="{67A2C4AF-345C-441E-AB8E-D1BD3B498BD7}" type="presParOf" srcId="{7FDB6E56-1438-4E8D-A796-AD29200685D5}" destId="{E0D4345B-328C-44AF-8472-91C190577F0B}" srcOrd="0" destOrd="0" presId="urn:microsoft.com/office/officeart/2008/layout/VerticalAccentList"/>
    <dgm:cxn modelId="{5201A393-EED1-4D21-9DBA-42BD0347C2C0}" type="presParOf" srcId="{72D58350-C2B4-4CF1-8881-9ECA9D44EFFF}" destId="{22E1092A-CE56-4B63-B1E9-9F470A3F5D3B}" srcOrd="4" destOrd="0" presId="urn:microsoft.com/office/officeart/2008/layout/VerticalAccentList"/>
    <dgm:cxn modelId="{8A25739F-BA8B-48B3-9711-080F8016B832}" type="presParOf" srcId="{22E1092A-CE56-4B63-B1E9-9F470A3F5D3B}" destId="{9BD293F6-BC35-4179-931A-AABC0D7E376A}" srcOrd="0" destOrd="0" presId="urn:microsoft.com/office/officeart/2008/layout/VerticalAccentList"/>
    <dgm:cxn modelId="{3F133F6D-BA3C-47A4-8198-14CF821ADE84}" type="presParOf" srcId="{22E1092A-CE56-4B63-B1E9-9F470A3F5D3B}" destId="{4D005D71-0782-41A4-A480-C3D513D0DC41}" srcOrd="1" destOrd="0" presId="urn:microsoft.com/office/officeart/2008/layout/VerticalAccentList"/>
    <dgm:cxn modelId="{1065E157-B591-4CE7-BE8A-B7CC71B7A844}" type="presParOf" srcId="{22E1092A-CE56-4B63-B1E9-9F470A3F5D3B}" destId="{06472F6B-7B76-4AB5-A623-EA2FBEF7A59E}" srcOrd="2" destOrd="0" presId="urn:microsoft.com/office/officeart/2008/layout/VerticalAccentList"/>
    <dgm:cxn modelId="{205EFC6B-49E1-4DAA-9E9E-A75ECA3B2954}" type="presParOf" srcId="{22E1092A-CE56-4B63-B1E9-9F470A3F5D3B}" destId="{707F2C67-910B-4343-B7BF-93E3DA320F15}" srcOrd="3" destOrd="0" presId="urn:microsoft.com/office/officeart/2008/layout/VerticalAccentList"/>
    <dgm:cxn modelId="{8D49B2BE-3412-451A-AC7F-C7A7452CBACC}" type="presParOf" srcId="{22E1092A-CE56-4B63-B1E9-9F470A3F5D3B}" destId="{26E6A124-EC52-410C-A791-5DC9DB9ED802}" srcOrd="4" destOrd="0" presId="urn:microsoft.com/office/officeart/2008/layout/VerticalAccentList"/>
    <dgm:cxn modelId="{53C4E05A-5C56-4DDB-8CA9-1F56DEA1F140}" type="presParOf" srcId="{22E1092A-CE56-4B63-B1E9-9F470A3F5D3B}" destId="{79759EF9-E8EB-4534-B2AD-72749132F5D4}" srcOrd="5" destOrd="0" presId="urn:microsoft.com/office/officeart/2008/layout/VerticalAccentList"/>
    <dgm:cxn modelId="{3BA9EE82-8DA0-4078-9881-EB7BB1BE3FFE}" type="presParOf" srcId="{22E1092A-CE56-4B63-B1E9-9F470A3F5D3B}" destId="{DFDD114E-852B-439C-A877-0E9B4BE6FA91}" srcOrd="6" destOrd="0" presId="urn:microsoft.com/office/officeart/2008/layout/VerticalAccentList"/>
    <dgm:cxn modelId="{B941D2A0-4570-49E1-978A-409B8C5C0F8F}" type="presParOf" srcId="{22E1092A-CE56-4B63-B1E9-9F470A3F5D3B}" destId="{29C121C8-D95C-437C-97B6-F4A2420DF77A}" srcOrd="7" destOrd="0" presId="urn:microsoft.com/office/officeart/2008/layout/VerticalAccentList"/>
    <dgm:cxn modelId="{A3681613-B1B6-4DB2-AB97-B2490FE03DB1}" type="presParOf" srcId="{72D58350-C2B4-4CF1-8881-9ECA9D44EFFF}" destId="{A4CB3A66-8BCF-43E8-B5E6-1933F7AC42CC}" srcOrd="5" destOrd="0" presId="urn:microsoft.com/office/officeart/2008/layout/VerticalAccentList"/>
    <dgm:cxn modelId="{E5A5D599-66D1-4D2C-93E8-61618E28A3F0}" type="presParOf" srcId="{72D58350-C2B4-4CF1-8881-9ECA9D44EFFF}" destId="{02E68CE7-A74E-411D-A104-29759C1D693F}" srcOrd="6" destOrd="0" presId="urn:microsoft.com/office/officeart/2008/layout/VerticalAccentList"/>
    <dgm:cxn modelId="{5C3A9A33-3AAE-4F4E-92E1-6D9ECB3E3B4B}" type="presParOf" srcId="{02E68CE7-A74E-411D-A104-29759C1D693F}" destId="{7FFDDB83-DCA8-4142-A03A-B321B7AF2554}" srcOrd="0" destOrd="0" presId="urn:microsoft.com/office/officeart/2008/layout/VerticalAccentList"/>
    <dgm:cxn modelId="{77F1D45D-BE9C-4A80-A41D-BC6E9CA075D3}" type="presParOf" srcId="{72D58350-C2B4-4CF1-8881-9ECA9D44EFFF}" destId="{E853B761-A2CF-4541-9E4C-FC55FFB118B5}" srcOrd="7" destOrd="0" presId="urn:microsoft.com/office/officeart/2008/layout/VerticalAccentList"/>
    <dgm:cxn modelId="{E5B5D46B-4516-47FF-9371-FA845FBECD82}" type="presParOf" srcId="{E853B761-A2CF-4541-9E4C-FC55FFB118B5}" destId="{88E1085B-9C74-420F-AA41-2B72C34D1607}" srcOrd="0" destOrd="0" presId="urn:microsoft.com/office/officeart/2008/layout/VerticalAccentList"/>
    <dgm:cxn modelId="{F9E67888-B65E-4319-8A49-A714AE883D41}" type="presParOf" srcId="{E853B761-A2CF-4541-9E4C-FC55FFB118B5}" destId="{432336A1-2C27-4A33-8005-90FD417978E9}" srcOrd="1" destOrd="0" presId="urn:microsoft.com/office/officeart/2008/layout/VerticalAccentList"/>
    <dgm:cxn modelId="{53DC4A6C-81C6-4381-993C-E8681C20BEBE}" type="presParOf" srcId="{E853B761-A2CF-4541-9E4C-FC55FFB118B5}" destId="{75810F51-341D-4448-8B94-F10581AB94DF}" srcOrd="2" destOrd="0" presId="urn:microsoft.com/office/officeart/2008/layout/VerticalAccentList"/>
    <dgm:cxn modelId="{E5F6291D-A4E7-43F4-B269-B265E44E439E}" type="presParOf" srcId="{E853B761-A2CF-4541-9E4C-FC55FFB118B5}" destId="{C8767AC9-A446-4AB5-9025-A48DBF802D4B}" srcOrd="3" destOrd="0" presId="urn:microsoft.com/office/officeart/2008/layout/VerticalAccentList"/>
    <dgm:cxn modelId="{7188E459-BFD3-48DB-9C70-77C7861BCD92}" type="presParOf" srcId="{E853B761-A2CF-4541-9E4C-FC55FFB118B5}" destId="{76876FAD-1F37-475B-B587-BBF269712411}" srcOrd="4" destOrd="0" presId="urn:microsoft.com/office/officeart/2008/layout/VerticalAccentList"/>
    <dgm:cxn modelId="{BD7C29D2-09AA-42D4-9403-9C6EDFF7B42B}" type="presParOf" srcId="{E853B761-A2CF-4541-9E4C-FC55FFB118B5}" destId="{E8D95A1F-F76E-44FD-A62B-384AC903F784}" srcOrd="5" destOrd="0" presId="urn:microsoft.com/office/officeart/2008/layout/VerticalAccentList"/>
    <dgm:cxn modelId="{33FA4E1E-832F-4E2C-8F5A-43CCAE734988}" type="presParOf" srcId="{E853B761-A2CF-4541-9E4C-FC55FFB118B5}" destId="{EE766F4F-1308-49CB-A027-1372A2594DA0}" srcOrd="6" destOrd="0" presId="urn:microsoft.com/office/officeart/2008/layout/VerticalAccentList"/>
    <dgm:cxn modelId="{6FB5F635-9B31-498C-B509-FDF44A617979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A274C43-70F7-41C8-8333-3369CFDC915D}" type="presOf" srcId="{5569FD33-0FD7-410B-84EA-73C9233651D7}" destId="{77AA5CF1-38E5-489B-85EC-0F9A0CF5DBCF}" srcOrd="0" destOrd="0" presId="urn:microsoft.com/office/officeart/2008/layout/VerticalAccentList"/>
    <dgm:cxn modelId="{5CE4C2E0-AABE-40A8-B285-BB0A5D30807B}" type="presOf" srcId="{1FDAF519-6E66-4967-BD1E-4BA0004CB9BD}" destId="{72D58350-C2B4-4CF1-8881-9ECA9D44EFFF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00AAA09A-07E9-4363-A10D-43CFBED8849E}" type="presOf" srcId="{A906806F-676D-4E06-ABC4-F4D6A06B6B9B}" destId="{29C121C8-D95C-437C-97B6-F4A2420DF77A}" srcOrd="0" destOrd="0" presId="urn:microsoft.com/office/officeart/2008/layout/VerticalAccentList"/>
    <dgm:cxn modelId="{E5F3691A-D01F-4355-BBCA-E74A28D29132}" type="presOf" srcId="{A0DB7B1F-709C-454E-8F52-863E08A61832}" destId="{7FFDDB83-DCA8-4142-A03A-B321B7AF2554}" srcOrd="0" destOrd="0" presId="urn:microsoft.com/office/officeart/2008/layout/VerticalAccentList"/>
    <dgm:cxn modelId="{016F514D-B107-46FE-9B90-FEA6C7BEA1D8}" type="presOf" srcId="{E71CDAD2-FCE0-4BDC-8E06-9CB9B9EA120F}" destId="{CD0BC075-B117-4FB8-BFAD-E65E541A96DD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90F3A956-F005-436A-997E-64D6314570DD}" type="presOf" srcId="{FF1CB57D-D8B0-4A1D-8F3B-E394673426CD}" destId="{E0D4345B-328C-44AF-8472-91C190577F0B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87410260-04A1-40F8-B369-3DFCEC09DF10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FF4403C-11E5-404D-97DD-FC3240EE0C56}" type="presParOf" srcId="{72D58350-C2B4-4CF1-8881-9ECA9D44EFFF}" destId="{C142E7D2-C071-43B8-AD1B-FE4543BF193F}" srcOrd="0" destOrd="0" presId="urn:microsoft.com/office/officeart/2008/layout/VerticalAccentList"/>
    <dgm:cxn modelId="{20473E28-29DB-401D-8A8F-775E25717B89}" type="presParOf" srcId="{C142E7D2-C071-43B8-AD1B-FE4543BF193F}" destId="{CD0BC075-B117-4FB8-BFAD-E65E541A96DD}" srcOrd="0" destOrd="0" presId="urn:microsoft.com/office/officeart/2008/layout/VerticalAccentList"/>
    <dgm:cxn modelId="{F2E3369D-7A4A-42AB-9A75-A4A8B0A9B536}" type="presParOf" srcId="{72D58350-C2B4-4CF1-8881-9ECA9D44EFFF}" destId="{CEB98B24-35BD-43BD-8F42-0DEEEBB78B6D}" srcOrd="1" destOrd="0" presId="urn:microsoft.com/office/officeart/2008/layout/VerticalAccentList"/>
    <dgm:cxn modelId="{B76E11BD-33BE-4995-8DED-7A2778A3B294}" type="presParOf" srcId="{CEB98B24-35BD-43BD-8F42-0DEEEBB78B6D}" destId="{3B681F04-7832-4A25-8D1D-5A412EBC19F6}" srcOrd="0" destOrd="0" presId="urn:microsoft.com/office/officeart/2008/layout/VerticalAccentList"/>
    <dgm:cxn modelId="{A5E09F45-C14B-4D91-9421-F502502E043E}" type="presParOf" srcId="{CEB98B24-35BD-43BD-8F42-0DEEEBB78B6D}" destId="{ACADE920-434F-43A3-BBAE-D1794250B105}" srcOrd="1" destOrd="0" presId="urn:microsoft.com/office/officeart/2008/layout/VerticalAccentList"/>
    <dgm:cxn modelId="{708CB842-C6E4-4ECD-B976-2A2A17B9461B}" type="presParOf" srcId="{CEB98B24-35BD-43BD-8F42-0DEEEBB78B6D}" destId="{8D241349-8111-486C-BBC1-4383C00FE198}" srcOrd="2" destOrd="0" presId="urn:microsoft.com/office/officeart/2008/layout/VerticalAccentList"/>
    <dgm:cxn modelId="{76A64ECE-FBE6-4E75-AB14-A875A2B48BDD}" type="presParOf" srcId="{CEB98B24-35BD-43BD-8F42-0DEEEBB78B6D}" destId="{7BB89614-69E8-44ED-8A6A-884065AFDDE8}" srcOrd="3" destOrd="0" presId="urn:microsoft.com/office/officeart/2008/layout/VerticalAccentList"/>
    <dgm:cxn modelId="{386B7C21-83ED-4261-8378-A37628FA5C74}" type="presParOf" srcId="{CEB98B24-35BD-43BD-8F42-0DEEEBB78B6D}" destId="{D15C8450-0C36-42B8-8AAA-7CF291B3C30D}" srcOrd="4" destOrd="0" presId="urn:microsoft.com/office/officeart/2008/layout/VerticalAccentList"/>
    <dgm:cxn modelId="{A0E576F2-F0F4-48B2-AAF0-D7E35F9B7500}" type="presParOf" srcId="{CEB98B24-35BD-43BD-8F42-0DEEEBB78B6D}" destId="{2E464E8D-4FAB-4BFC-8DF2-4D98A063C481}" srcOrd="5" destOrd="0" presId="urn:microsoft.com/office/officeart/2008/layout/VerticalAccentList"/>
    <dgm:cxn modelId="{A08EA0C1-2814-41FA-AB8D-4B56A249D4CA}" type="presParOf" srcId="{CEB98B24-35BD-43BD-8F42-0DEEEBB78B6D}" destId="{DE15FBC6-658E-4309-A9ED-533486B7FCC9}" srcOrd="6" destOrd="0" presId="urn:microsoft.com/office/officeart/2008/layout/VerticalAccentList"/>
    <dgm:cxn modelId="{2F7C9619-8AA5-4654-9763-EBBEED54619D}" type="presParOf" srcId="{CEB98B24-35BD-43BD-8F42-0DEEEBB78B6D}" destId="{77AA5CF1-38E5-489B-85EC-0F9A0CF5DBCF}" srcOrd="7" destOrd="0" presId="urn:microsoft.com/office/officeart/2008/layout/VerticalAccentList"/>
    <dgm:cxn modelId="{03D474E5-59AF-40D4-B43C-D7697081988A}" type="presParOf" srcId="{72D58350-C2B4-4CF1-8881-9ECA9D44EFFF}" destId="{5D5691CF-FB17-4469-A1BA-9EB3DD1BCCD3}" srcOrd="2" destOrd="0" presId="urn:microsoft.com/office/officeart/2008/layout/VerticalAccentList"/>
    <dgm:cxn modelId="{9FADE738-95F4-4048-820A-AA7618D905DA}" type="presParOf" srcId="{72D58350-C2B4-4CF1-8881-9ECA9D44EFFF}" destId="{7FDB6E56-1438-4E8D-A796-AD29200685D5}" srcOrd="3" destOrd="0" presId="urn:microsoft.com/office/officeart/2008/layout/VerticalAccentList"/>
    <dgm:cxn modelId="{A80C5E90-092D-4635-B7A8-9B52517B0895}" type="presParOf" srcId="{7FDB6E56-1438-4E8D-A796-AD29200685D5}" destId="{E0D4345B-328C-44AF-8472-91C190577F0B}" srcOrd="0" destOrd="0" presId="urn:microsoft.com/office/officeart/2008/layout/VerticalAccentList"/>
    <dgm:cxn modelId="{FB1C607A-3B4B-4A42-BFCB-68DCA6EADE81}" type="presParOf" srcId="{72D58350-C2B4-4CF1-8881-9ECA9D44EFFF}" destId="{22E1092A-CE56-4B63-B1E9-9F470A3F5D3B}" srcOrd="4" destOrd="0" presId="urn:microsoft.com/office/officeart/2008/layout/VerticalAccentList"/>
    <dgm:cxn modelId="{C60EFE11-5E93-4A66-A761-CC95DF8972F8}" type="presParOf" srcId="{22E1092A-CE56-4B63-B1E9-9F470A3F5D3B}" destId="{9BD293F6-BC35-4179-931A-AABC0D7E376A}" srcOrd="0" destOrd="0" presId="urn:microsoft.com/office/officeart/2008/layout/VerticalAccentList"/>
    <dgm:cxn modelId="{55E2FF03-540F-4E05-91C0-1590C267349B}" type="presParOf" srcId="{22E1092A-CE56-4B63-B1E9-9F470A3F5D3B}" destId="{4D005D71-0782-41A4-A480-C3D513D0DC41}" srcOrd="1" destOrd="0" presId="urn:microsoft.com/office/officeart/2008/layout/VerticalAccentList"/>
    <dgm:cxn modelId="{F008F785-FD5A-48A2-B10A-857474C47444}" type="presParOf" srcId="{22E1092A-CE56-4B63-B1E9-9F470A3F5D3B}" destId="{06472F6B-7B76-4AB5-A623-EA2FBEF7A59E}" srcOrd="2" destOrd="0" presId="urn:microsoft.com/office/officeart/2008/layout/VerticalAccentList"/>
    <dgm:cxn modelId="{3FD45C4E-8587-4941-A223-0233E7448F79}" type="presParOf" srcId="{22E1092A-CE56-4B63-B1E9-9F470A3F5D3B}" destId="{707F2C67-910B-4343-B7BF-93E3DA320F15}" srcOrd="3" destOrd="0" presId="urn:microsoft.com/office/officeart/2008/layout/VerticalAccentList"/>
    <dgm:cxn modelId="{40007B73-2C3E-4B67-93AD-BB52C9AF370C}" type="presParOf" srcId="{22E1092A-CE56-4B63-B1E9-9F470A3F5D3B}" destId="{26E6A124-EC52-410C-A791-5DC9DB9ED802}" srcOrd="4" destOrd="0" presId="urn:microsoft.com/office/officeart/2008/layout/VerticalAccentList"/>
    <dgm:cxn modelId="{3BDCE687-19D1-4487-94CE-BCED52041034}" type="presParOf" srcId="{22E1092A-CE56-4B63-B1E9-9F470A3F5D3B}" destId="{79759EF9-E8EB-4534-B2AD-72749132F5D4}" srcOrd="5" destOrd="0" presId="urn:microsoft.com/office/officeart/2008/layout/VerticalAccentList"/>
    <dgm:cxn modelId="{4AD6872B-139D-443C-B352-E92EFE05E98E}" type="presParOf" srcId="{22E1092A-CE56-4B63-B1E9-9F470A3F5D3B}" destId="{DFDD114E-852B-439C-A877-0E9B4BE6FA91}" srcOrd="6" destOrd="0" presId="urn:microsoft.com/office/officeart/2008/layout/VerticalAccentList"/>
    <dgm:cxn modelId="{B1CD2722-5FEB-4265-9D43-B452F8D283B8}" type="presParOf" srcId="{22E1092A-CE56-4B63-B1E9-9F470A3F5D3B}" destId="{29C121C8-D95C-437C-97B6-F4A2420DF77A}" srcOrd="7" destOrd="0" presId="urn:microsoft.com/office/officeart/2008/layout/VerticalAccentList"/>
    <dgm:cxn modelId="{C45A88BF-B38E-4369-8D2E-DAF39335E459}" type="presParOf" srcId="{72D58350-C2B4-4CF1-8881-9ECA9D44EFFF}" destId="{A4CB3A66-8BCF-43E8-B5E6-1933F7AC42CC}" srcOrd="5" destOrd="0" presId="urn:microsoft.com/office/officeart/2008/layout/VerticalAccentList"/>
    <dgm:cxn modelId="{1FB94D00-5E0E-433F-8D11-33CDC3BAE3C3}" type="presParOf" srcId="{72D58350-C2B4-4CF1-8881-9ECA9D44EFFF}" destId="{02E68CE7-A74E-411D-A104-29759C1D693F}" srcOrd="6" destOrd="0" presId="urn:microsoft.com/office/officeart/2008/layout/VerticalAccentList"/>
    <dgm:cxn modelId="{88F27CC2-84CB-4AC7-86C0-817086E744EF}" type="presParOf" srcId="{02E68CE7-A74E-411D-A104-29759C1D693F}" destId="{7FFDDB83-DCA8-4142-A03A-B321B7AF2554}" srcOrd="0" destOrd="0" presId="urn:microsoft.com/office/officeart/2008/layout/VerticalAccentList"/>
    <dgm:cxn modelId="{80C520E9-08C5-465B-AC36-4CB441F8EBAF}" type="presParOf" srcId="{72D58350-C2B4-4CF1-8881-9ECA9D44EFFF}" destId="{E853B761-A2CF-4541-9E4C-FC55FFB118B5}" srcOrd="7" destOrd="0" presId="urn:microsoft.com/office/officeart/2008/layout/VerticalAccentList"/>
    <dgm:cxn modelId="{6F2579DF-642B-40AE-AAD3-9FD881A94BCE}" type="presParOf" srcId="{E853B761-A2CF-4541-9E4C-FC55FFB118B5}" destId="{88E1085B-9C74-420F-AA41-2B72C34D1607}" srcOrd="0" destOrd="0" presId="urn:microsoft.com/office/officeart/2008/layout/VerticalAccentList"/>
    <dgm:cxn modelId="{A75F14AD-3A17-4D65-A6D1-F58D1913D073}" type="presParOf" srcId="{E853B761-A2CF-4541-9E4C-FC55FFB118B5}" destId="{432336A1-2C27-4A33-8005-90FD417978E9}" srcOrd="1" destOrd="0" presId="urn:microsoft.com/office/officeart/2008/layout/VerticalAccentList"/>
    <dgm:cxn modelId="{75C8E484-6DC8-4FE6-8100-E2767BE7F930}" type="presParOf" srcId="{E853B761-A2CF-4541-9E4C-FC55FFB118B5}" destId="{75810F51-341D-4448-8B94-F10581AB94DF}" srcOrd="2" destOrd="0" presId="urn:microsoft.com/office/officeart/2008/layout/VerticalAccentList"/>
    <dgm:cxn modelId="{1457F8CA-5A2C-4FAE-98CC-4E29817433FB}" type="presParOf" srcId="{E853B761-A2CF-4541-9E4C-FC55FFB118B5}" destId="{C8767AC9-A446-4AB5-9025-A48DBF802D4B}" srcOrd="3" destOrd="0" presId="urn:microsoft.com/office/officeart/2008/layout/VerticalAccentList"/>
    <dgm:cxn modelId="{AF2C8EA4-2B16-46F7-9BE4-C51821913019}" type="presParOf" srcId="{E853B761-A2CF-4541-9E4C-FC55FFB118B5}" destId="{76876FAD-1F37-475B-B587-BBF269712411}" srcOrd="4" destOrd="0" presId="urn:microsoft.com/office/officeart/2008/layout/VerticalAccentList"/>
    <dgm:cxn modelId="{FAF2ADA0-73D6-420A-A693-BCA960C62236}" type="presParOf" srcId="{E853B761-A2CF-4541-9E4C-FC55FFB118B5}" destId="{E8D95A1F-F76E-44FD-A62B-384AC903F784}" srcOrd="5" destOrd="0" presId="urn:microsoft.com/office/officeart/2008/layout/VerticalAccentList"/>
    <dgm:cxn modelId="{47BD8FE4-6B47-4B01-AA48-41012C6F4331}" type="presParOf" srcId="{E853B761-A2CF-4541-9E4C-FC55FFB118B5}" destId="{EE766F4F-1308-49CB-A027-1372A2594DA0}" srcOrd="6" destOrd="0" presId="urn:microsoft.com/office/officeart/2008/layout/VerticalAccentList"/>
    <dgm:cxn modelId="{7F47AFF2-17A8-4DDB-A4ED-77387AEAC30C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14372361-39E0-463E-AFE6-4131612BFC03}" type="presOf" srcId="{5569FD33-0FD7-410B-84EA-73C9233651D7}" destId="{77AA5CF1-38E5-489B-85EC-0F9A0CF5DBCF}" srcOrd="0" destOrd="0" presId="urn:microsoft.com/office/officeart/2008/layout/VerticalAccentList"/>
    <dgm:cxn modelId="{6FB48B7D-0CB6-401E-AC4E-A25A8BED0D90}" type="presOf" srcId="{1FDAF519-6E66-4967-BD1E-4BA0004CB9BD}" destId="{72D58350-C2B4-4CF1-8881-9ECA9D44EFFF}" srcOrd="0" destOrd="0" presId="urn:microsoft.com/office/officeart/2008/layout/VerticalAccentList"/>
    <dgm:cxn modelId="{F119305C-F477-43FD-ACA2-48C2209B5850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F437118-D6D9-4547-B759-20F147578002}" type="presOf" srcId="{A0DB7B1F-709C-454E-8F52-863E08A61832}" destId="{7FFDDB83-DCA8-4142-A03A-B321B7AF2554}" srcOrd="0" destOrd="0" presId="urn:microsoft.com/office/officeart/2008/layout/VerticalAccentList"/>
    <dgm:cxn modelId="{DBBD9CDF-4781-45D6-A29C-0EB0B37F3465}" type="presOf" srcId="{E71CDAD2-FCE0-4BDC-8E06-9CB9B9EA120F}" destId="{CD0BC075-B117-4FB8-BFAD-E65E541A96DD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944B2AE5-30DE-435F-BD52-32C36EB317B6}" type="presOf" srcId="{FF1CB57D-D8B0-4A1D-8F3B-E394673426CD}" destId="{E0D4345B-328C-44AF-8472-91C190577F0B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D544CF74-608B-42E4-BDE5-48E04DF19C03}" type="presOf" srcId="{A906806F-676D-4E06-ABC4-F4D6A06B6B9B}" destId="{29C121C8-D95C-437C-97B6-F4A2420DF77A}" srcOrd="0" destOrd="0" presId="urn:microsoft.com/office/officeart/2008/layout/VerticalAccentList"/>
    <dgm:cxn modelId="{008A11B6-7DAB-4A2C-8A9A-8DFE7D3B0120}" type="presParOf" srcId="{72D58350-C2B4-4CF1-8881-9ECA9D44EFFF}" destId="{C142E7D2-C071-43B8-AD1B-FE4543BF193F}" srcOrd="0" destOrd="0" presId="urn:microsoft.com/office/officeart/2008/layout/VerticalAccentList"/>
    <dgm:cxn modelId="{F3CB86B9-1540-44CE-AF0C-57A2596E17B0}" type="presParOf" srcId="{C142E7D2-C071-43B8-AD1B-FE4543BF193F}" destId="{CD0BC075-B117-4FB8-BFAD-E65E541A96DD}" srcOrd="0" destOrd="0" presId="urn:microsoft.com/office/officeart/2008/layout/VerticalAccentList"/>
    <dgm:cxn modelId="{4C9AB28E-C7F3-41F8-BBDB-2D26765456CB}" type="presParOf" srcId="{72D58350-C2B4-4CF1-8881-9ECA9D44EFFF}" destId="{CEB98B24-35BD-43BD-8F42-0DEEEBB78B6D}" srcOrd="1" destOrd="0" presId="urn:microsoft.com/office/officeart/2008/layout/VerticalAccentList"/>
    <dgm:cxn modelId="{4A676AEB-6BF7-4C0D-8D04-2734473BD756}" type="presParOf" srcId="{CEB98B24-35BD-43BD-8F42-0DEEEBB78B6D}" destId="{3B681F04-7832-4A25-8D1D-5A412EBC19F6}" srcOrd="0" destOrd="0" presId="urn:microsoft.com/office/officeart/2008/layout/VerticalAccentList"/>
    <dgm:cxn modelId="{A8ED4925-833E-4241-BD7D-E9773EA75630}" type="presParOf" srcId="{CEB98B24-35BD-43BD-8F42-0DEEEBB78B6D}" destId="{ACADE920-434F-43A3-BBAE-D1794250B105}" srcOrd="1" destOrd="0" presId="urn:microsoft.com/office/officeart/2008/layout/VerticalAccentList"/>
    <dgm:cxn modelId="{0C49DFF9-9D8B-4F15-8CC5-DF93D0A200F7}" type="presParOf" srcId="{CEB98B24-35BD-43BD-8F42-0DEEEBB78B6D}" destId="{8D241349-8111-486C-BBC1-4383C00FE198}" srcOrd="2" destOrd="0" presId="urn:microsoft.com/office/officeart/2008/layout/VerticalAccentList"/>
    <dgm:cxn modelId="{E1BB2431-D58A-426B-8D13-2BADE5D16F15}" type="presParOf" srcId="{CEB98B24-35BD-43BD-8F42-0DEEEBB78B6D}" destId="{7BB89614-69E8-44ED-8A6A-884065AFDDE8}" srcOrd="3" destOrd="0" presId="urn:microsoft.com/office/officeart/2008/layout/VerticalAccentList"/>
    <dgm:cxn modelId="{81393840-CC13-4ED4-B8C9-AE91BB3587CD}" type="presParOf" srcId="{CEB98B24-35BD-43BD-8F42-0DEEEBB78B6D}" destId="{D15C8450-0C36-42B8-8AAA-7CF291B3C30D}" srcOrd="4" destOrd="0" presId="urn:microsoft.com/office/officeart/2008/layout/VerticalAccentList"/>
    <dgm:cxn modelId="{ED890AC5-2EF2-4067-B7E5-2E17F3A60E94}" type="presParOf" srcId="{CEB98B24-35BD-43BD-8F42-0DEEEBB78B6D}" destId="{2E464E8D-4FAB-4BFC-8DF2-4D98A063C481}" srcOrd="5" destOrd="0" presId="urn:microsoft.com/office/officeart/2008/layout/VerticalAccentList"/>
    <dgm:cxn modelId="{14A480CB-1D31-4671-986A-7E3F2CC85148}" type="presParOf" srcId="{CEB98B24-35BD-43BD-8F42-0DEEEBB78B6D}" destId="{DE15FBC6-658E-4309-A9ED-533486B7FCC9}" srcOrd="6" destOrd="0" presId="urn:microsoft.com/office/officeart/2008/layout/VerticalAccentList"/>
    <dgm:cxn modelId="{D17980F1-68B5-430A-A0E4-74ECCCEDB546}" type="presParOf" srcId="{CEB98B24-35BD-43BD-8F42-0DEEEBB78B6D}" destId="{77AA5CF1-38E5-489B-85EC-0F9A0CF5DBCF}" srcOrd="7" destOrd="0" presId="urn:microsoft.com/office/officeart/2008/layout/VerticalAccentList"/>
    <dgm:cxn modelId="{E3A994BF-EBB8-4C8C-B285-44D8990ADDE1}" type="presParOf" srcId="{72D58350-C2B4-4CF1-8881-9ECA9D44EFFF}" destId="{5D5691CF-FB17-4469-A1BA-9EB3DD1BCCD3}" srcOrd="2" destOrd="0" presId="urn:microsoft.com/office/officeart/2008/layout/VerticalAccentList"/>
    <dgm:cxn modelId="{25AF50AD-9965-4C40-97CB-D90542661894}" type="presParOf" srcId="{72D58350-C2B4-4CF1-8881-9ECA9D44EFFF}" destId="{7FDB6E56-1438-4E8D-A796-AD29200685D5}" srcOrd="3" destOrd="0" presId="urn:microsoft.com/office/officeart/2008/layout/VerticalAccentList"/>
    <dgm:cxn modelId="{EA338B84-B0B0-4107-A16F-98AE10E7709A}" type="presParOf" srcId="{7FDB6E56-1438-4E8D-A796-AD29200685D5}" destId="{E0D4345B-328C-44AF-8472-91C190577F0B}" srcOrd="0" destOrd="0" presId="urn:microsoft.com/office/officeart/2008/layout/VerticalAccentList"/>
    <dgm:cxn modelId="{08BEDA41-F0E9-4BE7-B1C7-1DD539CFDA59}" type="presParOf" srcId="{72D58350-C2B4-4CF1-8881-9ECA9D44EFFF}" destId="{22E1092A-CE56-4B63-B1E9-9F470A3F5D3B}" srcOrd="4" destOrd="0" presId="urn:microsoft.com/office/officeart/2008/layout/VerticalAccentList"/>
    <dgm:cxn modelId="{0DE91E84-1327-4299-8972-7CB892BB4A22}" type="presParOf" srcId="{22E1092A-CE56-4B63-B1E9-9F470A3F5D3B}" destId="{9BD293F6-BC35-4179-931A-AABC0D7E376A}" srcOrd="0" destOrd="0" presId="urn:microsoft.com/office/officeart/2008/layout/VerticalAccentList"/>
    <dgm:cxn modelId="{76BDB303-AE07-4ADB-955C-2F779A1D062B}" type="presParOf" srcId="{22E1092A-CE56-4B63-B1E9-9F470A3F5D3B}" destId="{4D005D71-0782-41A4-A480-C3D513D0DC41}" srcOrd="1" destOrd="0" presId="urn:microsoft.com/office/officeart/2008/layout/VerticalAccentList"/>
    <dgm:cxn modelId="{3CA8ADE3-8F83-4B0E-AD1E-40F0E7408C36}" type="presParOf" srcId="{22E1092A-CE56-4B63-B1E9-9F470A3F5D3B}" destId="{06472F6B-7B76-4AB5-A623-EA2FBEF7A59E}" srcOrd="2" destOrd="0" presId="urn:microsoft.com/office/officeart/2008/layout/VerticalAccentList"/>
    <dgm:cxn modelId="{5FEEEAD9-F798-467F-89A7-8246E64337E9}" type="presParOf" srcId="{22E1092A-CE56-4B63-B1E9-9F470A3F5D3B}" destId="{707F2C67-910B-4343-B7BF-93E3DA320F15}" srcOrd="3" destOrd="0" presId="urn:microsoft.com/office/officeart/2008/layout/VerticalAccentList"/>
    <dgm:cxn modelId="{A309DAED-1B9F-456D-B4C4-EB6C949BFD20}" type="presParOf" srcId="{22E1092A-CE56-4B63-B1E9-9F470A3F5D3B}" destId="{26E6A124-EC52-410C-A791-5DC9DB9ED802}" srcOrd="4" destOrd="0" presId="urn:microsoft.com/office/officeart/2008/layout/VerticalAccentList"/>
    <dgm:cxn modelId="{0411E325-14F8-476E-981A-475E16437317}" type="presParOf" srcId="{22E1092A-CE56-4B63-B1E9-9F470A3F5D3B}" destId="{79759EF9-E8EB-4534-B2AD-72749132F5D4}" srcOrd="5" destOrd="0" presId="urn:microsoft.com/office/officeart/2008/layout/VerticalAccentList"/>
    <dgm:cxn modelId="{BDE21D13-5C87-4676-976C-28E50E9671B6}" type="presParOf" srcId="{22E1092A-CE56-4B63-B1E9-9F470A3F5D3B}" destId="{DFDD114E-852B-439C-A877-0E9B4BE6FA91}" srcOrd="6" destOrd="0" presId="urn:microsoft.com/office/officeart/2008/layout/VerticalAccentList"/>
    <dgm:cxn modelId="{055AC407-0986-481B-B7A1-C3F1156FEA70}" type="presParOf" srcId="{22E1092A-CE56-4B63-B1E9-9F470A3F5D3B}" destId="{29C121C8-D95C-437C-97B6-F4A2420DF77A}" srcOrd="7" destOrd="0" presId="urn:microsoft.com/office/officeart/2008/layout/VerticalAccentList"/>
    <dgm:cxn modelId="{EFB62D4F-A173-403E-AC34-62432DCF631C}" type="presParOf" srcId="{72D58350-C2B4-4CF1-8881-9ECA9D44EFFF}" destId="{A4CB3A66-8BCF-43E8-B5E6-1933F7AC42CC}" srcOrd="5" destOrd="0" presId="urn:microsoft.com/office/officeart/2008/layout/VerticalAccentList"/>
    <dgm:cxn modelId="{7FC7BD95-C2F4-4B3E-B831-8E586E1A6C28}" type="presParOf" srcId="{72D58350-C2B4-4CF1-8881-9ECA9D44EFFF}" destId="{02E68CE7-A74E-411D-A104-29759C1D693F}" srcOrd="6" destOrd="0" presId="urn:microsoft.com/office/officeart/2008/layout/VerticalAccentList"/>
    <dgm:cxn modelId="{43E5E55E-FC44-4C5C-B7B3-E7EC8FA6D46B}" type="presParOf" srcId="{02E68CE7-A74E-411D-A104-29759C1D693F}" destId="{7FFDDB83-DCA8-4142-A03A-B321B7AF2554}" srcOrd="0" destOrd="0" presId="urn:microsoft.com/office/officeart/2008/layout/VerticalAccentList"/>
    <dgm:cxn modelId="{4A9FF598-41DF-475D-B17B-65637C7031E4}" type="presParOf" srcId="{72D58350-C2B4-4CF1-8881-9ECA9D44EFFF}" destId="{E853B761-A2CF-4541-9E4C-FC55FFB118B5}" srcOrd="7" destOrd="0" presId="urn:microsoft.com/office/officeart/2008/layout/VerticalAccentList"/>
    <dgm:cxn modelId="{CB47C880-7802-4743-86CA-25DC41193541}" type="presParOf" srcId="{E853B761-A2CF-4541-9E4C-FC55FFB118B5}" destId="{88E1085B-9C74-420F-AA41-2B72C34D1607}" srcOrd="0" destOrd="0" presId="urn:microsoft.com/office/officeart/2008/layout/VerticalAccentList"/>
    <dgm:cxn modelId="{CADA043C-E98E-4522-B0CC-0EA86914A69E}" type="presParOf" srcId="{E853B761-A2CF-4541-9E4C-FC55FFB118B5}" destId="{432336A1-2C27-4A33-8005-90FD417978E9}" srcOrd="1" destOrd="0" presId="urn:microsoft.com/office/officeart/2008/layout/VerticalAccentList"/>
    <dgm:cxn modelId="{296AA5A6-7149-459C-9C23-D434B39D14E4}" type="presParOf" srcId="{E853B761-A2CF-4541-9E4C-FC55FFB118B5}" destId="{75810F51-341D-4448-8B94-F10581AB94DF}" srcOrd="2" destOrd="0" presId="urn:microsoft.com/office/officeart/2008/layout/VerticalAccentList"/>
    <dgm:cxn modelId="{00ADBF10-3116-49C9-866E-312ADCA9D155}" type="presParOf" srcId="{E853B761-A2CF-4541-9E4C-FC55FFB118B5}" destId="{C8767AC9-A446-4AB5-9025-A48DBF802D4B}" srcOrd="3" destOrd="0" presId="urn:microsoft.com/office/officeart/2008/layout/VerticalAccentList"/>
    <dgm:cxn modelId="{6FB88F2A-18A1-415C-B377-F6889A2F331F}" type="presParOf" srcId="{E853B761-A2CF-4541-9E4C-FC55FFB118B5}" destId="{76876FAD-1F37-475B-B587-BBF269712411}" srcOrd="4" destOrd="0" presId="urn:microsoft.com/office/officeart/2008/layout/VerticalAccentList"/>
    <dgm:cxn modelId="{968EB99B-31D5-48F2-B429-CB419550D84F}" type="presParOf" srcId="{E853B761-A2CF-4541-9E4C-FC55FFB118B5}" destId="{E8D95A1F-F76E-44FD-A62B-384AC903F784}" srcOrd="5" destOrd="0" presId="urn:microsoft.com/office/officeart/2008/layout/VerticalAccentList"/>
    <dgm:cxn modelId="{12656546-B584-4764-A71C-B94C9E2682C2}" type="presParOf" srcId="{E853B761-A2CF-4541-9E4C-FC55FFB118B5}" destId="{EE766F4F-1308-49CB-A027-1372A2594DA0}" srcOrd="6" destOrd="0" presId="urn:microsoft.com/office/officeart/2008/layout/VerticalAccentList"/>
    <dgm:cxn modelId="{433B99C6-30AE-43D3-A5D7-64F3A3F464D9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F904C57-878D-4161-8846-98FD618DC6CA}" type="presOf" srcId="{3A0248F9-7599-4611-984D-8676BD314279}" destId="{681BD0AD-BE99-4762-B2AA-9CDD9B47E753}" srcOrd="0" destOrd="0" presId="urn:microsoft.com/office/officeart/2008/layout/VerticalAccentList"/>
    <dgm:cxn modelId="{13474068-CAB7-4DAC-A6B1-D311E724FAC7}" type="presOf" srcId="{A0DB7B1F-709C-454E-8F52-863E08A61832}" destId="{7FFDDB83-DCA8-4142-A03A-B321B7AF2554}" srcOrd="0" destOrd="0" presId="urn:microsoft.com/office/officeart/2008/layout/VerticalAccentList"/>
    <dgm:cxn modelId="{09F13FEF-7BCC-46B0-A139-99F48B367A3E}" type="presOf" srcId="{FF1CB57D-D8B0-4A1D-8F3B-E394673426CD}" destId="{E0D4345B-328C-44AF-8472-91C190577F0B}" srcOrd="0" destOrd="0" presId="urn:microsoft.com/office/officeart/2008/layout/VerticalAccentList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644BFA67-9CA5-41E5-A4BE-F4FAF694B605}" type="presOf" srcId="{1FDAF519-6E66-4967-BD1E-4BA0004CB9BD}" destId="{72D58350-C2B4-4CF1-8881-9ECA9D44EFFF}" srcOrd="0" destOrd="0" presId="urn:microsoft.com/office/officeart/2008/layout/VerticalAccentList"/>
    <dgm:cxn modelId="{4FBAC027-6FCF-489C-86A4-C25F7518A073}" type="presOf" srcId="{A906806F-676D-4E06-ABC4-F4D6A06B6B9B}" destId="{29C121C8-D95C-437C-97B6-F4A2420DF77A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5278F516-7C44-4D45-A140-09B4BD179E96}" type="presParOf" srcId="{72D58350-C2B4-4CF1-8881-9ECA9D44EFFF}" destId="{7FDB6E56-1438-4E8D-A796-AD29200685D5}" srcOrd="0" destOrd="0" presId="urn:microsoft.com/office/officeart/2008/layout/VerticalAccentList"/>
    <dgm:cxn modelId="{38E4AB3B-143D-4166-B73D-1776EA703C01}" type="presParOf" srcId="{7FDB6E56-1438-4E8D-A796-AD29200685D5}" destId="{E0D4345B-328C-44AF-8472-91C190577F0B}" srcOrd="0" destOrd="0" presId="urn:microsoft.com/office/officeart/2008/layout/VerticalAccentList"/>
    <dgm:cxn modelId="{A5D96886-B88A-4DE2-A10C-8CF5DAE671EE}" type="presParOf" srcId="{72D58350-C2B4-4CF1-8881-9ECA9D44EFFF}" destId="{22E1092A-CE56-4B63-B1E9-9F470A3F5D3B}" srcOrd="1" destOrd="0" presId="urn:microsoft.com/office/officeart/2008/layout/VerticalAccentList"/>
    <dgm:cxn modelId="{29949CC8-C510-4B70-9D4A-6A4FA9CA71A4}" type="presParOf" srcId="{22E1092A-CE56-4B63-B1E9-9F470A3F5D3B}" destId="{9BD293F6-BC35-4179-931A-AABC0D7E376A}" srcOrd="0" destOrd="0" presId="urn:microsoft.com/office/officeart/2008/layout/VerticalAccentList"/>
    <dgm:cxn modelId="{5A545FA5-0962-4178-A5AD-51D70492B0FB}" type="presParOf" srcId="{22E1092A-CE56-4B63-B1E9-9F470A3F5D3B}" destId="{4D005D71-0782-41A4-A480-C3D513D0DC41}" srcOrd="1" destOrd="0" presId="urn:microsoft.com/office/officeart/2008/layout/VerticalAccentList"/>
    <dgm:cxn modelId="{03EA7B2D-304D-49B5-BFAC-9DA55DF7C2D2}" type="presParOf" srcId="{22E1092A-CE56-4B63-B1E9-9F470A3F5D3B}" destId="{06472F6B-7B76-4AB5-A623-EA2FBEF7A59E}" srcOrd="2" destOrd="0" presId="urn:microsoft.com/office/officeart/2008/layout/VerticalAccentList"/>
    <dgm:cxn modelId="{1C7AE2E1-8F3F-41C9-BCAB-0EBCE1ADFFA3}" type="presParOf" srcId="{22E1092A-CE56-4B63-B1E9-9F470A3F5D3B}" destId="{707F2C67-910B-4343-B7BF-93E3DA320F15}" srcOrd="3" destOrd="0" presId="urn:microsoft.com/office/officeart/2008/layout/VerticalAccentList"/>
    <dgm:cxn modelId="{70AA3548-3E24-4B13-9E93-61B1362B37BC}" type="presParOf" srcId="{22E1092A-CE56-4B63-B1E9-9F470A3F5D3B}" destId="{26E6A124-EC52-410C-A791-5DC9DB9ED802}" srcOrd="4" destOrd="0" presId="urn:microsoft.com/office/officeart/2008/layout/VerticalAccentList"/>
    <dgm:cxn modelId="{5F488282-0E10-435A-B265-D569BFE0DFB4}" type="presParOf" srcId="{22E1092A-CE56-4B63-B1E9-9F470A3F5D3B}" destId="{79759EF9-E8EB-4534-B2AD-72749132F5D4}" srcOrd="5" destOrd="0" presId="urn:microsoft.com/office/officeart/2008/layout/VerticalAccentList"/>
    <dgm:cxn modelId="{4C071D3F-39EC-4FF1-A765-6E8E7F7E5A18}" type="presParOf" srcId="{22E1092A-CE56-4B63-B1E9-9F470A3F5D3B}" destId="{DFDD114E-852B-439C-A877-0E9B4BE6FA91}" srcOrd="6" destOrd="0" presId="urn:microsoft.com/office/officeart/2008/layout/VerticalAccentList"/>
    <dgm:cxn modelId="{B5CFBE2E-D157-4160-891E-3D45D3CCA20A}" type="presParOf" srcId="{22E1092A-CE56-4B63-B1E9-9F470A3F5D3B}" destId="{29C121C8-D95C-437C-97B6-F4A2420DF77A}" srcOrd="7" destOrd="0" presId="urn:microsoft.com/office/officeart/2008/layout/VerticalAccentList"/>
    <dgm:cxn modelId="{7CFFAD88-4C65-4FFF-8B9E-A5E3860B3605}" type="presParOf" srcId="{72D58350-C2B4-4CF1-8881-9ECA9D44EFFF}" destId="{A4CB3A66-8BCF-43E8-B5E6-1933F7AC42CC}" srcOrd="2" destOrd="0" presId="urn:microsoft.com/office/officeart/2008/layout/VerticalAccentList"/>
    <dgm:cxn modelId="{D7556740-B0F4-417D-A433-FCD697EEC5D9}" type="presParOf" srcId="{72D58350-C2B4-4CF1-8881-9ECA9D44EFFF}" destId="{02E68CE7-A74E-411D-A104-29759C1D693F}" srcOrd="3" destOrd="0" presId="urn:microsoft.com/office/officeart/2008/layout/VerticalAccentList"/>
    <dgm:cxn modelId="{4DB3E576-C03F-4200-A867-9910438A058E}" type="presParOf" srcId="{02E68CE7-A74E-411D-A104-29759C1D693F}" destId="{7FFDDB83-DCA8-4142-A03A-B321B7AF2554}" srcOrd="0" destOrd="0" presId="urn:microsoft.com/office/officeart/2008/layout/VerticalAccentList"/>
    <dgm:cxn modelId="{50B27D1F-6CD1-4A71-AC3F-B341C0004C85}" type="presParOf" srcId="{72D58350-C2B4-4CF1-8881-9ECA9D44EFFF}" destId="{E853B761-A2CF-4541-9E4C-FC55FFB118B5}" srcOrd="4" destOrd="0" presId="urn:microsoft.com/office/officeart/2008/layout/VerticalAccentList"/>
    <dgm:cxn modelId="{367C883B-C6C1-4C8C-9BFC-6E7ADFD7B66D}" type="presParOf" srcId="{E853B761-A2CF-4541-9E4C-FC55FFB118B5}" destId="{88E1085B-9C74-420F-AA41-2B72C34D1607}" srcOrd="0" destOrd="0" presId="urn:microsoft.com/office/officeart/2008/layout/VerticalAccentList"/>
    <dgm:cxn modelId="{BBCD34DE-5302-4ED5-B7A6-F3F02529A509}" type="presParOf" srcId="{E853B761-A2CF-4541-9E4C-FC55FFB118B5}" destId="{432336A1-2C27-4A33-8005-90FD417978E9}" srcOrd="1" destOrd="0" presId="urn:microsoft.com/office/officeart/2008/layout/VerticalAccentList"/>
    <dgm:cxn modelId="{E1AFA516-9EF1-4809-AD6D-CA14E6259C99}" type="presParOf" srcId="{E853B761-A2CF-4541-9E4C-FC55FFB118B5}" destId="{75810F51-341D-4448-8B94-F10581AB94DF}" srcOrd="2" destOrd="0" presId="urn:microsoft.com/office/officeart/2008/layout/VerticalAccentList"/>
    <dgm:cxn modelId="{B48AF4E1-649F-4E55-935A-E523ABC5C83F}" type="presParOf" srcId="{E853B761-A2CF-4541-9E4C-FC55FFB118B5}" destId="{C8767AC9-A446-4AB5-9025-A48DBF802D4B}" srcOrd="3" destOrd="0" presId="urn:microsoft.com/office/officeart/2008/layout/VerticalAccentList"/>
    <dgm:cxn modelId="{0CD0523F-D6A5-4203-B612-8CFF5CE76691}" type="presParOf" srcId="{E853B761-A2CF-4541-9E4C-FC55FFB118B5}" destId="{76876FAD-1F37-475B-B587-BBF269712411}" srcOrd="4" destOrd="0" presId="urn:microsoft.com/office/officeart/2008/layout/VerticalAccentList"/>
    <dgm:cxn modelId="{CC7C4A16-43DA-45CC-9BBA-1CFEB74C68D4}" type="presParOf" srcId="{E853B761-A2CF-4541-9E4C-FC55FFB118B5}" destId="{E8D95A1F-F76E-44FD-A62B-384AC903F784}" srcOrd="5" destOrd="0" presId="urn:microsoft.com/office/officeart/2008/layout/VerticalAccentList"/>
    <dgm:cxn modelId="{7415278E-89D5-4B2D-9605-AE6456C097AC}" type="presParOf" srcId="{E853B761-A2CF-4541-9E4C-FC55FFB118B5}" destId="{EE766F4F-1308-49CB-A027-1372A2594DA0}" srcOrd="6" destOrd="0" presId="urn:microsoft.com/office/officeart/2008/layout/VerticalAccentList"/>
    <dgm:cxn modelId="{DB9C51AC-9B58-45CA-9A3C-7694CF65A561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20F2FF0-0F90-4750-861A-8102FC18B56A}" type="presOf" srcId="{1FDAF519-6E66-4967-BD1E-4BA0004CB9BD}" destId="{72D58350-C2B4-4CF1-8881-9ECA9D44EFFF}" srcOrd="0" destOrd="0" presId="urn:microsoft.com/office/officeart/2008/layout/VerticalAccentList"/>
    <dgm:cxn modelId="{4CAD8FDF-FB95-4F35-8793-D2C4CF7DEAEC}" type="presOf" srcId="{E71CDAD2-FCE0-4BDC-8E06-9CB9B9EA120F}" destId="{CD0BC075-B117-4FB8-BFAD-E65E541A96DD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F7235878-9CD4-4C9D-8BD2-662D15AAE7A3}" type="presOf" srcId="{FF1CB57D-D8B0-4A1D-8F3B-E394673426CD}" destId="{E0D4345B-328C-44AF-8472-91C190577F0B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14AC088C-7F53-4C46-917B-99DCB1A386C2}" type="presOf" srcId="{5569FD33-0FD7-410B-84EA-73C9233651D7}" destId="{77AA5CF1-38E5-489B-85EC-0F9A0CF5DBCF}" srcOrd="0" destOrd="0" presId="urn:microsoft.com/office/officeart/2008/layout/VerticalAccentList"/>
    <dgm:cxn modelId="{F96A7A77-9974-48E3-A72A-3468FFF28D13}" type="presOf" srcId="{A0DB7B1F-709C-454E-8F52-863E08A61832}" destId="{7FFDDB83-DCA8-4142-A03A-B321B7AF2554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A4A7AD3B-13B5-4C37-95DC-D757E05835CB}" type="presOf" srcId="{3A0248F9-7599-4611-984D-8676BD314279}" destId="{681BD0AD-BE99-4762-B2AA-9CDD9B47E753}" srcOrd="0" destOrd="0" presId="urn:microsoft.com/office/officeart/2008/layout/VerticalAccentList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43E033B8-DC28-4483-99E6-21355899EDA3}" type="presOf" srcId="{A906806F-676D-4E06-ABC4-F4D6A06B6B9B}" destId="{29C121C8-D95C-437C-97B6-F4A2420DF77A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DBBC5E27-695E-495F-8682-F2283490F652}" type="presParOf" srcId="{72D58350-C2B4-4CF1-8881-9ECA9D44EFFF}" destId="{C142E7D2-C071-43B8-AD1B-FE4543BF193F}" srcOrd="0" destOrd="0" presId="urn:microsoft.com/office/officeart/2008/layout/VerticalAccentList"/>
    <dgm:cxn modelId="{65FD14FA-E3EB-4D60-9895-9F785B7A4798}" type="presParOf" srcId="{C142E7D2-C071-43B8-AD1B-FE4543BF193F}" destId="{CD0BC075-B117-4FB8-BFAD-E65E541A96DD}" srcOrd="0" destOrd="0" presId="urn:microsoft.com/office/officeart/2008/layout/VerticalAccentList"/>
    <dgm:cxn modelId="{A6BCD0EB-D88A-4BD7-8BCD-08A61A7268A3}" type="presParOf" srcId="{72D58350-C2B4-4CF1-8881-9ECA9D44EFFF}" destId="{CEB98B24-35BD-43BD-8F42-0DEEEBB78B6D}" srcOrd="1" destOrd="0" presId="urn:microsoft.com/office/officeart/2008/layout/VerticalAccentList"/>
    <dgm:cxn modelId="{190EE21F-8820-4A14-966D-F50988372914}" type="presParOf" srcId="{CEB98B24-35BD-43BD-8F42-0DEEEBB78B6D}" destId="{3B681F04-7832-4A25-8D1D-5A412EBC19F6}" srcOrd="0" destOrd="0" presId="urn:microsoft.com/office/officeart/2008/layout/VerticalAccentList"/>
    <dgm:cxn modelId="{A23141AF-DB75-4D41-8309-5FC09D014308}" type="presParOf" srcId="{CEB98B24-35BD-43BD-8F42-0DEEEBB78B6D}" destId="{ACADE920-434F-43A3-BBAE-D1794250B105}" srcOrd="1" destOrd="0" presId="urn:microsoft.com/office/officeart/2008/layout/VerticalAccentList"/>
    <dgm:cxn modelId="{9DA92D8C-58F5-4D81-A28E-7A7C2ED50EDF}" type="presParOf" srcId="{CEB98B24-35BD-43BD-8F42-0DEEEBB78B6D}" destId="{8D241349-8111-486C-BBC1-4383C00FE198}" srcOrd="2" destOrd="0" presId="urn:microsoft.com/office/officeart/2008/layout/VerticalAccentList"/>
    <dgm:cxn modelId="{F3C46622-DF18-409E-B6E0-9E461B2861F0}" type="presParOf" srcId="{CEB98B24-35BD-43BD-8F42-0DEEEBB78B6D}" destId="{7BB89614-69E8-44ED-8A6A-884065AFDDE8}" srcOrd="3" destOrd="0" presId="urn:microsoft.com/office/officeart/2008/layout/VerticalAccentList"/>
    <dgm:cxn modelId="{E3F9008D-C03A-4002-8614-F4173F28BBB2}" type="presParOf" srcId="{CEB98B24-35BD-43BD-8F42-0DEEEBB78B6D}" destId="{D15C8450-0C36-42B8-8AAA-7CF291B3C30D}" srcOrd="4" destOrd="0" presId="urn:microsoft.com/office/officeart/2008/layout/VerticalAccentList"/>
    <dgm:cxn modelId="{34201016-3D13-48DA-9CCA-9987F9ADF28F}" type="presParOf" srcId="{CEB98B24-35BD-43BD-8F42-0DEEEBB78B6D}" destId="{2E464E8D-4FAB-4BFC-8DF2-4D98A063C481}" srcOrd="5" destOrd="0" presId="urn:microsoft.com/office/officeart/2008/layout/VerticalAccentList"/>
    <dgm:cxn modelId="{BAE3C04C-9ACD-4EED-9CA5-D8D534969D20}" type="presParOf" srcId="{CEB98B24-35BD-43BD-8F42-0DEEEBB78B6D}" destId="{DE15FBC6-658E-4309-A9ED-533486B7FCC9}" srcOrd="6" destOrd="0" presId="urn:microsoft.com/office/officeart/2008/layout/VerticalAccentList"/>
    <dgm:cxn modelId="{361D3CF1-1B06-4D6B-A156-74A80BB4AC97}" type="presParOf" srcId="{CEB98B24-35BD-43BD-8F42-0DEEEBB78B6D}" destId="{77AA5CF1-38E5-489B-85EC-0F9A0CF5DBCF}" srcOrd="7" destOrd="0" presId="urn:microsoft.com/office/officeart/2008/layout/VerticalAccentList"/>
    <dgm:cxn modelId="{26F152E1-9BD2-4D6A-9EF9-5B183EF12BF4}" type="presParOf" srcId="{72D58350-C2B4-4CF1-8881-9ECA9D44EFFF}" destId="{5D5691CF-FB17-4469-A1BA-9EB3DD1BCCD3}" srcOrd="2" destOrd="0" presId="urn:microsoft.com/office/officeart/2008/layout/VerticalAccentList"/>
    <dgm:cxn modelId="{547A019D-55CC-4F79-B776-E0872E4D5687}" type="presParOf" srcId="{72D58350-C2B4-4CF1-8881-9ECA9D44EFFF}" destId="{7FDB6E56-1438-4E8D-A796-AD29200685D5}" srcOrd="3" destOrd="0" presId="urn:microsoft.com/office/officeart/2008/layout/VerticalAccentList"/>
    <dgm:cxn modelId="{CC3D2AFB-F666-4CCC-9D23-A4A9A2EB2722}" type="presParOf" srcId="{7FDB6E56-1438-4E8D-A796-AD29200685D5}" destId="{E0D4345B-328C-44AF-8472-91C190577F0B}" srcOrd="0" destOrd="0" presId="urn:microsoft.com/office/officeart/2008/layout/VerticalAccentList"/>
    <dgm:cxn modelId="{674FE698-D73F-4224-B5BA-9D04750090EE}" type="presParOf" srcId="{72D58350-C2B4-4CF1-8881-9ECA9D44EFFF}" destId="{22E1092A-CE56-4B63-B1E9-9F470A3F5D3B}" srcOrd="4" destOrd="0" presId="urn:microsoft.com/office/officeart/2008/layout/VerticalAccentList"/>
    <dgm:cxn modelId="{85D4EB47-892A-420D-9ACF-2DF9A45293F1}" type="presParOf" srcId="{22E1092A-CE56-4B63-B1E9-9F470A3F5D3B}" destId="{9BD293F6-BC35-4179-931A-AABC0D7E376A}" srcOrd="0" destOrd="0" presId="urn:microsoft.com/office/officeart/2008/layout/VerticalAccentList"/>
    <dgm:cxn modelId="{53C75695-08D3-4BAB-95F8-F6EDD83FEF12}" type="presParOf" srcId="{22E1092A-CE56-4B63-B1E9-9F470A3F5D3B}" destId="{4D005D71-0782-41A4-A480-C3D513D0DC41}" srcOrd="1" destOrd="0" presId="urn:microsoft.com/office/officeart/2008/layout/VerticalAccentList"/>
    <dgm:cxn modelId="{9B797355-3493-424C-A033-0D0CB353AC7F}" type="presParOf" srcId="{22E1092A-CE56-4B63-B1E9-9F470A3F5D3B}" destId="{06472F6B-7B76-4AB5-A623-EA2FBEF7A59E}" srcOrd="2" destOrd="0" presId="urn:microsoft.com/office/officeart/2008/layout/VerticalAccentList"/>
    <dgm:cxn modelId="{F80F7558-DB19-4C3D-A8BE-FA64DB32CA4B}" type="presParOf" srcId="{22E1092A-CE56-4B63-B1E9-9F470A3F5D3B}" destId="{707F2C67-910B-4343-B7BF-93E3DA320F15}" srcOrd="3" destOrd="0" presId="urn:microsoft.com/office/officeart/2008/layout/VerticalAccentList"/>
    <dgm:cxn modelId="{174CEDF2-351E-4BE2-B9BF-2427497485D9}" type="presParOf" srcId="{22E1092A-CE56-4B63-B1E9-9F470A3F5D3B}" destId="{26E6A124-EC52-410C-A791-5DC9DB9ED802}" srcOrd="4" destOrd="0" presId="urn:microsoft.com/office/officeart/2008/layout/VerticalAccentList"/>
    <dgm:cxn modelId="{FF31FFA5-BAFE-45FE-AC02-5037E6710C9E}" type="presParOf" srcId="{22E1092A-CE56-4B63-B1E9-9F470A3F5D3B}" destId="{79759EF9-E8EB-4534-B2AD-72749132F5D4}" srcOrd="5" destOrd="0" presId="urn:microsoft.com/office/officeart/2008/layout/VerticalAccentList"/>
    <dgm:cxn modelId="{9B964812-4692-4EA5-A456-AEB8E3275253}" type="presParOf" srcId="{22E1092A-CE56-4B63-B1E9-9F470A3F5D3B}" destId="{DFDD114E-852B-439C-A877-0E9B4BE6FA91}" srcOrd="6" destOrd="0" presId="urn:microsoft.com/office/officeart/2008/layout/VerticalAccentList"/>
    <dgm:cxn modelId="{EA4E9F60-E699-4F1A-9334-9F299C004C03}" type="presParOf" srcId="{22E1092A-CE56-4B63-B1E9-9F470A3F5D3B}" destId="{29C121C8-D95C-437C-97B6-F4A2420DF77A}" srcOrd="7" destOrd="0" presId="urn:microsoft.com/office/officeart/2008/layout/VerticalAccentList"/>
    <dgm:cxn modelId="{1B926CF0-7E9D-44D1-9A09-7E2628DE0474}" type="presParOf" srcId="{72D58350-C2B4-4CF1-8881-9ECA9D44EFFF}" destId="{A4CB3A66-8BCF-43E8-B5E6-1933F7AC42CC}" srcOrd="5" destOrd="0" presId="urn:microsoft.com/office/officeart/2008/layout/VerticalAccentList"/>
    <dgm:cxn modelId="{C05E4F1D-AEB0-4BB5-8D85-15A5C33B9A8F}" type="presParOf" srcId="{72D58350-C2B4-4CF1-8881-9ECA9D44EFFF}" destId="{02E68CE7-A74E-411D-A104-29759C1D693F}" srcOrd="6" destOrd="0" presId="urn:microsoft.com/office/officeart/2008/layout/VerticalAccentList"/>
    <dgm:cxn modelId="{677D9303-5336-4E4D-9E6D-14386CE1A926}" type="presParOf" srcId="{02E68CE7-A74E-411D-A104-29759C1D693F}" destId="{7FFDDB83-DCA8-4142-A03A-B321B7AF2554}" srcOrd="0" destOrd="0" presId="urn:microsoft.com/office/officeart/2008/layout/VerticalAccentList"/>
    <dgm:cxn modelId="{23244C9C-AF04-4843-AE5F-100F1CB15640}" type="presParOf" srcId="{72D58350-C2B4-4CF1-8881-9ECA9D44EFFF}" destId="{E853B761-A2CF-4541-9E4C-FC55FFB118B5}" srcOrd="7" destOrd="0" presId="urn:microsoft.com/office/officeart/2008/layout/VerticalAccentList"/>
    <dgm:cxn modelId="{A470B45A-2231-48F4-B4D9-0C71A8454A3F}" type="presParOf" srcId="{E853B761-A2CF-4541-9E4C-FC55FFB118B5}" destId="{88E1085B-9C74-420F-AA41-2B72C34D1607}" srcOrd="0" destOrd="0" presId="urn:microsoft.com/office/officeart/2008/layout/VerticalAccentList"/>
    <dgm:cxn modelId="{A914F3C8-CE8D-40CF-A4B1-3EBC9F2E1395}" type="presParOf" srcId="{E853B761-A2CF-4541-9E4C-FC55FFB118B5}" destId="{432336A1-2C27-4A33-8005-90FD417978E9}" srcOrd="1" destOrd="0" presId="urn:microsoft.com/office/officeart/2008/layout/VerticalAccentList"/>
    <dgm:cxn modelId="{425BC757-39C2-442E-9E67-6827BF542D44}" type="presParOf" srcId="{E853B761-A2CF-4541-9E4C-FC55FFB118B5}" destId="{75810F51-341D-4448-8B94-F10581AB94DF}" srcOrd="2" destOrd="0" presId="urn:microsoft.com/office/officeart/2008/layout/VerticalAccentList"/>
    <dgm:cxn modelId="{9EBA459C-19BF-473D-A8C9-8B6FEA5704E5}" type="presParOf" srcId="{E853B761-A2CF-4541-9E4C-FC55FFB118B5}" destId="{C8767AC9-A446-4AB5-9025-A48DBF802D4B}" srcOrd="3" destOrd="0" presId="urn:microsoft.com/office/officeart/2008/layout/VerticalAccentList"/>
    <dgm:cxn modelId="{74A45154-FA7A-4343-BFEB-29A316E74CAC}" type="presParOf" srcId="{E853B761-A2CF-4541-9E4C-FC55FFB118B5}" destId="{76876FAD-1F37-475B-B587-BBF269712411}" srcOrd="4" destOrd="0" presId="urn:microsoft.com/office/officeart/2008/layout/VerticalAccentList"/>
    <dgm:cxn modelId="{0CB36BAB-69D2-42B1-8F9B-9F7025FA59E0}" type="presParOf" srcId="{E853B761-A2CF-4541-9E4C-FC55FFB118B5}" destId="{E8D95A1F-F76E-44FD-A62B-384AC903F784}" srcOrd="5" destOrd="0" presId="urn:microsoft.com/office/officeart/2008/layout/VerticalAccentList"/>
    <dgm:cxn modelId="{2E85D7EF-50F2-41EA-A2FC-09E378A34DBE}" type="presParOf" srcId="{E853B761-A2CF-4541-9E4C-FC55FFB118B5}" destId="{EE766F4F-1308-49CB-A027-1372A2594DA0}" srcOrd="6" destOrd="0" presId="urn:microsoft.com/office/officeart/2008/layout/VerticalAccentList"/>
    <dgm:cxn modelId="{E97E5A35-9E63-4B65-9634-0B7A765B40B8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29A2581-4ACF-47A8-AA64-22A761A52F94}" type="presOf" srcId="{5569FD33-0FD7-410B-84EA-73C9233651D7}" destId="{77AA5CF1-38E5-489B-85EC-0F9A0CF5DBCF}" srcOrd="0" destOrd="0" presId="urn:microsoft.com/office/officeart/2008/layout/VerticalAccentList"/>
    <dgm:cxn modelId="{252F53BC-5958-466D-95FD-27333AF0095F}" type="presOf" srcId="{FF1CB57D-D8B0-4A1D-8F3B-E394673426CD}" destId="{E0D4345B-328C-44AF-8472-91C190577F0B}" srcOrd="0" destOrd="0" presId="urn:microsoft.com/office/officeart/2008/layout/VerticalAccentList"/>
    <dgm:cxn modelId="{D2900C10-5209-46EE-9D9A-A67558F1966E}" type="presOf" srcId="{1FDAF519-6E66-4967-BD1E-4BA0004CB9BD}" destId="{72D58350-C2B4-4CF1-8881-9ECA9D44EFF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64425406-2C7C-44E6-9FC6-793FDBD9BE37}" type="presOf" srcId="{A0DB7B1F-709C-454E-8F52-863E08A61832}" destId="{7FFDDB83-DCA8-4142-A03A-B321B7AF2554}" srcOrd="0" destOrd="0" presId="urn:microsoft.com/office/officeart/2008/layout/VerticalAccentList"/>
    <dgm:cxn modelId="{BD346959-D452-46AA-BBAB-DA2F5AECAEDB}" type="presOf" srcId="{3A0248F9-7599-4611-984D-8676BD314279}" destId="{681BD0AD-BE99-4762-B2AA-9CDD9B47E753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54EEC150-021C-4394-8A9F-6C5B8DE07228}" type="presOf" srcId="{E71CDAD2-FCE0-4BDC-8E06-9CB9B9EA120F}" destId="{CD0BC075-B117-4FB8-BFAD-E65E541A96DD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BD644B40-D6FB-4C14-AC97-8B27BAFE0DFE}" type="presOf" srcId="{A906806F-676D-4E06-ABC4-F4D6A06B6B9B}" destId="{29C121C8-D95C-437C-97B6-F4A2420DF77A}" srcOrd="0" destOrd="0" presId="urn:microsoft.com/office/officeart/2008/layout/VerticalAccentList"/>
    <dgm:cxn modelId="{F0DED235-6E3B-4123-B838-07A13EF759FB}" type="presParOf" srcId="{72D58350-C2B4-4CF1-8881-9ECA9D44EFFF}" destId="{C142E7D2-C071-43B8-AD1B-FE4543BF193F}" srcOrd="0" destOrd="0" presId="urn:microsoft.com/office/officeart/2008/layout/VerticalAccentList"/>
    <dgm:cxn modelId="{0A3832E9-3202-4E7A-84A0-257CEFF7290D}" type="presParOf" srcId="{C142E7D2-C071-43B8-AD1B-FE4543BF193F}" destId="{CD0BC075-B117-4FB8-BFAD-E65E541A96DD}" srcOrd="0" destOrd="0" presId="urn:microsoft.com/office/officeart/2008/layout/VerticalAccentList"/>
    <dgm:cxn modelId="{5897273A-C5BF-4BE7-AC52-E18E65C1FBB3}" type="presParOf" srcId="{72D58350-C2B4-4CF1-8881-9ECA9D44EFFF}" destId="{CEB98B24-35BD-43BD-8F42-0DEEEBB78B6D}" srcOrd="1" destOrd="0" presId="urn:microsoft.com/office/officeart/2008/layout/VerticalAccentList"/>
    <dgm:cxn modelId="{07A93D31-ECA5-4501-BB3D-19E8E6363600}" type="presParOf" srcId="{CEB98B24-35BD-43BD-8F42-0DEEEBB78B6D}" destId="{3B681F04-7832-4A25-8D1D-5A412EBC19F6}" srcOrd="0" destOrd="0" presId="urn:microsoft.com/office/officeart/2008/layout/VerticalAccentList"/>
    <dgm:cxn modelId="{4848AF7B-B2D3-430D-817D-9B44AC0E3A80}" type="presParOf" srcId="{CEB98B24-35BD-43BD-8F42-0DEEEBB78B6D}" destId="{ACADE920-434F-43A3-BBAE-D1794250B105}" srcOrd="1" destOrd="0" presId="urn:microsoft.com/office/officeart/2008/layout/VerticalAccentList"/>
    <dgm:cxn modelId="{63B57179-102C-43E2-B326-75EDA25F64A9}" type="presParOf" srcId="{CEB98B24-35BD-43BD-8F42-0DEEEBB78B6D}" destId="{8D241349-8111-486C-BBC1-4383C00FE198}" srcOrd="2" destOrd="0" presId="urn:microsoft.com/office/officeart/2008/layout/VerticalAccentList"/>
    <dgm:cxn modelId="{0A039465-38B3-4547-87DA-394671F0A1EC}" type="presParOf" srcId="{CEB98B24-35BD-43BD-8F42-0DEEEBB78B6D}" destId="{7BB89614-69E8-44ED-8A6A-884065AFDDE8}" srcOrd="3" destOrd="0" presId="urn:microsoft.com/office/officeart/2008/layout/VerticalAccentList"/>
    <dgm:cxn modelId="{015F96F4-61CE-4CCB-9D11-84225DB0CE4E}" type="presParOf" srcId="{CEB98B24-35BD-43BD-8F42-0DEEEBB78B6D}" destId="{D15C8450-0C36-42B8-8AAA-7CF291B3C30D}" srcOrd="4" destOrd="0" presId="urn:microsoft.com/office/officeart/2008/layout/VerticalAccentList"/>
    <dgm:cxn modelId="{7CACEBC0-3E99-4DA9-BCCA-2297AD5AAEB8}" type="presParOf" srcId="{CEB98B24-35BD-43BD-8F42-0DEEEBB78B6D}" destId="{2E464E8D-4FAB-4BFC-8DF2-4D98A063C481}" srcOrd="5" destOrd="0" presId="urn:microsoft.com/office/officeart/2008/layout/VerticalAccentList"/>
    <dgm:cxn modelId="{84F5D39B-B3C6-4933-BE23-30ED31D5C293}" type="presParOf" srcId="{CEB98B24-35BD-43BD-8F42-0DEEEBB78B6D}" destId="{DE15FBC6-658E-4309-A9ED-533486B7FCC9}" srcOrd="6" destOrd="0" presId="urn:microsoft.com/office/officeart/2008/layout/VerticalAccentList"/>
    <dgm:cxn modelId="{E7233810-FD4E-48C3-B95B-3D298D1194D9}" type="presParOf" srcId="{CEB98B24-35BD-43BD-8F42-0DEEEBB78B6D}" destId="{77AA5CF1-38E5-489B-85EC-0F9A0CF5DBCF}" srcOrd="7" destOrd="0" presId="urn:microsoft.com/office/officeart/2008/layout/VerticalAccentList"/>
    <dgm:cxn modelId="{4A53234D-6AF8-4235-A677-630219156308}" type="presParOf" srcId="{72D58350-C2B4-4CF1-8881-9ECA9D44EFFF}" destId="{5D5691CF-FB17-4469-A1BA-9EB3DD1BCCD3}" srcOrd="2" destOrd="0" presId="urn:microsoft.com/office/officeart/2008/layout/VerticalAccentList"/>
    <dgm:cxn modelId="{D8349360-0734-4DEE-B9CD-F9E6048491D0}" type="presParOf" srcId="{72D58350-C2B4-4CF1-8881-9ECA9D44EFFF}" destId="{7FDB6E56-1438-4E8D-A796-AD29200685D5}" srcOrd="3" destOrd="0" presId="urn:microsoft.com/office/officeart/2008/layout/VerticalAccentList"/>
    <dgm:cxn modelId="{B2586AEE-D1FC-4F5C-A56E-E82AC0466A8E}" type="presParOf" srcId="{7FDB6E56-1438-4E8D-A796-AD29200685D5}" destId="{E0D4345B-328C-44AF-8472-91C190577F0B}" srcOrd="0" destOrd="0" presId="urn:microsoft.com/office/officeart/2008/layout/VerticalAccentList"/>
    <dgm:cxn modelId="{3E9928A0-241B-423F-A174-755B9F544AD8}" type="presParOf" srcId="{72D58350-C2B4-4CF1-8881-9ECA9D44EFFF}" destId="{22E1092A-CE56-4B63-B1E9-9F470A3F5D3B}" srcOrd="4" destOrd="0" presId="urn:microsoft.com/office/officeart/2008/layout/VerticalAccentList"/>
    <dgm:cxn modelId="{011D11EB-D3FF-4767-8340-026C6429357C}" type="presParOf" srcId="{22E1092A-CE56-4B63-B1E9-9F470A3F5D3B}" destId="{9BD293F6-BC35-4179-931A-AABC0D7E376A}" srcOrd="0" destOrd="0" presId="urn:microsoft.com/office/officeart/2008/layout/VerticalAccentList"/>
    <dgm:cxn modelId="{3142F71E-7308-4226-AC50-7647BBE5270A}" type="presParOf" srcId="{22E1092A-CE56-4B63-B1E9-9F470A3F5D3B}" destId="{4D005D71-0782-41A4-A480-C3D513D0DC41}" srcOrd="1" destOrd="0" presId="urn:microsoft.com/office/officeart/2008/layout/VerticalAccentList"/>
    <dgm:cxn modelId="{49F00B9B-0702-49F9-91FC-ED008D525211}" type="presParOf" srcId="{22E1092A-CE56-4B63-B1E9-9F470A3F5D3B}" destId="{06472F6B-7B76-4AB5-A623-EA2FBEF7A59E}" srcOrd="2" destOrd="0" presId="urn:microsoft.com/office/officeart/2008/layout/VerticalAccentList"/>
    <dgm:cxn modelId="{E6995DA2-15E5-4240-B9B6-5447DCE09439}" type="presParOf" srcId="{22E1092A-CE56-4B63-B1E9-9F470A3F5D3B}" destId="{707F2C67-910B-4343-B7BF-93E3DA320F15}" srcOrd="3" destOrd="0" presId="urn:microsoft.com/office/officeart/2008/layout/VerticalAccentList"/>
    <dgm:cxn modelId="{DB83A456-3980-4FBA-9E28-6944368FC538}" type="presParOf" srcId="{22E1092A-CE56-4B63-B1E9-9F470A3F5D3B}" destId="{26E6A124-EC52-410C-A791-5DC9DB9ED802}" srcOrd="4" destOrd="0" presId="urn:microsoft.com/office/officeart/2008/layout/VerticalAccentList"/>
    <dgm:cxn modelId="{E22F9DE1-A32E-4D87-9EC2-C002C78BD65D}" type="presParOf" srcId="{22E1092A-CE56-4B63-B1E9-9F470A3F5D3B}" destId="{79759EF9-E8EB-4534-B2AD-72749132F5D4}" srcOrd="5" destOrd="0" presId="urn:microsoft.com/office/officeart/2008/layout/VerticalAccentList"/>
    <dgm:cxn modelId="{87344E59-CD1F-4E08-BAA5-574A8AC58B58}" type="presParOf" srcId="{22E1092A-CE56-4B63-B1E9-9F470A3F5D3B}" destId="{DFDD114E-852B-439C-A877-0E9B4BE6FA91}" srcOrd="6" destOrd="0" presId="urn:microsoft.com/office/officeart/2008/layout/VerticalAccentList"/>
    <dgm:cxn modelId="{C0A2F461-95AC-4360-9EE7-AB1C98C6DF31}" type="presParOf" srcId="{22E1092A-CE56-4B63-B1E9-9F470A3F5D3B}" destId="{29C121C8-D95C-437C-97B6-F4A2420DF77A}" srcOrd="7" destOrd="0" presId="urn:microsoft.com/office/officeart/2008/layout/VerticalAccentList"/>
    <dgm:cxn modelId="{45BFA65C-BF85-47DF-9195-DB61895F0CE8}" type="presParOf" srcId="{72D58350-C2B4-4CF1-8881-9ECA9D44EFFF}" destId="{A4CB3A66-8BCF-43E8-B5E6-1933F7AC42CC}" srcOrd="5" destOrd="0" presId="urn:microsoft.com/office/officeart/2008/layout/VerticalAccentList"/>
    <dgm:cxn modelId="{2485CFF4-4B05-4D72-B9F2-4F56E66537EA}" type="presParOf" srcId="{72D58350-C2B4-4CF1-8881-9ECA9D44EFFF}" destId="{02E68CE7-A74E-411D-A104-29759C1D693F}" srcOrd="6" destOrd="0" presId="urn:microsoft.com/office/officeart/2008/layout/VerticalAccentList"/>
    <dgm:cxn modelId="{230CAD93-BCF6-4076-B450-CB35EC65FEEC}" type="presParOf" srcId="{02E68CE7-A74E-411D-A104-29759C1D693F}" destId="{7FFDDB83-DCA8-4142-A03A-B321B7AF2554}" srcOrd="0" destOrd="0" presId="urn:microsoft.com/office/officeart/2008/layout/VerticalAccentList"/>
    <dgm:cxn modelId="{07776A97-64D3-4F97-9E69-9765479D569D}" type="presParOf" srcId="{72D58350-C2B4-4CF1-8881-9ECA9D44EFFF}" destId="{E853B761-A2CF-4541-9E4C-FC55FFB118B5}" srcOrd="7" destOrd="0" presId="urn:microsoft.com/office/officeart/2008/layout/VerticalAccentList"/>
    <dgm:cxn modelId="{91FC30FD-16AA-4B52-A997-EBE72FF28B90}" type="presParOf" srcId="{E853B761-A2CF-4541-9E4C-FC55FFB118B5}" destId="{88E1085B-9C74-420F-AA41-2B72C34D1607}" srcOrd="0" destOrd="0" presId="urn:microsoft.com/office/officeart/2008/layout/VerticalAccentList"/>
    <dgm:cxn modelId="{0231030B-314C-4681-8072-381E106A4181}" type="presParOf" srcId="{E853B761-A2CF-4541-9E4C-FC55FFB118B5}" destId="{432336A1-2C27-4A33-8005-90FD417978E9}" srcOrd="1" destOrd="0" presId="urn:microsoft.com/office/officeart/2008/layout/VerticalAccentList"/>
    <dgm:cxn modelId="{67BBCC09-E4CB-4155-9AEB-8E94B93BB24E}" type="presParOf" srcId="{E853B761-A2CF-4541-9E4C-FC55FFB118B5}" destId="{75810F51-341D-4448-8B94-F10581AB94DF}" srcOrd="2" destOrd="0" presId="urn:microsoft.com/office/officeart/2008/layout/VerticalAccentList"/>
    <dgm:cxn modelId="{366BDC3C-4DD5-4B01-B252-3F3DE816D648}" type="presParOf" srcId="{E853B761-A2CF-4541-9E4C-FC55FFB118B5}" destId="{C8767AC9-A446-4AB5-9025-A48DBF802D4B}" srcOrd="3" destOrd="0" presId="urn:microsoft.com/office/officeart/2008/layout/VerticalAccentList"/>
    <dgm:cxn modelId="{89E55CC1-E1E2-4716-AC32-F4F9230D56C5}" type="presParOf" srcId="{E853B761-A2CF-4541-9E4C-FC55FFB118B5}" destId="{76876FAD-1F37-475B-B587-BBF269712411}" srcOrd="4" destOrd="0" presId="urn:microsoft.com/office/officeart/2008/layout/VerticalAccentList"/>
    <dgm:cxn modelId="{DFD96957-F5B7-44CE-83C7-995E59B737C6}" type="presParOf" srcId="{E853B761-A2CF-4541-9E4C-FC55FFB118B5}" destId="{E8D95A1F-F76E-44FD-A62B-384AC903F784}" srcOrd="5" destOrd="0" presId="urn:microsoft.com/office/officeart/2008/layout/VerticalAccentList"/>
    <dgm:cxn modelId="{BC99BBE5-5B40-4494-B63B-D52E2AB59BE0}" type="presParOf" srcId="{E853B761-A2CF-4541-9E4C-FC55FFB118B5}" destId="{EE766F4F-1308-49CB-A027-1372A2594DA0}" srcOrd="6" destOrd="0" presId="urn:microsoft.com/office/officeart/2008/layout/VerticalAccentList"/>
    <dgm:cxn modelId="{517BBCC4-54AC-4278-8C13-528E68BA8CBC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F7790A1-5BE3-46BD-A100-E5455FCE7F2F}" type="presOf" srcId="{A906806F-676D-4E06-ABC4-F4D6A06B6B9B}" destId="{29C121C8-D95C-437C-97B6-F4A2420DF77A}" srcOrd="0" destOrd="0" presId="urn:microsoft.com/office/officeart/2008/layout/VerticalAccentList"/>
    <dgm:cxn modelId="{BF117F94-6031-4EE0-95CF-CD17F2FD42B2}" type="presOf" srcId="{E71CDAD2-FCE0-4BDC-8E06-9CB9B9EA120F}" destId="{CD0BC075-B117-4FB8-BFAD-E65E541A96DD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17BFFCF0-19CC-4CFE-9108-21EF55838459}" type="presOf" srcId="{3A0248F9-7599-4611-984D-8676BD314279}" destId="{681BD0AD-BE99-4762-B2AA-9CDD9B47E753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E5E22039-CEB2-480A-A962-75161D793000}" type="presOf" srcId="{A0DB7B1F-709C-454E-8F52-863E08A61832}" destId="{7FFDDB83-DCA8-4142-A03A-B321B7AF2554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A6F18681-2D3E-4ABE-9DFC-E1DC4182950D}" type="presOf" srcId="{FF1CB57D-D8B0-4A1D-8F3B-E394673426CD}" destId="{E0D4345B-328C-44AF-8472-91C190577F0B}" srcOrd="0" destOrd="0" presId="urn:microsoft.com/office/officeart/2008/layout/VerticalAccentList"/>
    <dgm:cxn modelId="{9E0CA24D-44FE-4359-8E8E-CF2A56E1245B}" type="presOf" srcId="{5569FD33-0FD7-410B-84EA-73C9233651D7}" destId="{77AA5CF1-38E5-489B-85EC-0F9A0CF5DBCF}" srcOrd="0" destOrd="0" presId="urn:microsoft.com/office/officeart/2008/layout/VerticalAccentList"/>
    <dgm:cxn modelId="{483FCA59-C2EA-44C6-B5A3-F51C1EB74509}" type="presOf" srcId="{1FDAF519-6E66-4967-BD1E-4BA0004CB9BD}" destId="{72D58350-C2B4-4CF1-8881-9ECA9D44EFFF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6A2FC4A4-DDAF-47BD-A731-F694DA8CA9DD}" type="presParOf" srcId="{72D58350-C2B4-4CF1-8881-9ECA9D44EFFF}" destId="{C142E7D2-C071-43B8-AD1B-FE4543BF193F}" srcOrd="0" destOrd="0" presId="urn:microsoft.com/office/officeart/2008/layout/VerticalAccentList"/>
    <dgm:cxn modelId="{5DF047BE-3D1E-4947-BDC1-D669AE4828FA}" type="presParOf" srcId="{C142E7D2-C071-43B8-AD1B-FE4543BF193F}" destId="{CD0BC075-B117-4FB8-BFAD-E65E541A96DD}" srcOrd="0" destOrd="0" presId="urn:microsoft.com/office/officeart/2008/layout/VerticalAccentList"/>
    <dgm:cxn modelId="{9B3F15CC-BF1F-4711-AB81-905FD01B2792}" type="presParOf" srcId="{72D58350-C2B4-4CF1-8881-9ECA9D44EFFF}" destId="{CEB98B24-35BD-43BD-8F42-0DEEEBB78B6D}" srcOrd="1" destOrd="0" presId="urn:microsoft.com/office/officeart/2008/layout/VerticalAccentList"/>
    <dgm:cxn modelId="{2225D6ED-6E52-428D-B347-07B4111EC22F}" type="presParOf" srcId="{CEB98B24-35BD-43BD-8F42-0DEEEBB78B6D}" destId="{3B681F04-7832-4A25-8D1D-5A412EBC19F6}" srcOrd="0" destOrd="0" presId="urn:microsoft.com/office/officeart/2008/layout/VerticalAccentList"/>
    <dgm:cxn modelId="{BDAAD303-3B6B-4E7A-9F3D-5C771361F65C}" type="presParOf" srcId="{CEB98B24-35BD-43BD-8F42-0DEEEBB78B6D}" destId="{ACADE920-434F-43A3-BBAE-D1794250B105}" srcOrd="1" destOrd="0" presId="urn:microsoft.com/office/officeart/2008/layout/VerticalAccentList"/>
    <dgm:cxn modelId="{2A324FA7-C7ED-455B-8881-6C5BDDEDD53B}" type="presParOf" srcId="{CEB98B24-35BD-43BD-8F42-0DEEEBB78B6D}" destId="{8D241349-8111-486C-BBC1-4383C00FE198}" srcOrd="2" destOrd="0" presId="urn:microsoft.com/office/officeart/2008/layout/VerticalAccentList"/>
    <dgm:cxn modelId="{13C76CC3-B50B-4E93-BEF1-286BAB003B98}" type="presParOf" srcId="{CEB98B24-35BD-43BD-8F42-0DEEEBB78B6D}" destId="{7BB89614-69E8-44ED-8A6A-884065AFDDE8}" srcOrd="3" destOrd="0" presId="urn:microsoft.com/office/officeart/2008/layout/VerticalAccentList"/>
    <dgm:cxn modelId="{04CFABF6-1128-41DD-A87B-F97ECE739854}" type="presParOf" srcId="{CEB98B24-35BD-43BD-8F42-0DEEEBB78B6D}" destId="{D15C8450-0C36-42B8-8AAA-7CF291B3C30D}" srcOrd="4" destOrd="0" presId="urn:microsoft.com/office/officeart/2008/layout/VerticalAccentList"/>
    <dgm:cxn modelId="{C2B3DB07-4273-415A-960B-59A37F89FC1A}" type="presParOf" srcId="{CEB98B24-35BD-43BD-8F42-0DEEEBB78B6D}" destId="{2E464E8D-4FAB-4BFC-8DF2-4D98A063C481}" srcOrd="5" destOrd="0" presId="urn:microsoft.com/office/officeart/2008/layout/VerticalAccentList"/>
    <dgm:cxn modelId="{348F364E-AA54-40E3-9A50-9E8820882FF8}" type="presParOf" srcId="{CEB98B24-35BD-43BD-8F42-0DEEEBB78B6D}" destId="{DE15FBC6-658E-4309-A9ED-533486B7FCC9}" srcOrd="6" destOrd="0" presId="urn:microsoft.com/office/officeart/2008/layout/VerticalAccentList"/>
    <dgm:cxn modelId="{08F06523-C165-484B-B38B-434DC68054A7}" type="presParOf" srcId="{CEB98B24-35BD-43BD-8F42-0DEEEBB78B6D}" destId="{77AA5CF1-38E5-489B-85EC-0F9A0CF5DBCF}" srcOrd="7" destOrd="0" presId="urn:microsoft.com/office/officeart/2008/layout/VerticalAccentList"/>
    <dgm:cxn modelId="{1C5A1C94-7F5A-428F-B378-1F813C832DC2}" type="presParOf" srcId="{72D58350-C2B4-4CF1-8881-9ECA9D44EFFF}" destId="{5D5691CF-FB17-4469-A1BA-9EB3DD1BCCD3}" srcOrd="2" destOrd="0" presId="urn:microsoft.com/office/officeart/2008/layout/VerticalAccentList"/>
    <dgm:cxn modelId="{6239DFF9-83C0-442E-B8CA-0648C81FB4BF}" type="presParOf" srcId="{72D58350-C2B4-4CF1-8881-9ECA9D44EFFF}" destId="{7FDB6E56-1438-4E8D-A796-AD29200685D5}" srcOrd="3" destOrd="0" presId="urn:microsoft.com/office/officeart/2008/layout/VerticalAccentList"/>
    <dgm:cxn modelId="{3F5A7F63-CBD3-4393-8BD1-01513457B91B}" type="presParOf" srcId="{7FDB6E56-1438-4E8D-A796-AD29200685D5}" destId="{E0D4345B-328C-44AF-8472-91C190577F0B}" srcOrd="0" destOrd="0" presId="urn:microsoft.com/office/officeart/2008/layout/VerticalAccentList"/>
    <dgm:cxn modelId="{36C86850-83D0-44CF-BB25-B7AB132E9C57}" type="presParOf" srcId="{72D58350-C2B4-4CF1-8881-9ECA9D44EFFF}" destId="{22E1092A-CE56-4B63-B1E9-9F470A3F5D3B}" srcOrd="4" destOrd="0" presId="urn:microsoft.com/office/officeart/2008/layout/VerticalAccentList"/>
    <dgm:cxn modelId="{E27F1615-BB0C-4F36-B1AA-B0A2F04A2113}" type="presParOf" srcId="{22E1092A-CE56-4B63-B1E9-9F470A3F5D3B}" destId="{9BD293F6-BC35-4179-931A-AABC0D7E376A}" srcOrd="0" destOrd="0" presId="urn:microsoft.com/office/officeart/2008/layout/VerticalAccentList"/>
    <dgm:cxn modelId="{953A4EF8-2EB5-4817-B8AC-EC515BE9F17B}" type="presParOf" srcId="{22E1092A-CE56-4B63-B1E9-9F470A3F5D3B}" destId="{4D005D71-0782-41A4-A480-C3D513D0DC41}" srcOrd="1" destOrd="0" presId="urn:microsoft.com/office/officeart/2008/layout/VerticalAccentList"/>
    <dgm:cxn modelId="{D3E18AED-89E4-4394-ADB1-663EBA117FD2}" type="presParOf" srcId="{22E1092A-CE56-4B63-B1E9-9F470A3F5D3B}" destId="{06472F6B-7B76-4AB5-A623-EA2FBEF7A59E}" srcOrd="2" destOrd="0" presId="urn:microsoft.com/office/officeart/2008/layout/VerticalAccentList"/>
    <dgm:cxn modelId="{8BD9F91E-7EEE-4D38-BA3B-F19CC3841816}" type="presParOf" srcId="{22E1092A-CE56-4B63-B1E9-9F470A3F5D3B}" destId="{707F2C67-910B-4343-B7BF-93E3DA320F15}" srcOrd="3" destOrd="0" presId="urn:microsoft.com/office/officeart/2008/layout/VerticalAccentList"/>
    <dgm:cxn modelId="{79494D19-C276-4D58-B131-7B38701FB3AD}" type="presParOf" srcId="{22E1092A-CE56-4B63-B1E9-9F470A3F5D3B}" destId="{26E6A124-EC52-410C-A791-5DC9DB9ED802}" srcOrd="4" destOrd="0" presId="urn:microsoft.com/office/officeart/2008/layout/VerticalAccentList"/>
    <dgm:cxn modelId="{43E91435-9921-44DC-AA7E-E42ECBDEEC24}" type="presParOf" srcId="{22E1092A-CE56-4B63-B1E9-9F470A3F5D3B}" destId="{79759EF9-E8EB-4534-B2AD-72749132F5D4}" srcOrd="5" destOrd="0" presId="urn:microsoft.com/office/officeart/2008/layout/VerticalAccentList"/>
    <dgm:cxn modelId="{6057648D-787A-48B3-9E29-1DDA402B6359}" type="presParOf" srcId="{22E1092A-CE56-4B63-B1E9-9F470A3F5D3B}" destId="{DFDD114E-852B-439C-A877-0E9B4BE6FA91}" srcOrd="6" destOrd="0" presId="urn:microsoft.com/office/officeart/2008/layout/VerticalAccentList"/>
    <dgm:cxn modelId="{06DDA894-BF20-49CE-9F72-C394903AC218}" type="presParOf" srcId="{22E1092A-CE56-4B63-B1E9-9F470A3F5D3B}" destId="{29C121C8-D95C-437C-97B6-F4A2420DF77A}" srcOrd="7" destOrd="0" presId="urn:microsoft.com/office/officeart/2008/layout/VerticalAccentList"/>
    <dgm:cxn modelId="{813AE991-5399-4077-81C0-0C3072085084}" type="presParOf" srcId="{72D58350-C2B4-4CF1-8881-9ECA9D44EFFF}" destId="{A4CB3A66-8BCF-43E8-B5E6-1933F7AC42CC}" srcOrd="5" destOrd="0" presId="urn:microsoft.com/office/officeart/2008/layout/VerticalAccentList"/>
    <dgm:cxn modelId="{333DB795-0764-4468-879F-138C417F739F}" type="presParOf" srcId="{72D58350-C2B4-4CF1-8881-9ECA9D44EFFF}" destId="{02E68CE7-A74E-411D-A104-29759C1D693F}" srcOrd="6" destOrd="0" presId="urn:microsoft.com/office/officeart/2008/layout/VerticalAccentList"/>
    <dgm:cxn modelId="{3430D86B-B5CD-4335-BA35-97762CAF1077}" type="presParOf" srcId="{02E68CE7-A74E-411D-A104-29759C1D693F}" destId="{7FFDDB83-DCA8-4142-A03A-B321B7AF2554}" srcOrd="0" destOrd="0" presId="urn:microsoft.com/office/officeart/2008/layout/VerticalAccentList"/>
    <dgm:cxn modelId="{331C818A-C4C7-4CE2-85CC-163D6C03EB8F}" type="presParOf" srcId="{72D58350-C2B4-4CF1-8881-9ECA9D44EFFF}" destId="{E853B761-A2CF-4541-9E4C-FC55FFB118B5}" srcOrd="7" destOrd="0" presId="urn:microsoft.com/office/officeart/2008/layout/VerticalAccentList"/>
    <dgm:cxn modelId="{F941CA28-6A19-4EAE-9072-60165551EDEE}" type="presParOf" srcId="{E853B761-A2CF-4541-9E4C-FC55FFB118B5}" destId="{88E1085B-9C74-420F-AA41-2B72C34D1607}" srcOrd="0" destOrd="0" presId="urn:microsoft.com/office/officeart/2008/layout/VerticalAccentList"/>
    <dgm:cxn modelId="{823E8544-A6B3-49E6-958E-C2D98D719BB1}" type="presParOf" srcId="{E853B761-A2CF-4541-9E4C-FC55FFB118B5}" destId="{432336A1-2C27-4A33-8005-90FD417978E9}" srcOrd="1" destOrd="0" presId="urn:microsoft.com/office/officeart/2008/layout/VerticalAccentList"/>
    <dgm:cxn modelId="{3646EB90-9B7C-4429-AB51-636A3FEBA6E4}" type="presParOf" srcId="{E853B761-A2CF-4541-9E4C-FC55FFB118B5}" destId="{75810F51-341D-4448-8B94-F10581AB94DF}" srcOrd="2" destOrd="0" presId="urn:microsoft.com/office/officeart/2008/layout/VerticalAccentList"/>
    <dgm:cxn modelId="{6F87A947-740E-4E82-BFD2-F4DFC64F2FE9}" type="presParOf" srcId="{E853B761-A2CF-4541-9E4C-FC55FFB118B5}" destId="{C8767AC9-A446-4AB5-9025-A48DBF802D4B}" srcOrd="3" destOrd="0" presId="urn:microsoft.com/office/officeart/2008/layout/VerticalAccentList"/>
    <dgm:cxn modelId="{F512183E-E3C7-48BB-A4E3-594C3E1A18A9}" type="presParOf" srcId="{E853B761-A2CF-4541-9E4C-FC55FFB118B5}" destId="{76876FAD-1F37-475B-B587-BBF269712411}" srcOrd="4" destOrd="0" presId="urn:microsoft.com/office/officeart/2008/layout/VerticalAccentList"/>
    <dgm:cxn modelId="{C1DA5D5F-6024-4855-9CBE-8770EC7FE6FA}" type="presParOf" srcId="{E853B761-A2CF-4541-9E4C-FC55FFB118B5}" destId="{E8D95A1F-F76E-44FD-A62B-384AC903F784}" srcOrd="5" destOrd="0" presId="urn:microsoft.com/office/officeart/2008/layout/VerticalAccentList"/>
    <dgm:cxn modelId="{A0267E69-64B5-45CC-A1FF-7ED3C70A05C6}" type="presParOf" srcId="{E853B761-A2CF-4541-9E4C-FC55FFB118B5}" destId="{EE766F4F-1308-49CB-A027-1372A2594DA0}" srcOrd="6" destOrd="0" presId="urn:microsoft.com/office/officeart/2008/layout/VerticalAccentList"/>
    <dgm:cxn modelId="{A75EAE65-17B2-4B5F-886F-A2E2570C314A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BD62536-84F0-4EC8-96AC-688A10EC41AD}" type="presOf" srcId="{1FDAF519-6E66-4967-BD1E-4BA0004CB9BD}" destId="{72D58350-C2B4-4CF1-8881-9ECA9D44EFFF}" srcOrd="0" destOrd="0" presId="urn:microsoft.com/office/officeart/2008/layout/VerticalAccentList"/>
    <dgm:cxn modelId="{C634BB67-9C26-4A7D-A7AC-34E35200EFDA}" type="presOf" srcId="{3A0248F9-7599-4611-984D-8676BD314279}" destId="{681BD0AD-BE99-4762-B2AA-9CDD9B47E753}" srcOrd="0" destOrd="0" presId="urn:microsoft.com/office/officeart/2008/layout/VerticalAccentList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8FA337C6-37B6-46D7-8396-DE5A54BD9F5F}" type="presOf" srcId="{A0DB7B1F-709C-454E-8F52-863E08A61832}" destId="{7FFDDB83-DCA8-4142-A03A-B321B7AF2554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D7639AC7-8BD4-4F1C-8C0C-CFBBF003E1C1}" type="presOf" srcId="{A906806F-676D-4E06-ABC4-F4D6A06B6B9B}" destId="{29C121C8-D95C-437C-97B6-F4A2420DF77A}" srcOrd="0" destOrd="0" presId="urn:microsoft.com/office/officeart/2008/layout/VerticalAccentList"/>
    <dgm:cxn modelId="{1619699A-E006-41B8-99A5-B5FADC7D4351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57E1C0FF-5DFF-4417-AB8E-091DC9E3DE80}" type="presParOf" srcId="{72D58350-C2B4-4CF1-8881-9ECA9D44EFFF}" destId="{7FDB6E56-1438-4E8D-A796-AD29200685D5}" srcOrd="0" destOrd="0" presId="urn:microsoft.com/office/officeart/2008/layout/VerticalAccentList"/>
    <dgm:cxn modelId="{C047FA54-9D91-4400-B660-151A2B2B8502}" type="presParOf" srcId="{7FDB6E56-1438-4E8D-A796-AD29200685D5}" destId="{E0D4345B-328C-44AF-8472-91C190577F0B}" srcOrd="0" destOrd="0" presId="urn:microsoft.com/office/officeart/2008/layout/VerticalAccentList"/>
    <dgm:cxn modelId="{0C70F3B3-E663-47AE-9FE1-90FDB2A01947}" type="presParOf" srcId="{72D58350-C2B4-4CF1-8881-9ECA9D44EFFF}" destId="{22E1092A-CE56-4B63-B1E9-9F470A3F5D3B}" srcOrd="1" destOrd="0" presId="urn:microsoft.com/office/officeart/2008/layout/VerticalAccentList"/>
    <dgm:cxn modelId="{C0C5C97A-BE9E-4F0F-BF2D-B10FB6B788CF}" type="presParOf" srcId="{22E1092A-CE56-4B63-B1E9-9F470A3F5D3B}" destId="{9BD293F6-BC35-4179-931A-AABC0D7E376A}" srcOrd="0" destOrd="0" presId="urn:microsoft.com/office/officeart/2008/layout/VerticalAccentList"/>
    <dgm:cxn modelId="{1745814B-F3FC-40CD-B5EE-78F97F5F79F9}" type="presParOf" srcId="{22E1092A-CE56-4B63-B1E9-9F470A3F5D3B}" destId="{4D005D71-0782-41A4-A480-C3D513D0DC41}" srcOrd="1" destOrd="0" presId="urn:microsoft.com/office/officeart/2008/layout/VerticalAccentList"/>
    <dgm:cxn modelId="{20328E80-2F81-4B2B-BA9A-3BCFE76A4E96}" type="presParOf" srcId="{22E1092A-CE56-4B63-B1E9-9F470A3F5D3B}" destId="{06472F6B-7B76-4AB5-A623-EA2FBEF7A59E}" srcOrd="2" destOrd="0" presId="urn:microsoft.com/office/officeart/2008/layout/VerticalAccentList"/>
    <dgm:cxn modelId="{404A5131-2EC4-4A0D-8B57-C614E2692C69}" type="presParOf" srcId="{22E1092A-CE56-4B63-B1E9-9F470A3F5D3B}" destId="{707F2C67-910B-4343-B7BF-93E3DA320F15}" srcOrd="3" destOrd="0" presId="urn:microsoft.com/office/officeart/2008/layout/VerticalAccentList"/>
    <dgm:cxn modelId="{0019B001-A7D9-47B2-97D1-06DE7A1EA9D0}" type="presParOf" srcId="{22E1092A-CE56-4B63-B1E9-9F470A3F5D3B}" destId="{26E6A124-EC52-410C-A791-5DC9DB9ED802}" srcOrd="4" destOrd="0" presId="urn:microsoft.com/office/officeart/2008/layout/VerticalAccentList"/>
    <dgm:cxn modelId="{422EC511-86BA-4087-8CCB-C2B3E5C7E27D}" type="presParOf" srcId="{22E1092A-CE56-4B63-B1E9-9F470A3F5D3B}" destId="{79759EF9-E8EB-4534-B2AD-72749132F5D4}" srcOrd="5" destOrd="0" presId="urn:microsoft.com/office/officeart/2008/layout/VerticalAccentList"/>
    <dgm:cxn modelId="{0C178171-A3D9-45FE-9490-FC8955D7D92C}" type="presParOf" srcId="{22E1092A-CE56-4B63-B1E9-9F470A3F5D3B}" destId="{DFDD114E-852B-439C-A877-0E9B4BE6FA91}" srcOrd="6" destOrd="0" presId="urn:microsoft.com/office/officeart/2008/layout/VerticalAccentList"/>
    <dgm:cxn modelId="{E969D8F1-64BC-44D8-83F6-409B634A0290}" type="presParOf" srcId="{22E1092A-CE56-4B63-B1E9-9F470A3F5D3B}" destId="{29C121C8-D95C-437C-97B6-F4A2420DF77A}" srcOrd="7" destOrd="0" presId="urn:microsoft.com/office/officeart/2008/layout/VerticalAccentList"/>
    <dgm:cxn modelId="{30ECE72A-029A-4F35-AB5F-5204B2E0B31C}" type="presParOf" srcId="{72D58350-C2B4-4CF1-8881-9ECA9D44EFFF}" destId="{A4CB3A66-8BCF-43E8-B5E6-1933F7AC42CC}" srcOrd="2" destOrd="0" presId="urn:microsoft.com/office/officeart/2008/layout/VerticalAccentList"/>
    <dgm:cxn modelId="{75A1E1F6-04FA-45F7-958E-3964A4984E60}" type="presParOf" srcId="{72D58350-C2B4-4CF1-8881-9ECA9D44EFFF}" destId="{02E68CE7-A74E-411D-A104-29759C1D693F}" srcOrd="3" destOrd="0" presId="urn:microsoft.com/office/officeart/2008/layout/VerticalAccentList"/>
    <dgm:cxn modelId="{FB9A9115-F847-4EE9-A287-7E751E86394A}" type="presParOf" srcId="{02E68CE7-A74E-411D-A104-29759C1D693F}" destId="{7FFDDB83-DCA8-4142-A03A-B321B7AF2554}" srcOrd="0" destOrd="0" presId="urn:microsoft.com/office/officeart/2008/layout/VerticalAccentList"/>
    <dgm:cxn modelId="{5452C4E8-102E-4DA0-A7DF-806EC6243EDF}" type="presParOf" srcId="{72D58350-C2B4-4CF1-8881-9ECA9D44EFFF}" destId="{E853B761-A2CF-4541-9E4C-FC55FFB118B5}" srcOrd="4" destOrd="0" presId="urn:microsoft.com/office/officeart/2008/layout/VerticalAccentList"/>
    <dgm:cxn modelId="{777EDC59-7828-4D81-94FF-E75A8338FC0C}" type="presParOf" srcId="{E853B761-A2CF-4541-9E4C-FC55FFB118B5}" destId="{88E1085B-9C74-420F-AA41-2B72C34D1607}" srcOrd="0" destOrd="0" presId="urn:microsoft.com/office/officeart/2008/layout/VerticalAccentList"/>
    <dgm:cxn modelId="{F780BDE1-E192-4291-A2AF-FF42E9D076E6}" type="presParOf" srcId="{E853B761-A2CF-4541-9E4C-FC55FFB118B5}" destId="{432336A1-2C27-4A33-8005-90FD417978E9}" srcOrd="1" destOrd="0" presId="urn:microsoft.com/office/officeart/2008/layout/VerticalAccentList"/>
    <dgm:cxn modelId="{DFCB28D0-4154-4919-8982-CEB73994FE58}" type="presParOf" srcId="{E853B761-A2CF-4541-9E4C-FC55FFB118B5}" destId="{75810F51-341D-4448-8B94-F10581AB94DF}" srcOrd="2" destOrd="0" presId="urn:microsoft.com/office/officeart/2008/layout/VerticalAccentList"/>
    <dgm:cxn modelId="{CC9BB41C-E65C-4896-B81B-9941507393AB}" type="presParOf" srcId="{E853B761-A2CF-4541-9E4C-FC55FFB118B5}" destId="{C8767AC9-A446-4AB5-9025-A48DBF802D4B}" srcOrd="3" destOrd="0" presId="urn:microsoft.com/office/officeart/2008/layout/VerticalAccentList"/>
    <dgm:cxn modelId="{2A9ADE44-94C4-45E0-B8F4-3C7FA9BA8FBE}" type="presParOf" srcId="{E853B761-A2CF-4541-9E4C-FC55FFB118B5}" destId="{76876FAD-1F37-475B-B587-BBF269712411}" srcOrd="4" destOrd="0" presId="urn:microsoft.com/office/officeart/2008/layout/VerticalAccentList"/>
    <dgm:cxn modelId="{F4DFE94D-CEE0-4E23-9A02-8C7799F62EC8}" type="presParOf" srcId="{E853B761-A2CF-4541-9E4C-FC55FFB118B5}" destId="{E8D95A1F-F76E-44FD-A62B-384AC903F784}" srcOrd="5" destOrd="0" presId="urn:microsoft.com/office/officeart/2008/layout/VerticalAccentList"/>
    <dgm:cxn modelId="{23E32403-2750-41F1-9BAF-7D0746A20FE6}" type="presParOf" srcId="{E853B761-A2CF-4541-9E4C-FC55FFB118B5}" destId="{EE766F4F-1308-49CB-A027-1372A2594DA0}" srcOrd="6" destOrd="0" presId="urn:microsoft.com/office/officeart/2008/layout/VerticalAccentList"/>
    <dgm:cxn modelId="{7AD94A3A-6080-454B-ADC7-0BAAAF256E86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323B2B2-A24E-47D4-908D-C7121226AA04}" type="presOf" srcId="{3A0248F9-7599-4611-984D-8676BD314279}" destId="{681BD0AD-BE99-4762-B2AA-9CDD9B47E753}" srcOrd="0" destOrd="0" presId="urn:microsoft.com/office/officeart/2008/layout/VerticalAccentList"/>
    <dgm:cxn modelId="{347D0947-4699-407D-9C60-5FF710AFD678}" type="presOf" srcId="{E71CDAD2-FCE0-4BDC-8E06-9CB9B9EA120F}" destId="{CD0BC075-B117-4FB8-BFAD-E65E541A96DD}" srcOrd="0" destOrd="0" presId="urn:microsoft.com/office/officeart/2008/layout/VerticalAccentList"/>
    <dgm:cxn modelId="{C729AEB4-74E2-43B7-A4D9-9111DDFC9661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B7317DA-C11D-4F00-B312-01CD38B3E9A4}" type="presOf" srcId="{A0DB7B1F-709C-454E-8F52-863E08A61832}" destId="{7FFDDB83-DCA8-4142-A03A-B321B7AF2554}" srcOrd="0" destOrd="0" presId="urn:microsoft.com/office/officeart/2008/layout/VerticalAccentList"/>
    <dgm:cxn modelId="{5CFB6E04-5EA7-492F-8B4B-73FCB17F9657}" type="presOf" srcId="{A906806F-676D-4E06-ABC4-F4D6A06B6B9B}" destId="{29C121C8-D95C-437C-97B6-F4A2420DF77A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5CA8AB86-AF13-40CE-AC8F-BDBB8E44047A}" type="presOf" srcId="{5569FD33-0FD7-410B-84EA-73C9233651D7}" destId="{77AA5CF1-38E5-489B-85EC-0F9A0CF5DBCF}" srcOrd="0" destOrd="0" presId="urn:microsoft.com/office/officeart/2008/layout/VerticalAccentList"/>
    <dgm:cxn modelId="{DAC96F01-E42C-41ED-A3B0-A4C02E8C6FF8}" type="presOf" srcId="{1FDAF519-6E66-4967-BD1E-4BA0004CB9BD}" destId="{72D58350-C2B4-4CF1-8881-9ECA9D44EFFF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86C7E918-0076-4D0D-AA2B-1A2141F249C4}" type="presParOf" srcId="{72D58350-C2B4-4CF1-8881-9ECA9D44EFFF}" destId="{C142E7D2-C071-43B8-AD1B-FE4543BF193F}" srcOrd="0" destOrd="0" presId="urn:microsoft.com/office/officeart/2008/layout/VerticalAccentList"/>
    <dgm:cxn modelId="{31B3B8B9-14EA-4D21-932D-97AFB2E9CA4A}" type="presParOf" srcId="{C142E7D2-C071-43B8-AD1B-FE4543BF193F}" destId="{CD0BC075-B117-4FB8-BFAD-E65E541A96DD}" srcOrd="0" destOrd="0" presId="urn:microsoft.com/office/officeart/2008/layout/VerticalAccentList"/>
    <dgm:cxn modelId="{857DF6A5-0457-4F91-9276-F603C9B41791}" type="presParOf" srcId="{72D58350-C2B4-4CF1-8881-9ECA9D44EFFF}" destId="{CEB98B24-35BD-43BD-8F42-0DEEEBB78B6D}" srcOrd="1" destOrd="0" presId="urn:microsoft.com/office/officeart/2008/layout/VerticalAccentList"/>
    <dgm:cxn modelId="{DADF2788-E819-43D0-90A5-0650C77DC11D}" type="presParOf" srcId="{CEB98B24-35BD-43BD-8F42-0DEEEBB78B6D}" destId="{3B681F04-7832-4A25-8D1D-5A412EBC19F6}" srcOrd="0" destOrd="0" presId="urn:microsoft.com/office/officeart/2008/layout/VerticalAccentList"/>
    <dgm:cxn modelId="{53848F6B-2A50-4483-A4F2-81BAC3EA8287}" type="presParOf" srcId="{CEB98B24-35BD-43BD-8F42-0DEEEBB78B6D}" destId="{ACADE920-434F-43A3-BBAE-D1794250B105}" srcOrd="1" destOrd="0" presId="urn:microsoft.com/office/officeart/2008/layout/VerticalAccentList"/>
    <dgm:cxn modelId="{49F68C6C-51FE-480F-A4C8-3C28710057C7}" type="presParOf" srcId="{CEB98B24-35BD-43BD-8F42-0DEEEBB78B6D}" destId="{8D241349-8111-486C-BBC1-4383C00FE198}" srcOrd="2" destOrd="0" presId="urn:microsoft.com/office/officeart/2008/layout/VerticalAccentList"/>
    <dgm:cxn modelId="{F5711379-ACF9-4853-826B-735E89D009C1}" type="presParOf" srcId="{CEB98B24-35BD-43BD-8F42-0DEEEBB78B6D}" destId="{7BB89614-69E8-44ED-8A6A-884065AFDDE8}" srcOrd="3" destOrd="0" presId="urn:microsoft.com/office/officeart/2008/layout/VerticalAccentList"/>
    <dgm:cxn modelId="{B9C45420-25B7-43BF-891C-E157B53BBB04}" type="presParOf" srcId="{CEB98B24-35BD-43BD-8F42-0DEEEBB78B6D}" destId="{D15C8450-0C36-42B8-8AAA-7CF291B3C30D}" srcOrd="4" destOrd="0" presId="urn:microsoft.com/office/officeart/2008/layout/VerticalAccentList"/>
    <dgm:cxn modelId="{A1883207-EBFA-4832-A47F-2118EBEC3DFF}" type="presParOf" srcId="{CEB98B24-35BD-43BD-8F42-0DEEEBB78B6D}" destId="{2E464E8D-4FAB-4BFC-8DF2-4D98A063C481}" srcOrd="5" destOrd="0" presId="urn:microsoft.com/office/officeart/2008/layout/VerticalAccentList"/>
    <dgm:cxn modelId="{CED44028-D2E5-4F5C-A0A0-9A55AB140A9F}" type="presParOf" srcId="{CEB98B24-35BD-43BD-8F42-0DEEEBB78B6D}" destId="{DE15FBC6-658E-4309-A9ED-533486B7FCC9}" srcOrd="6" destOrd="0" presId="urn:microsoft.com/office/officeart/2008/layout/VerticalAccentList"/>
    <dgm:cxn modelId="{5C9135F8-D3CB-469F-BEBE-666079567F65}" type="presParOf" srcId="{CEB98B24-35BD-43BD-8F42-0DEEEBB78B6D}" destId="{77AA5CF1-38E5-489B-85EC-0F9A0CF5DBCF}" srcOrd="7" destOrd="0" presId="urn:microsoft.com/office/officeart/2008/layout/VerticalAccentList"/>
    <dgm:cxn modelId="{D74DA35F-26EA-4540-B2E2-FC5D4740C5DD}" type="presParOf" srcId="{72D58350-C2B4-4CF1-8881-9ECA9D44EFFF}" destId="{5D5691CF-FB17-4469-A1BA-9EB3DD1BCCD3}" srcOrd="2" destOrd="0" presId="urn:microsoft.com/office/officeart/2008/layout/VerticalAccentList"/>
    <dgm:cxn modelId="{264258EF-7414-4615-A69C-2F639C140978}" type="presParOf" srcId="{72D58350-C2B4-4CF1-8881-9ECA9D44EFFF}" destId="{7FDB6E56-1438-4E8D-A796-AD29200685D5}" srcOrd="3" destOrd="0" presId="urn:microsoft.com/office/officeart/2008/layout/VerticalAccentList"/>
    <dgm:cxn modelId="{9493D0F1-F721-46C6-8378-FA6895F019C0}" type="presParOf" srcId="{7FDB6E56-1438-4E8D-A796-AD29200685D5}" destId="{E0D4345B-328C-44AF-8472-91C190577F0B}" srcOrd="0" destOrd="0" presId="urn:microsoft.com/office/officeart/2008/layout/VerticalAccentList"/>
    <dgm:cxn modelId="{BA68482E-3D78-40C3-9A65-9F9989D61749}" type="presParOf" srcId="{72D58350-C2B4-4CF1-8881-9ECA9D44EFFF}" destId="{22E1092A-CE56-4B63-B1E9-9F470A3F5D3B}" srcOrd="4" destOrd="0" presId="urn:microsoft.com/office/officeart/2008/layout/VerticalAccentList"/>
    <dgm:cxn modelId="{AA865FB6-C152-48F7-9F74-B47C2B58D461}" type="presParOf" srcId="{22E1092A-CE56-4B63-B1E9-9F470A3F5D3B}" destId="{9BD293F6-BC35-4179-931A-AABC0D7E376A}" srcOrd="0" destOrd="0" presId="urn:microsoft.com/office/officeart/2008/layout/VerticalAccentList"/>
    <dgm:cxn modelId="{7BFA5201-DA2C-4443-8040-FDFCC595957B}" type="presParOf" srcId="{22E1092A-CE56-4B63-B1E9-9F470A3F5D3B}" destId="{4D005D71-0782-41A4-A480-C3D513D0DC41}" srcOrd="1" destOrd="0" presId="urn:microsoft.com/office/officeart/2008/layout/VerticalAccentList"/>
    <dgm:cxn modelId="{B3420964-8CB5-4A3A-8386-B3A35D4DAC97}" type="presParOf" srcId="{22E1092A-CE56-4B63-B1E9-9F470A3F5D3B}" destId="{06472F6B-7B76-4AB5-A623-EA2FBEF7A59E}" srcOrd="2" destOrd="0" presId="urn:microsoft.com/office/officeart/2008/layout/VerticalAccentList"/>
    <dgm:cxn modelId="{66D83F1B-3D4B-43AC-AEC5-7C93266DC960}" type="presParOf" srcId="{22E1092A-CE56-4B63-B1E9-9F470A3F5D3B}" destId="{707F2C67-910B-4343-B7BF-93E3DA320F15}" srcOrd="3" destOrd="0" presId="urn:microsoft.com/office/officeart/2008/layout/VerticalAccentList"/>
    <dgm:cxn modelId="{CC47DF42-4BF4-4BA5-B6C8-048C09E1A022}" type="presParOf" srcId="{22E1092A-CE56-4B63-B1E9-9F470A3F5D3B}" destId="{26E6A124-EC52-410C-A791-5DC9DB9ED802}" srcOrd="4" destOrd="0" presId="urn:microsoft.com/office/officeart/2008/layout/VerticalAccentList"/>
    <dgm:cxn modelId="{EAB46496-0958-428A-BD03-C637ABAB56F1}" type="presParOf" srcId="{22E1092A-CE56-4B63-B1E9-9F470A3F5D3B}" destId="{79759EF9-E8EB-4534-B2AD-72749132F5D4}" srcOrd="5" destOrd="0" presId="urn:microsoft.com/office/officeart/2008/layout/VerticalAccentList"/>
    <dgm:cxn modelId="{CCBE92CC-7ECC-4370-A0BE-57C214025FFA}" type="presParOf" srcId="{22E1092A-CE56-4B63-B1E9-9F470A3F5D3B}" destId="{DFDD114E-852B-439C-A877-0E9B4BE6FA91}" srcOrd="6" destOrd="0" presId="urn:microsoft.com/office/officeart/2008/layout/VerticalAccentList"/>
    <dgm:cxn modelId="{7A750242-D13B-4978-9B51-D1E97AC151E0}" type="presParOf" srcId="{22E1092A-CE56-4B63-B1E9-9F470A3F5D3B}" destId="{29C121C8-D95C-437C-97B6-F4A2420DF77A}" srcOrd="7" destOrd="0" presId="urn:microsoft.com/office/officeart/2008/layout/VerticalAccentList"/>
    <dgm:cxn modelId="{8AAE944E-A6D8-4EE0-8A5B-0DDD726A4BA8}" type="presParOf" srcId="{72D58350-C2B4-4CF1-8881-9ECA9D44EFFF}" destId="{A4CB3A66-8BCF-43E8-B5E6-1933F7AC42CC}" srcOrd="5" destOrd="0" presId="urn:microsoft.com/office/officeart/2008/layout/VerticalAccentList"/>
    <dgm:cxn modelId="{8D0F8FA6-E8C2-48B3-A215-AA10302EACF7}" type="presParOf" srcId="{72D58350-C2B4-4CF1-8881-9ECA9D44EFFF}" destId="{02E68CE7-A74E-411D-A104-29759C1D693F}" srcOrd="6" destOrd="0" presId="urn:microsoft.com/office/officeart/2008/layout/VerticalAccentList"/>
    <dgm:cxn modelId="{51C1808E-4CFD-43DE-9142-27C5BB707C0F}" type="presParOf" srcId="{02E68CE7-A74E-411D-A104-29759C1D693F}" destId="{7FFDDB83-DCA8-4142-A03A-B321B7AF2554}" srcOrd="0" destOrd="0" presId="urn:microsoft.com/office/officeart/2008/layout/VerticalAccentList"/>
    <dgm:cxn modelId="{18D89878-9D54-4776-A65E-B467A5311754}" type="presParOf" srcId="{72D58350-C2B4-4CF1-8881-9ECA9D44EFFF}" destId="{E853B761-A2CF-4541-9E4C-FC55FFB118B5}" srcOrd="7" destOrd="0" presId="urn:microsoft.com/office/officeart/2008/layout/VerticalAccentList"/>
    <dgm:cxn modelId="{4EF2ABE1-90E3-4EBA-AD75-8E5D82275550}" type="presParOf" srcId="{E853B761-A2CF-4541-9E4C-FC55FFB118B5}" destId="{88E1085B-9C74-420F-AA41-2B72C34D1607}" srcOrd="0" destOrd="0" presId="urn:microsoft.com/office/officeart/2008/layout/VerticalAccentList"/>
    <dgm:cxn modelId="{5C0A6139-CCC5-4123-A1E2-B0E4B5D35A32}" type="presParOf" srcId="{E853B761-A2CF-4541-9E4C-FC55FFB118B5}" destId="{432336A1-2C27-4A33-8005-90FD417978E9}" srcOrd="1" destOrd="0" presId="urn:microsoft.com/office/officeart/2008/layout/VerticalAccentList"/>
    <dgm:cxn modelId="{D7D57FD6-264B-4C3A-899C-D62438F4397B}" type="presParOf" srcId="{E853B761-A2CF-4541-9E4C-FC55FFB118B5}" destId="{75810F51-341D-4448-8B94-F10581AB94DF}" srcOrd="2" destOrd="0" presId="urn:microsoft.com/office/officeart/2008/layout/VerticalAccentList"/>
    <dgm:cxn modelId="{D544EDFE-E7EC-4694-9A04-A755A597B486}" type="presParOf" srcId="{E853B761-A2CF-4541-9E4C-FC55FFB118B5}" destId="{C8767AC9-A446-4AB5-9025-A48DBF802D4B}" srcOrd="3" destOrd="0" presId="urn:microsoft.com/office/officeart/2008/layout/VerticalAccentList"/>
    <dgm:cxn modelId="{144DD556-B586-44BA-9467-CD02A8AD1656}" type="presParOf" srcId="{E853B761-A2CF-4541-9E4C-FC55FFB118B5}" destId="{76876FAD-1F37-475B-B587-BBF269712411}" srcOrd="4" destOrd="0" presId="urn:microsoft.com/office/officeart/2008/layout/VerticalAccentList"/>
    <dgm:cxn modelId="{BEC5A798-B720-40DD-A3E1-F9827F2151BB}" type="presParOf" srcId="{E853B761-A2CF-4541-9E4C-FC55FFB118B5}" destId="{E8D95A1F-F76E-44FD-A62B-384AC903F784}" srcOrd="5" destOrd="0" presId="urn:microsoft.com/office/officeart/2008/layout/VerticalAccentList"/>
    <dgm:cxn modelId="{4C048D13-D35C-441D-9A45-2F9D8D627944}" type="presParOf" srcId="{E853B761-A2CF-4541-9E4C-FC55FFB118B5}" destId="{EE766F4F-1308-49CB-A027-1372A2594DA0}" srcOrd="6" destOrd="0" presId="urn:microsoft.com/office/officeart/2008/layout/VerticalAccentList"/>
    <dgm:cxn modelId="{1C0A6AC0-F88F-4064-9511-CBA0207C409F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DB76B4E-6F34-4989-9447-D296FCEFCBDC}" type="presOf" srcId="{A906806F-676D-4E06-ABC4-F4D6A06B6B9B}" destId="{29C121C8-D95C-437C-97B6-F4A2420DF77A}" srcOrd="0" destOrd="0" presId="urn:microsoft.com/office/officeart/2008/layout/VerticalAccentList"/>
    <dgm:cxn modelId="{50D6D517-4085-4AC2-8E53-7004CD8D2F6A}" type="presOf" srcId="{FF1CB57D-D8B0-4A1D-8F3B-E394673426CD}" destId="{E0D4345B-328C-44AF-8472-91C190577F0B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D9E3D913-D47B-4120-92DD-7367C04F3D46}" type="presOf" srcId="{A0DB7B1F-709C-454E-8F52-863E08A61832}" destId="{7FFDDB83-DCA8-4142-A03A-B321B7AF2554}" srcOrd="0" destOrd="0" presId="urn:microsoft.com/office/officeart/2008/layout/VerticalAccentList"/>
    <dgm:cxn modelId="{3D541F48-B4CF-4B3C-A897-00B61E733A12}" type="presOf" srcId="{1FDAF519-6E66-4967-BD1E-4BA0004CB9BD}" destId="{72D58350-C2B4-4CF1-8881-9ECA9D44EFFF}" srcOrd="0" destOrd="0" presId="urn:microsoft.com/office/officeart/2008/layout/VerticalAccentList"/>
    <dgm:cxn modelId="{CBE272B1-7D93-4484-BE11-92D2F22E67F4}" type="presOf" srcId="{E71CDAD2-FCE0-4BDC-8E06-9CB9B9EA120F}" destId="{CD0BC075-B117-4FB8-BFAD-E65E541A96DD}" srcOrd="0" destOrd="0" presId="urn:microsoft.com/office/officeart/2008/layout/VerticalAccentList"/>
    <dgm:cxn modelId="{A3559A48-8FEF-4245-A809-2748476EC815}" type="presOf" srcId="{5569FD33-0FD7-410B-84EA-73C9233651D7}" destId="{77AA5CF1-38E5-489B-85EC-0F9A0CF5DBC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593DFD4E-9B88-49C4-BF37-6EB8F1E873FA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CB0D1298-0BBB-42A7-AFD2-3A5CBA1F7BD1}" type="presParOf" srcId="{72D58350-C2B4-4CF1-8881-9ECA9D44EFFF}" destId="{C142E7D2-C071-43B8-AD1B-FE4543BF193F}" srcOrd="0" destOrd="0" presId="urn:microsoft.com/office/officeart/2008/layout/VerticalAccentList"/>
    <dgm:cxn modelId="{CA931FAB-A0EB-4949-9F2A-92513C6DB8AC}" type="presParOf" srcId="{C142E7D2-C071-43B8-AD1B-FE4543BF193F}" destId="{CD0BC075-B117-4FB8-BFAD-E65E541A96DD}" srcOrd="0" destOrd="0" presId="urn:microsoft.com/office/officeart/2008/layout/VerticalAccentList"/>
    <dgm:cxn modelId="{F7BED717-846E-4384-9D86-4C57A95F31E4}" type="presParOf" srcId="{72D58350-C2B4-4CF1-8881-9ECA9D44EFFF}" destId="{CEB98B24-35BD-43BD-8F42-0DEEEBB78B6D}" srcOrd="1" destOrd="0" presId="urn:microsoft.com/office/officeart/2008/layout/VerticalAccentList"/>
    <dgm:cxn modelId="{BEFC1D80-5A23-4483-8343-D489D90102D0}" type="presParOf" srcId="{CEB98B24-35BD-43BD-8F42-0DEEEBB78B6D}" destId="{3B681F04-7832-4A25-8D1D-5A412EBC19F6}" srcOrd="0" destOrd="0" presId="urn:microsoft.com/office/officeart/2008/layout/VerticalAccentList"/>
    <dgm:cxn modelId="{76FA8484-EBA1-45F2-908A-596A1CB061B8}" type="presParOf" srcId="{CEB98B24-35BD-43BD-8F42-0DEEEBB78B6D}" destId="{ACADE920-434F-43A3-BBAE-D1794250B105}" srcOrd="1" destOrd="0" presId="urn:microsoft.com/office/officeart/2008/layout/VerticalAccentList"/>
    <dgm:cxn modelId="{23DE524D-77C8-49A9-BD41-F39A644A9536}" type="presParOf" srcId="{CEB98B24-35BD-43BD-8F42-0DEEEBB78B6D}" destId="{8D241349-8111-486C-BBC1-4383C00FE198}" srcOrd="2" destOrd="0" presId="urn:microsoft.com/office/officeart/2008/layout/VerticalAccentList"/>
    <dgm:cxn modelId="{DA0AB29B-7F2F-4DEA-A24E-E71194BC9BA1}" type="presParOf" srcId="{CEB98B24-35BD-43BD-8F42-0DEEEBB78B6D}" destId="{7BB89614-69E8-44ED-8A6A-884065AFDDE8}" srcOrd="3" destOrd="0" presId="urn:microsoft.com/office/officeart/2008/layout/VerticalAccentList"/>
    <dgm:cxn modelId="{FE316530-8FC3-409F-958A-F99B0E9D49C8}" type="presParOf" srcId="{CEB98B24-35BD-43BD-8F42-0DEEEBB78B6D}" destId="{D15C8450-0C36-42B8-8AAA-7CF291B3C30D}" srcOrd="4" destOrd="0" presId="urn:microsoft.com/office/officeart/2008/layout/VerticalAccentList"/>
    <dgm:cxn modelId="{AE5B25F5-53DF-4277-8DFF-03427A86DF41}" type="presParOf" srcId="{CEB98B24-35BD-43BD-8F42-0DEEEBB78B6D}" destId="{2E464E8D-4FAB-4BFC-8DF2-4D98A063C481}" srcOrd="5" destOrd="0" presId="urn:microsoft.com/office/officeart/2008/layout/VerticalAccentList"/>
    <dgm:cxn modelId="{A2998255-E7B9-463B-B1E9-EEB40605723B}" type="presParOf" srcId="{CEB98B24-35BD-43BD-8F42-0DEEEBB78B6D}" destId="{DE15FBC6-658E-4309-A9ED-533486B7FCC9}" srcOrd="6" destOrd="0" presId="urn:microsoft.com/office/officeart/2008/layout/VerticalAccentList"/>
    <dgm:cxn modelId="{07AAC188-83D6-458E-A68C-A6F784286277}" type="presParOf" srcId="{CEB98B24-35BD-43BD-8F42-0DEEEBB78B6D}" destId="{77AA5CF1-38E5-489B-85EC-0F9A0CF5DBCF}" srcOrd="7" destOrd="0" presId="urn:microsoft.com/office/officeart/2008/layout/VerticalAccentList"/>
    <dgm:cxn modelId="{2BAA148A-3674-4AA7-A9DD-EE147D5F7FFA}" type="presParOf" srcId="{72D58350-C2B4-4CF1-8881-9ECA9D44EFFF}" destId="{5D5691CF-FB17-4469-A1BA-9EB3DD1BCCD3}" srcOrd="2" destOrd="0" presId="urn:microsoft.com/office/officeart/2008/layout/VerticalAccentList"/>
    <dgm:cxn modelId="{8697B7BE-DCC5-4BEF-BFB5-C3DA82C0826F}" type="presParOf" srcId="{72D58350-C2B4-4CF1-8881-9ECA9D44EFFF}" destId="{7FDB6E56-1438-4E8D-A796-AD29200685D5}" srcOrd="3" destOrd="0" presId="urn:microsoft.com/office/officeart/2008/layout/VerticalAccentList"/>
    <dgm:cxn modelId="{B2EA5EC0-8628-4584-9B2A-3E70FBF87F3A}" type="presParOf" srcId="{7FDB6E56-1438-4E8D-A796-AD29200685D5}" destId="{E0D4345B-328C-44AF-8472-91C190577F0B}" srcOrd="0" destOrd="0" presId="urn:microsoft.com/office/officeart/2008/layout/VerticalAccentList"/>
    <dgm:cxn modelId="{8D96F8E4-70E3-4CE5-987B-CE017BF41121}" type="presParOf" srcId="{72D58350-C2B4-4CF1-8881-9ECA9D44EFFF}" destId="{22E1092A-CE56-4B63-B1E9-9F470A3F5D3B}" srcOrd="4" destOrd="0" presId="urn:microsoft.com/office/officeart/2008/layout/VerticalAccentList"/>
    <dgm:cxn modelId="{7BD7A2D7-947F-4365-90BD-AFB5BE0AB550}" type="presParOf" srcId="{22E1092A-CE56-4B63-B1E9-9F470A3F5D3B}" destId="{9BD293F6-BC35-4179-931A-AABC0D7E376A}" srcOrd="0" destOrd="0" presId="urn:microsoft.com/office/officeart/2008/layout/VerticalAccentList"/>
    <dgm:cxn modelId="{3C23DEB0-7950-4D23-9658-FA1C0D2158D8}" type="presParOf" srcId="{22E1092A-CE56-4B63-B1E9-9F470A3F5D3B}" destId="{4D005D71-0782-41A4-A480-C3D513D0DC41}" srcOrd="1" destOrd="0" presId="urn:microsoft.com/office/officeart/2008/layout/VerticalAccentList"/>
    <dgm:cxn modelId="{D1200CFA-51B3-45FD-B35A-6DD90B803D40}" type="presParOf" srcId="{22E1092A-CE56-4B63-B1E9-9F470A3F5D3B}" destId="{06472F6B-7B76-4AB5-A623-EA2FBEF7A59E}" srcOrd="2" destOrd="0" presId="urn:microsoft.com/office/officeart/2008/layout/VerticalAccentList"/>
    <dgm:cxn modelId="{D648544F-8DD8-4CC0-87D9-F370633D6A27}" type="presParOf" srcId="{22E1092A-CE56-4B63-B1E9-9F470A3F5D3B}" destId="{707F2C67-910B-4343-B7BF-93E3DA320F15}" srcOrd="3" destOrd="0" presId="urn:microsoft.com/office/officeart/2008/layout/VerticalAccentList"/>
    <dgm:cxn modelId="{AE5D67B4-3597-4975-9AA0-A36175DB2DCB}" type="presParOf" srcId="{22E1092A-CE56-4B63-B1E9-9F470A3F5D3B}" destId="{26E6A124-EC52-410C-A791-5DC9DB9ED802}" srcOrd="4" destOrd="0" presId="urn:microsoft.com/office/officeart/2008/layout/VerticalAccentList"/>
    <dgm:cxn modelId="{C27C11FB-7754-4644-A64E-ABF1026668F8}" type="presParOf" srcId="{22E1092A-CE56-4B63-B1E9-9F470A3F5D3B}" destId="{79759EF9-E8EB-4534-B2AD-72749132F5D4}" srcOrd="5" destOrd="0" presId="urn:microsoft.com/office/officeart/2008/layout/VerticalAccentList"/>
    <dgm:cxn modelId="{B9F4789B-153B-41B5-96C9-4D56C4ED3E13}" type="presParOf" srcId="{22E1092A-CE56-4B63-B1E9-9F470A3F5D3B}" destId="{DFDD114E-852B-439C-A877-0E9B4BE6FA91}" srcOrd="6" destOrd="0" presId="urn:microsoft.com/office/officeart/2008/layout/VerticalAccentList"/>
    <dgm:cxn modelId="{931CC80B-33FE-42CF-8B29-E3E76BCBAF75}" type="presParOf" srcId="{22E1092A-CE56-4B63-B1E9-9F470A3F5D3B}" destId="{29C121C8-D95C-437C-97B6-F4A2420DF77A}" srcOrd="7" destOrd="0" presId="urn:microsoft.com/office/officeart/2008/layout/VerticalAccentList"/>
    <dgm:cxn modelId="{4E02FF92-C86C-4F8A-A694-98A2B3A02D89}" type="presParOf" srcId="{72D58350-C2B4-4CF1-8881-9ECA9D44EFFF}" destId="{A4CB3A66-8BCF-43E8-B5E6-1933F7AC42CC}" srcOrd="5" destOrd="0" presId="urn:microsoft.com/office/officeart/2008/layout/VerticalAccentList"/>
    <dgm:cxn modelId="{73C9A912-1EDB-4827-98AD-DF0BDBE121B1}" type="presParOf" srcId="{72D58350-C2B4-4CF1-8881-9ECA9D44EFFF}" destId="{02E68CE7-A74E-411D-A104-29759C1D693F}" srcOrd="6" destOrd="0" presId="urn:microsoft.com/office/officeart/2008/layout/VerticalAccentList"/>
    <dgm:cxn modelId="{41869C46-0FE3-4E91-B37E-ABC58262099C}" type="presParOf" srcId="{02E68CE7-A74E-411D-A104-29759C1D693F}" destId="{7FFDDB83-DCA8-4142-A03A-B321B7AF2554}" srcOrd="0" destOrd="0" presId="urn:microsoft.com/office/officeart/2008/layout/VerticalAccentList"/>
    <dgm:cxn modelId="{CBDCEA62-AAE8-4A77-9B64-B6DC3D550E1A}" type="presParOf" srcId="{72D58350-C2B4-4CF1-8881-9ECA9D44EFFF}" destId="{E853B761-A2CF-4541-9E4C-FC55FFB118B5}" srcOrd="7" destOrd="0" presId="urn:microsoft.com/office/officeart/2008/layout/VerticalAccentList"/>
    <dgm:cxn modelId="{D107702E-8F67-493C-8E6F-74BC29D9B54B}" type="presParOf" srcId="{E853B761-A2CF-4541-9E4C-FC55FFB118B5}" destId="{88E1085B-9C74-420F-AA41-2B72C34D1607}" srcOrd="0" destOrd="0" presId="urn:microsoft.com/office/officeart/2008/layout/VerticalAccentList"/>
    <dgm:cxn modelId="{36C840E6-2E96-4A95-9904-E5160A67AD9C}" type="presParOf" srcId="{E853B761-A2CF-4541-9E4C-FC55FFB118B5}" destId="{432336A1-2C27-4A33-8005-90FD417978E9}" srcOrd="1" destOrd="0" presId="urn:microsoft.com/office/officeart/2008/layout/VerticalAccentList"/>
    <dgm:cxn modelId="{DC207630-ECA6-4F45-88BF-81031C5AA301}" type="presParOf" srcId="{E853B761-A2CF-4541-9E4C-FC55FFB118B5}" destId="{75810F51-341D-4448-8B94-F10581AB94DF}" srcOrd="2" destOrd="0" presId="urn:microsoft.com/office/officeart/2008/layout/VerticalAccentList"/>
    <dgm:cxn modelId="{2F37AB4B-0A69-41D4-92CD-6BDADD4161F6}" type="presParOf" srcId="{E853B761-A2CF-4541-9E4C-FC55FFB118B5}" destId="{C8767AC9-A446-4AB5-9025-A48DBF802D4B}" srcOrd="3" destOrd="0" presId="urn:microsoft.com/office/officeart/2008/layout/VerticalAccentList"/>
    <dgm:cxn modelId="{A0E2661B-6FD4-4362-BE6B-64573EDC18C9}" type="presParOf" srcId="{E853B761-A2CF-4541-9E4C-FC55FFB118B5}" destId="{76876FAD-1F37-475B-B587-BBF269712411}" srcOrd="4" destOrd="0" presId="urn:microsoft.com/office/officeart/2008/layout/VerticalAccentList"/>
    <dgm:cxn modelId="{F1120A84-C7EE-47A6-9DDE-36EEEC088FB8}" type="presParOf" srcId="{E853B761-A2CF-4541-9E4C-FC55FFB118B5}" destId="{E8D95A1F-F76E-44FD-A62B-384AC903F784}" srcOrd="5" destOrd="0" presId="urn:microsoft.com/office/officeart/2008/layout/VerticalAccentList"/>
    <dgm:cxn modelId="{E45D4617-31BD-40E2-ACC4-F3BE42807548}" type="presParOf" srcId="{E853B761-A2CF-4541-9E4C-FC55FFB118B5}" destId="{EE766F4F-1308-49CB-A027-1372A2594DA0}" srcOrd="6" destOrd="0" presId="urn:microsoft.com/office/officeart/2008/layout/VerticalAccentList"/>
    <dgm:cxn modelId="{286720CF-878C-48B0-8CE9-9BE86D370A5D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67F9B7A-CCD4-4A66-A33B-544FB8667943}" type="presOf" srcId="{5569FD33-0FD7-410B-84EA-73C9233651D7}" destId="{77AA5CF1-38E5-489B-85EC-0F9A0CF5DBCF}" srcOrd="0" destOrd="0" presId="urn:microsoft.com/office/officeart/2008/layout/VerticalAccentList"/>
    <dgm:cxn modelId="{70FCCF32-6944-4656-9051-C2C80135AA25}" type="presOf" srcId="{1FDAF519-6E66-4967-BD1E-4BA0004CB9BD}" destId="{72D58350-C2B4-4CF1-8881-9ECA9D44EFFF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93EEB511-6A6F-4B37-A8BF-E8EC7122DEC6}" type="presOf" srcId="{A906806F-676D-4E06-ABC4-F4D6A06B6B9B}" destId="{29C121C8-D95C-437C-97B6-F4A2420DF77A}" srcOrd="0" destOrd="0" presId="urn:microsoft.com/office/officeart/2008/layout/VerticalAccentList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1340BED3-F035-4E69-9421-63CE172BCFB3}" type="presOf" srcId="{A0DB7B1F-709C-454E-8F52-863E08A61832}" destId="{7FFDDB83-DCA8-4142-A03A-B321B7AF2554}" srcOrd="0" destOrd="0" presId="urn:microsoft.com/office/officeart/2008/layout/VerticalAccentList"/>
    <dgm:cxn modelId="{379EB627-6C6A-4670-A384-026ADEBAC464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19D3B742-58FC-4085-8E25-2FDD0B13E97F}" type="presOf" srcId="{E71CDAD2-FCE0-4BDC-8E06-9CB9B9EA120F}" destId="{CD0BC075-B117-4FB8-BFAD-E65E541A96DD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102C7F4C-B4D5-40C8-BBDA-A2B26F8D34C2}" type="presOf" srcId="{3A0248F9-7599-4611-984D-8676BD314279}" destId="{681BD0AD-BE99-4762-B2AA-9CDD9B47E753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F9A89483-407F-41FC-BD86-55938B10FB60}" type="presParOf" srcId="{72D58350-C2B4-4CF1-8881-9ECA9D44EFFF}" destId="{C142E7D2-C071-43B8-AD1B-FE4543BF193F}" srcOrd="0" destOrd="0" presId="urn:microsoft.com/office/officeart/2008/layout/VerticalAccentList"/>
    <dgm:cxn modelId="{04862F08-56EB-4C11-8F70-F2362ED4CAC4}" type="presParOf" srcId="{C142E7D2-C071-43B8-AD1B-FE4543BF193F}" destId="{CD0BC075-B117-4FB8-BFAD-E65E541A96DD}" srcOrd="0" destOrd="0" presId="urn:microsoft.com/office/officeart/2008/layout/VerticalAccentList"/>
    <dgm:cxn modelId="{12A92D83-0C73-4EFB-A319-11CAD8C630DB}" type="presParOf" srcId="{72D58350-C2B4-4CF1-8881-9ECA9D44EFFF}" destId="{CEB98B24-35BD-43BD-8F42-0DEEEBB78B6D}" srcOrd="1" destOrd="0" presId="urn:microsoft.com/office/officeart/2008/layout/VerticalAccentList"/>
    <dgm:cxn modelId="{F2050568-C46A-4B34-BBB7-5EB96C224339}" type="presParOf" srcId="{CEB98B24-35BD-43BD-8F42-0DEEEBB78B6D}" destId="{3B681F04-7832-4A25-8D1D-5A412EBC19F6}" srcOrd="0" destOrd="0" presId="urn:microsoft.com/office/officeart/2008/layout/VerticalAccentList"/>
    <dgm:cxn modelId="{43D5E713-21E1-4680-8627-0828D41E268E}" type="presParOf" srcId="{CEB98B24-35BD-43BD-8F42-0DEEEBB78B6D}" destId="{ACADE920-434F-43A3-BBAE-D1794250B105}" srcOrd="1" destOrd="0" presId="urn:microsoft.com/office/officeart/2008/layout/VerticalAccentList"/>
    <dgm:cxn modelId="{FAC5E5B0-4AFD-453A-BF7A-4CA08A10945F}" type="presParOf" srcId="{CEB98B24-35BD-43BD-8F42-0DEEEBB78B6D}" destId="{8D241349-8111-486C-BBC1-4383C00FE198}" srcOrd="2" destOrd="0" presId="urn:microsoft.com/office/officeart/2008/layout/VerticalAccentList"/>
    <dgm:cxn modelId="{66EC51BF-5E63-4AF3-81BA-5361B0419254}" type="presParOf" srcId="{CEB98B24-35BD-43BD-8F42-0DEEEBB78B6D}" destId="{7BB89614-69E8-44ED-8A6A-884065AFDDE8}" srcOrd="3" destOrd="0" presId="urn:microsoft.com/office/officeart/2008/layout/VerticalAccentList"/>
    <dgm:cxn modelId="{3775F342-331E-488B-8BE4-72EAF950F766}" type="presParOf" srcId="{CEB98B24-35BD-43BD-8F42-0DEEEBB78B6D}" destId="{D15C8450-0C36-42B8-8AAA-7CF291B3C30D}" srcOrd="4" destOrd="0" presId="urn:microsoft.com/office/officeart/2008/layout/VerticalAccentList"/>
    <dgm:cxn modelId="{72CC89BB-B929-418D-A3B9-D5BB7F965631}" type="presParOf" srcId="{CEB98B24-35BD-43BD-8F42-0DEEEBB78B6D}" destId="{2E464E8D-4FAB-4BFC-8DF2-4D98A063C481}" srcOrd="5" destOrd="0" presId="urn:microsoft.com/office/officeart/2008/layout/VerticalAccentList"/>
    <dgm:cxn modelId="{DE98BDAE-7631-4557-858A-4C99ED26F3F5}" type="presParOf" srcId="{CEB98B24-35BD-43BD-8F42-0DEEEBB78B6D}" destId="{DE15FBC6-658E-4309-A9ED-533486B7FCC9}" srcOrd="6" destOrd="0" presId="urn:microsoft.com/office/officeart/2008/layout/VerticalAccentList"/>
    <dgm:cxn modelId="{B5644FCC-297C-4C40-927D-5D4192CD3579}" type="presParOf" srcId="{CEB98B24-35BD-43BD-8F42-0DEEEBB78B6D}" destId="{77AA5CF1-38E5-489B-85EC-0F9A0CF5DBCF}" srcOrd="7" destOrd="0" presId="urn:microsoft.com/office/officeart/2008/layout/VerticalAccentList"/>
    <dgm:cxn modelId="{CC6F949B-399A-4C5C-8C10-3789DB402F64}" type="presParOf" srcId="{72D58350-C2B4-4CF1-8881-9ECA9D44EFFF}" destId="{5D5691CF-FB17-4469-A1BA-9EB3DD1BCCD3}" srcOrd="2" destOrd="0" presId="urn:microsoft.com/office/officeart/2008/layout/VerticalAccentList"/>
    <dgm:cxn modelId="{7E93BC8B-1719-48EA-9C41-4AE5A5E226F9}" type="presParOf" srcId="{72D58350-C2B4-4CF1-8881-9ECA9D44EFFF}" destId="{7FDB6E56-1438-4E8D-A796-AD29200685D5}" srcOrd="3" destOrd="0" presId="urn:microsoft.com/office/officeart/2008/layout/VerticalAccentList"/>
    <dgm:cxn modelId="{CCA71E02-EFB7-4FF4-AD26-20426D4C63DD}" type="presParOf" srcId="{7FDB6E56-1438-4E8D-A796-AD29200685D5}" destId="{E0D4345B-328C-44AF-8472-91C190577F0B}" srcOrd="0" destOrd="0" presId="urn:microsoft.com/office/officeart/2008/layout/VerticalAccentList"/>
    <dgm:cxn modelId="{731171C4-8A1A-457B-AF4D-F8FFD10BBC36}" type="presParOf" srcId="{72D58350-C2B4-4CF1-8881-9ECA9D44EFFF}" destId="{22E1092A-CE56-4B63-B1E9-9F470A3F5D3B}" srcOrd="4" destOrd="0" presId="urn:microsoft.com/office/officeart/2008/layout/VerticalAccentList"/>
    <dgm:cxn modelId="{24C959EE-0B30-4D59-946B-CF46AAE9B611}" type="presParOf" srcId="{22E1092A-CE56-4B63-B1E9-9F470A3F5D3B}" destId="{9BD293F6-BC35-4179-931A-AABC0D7E376A}" srcOrd="0" destOrd="0" presId="urn:microsoft.com/office/officeart/2008/layout/VerticalAccentList"/>
    <dgm:cxn modelId="{EC73B004-5AAD-4993-9A40-AC31E70FDE92}" type="presParOf" srcId="{22E1092A-CE56-4B63-B1E9-9F470A3F5D3B}" destId="{4D005D71-0782-41A4-A480-C3D513D0DC41}" srcOrd="1" destOrd="0" presId="urn:microsoft.com/office/officeart/2008/layout/VerticalAccentList"/>
    <dgm:cxn modelId="{F8EDB248-CC47-4A02-B9B0-AEC46BD36BA5}" type="presParOf" srcId="{22E1092A-CE56-4B63-B1E9-9F470A3F5D3B}" destId="{06472F6B-7B76-4AB5-A623-EA2FBEF7A59E}" srcOrd="2" destOrd="0" presId="urn:microsoft.com/office/officeart/2008/layout/VerticalAccentList"/>
    <dgm:cxn modelId="{ADABE402-E251-4EC5-A8E2-D99131990BB3}" type="presParOf" srcId="{22E1092A-CE56-4B63-B1E9-9F470A3F5D3B}" destId="{707F2C67-910B-4343-B7BF-93E3DA320F15}" srcOrd="3" destOrd="0" presId="urn:microsoft.com/office/officeart/2008/layout/VerticalAccentList"/>
    <dgm:cxn modelId="{CE77F0BC-1486-4448-B893-C78CA3BF28F5}" type="presParOf" srcId="{22E1092A-CE56-4B63-B1E9-9F470A3F5D3B}" destId="{26E6A124-EC52-410C-A791-5DC9DB9ED802}" srcOrd="4" destOrd="0" presId="urn:microsoft.com/office/officeart/2008/layout/VerticalAccentList"/>
    <dgm:cxn modelId="{AB73C469-5914-4E0F-AC34-7F08BAD252B6}" type="presParOf" srcId="{22E1092A-CE56-4B63-B1E9-9F470A3F5D3B}" destId="{79759EF9-E8EB-4534-B2AD-72749132F5D4}" srcOrd="5" destOrd="0" presId="urn:microsoft.com/office/officeart/2008/layout/VerticalAccentList"/>
    <dgm:cxn modelId="{48FE3F7B-1161-4A03-BF2C-D5A003EC8D3E}" type="presParOf" srcId="{22E1092A-CE56-4B63-B1E9-9F470A3F5D3B}" destId="{DFDD114E-852B-439C-A877-0E9B4BE6FA91}" srcOrd="6" destOrd="0" presId="urn:microsoft.com/office/officeart/2008/layout/VerticalAccentList"/>
    <dgm:cxn modelId="{36295379-9B33-4288-BED0-47D6EFEFD05E}" type="presParOf" srcId="{22E1092A-CE56-4B63-B1E9-9F470A3F5D3B}" destId="{29C121C8-D95C-437C-97B6-F4A2420DF77A}" srcOrd="7" destOrd="0" presId="urn:microsoft.com/office/officeart/2008/layout/VerticalAccentList"/>
    <dgm:cxn modelId="{503C022D-13C3-49AC-ACE1-13C907C3C481}" type="presParOf" srcId="{72D58350-C2B4-4CF1-8881-9ECA9D44EFFF}" destId="{A4CB3A66-8BCF-43E8-B5E6-1933F7AC42CC}" srcOrd="5" destOrd="0" presId="urn:microsoft.com/office/officeart/2008/layout/VerticalAccentList"/>
    <dgm:cxn modelId="{4B8061C5-7220-4295-829F-B33A272CAD12}" type="presParOf" srcId="{72D58350-C2B4-4CF1-8881-9ECA9D44EFFF}" destId="{02E68CE7-A74E-411D-A104-29759C1D693F}" srcOrd="6" destOrd="0" presId="urn:microsoft.com/office/officeart/2008/layout/VerticalAccentList"/>
    <dgm:cxn modelId="{E46795F7-48CA-4CA5-BCED-0B81AB4253F1}" type="presParOf" srcId="{02E68CE7-A74E-411D-A104-29759C1D693F}" destId="{7FFDDB83-DCA8-4142-A03A-B321B7AF2554}" srcOrd="0" destOrd="0" presId="urn:microsoft.com/office/officeart/2008/layout/VerticalAccentList"/>
    <dgm:cxn modelId="{EC861CDC-E97B-48B5-948E-11BFE46C28D6}" type="presParOf" srcId="{72D58350-C2B4-4CF1-8881-9ECA9D44EFFF}" destId="{E853B761-A2CF-4541-9E4C-FC55FFB118B5}" srcOrd="7" destOrd="0" presId="urn:microsoft.com/office/officeart/2008/layout/VerticalAccentList"/>
    <dgm:cxn modelId="{4DA3496A-6728-4CBC-945F-BABF272C8DAF}" type="presParOf" srcId="{E853B761-A2CF-4541-9E4C-FC55FFB118B5}" destId="{88E1085B-9C74-420F-AA41-2B72C34D1607}" srcOrd="0" destOrd="0" presId="urn:microsoft.com/office/officeart/2008/layout/VerticalAccentList"/>
    <dgm:cxn modelId="{04529BDC-35BD-48FB-9E79-43960B8485EF}" type="presParOf" srcId="{E853B761-A2CF-4541-9E4C-FC55FFB118B5}" destId="{432336A1-2C27-4A33-8005-90FD417978E9}" srcOrd="1" destOrd="0" presId="urn:microsoft.com/office/officeart/2008/layout/VerticalAccentList"/>
    <dgm:cxn modelId="{3FA39A9B-9313-4B77-8FA4-8F07BC91C130}" type="presParOf" srcId="{E853B761-A2CF-4541-9E4C-FC55FFB118B5}" destId="{75810F51-341D-4448-8B94-F10581AB94DF}" srcOrd="2" destOrd="0" presId="urn:microsoft.com/office/officeart/2008/layout/VerticalAccentList"/>
    <dgm:cxn modelId="{999E4442-D6B8-4345-B542-E970D1DEA354}" type="presParOf" srcId="{E853B761-A2CF-4541-9E4C-FC55FFB118B5}" destId="{C8767AC9-A446-4AB5-9025-A48DBF802D4B}" srcOrd="3" destOrd="0" presId="urn:microsoft.com/office/officeart/2008/layout/VerticalAccentList"/>
    <dgm:cxn modelId="{ACC6BF5C-F7CC-4BDC-92CE-8472257829B2}" type="presParOf" srcId="{E853B761-A2CF-4541-9E4C-FC55FFB118B5}" destId="{76876FAD-1F37-475B-B587-BBF269712411}" srcOrd="4" destOrd="0" presId="urn:microsoft.com/office/officeart/2008/layout/VerticalAccentList"/>
    <dgm:cxn modelId="{2D70C634-BF09-494C-B308-9CB7E557843B}" type="presParOf" srcId="{E853B761-A2CF-4541-9E4C-FC55FFB118B5}" destId="{E8D95A1F-F76E-44FD-A62B-384AC903F784}" srcOrd="5" destOrd="0" presId="urn:microsoft.com/office/officeart/2008/layout/VerticalAccentList"/>
    <dgm:cxn modelId="{54B35FAD-4F06-4A6F-A6B5-425B9E675019}" type="presParOf" srcId="{E853B761-A2CF-4541-9E4C-FC55FFB118B5}" destId="{EE766F4F-1308-49CB-A027-1372A2594DA0}" srcOrd="6" destOrd="0" presId="urn:microsoft.com/office/officeart/2008/layout/VerticalAccentList"/>
    <dgm:cxn modelId="{378CA34F-D672-42B1-819E-29527495501E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2D52D3B-5054-44CA-8FA4-9EF74A6E9BDA}" type="presOf" srcId="{E71CDAD2-FCE0-4BDC-8E06-9CB9B9EA120F}" destId="{CD0BC075-B117-4FB8-BFAD-E65E541A96DD}" srcOrd="0" destOrd="0" presId="urn:microsoft.com/office/officeart/2008/layout/VerticalAccentList"/>
    <dgm:cxn modelId="{52FD2E69-A7C5-4D13-9CAA-61278C76D47C}" type="presOf" srcId="{3A0248F9-7599-4611-984D-8676BD314279}" destId="{681BD0AD-BE99-4762-B2AA-9CDD9B47E753}" srcOrd="0" destOrd="0" presId="urn:microsoft.com/office/officeart/2008/layout/VerticalAccentList"/>
    <dgm:cxn modelId="{E360EF44-71DA-4E76-A664-7B17E46DA1B5}" type="presOf" srcId="{1FDAF519-6E66-4967-BD1E-4BA0004CB9BD}" destId="{72D58350-C2B4-4CF1-8881-9ECA9D44EFF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0DD768B7-FC6E-47BE-A521-8E6A390FD97B}" type="presOf" srcId="{FF1CB57D-D8B0-4A1D-8F3B-E394673426CD}" destId="{E0D4345B-328C-44AF-8472-91C190577F0B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06CC5B85-64C4-44C1-B23A-8DD967F7A258}" type="presOf" srcId="{5569FD33-0FD7-410B-84EA-73C9233651D7}" destId="{77AA5CF1-38E5-489B-85EC-0F9A0CF5DBCF}" srcOrd="0" destOrd="0" presId="urn:microsoft.com/office/officeart/2008/layout/VerticalAccentList"/>
    <dgm:cxn modelId="{1D643262-6178-436C-AB32-966F72C22FFC}" type="presOf" srcId="{A0DB7B1F-709C-454E-8F52-863E08A61832}" destId="{7FFDDB83-DCA8-4142-A03A-B321B7AF2554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618C68B9-5A31-4549-A17E-39966FF09AD9}" type="presOf" srcId="{A906806F-676D-4E06-ABC4-F4D6A06B6B9B}" destId="{29C121C8-D95C-437C-97B6-F4A2420DF77A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73C9FAF5-8D60-46FD-8B99-BBA6943C55E7}" type="presParOf" srcId="{72D58350-C2B4-4CF1-8881-9ECA9D44EFFF}" destId="{C142E7D2-C071-43B8-AD1B-FE4543BF193F}" srcOrd="0" destOrd="0" presId="urn:microsoft.com/office/officeart/2008/layout/VerticalAccentList"/>
    <dgm:cxn modelId="{96EAF1EA-B823-4054-9469-A9A39FDDB51B}" type="presParOf" srcId="{C142E7D2-C071-43B8-AD1B-FE4543BF193F}" destId="{CD0BC075-B117-4FB8-BFAD-E65E541A96DD}" srcOrd="0" destOrd="0" presId="urn:microsoft.com/office/officeart/2008/layout/VerticalAccentList"/>
    <dgm:cxn modelId="{8D9F87D9-2BDA-4165-9462-E235C3D231A5}" type="presParOf" srcId="{72D58350-C2B4-4CF1-8881-9ECA9D44EFFF}" destId="{CEB98B24-35BD-43BD-8F42-0DEEEBB78B6D}" srcOrd="1" destOrd="0" presId="urn:microsoft.com/office/officeart/2008/layout/VerticalAccentList"/>
    <dgm:cxn modelId="{FB55F430-E1E4-4EC7-AFC5-ED13F5FFD669}" type="presParOf" srcId="{CEB98B24-35BD-43BD-8F42-0DEEEBB78B6D}" destId="{3B681F04-7832-4A25-8D1D-5A412EBC19F6}" srcOrd="0" destOrd="0" presId="urn:microsoft.com/office/officeart/2008/layout/VerticalAccentList"/>
    <dgm:cxn modelId="{284A1721-6C3C-42FC-B8CF-474E2592BD80}" type="presParOf" srcId="{CEB98B24-35BD-43BD-8F42-0DEEEBB78B6D}" destId="{ACADE920-434F-43A3-BBAE-D1794250B105}" srcOrd="1" destOrd="0" presId="urn:microsoft.com/office/officeart/2008/layout/VerticalAccentList"/>
    <dgm:cxn modelId="{315B77E4-9B60-4782-869B-6BFD5AB29141}" type="presParOf" srcId="{CEB98B24-35BD-43BD-8F42-0DEEEBB78B6D}" destId="{8D241349-8111-486C-BBC1-4383C00FE198}" srcOrd="2" destOrd="0" presId="urn:microsoft.com/office/officeart/2008/layout/VerticalAccentList"/>
    <dgm:cxn modelId="{B23559F9-9F26-4F34-B896-23DC1208F7D4}" type="presParOf" srcId="{CEB98B24-35BD-43BD-8F42-0DEEEBB78B6D}" destId="{7BB89614-69E8-44ED-8A6A-884065AFDDE8}" srcOrd="3" destOrd="0" presId="urn:microsoft.com/office/officeart/2008/layout/VerticalAccentList"/>
    <dgm:cxn modelId="{C8353A03-6027-4169-87CE-E8913E7E3B5B}" type="presParOf" srcId="{CEB98B24-35BD-43BD-8F42-0DEEEBB78B6D}" destId="{D15C8450-0C36-42B8-8AAA-7CF291B3C30D}" srcOrd="4" destOrd="0" presId="urn:microsoft.com/office/officeart/2008/layout/VerticalAccentList"/>
    <dgm:cxn modelId="{4CDF9710-5AFB-4266-9817-1F6856D95A26}" type="presParOf" srcId="{CEB98B24-35BD-43BD-8F42-0DEEEBB78B6D}" destId="{2E464E8D-4FAB-4BFC-8DF2-4D98A063C481}" srcOrd="5" destOrd="0" presId="urn:microsoft.com/office/officeart/2008/layout/VerticalAccentList"/>
    <dgm:cxn modelId="{FD12E1B1-8B12-4C47-B081-F78BACA0E1DA}" type="presParOf" srcId="{CEB98B24-35BD-43BD-8F42-0DEEEBB78B6D}" destId="{DE15FBC6-658E-4309-A9ED-533486B7FCC9}" srcOrd="6" destOrd="0" presId="urn:microsoft.com/office/officeart/2008/layout/VerticalAccentList"/>
    <dgm:cxn modelId="{CE68D84D-1BC0-4AA5-B613-5A88773987A4}" type="presParOf" srcId="{CEB98B24-35BD-43BD-8F42-0DEEEBB78B6D}" destId="{77AA5CF1-38E5-489B-85EC-0F9A0CF5DBCF}" srcOrd="7" destOrd="0" presId="urn:microsoft.com/office/officeart/2008/layout/VerticalAccentList"/>
    <dgm:cxn modelId="{8D7A2CF6-9991-4011-9C7E-4685F204380E}" type="presParOf" srcId="{72D58350-C2B4-4CF1-8881-9ECA9D44EFFF}" destId="{5D5691CF-FB17-4469-A1BA-9EB3DD1BCCD3}" srcOrd="2" destOrd="0" presId="urn:microsoft.com/office/officeart/2008/layout/VerticalAccentList"/>
    <dgm:cxn modelId="{45886A83-A0C2-41B7-BC57-21E8799EFA05}" type="presParOf" srcId="{72D58350-C2B4-4CF1-8881-9ECA9D44EFFF}" destId="{7FDB6E56-1438-4E8D-A796-AD29200685D5}" srcOrd="3" destOrd="0" presId="urn:microsoft.com/office/officeart/2008/layout/VerticalAccentList"/>
    <dgm:cxn modelId="{535D6DCE-55B8-4EC8-8E09-C78E4B51395B}" type="presParOf" srcId="{7FDB6E56-1438-4E8D-A796-AD29200685D5}" destId="{E0D4345B-328C-44AF-8472-91C190577F0B}" srcOrd="0" destOrd="0" presId="urn:microsoft.com/office/officeart/2008/layout/VerticalAccentList"/>
    <dgm:cxn modelId="{D328874B-42A3-4C36-B1EC-DBA80F533065}" type="presParOf" srcId="{72D58350-C2B4-4CF1-8881-9ECA9D44EFFF}" destId="{22E1092A-CE56-4B63-B1E9-9F470A3F5D3B}" srcOrd="4" destOrd="0" presId="urn:microsoft.com/office/officeart/2008/layout/VerticalAccentList"/>
    <dgm:cxn modelId="{7F2277ED-A583-447D-882E-F3FE1AC9A04C}" type="presParOf" srcId="{22E1092A-CE56-4B63-B1E9-9F470A3F5D3B}" destId="{9BD293F6-BC35-4179-931A-AABC0D7E376A}" srcOrd="0" destOrd="0" presId="urn:microsoft.com/office/officeart/2008/layout/VerticalAccentList"/>
    <dgm:cxn modelId="{C8A02C6D-AD70-4FD7-9FC4-ECE0B520348C}" type="presParOf" srcId="{22E1092A-CE56-4B63-B1E9-9F470A3F5D3B}" destId="{4D005D71-0782-41A4-A480-C3D513D0DC41}" srcOrd="1" destOrd="0" presId="urn:microsoft.com/office/officeart/2008/layout/VerticalAccentList"/>
    <dgm:cxn modelId="{AFE98F29-466D-4FC9-A40F-30BC59025BEF}" type="presParOf" srcId="{22E1092A-CE56-4B63-B1E9-9F470A3F5D3B}" destId="{06472F6B-7B76-4AB5-A623-EA2FBEF7A59E}" srcOrd="2" destOrd="0" presId="urn:microsoft.com/office/officeart/2008/layout/VerticalAccentList"/>
    <dgm:cxn modelId="{F85BC6BE-067B-4DA1-9496-17E42C653269}" type="presParOf" srcId="{22E1092A-CE56-4B63-B1E9-9F470A3F5D3B}" destId="{707F2C67-910B-4343-B7BF-93E3DA320F15}" srcOrd="3" destOrd="0" presId="urn:microsoft.com/office/officeart/2008/layout/VerticalAccentList"/>
    <dgm:cxn modelId="{749C3850-A369-4992-A0AD-EB53AC88DD55}" type="presParOf" srcId="{22E1092A-CE56-4B63-B1E9-9F470A3F5D3B}" destId="{26E6A124-EC52-410C-A791-5DC9DB9ED802}" srcOrd="4" destOrd="0" presId="urn:microsoft.com/office/officeart/2008/layout/VerticalAccentList"/>
    <dgm:cxn modelId="{C58176FF-96DA-482A-BD55-63DF5E2E64F4}" type="presParOf" srcId="{22E1092A-CE56-4B63-B1E9-9F470A3F5D3B}" destId="{79759EF9-E8EB-4534-B2AD-72749132F5D4}" srcOrd="5" destOrd="0" presId="urn:microsoft.com/office/officeart/2008/layout/VerticalAccentList"/>
    <dgm:cxn modelId="{1A5FAC60-2EB5-4091-946A-3BBE6AD17270}" type="presParOf" srcId="{22E1092A-CE56-4B63-B1E9-9F470A3F5D3B}" destId="{DFDD114E-852B-439C-A877-0E9B4BE6FA91}" srcOrd="6" destOrd="0" presId="urn:microsoft.com/office/officeart/2008/layout/VerticalAccentList"/>
    <dgm:cxn modelId="{0D9690B4-B5CF-4831-8503-E386AE8A7CEE}" type="presParOf" srcId="{22E1092A-CE56-4B63-B1E9-9F470A3F5D3B}" destId="{29C121C8-D95C-437C-97B6-F4A2420DF77A}" srcOrd="7" destOrd="0" presId="urn:microsoft.com/office/officeart/2008/layout/VerticalAccentList"/>
    <dgm:cxn modelId="{B2A62D4D-30AC-408D-BEC1-3108B417905F}" type="presParOf" srcId="{72D58350-C2B4-4CF1-8881-9ECA9D44EFFF}" destId="{A4CB3A66-8BCF-43E8-B5E6-1933F7AC42CC}" srcOrd="5" destOrd="0" presId="urn:microsoft.com/office/officeart/2008/layout/VerticalAccentList"/>
    <dgm:cxn modelId="{419B1B28-7537-46B3-8F79-BFC48D6F2EB7}" type="presParOf" srcId="{72D58350-C2B4-4CF1-8881-9ECA9D44EFFF}" destId="{02E68CE7-A74E-411D-A104-29759C1D693F}" srcOrd="6" destOrd="0" presId="urn:microsoft.com/office/officeart/2008/layout/VerticalAccentList"/>
    <dgm:cxn modelId="{3D72739A-3B3C-4AD0-BA54-FCCB471B0019}" type="presParOf" srcId="{02E68CE7-A74E-411D-A104-29759C1D693F}" destId="{7FFDDB83-DCA8-4142-A03A-B321B7AF2554}" srcOrd="0" destOrd="0" presId="urn:microsoft.com/office/officeart/2008/layout/VerticalAccentList"/>
    <dgm:cxn modelId="{95D5DAD7-B432-42B1-9252-403C1BA333E0}" type="presParOf" srcId="{72D58350-C2B4-4CF1-8881-9ECA9D44EFFF}" destId="{E853B761-A2CF-4541-9E4C-FC55FFB118B5}" srcOrd="7" destOrd="0" presId="urn:microsoft.com/office/officeart/2008/layout/VerticalAccentList"/>
    <dgm:cxn modelId="{6F9B2A72-CA44-4D35-AA77-21771BD9FD55}" type="presParOf" srcId="{E853B761-A2CF-4541-9E4C-FC55FFB118B5}" destId="{88E1085B-9C74-420F-AA41-2B72C34D1607}" srcOrd="0" destOrd="0" presId="urn:microsoft.com/office/officeart/2008/layout/VerticalAccentList"/>
    <dgm:cxn modelId="{84ED4AD6-DEBA-4D22-AB13-75EED97546B0}" type="presParOf" srcId="{E853B761-A2CF-4541-9E4C-FC55FFB118B5}" destId="{432336A1-2C27-4A33-8005-90FD417978E9}" srcOrd="1" destOrd="0" presId="urn:microsoft.com/office/officeart/2008/layout/VerticalAccentList"/>
    <dgm:cxn modelId="{F3D546BF-00AE-4376-ACD7-4B21A9141DA8}" type="presParOf" srcId="{E853B761-A2CF-4541-9E4C-FC55FFB118B5}" destId="{75810F51-341D-4448-8B94-F10581AB94DF}" srcOrd="2" destOrd="0" presId="urn:microsoft.com/office/officeart/2008/layout/VerticalAccentList"/>
    <dgm:cxn modelId="{9A63A448-EC6E-49DE-ABFB-D1271F96CB40}" type="presParOf" srcId="{E853B761-A2CF-4541-9E4C-FC55FFB118B5}" destId="{C8767AC9-A446-4AB5-9025-A48DBF802D4B}" srcOrd="3" destOrd="0" presId="urn:microsoft.com/office/officeart/2008/layout/VerticalAccentList"/>
    <dgm:cxn modelId="{97C20E27-432F-4710-999E-C9075B95D116}" type="presParOf" srcId="{E853B761-A2CF-4541-9E4C-FC55FFB118B5}" destId="{76876FAD-1F37-475B-B587-BBF269712411}" srcOrd="4" destOrd="0" presId="urn:microsoft.com/office/officeart/2008/layout/VerticalAccentList"/>
    <dgm:cxn modelId="{20E5093E-EB97-41E9-B87F-B01ED4923EC3}" type="presParOf" srcId="{E853B761-A2CF-4541-9E4C-FC55FFB118B5}" destId="{E8D95A1F-F76E-44FD-A62B-384AC903F784}" srcOrd="5" destOrd="0" presId="urn:microsoft.com/office/officeart/2008/layout/VerticalAccentList"/>
    <dgm:cxn modelId="{60D57C0F-5EF8-42BA-AE11-4308BA53348F}" type="presParOf" srcId="{E853B761-A2CF-4541-9E4C-FC55FFB118B5}" destId="{EE766F4F-1308-49CB-A027-1372A2594DA0}" srcOrd="6" destOrd="0" presId="urn:microsoft.com/office/officeart/2008/layout/VerticalAccentList"/>
    <dgm:cxn modelId="{6B826866-5DC9-4541-A42E-4AC34BEA93FD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A11D9CA8-AA0C-4029-9401-A75C79620567}" type="presOf" srcId="{1FDAF519-6E66-4967-BD1E-4BA0004CB9BD}" destId="{72D58350-C2B4-4CF1-8881-9ECA9D44EFFF}" srcOrd="0" destOrd="0" presId="urn:microsoft.com/office/officeart/2008/layout/VerticalAccentList"/>
    <dgm:cxn modelId="{3E16845C-D3BA-44F7-AB63-BAACB4E35143}" type="presOf" srcId="{A906806F-676D-4E06-ABC4-F4D6A06B6B9B}" destId="{29C121C8-D95C-437C-97B6-F4A2420DF77A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CBFC4A42-420C-4A13-8CAE-22A3FD24A5FB}" type="presOf" srcId="{FF1CB57D-D8B0-4A1D-8F3B-E394673426CD}" destId="{E0D4345B-328C-44AF-8472-91C190577F0B}" srcOrd="0" destOrd="0" presId="urn:microsoft.com/office/officeart/2008/layout/VerticalAccentList"/>
    <dgm:cxn modelId="{F2207AC4-FE23-411F-9929-AA0091B19DF1}" type="presOf" srcId="{3A0248F9-7599-4611-984D-8676BD314279}" destId="{681BD0AD-BE99-4762-B2AA-9CDD9B47E753}" srcOrd="0" destOrd="0" presId="urn:microsoft.com/office/officeart/2008/layout/VerticalAccentList"/>
    <dgm:cxn modelId="{A62D3301-920C-4B90-BDEE-8E579D9CA6EF}" type="presOf" srcId="{A0DB7B1F-709C-454E-8F52-863E08A61832}" destId="{7FFDDB83-DCA8-4142-A03A-B321B7AF2554}" srcOrd="0" destOrd="0" presId="urn:microsoft.com/office/officeart/2008/layout/VerticalAccentList"/>
    <dgm:cxn modelId="{EA69DBBB-4241-4913-B8A6-13CACCEDA594}" type="presParOf" srcId="{72D58350-C2B4-4CF1-8881-9ECA9D44EFFF}" destId="{7FDB6E56-1438-4E8D-A796-AD29200685D5}" srcOrd="0" destOrd="0" presId="urn:microsoft.com/office/officeart/2008/layout/VerticalAccentList"/>
    <dgm:cxn modelId="{37C897D0-7C58-4399-AA13-96E1544D7275}" type="presParOf" srcId="{7FDB6E56-1438-4E8D-A796-AD29200685D5}" destId="{E0D4345B-328C-44AF-8472-91C190577F0B}" srcOrd="0" destOrd="0" presId="urn:microsoft.com/office/officeart/2008/layout/VerticalAccentList"/>
    <dgm:cxn modelId="{1C1EB56B-A27C-4478-854F-A2528B293CDE}" type="presParOf" srcId="{72D58350-C2B4-4CF1-8881-9ECA9D44EFFF}" destId="{22E1092A-CE56-4B63-B1E9-9F470A3F5D3B}" srcOrd="1" destOrd="0" presId="urn:microsoft.com/office/officeart/2008/layout/VerticalAccentList"/>
    <dgm:cxn modelId="{46AC911D-65CA-4911-9227-3D049E2BE68C}" type="presParOf" srcId="{22E1092A-CE56-4B63-B1E9-9F470A3F5D3B}" destId="{9BD293F6-BC35-4179-931A-AABC0D7E376A}" srcOrd="0" destOrd="0" presId="urn:microsoft.com/office/officeart/2008/layout/VerticalAccentList"/>
    <dgm:cxn modelId="{F4997098-BB3E-4BA9-AC3E-B773886D8A49}" type="presParOf" srcId="{22E1092A-CE56-4B63-B1E9-9F470A3F5D3B}" destId="{4D005D71-0782-41A4-A480-C3D513D0DC41}" srcOrd="1" destOrd="0" presId="urn:microsoft.com/office/officeart/2008/layout/VerticalAccentList"/>
    <dgm:cxn modelId="{48D1CB42-70D3-4BBB-9AE0-7847DDD0B209}" type="presParOf" srcId="{22E1092A-CE56-4B63-B1E9-9F470A3F5D3B}" destId="{06472F6B-7B76-4AB5-A623-EA2FBEF7A59E}" srcOrd="2" destOrd="0" presId="urn:microsoft.com/office/officeart/2008/layout/VerticalAccentList"/>
    <dgm:cxn modelId="{3761A9C5-9FEC-4888-A9A2-06120A5CC854}" type="presParOf" srcId="{22E1092A-CE56-4B63-B1E9-9F470A3F5D3B}" destId="{707F2C67-910B-4343-B7BF-93E3DA320F15}" srcOrd="3" destOrd="0" presId="urn:microsoft.com/office/officeart/2008/layout/VerticalAccentList"/>
    <dgm:cxn modelId="{643D7321-88C8-47FD-B2F4-C61980DC6084}" type="presParOf" srcId="{22E1092A-CE56-4B63-B1E9-9F470A3F5D3B}" destId="{26E6A124-EC52-410C-A791-5DC9DB9ED802}" srcOrd="4" destOrd="0" presId="urn:microsoft.com/office/officeart/2008/layout/VerticalAccentList"/>
    <dgm:cxn modelId="{D678C5E1-4A4A-433C-9F9D-EEBF31B91FF1}" type="presParOf" srcId="{22E1092A-CE56-4B63-B1E9-9F470A3F5D3B}" destId="{79759EF9-E8EB-4534-B2AD-72749132F5D4}" srcOrd="5" destOrd="0" presId="urn:microsoft.com/office/officeart/2008/layout/VerticalAccentList"/>
    <dgm:cxn modelId="{C2A5CEC4-BEF6-441D-A977-42996D947006}" type="presParOf" srcId="{22E1092A-CE56-4B63-B1E9-9F470A3F5D3B}" destId="{DFDD114E-852B-439C-A877-0E9B4BE6FA91}" srcOrd="6" destOrd="0" presId="urn:microsoft.com/office/officeart/2008/layout/VerticalAccentList"/>
    <dgm:cxn modelId="{8CB44CBB-C69B-49F9-94A0-AC997A31F95B}" type="presParOf" srcId="{22E1092A-CE56-4B63-B1E9-9F470A3F5D3B}" destId="{29C121C8-D95C-437C-97B6-F4A2420DF77A}" srcOrd="7" destOrd="0" presId="urn:microsoft.com/office/officeart/2008/layout/VerticalAccentList"/>
    <dgm:cxn modelId="{F42BA95F-4075-42B4-8313-9065ED1A4B5B}" type="presParOf" srcId="{72D58350-C2B4-4CF1-8881-9ECA9D44EFFF}" destId="{A4CB3A66-8BCF-43E8-B5E6-1933F7AC42CC}" srcOrd="2" destOrd="0" presId="urn:microsoft.com/office/officeart/2008/layout/VerticalAccentList"/>
    <dgm:cxn modelId="{FB139C1A-D7EC-432A-8324-8F9E0295FAF3}" type="presParOf" srcId="{72D58350-C2B4-4CF1-8881-9ECA9D44EFFF}" destId="{02E68CE7-A74E-411D-A104-29759C1D693F}" srcOrd="3" destOrd="0" presId="urn:microsoft.com/office/officeart/2008/layout/VerticalAccentList"/>
    <dgm:cxn modelId="{091D34C0-0F52-456C-ADD1-F75A14DF0D08}" type="presParOf" srcId="{02E68CE7-A74E-411D-A104-29759C1D693F}" destId="{7FFDDB83-DCA8-4142-A03A-B321B7AF2554}" srcOrd="0" destOrd="0" presId="urn:microsoft.com/office/officeart/2008/layout/VerticalAccentList"/>
    <dgm:cxn modelId="{29082ED4-242D-487E-8737-8457EFCFD2F0}" type="presParOf" srcId="{72D58350-C2B4-4CF1-8881-9ECA9D44EFFF}" destId="{E853B761-A2CF-4541-9E4C-FC55FFB118B5}" srcOrd="4" destOrd="0" presId="urn:microsoft.com/office/officeart/2008/layout/VerticalAccentList"/>
    <dgm:cxn modelId="{F404FFDB-1DA0-440B-8C13-B582ED7AEF65}" type="presParOf" srcId="{E853B761-A2CF-4541-9E4C-FC55FFB118B5}" destId="{88E1085B-9C74-420F-AA41-2B72C34D1607}" srcOrd="0" destOrd="0" presId="urn:microsoft.com/office/officeart/2008/layout/VerticalAccentList"/>
    <dgm:cxn modelId="{18052363-11D5-4E47-A0B3-054365022101}" type="presParOf" srcId="{E853B761-A2CF-4541-9E4C-FC55FFB118B5}" destId="{432336A1-2C27-4A33-8005-90FD417978E9}" srcOrd="1" destOrd="0" presId="urn:microsoft.com/office/officeart/2008/layout/VerticalAccentList"/>
    <dgm:cxn modelId="{2A234D70-41C2-4BE7-95EC-4375142457C1}" type="presParOf" srcId="{E853B761-A2CF-4541-9E4C-FC55FFB118B5}" destId="{75810F51-341D-4448-8B94-F10581AB94DF}" srcOrd="2" destOrd="0" presId="urn:microsoft.com/office/officeart/2008/layout/VerticalAccentList"/>
    <dgm:cxn modelId="{A122B54E-6E08-494C-BBBE-C1BC50B21D88}" type="presParOf" srcId="{E853B761-A2CF-4541-9E4C-FC55FFB118B5}" destId="{C8767AC9-A446-4AB5-9025-A48DBF802D4B}" srcOrd="3" destOrd="0" presId="urn:microsoft.com/office/officeart/2008/layout/VerticalAccentList"/>
    <dgm:cxn modelId="{1D72296D-B964-4C93-AB22-E916F417142E}" type="presParOf" srcId="{E853B761-A2CF-4541-9E4C-FC55FFB118B5}" destId="{76876FAD-1F37-475B-B587-BBF269712411}" srcOrd="4" destOrd="0" presId="urn:microsoft.com/office/officeart/2008/layout/VerticalAccentList"/>
    <dgm:cxn modelId="{872FADEA-9382-4958-BDE9-2D9AF6AE7A23}" type="presParOf" srcId="{E853B761-A2CF-4541-9E4C-FC55FFB118B5}" destId="{E8D95A1F-F76E-44FD-A62B-384AC903F784}" srcOrd="5" destOrd="0" presId="urn:microsoft.com/office/officeart/2008/layout/VerticalAccentList"/>
    <dgm:cxn modelId="{6A3B5BCF-ECF2-4D58-832C-EFDDA7ABE6FB}" type="presParOf" srcId="{E853B761-A2CF-4541-9E4C-FC55FFB118B5}" destId="{EE766F4F-1308-49CB-A027-1372A2594DA0}" srcOrd="6" destOrd="0" presId="urn:microsoft.com/office/officeart/2008/layout/VerticalAccentList"/>
    <dgm:cxn modelId="{E72E8F88-538D-4301-9D0F-E2968589D682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 custLinFactNeighborX="3089" custLinFactNeighborY="10723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E784ECD6-D310-43B1-9AF0-35DBA7186A55}" type="presOf" srcId="{FF1CB57D-D8B0-4A1D-8F3B-E394673426CD}" destId="{E0D4345B-328C-44AF-8472-91C190577F0B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AA292758-694E-4B33-9B52-23172D9BAF61}" type="presOf" srcId="{A0DB7B1F-709C-454E-8F52-863E08A61832}" destId="{7FFDDB83-DCA8-4142-A03A-B321B7AF2554}" srcOrd="0" destOrd="0" presId="urn:microsoft.com/office/officeart/2008/layout/VerticalAccentList"/>
    <dgm:cxn modelId="{8954C26E-D481-41F5-BFC0-FB4DBC470962}" type="presOf" srcId="{A906806F-676D-4E06-ABC4-F4D6A06B6B9B}" destId="{29C121C8-D95C-437C-97B6-F4A2420DF77A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0C21110F-A81E-4ECC-9E6F-077846F20B7A}" type="presOf" srcId="{5569FD33-0FD7-410B-84EA-73C9233651D7}" destId="{77AA5CF1-38E5-489B-85EC-0F9A0CF5DBCF}" srcOrd="0" destOrd="0" presId="urn:microsoft.com/office/officeart/2008/layout/VerticalAccentList"/>
    <dgm:cxn modelId="{4A56049D-E32C-4115-B13D-D9A9582172C1}" type="presOf" srcId="{E71CDAD2-FCE0-4BDC-8E06-9CB9B9EA120F}" destId="{CD0BC075-B117-4FB8-BFAD-E65E541A96DD}" srcOrd="0" destOrd="0" presId="urn:microsoft.com/office/officeart/2008/layout/VerticalAccentList"/>
    <dgm:cxn modelId="{2750A14B-E804-469E-B2E0-1476025C465F}" type="presOf" srcId="{3A0248F9-7599-4611-984D-8676BD314279}" destId="{681BD0AD-BE99-4762-B2AA-9CDD9B47E753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B3BA3A32-C431-4EC1-A054-CD48810BF0C1}" type="presOf" srcId="{1FDAF519-6E66-4967-BD1E-4BA0004CB9BD}" destId="{72D58350-C2B4-4CF1-8881-9ECA9D44EFFF}" srcOrd="0" destOrd="0" presId="urn:microsoft.com/office/officeart/2008/layout/VerticalAccentList"/>
    <dgm:cxn modelId="{12143E76-8A53-4CC8-90D0-49A4DD3C075B}" type="presParOf" srcId="{72D58350-C2B4-4CF1-8881-9ECA9D44EFFF}" destId="{C142E7D2-C071-43B8-AD1B-FE4543BF193F}" srcOrd="0" destOrd="0" presId="urn:microsoft.com/office/officeart/2008/layout/VerticalAccentList"/>
    <dgm:cxn modelId="{5C356280-4769-4E1C-96AA-2E04425BC4F3}" type="presParOf" srcId="{C142E7D2-C071-43B8-AD1B-FE4543BF193F}" destId="{CD0BC075-B117-4FB8-BFAD-E65E541A96DD}" srcOrd="0" destOrd="0" presId="urn:microsoft.com/office/officeart/2008/layout/VerticalAccentList"/>
    <dgm:cxn modelId="{1D61403F-6A03-4FAA-BEC3-AABD9B3C6D1A}" type="presParOf" srcId="{72D58350-C2B4-4CF1-8881-9ECA9D44EFFF}" destId="{CEB98B24-35BD-43BD-8F42-0DEEEBB78B6D}" srcOrd="1" destOrd="0" presId="urn:microsoft.com/office/officeart/2008/layout/VerticalAccentList"/>
    <dgm:cxn modelId="{30652DDF-248C-4FEB-9BDE-415E6144FB8D}" type="presParOf" srcId="{CEB98B24-35BD-43BD-8F42-0DEEEBB78B6D}" destId="{3B681F04-7832-4A25-8D1D-5A412EBC19F6}" srcOrd="0" destOrd="0" presId="urn:microsoft.com/office/officeart/2008/layout/VerticalAccentList"/>
    <dgm:cxn modelId="{88F37980-6075-499F-9EBC-9D8F6AA1BBD3}" type="presParOf" srcId="{CEB98B24-35BD-43BD-8F42-0DEEEBB78B6D}" destId="{ACADE920-434F-43A3-BBAE-D1794250B105}" srcOrd="1" destOrd="0" presId="urn:microsoft.com/office/officeart/2008/layout/VerticalAccentList"/>
    <dgm:cxn modelId="{A37B407F-90EC-410E-B749-CFB2DD3C1AF5}" type="presParOf" srcId="{CEB98B24-35BD-43BD-8F42-0DEEEBB78B6D}" destId="{8D241349-8111-486C-BBC1-4383C00FE198}" srcOrd="2" destOrd="0" presId="urn:microsoft.com/office/officeart/2008/layout/VerticalAccentList"/>
    <dgm:cxn modelId="{E1914243-542B-4525-A708-972D7C004D05}" type="presParOf" srcId="{CEB98B24-35BD-43BD-8F42-0DEEEBB78B6D}" destId="{7BB89614-69E8-44ED-8A6A-884065AFDDE8}" srcOrd="3" destOrd="0" presId="urn:microsoft.com/office/officeart/2008/layout/VerticalAccentList"/>
    <dgm:cxn modelId="{09156D88-B21C-4834-978F-09E1A35F9684}" type="presParOf" srcId="{CEB98B24-35BD-43BD-8F42-0DEEEBB78B6D}" destId="{D15C8450-0C36-42B8-8AAA-7CF291B3C30D}" srcOrd="4" destOrd="0" presId="urn:microsoft.com/office/officeart/2008/layout/VerticalAccentList"/>
    <dgm:cxn modelId="{945FF554-EF1E-4AF1-9D11-1A64B6122045}" type="presParOf" srcId="{CEB98B24-35BD-43BD-8F42-0DEEEBB78B6D}" destId="{2E464E8D-4FAB-4BFC-8DF2-4D98A063C481}" srcOrd="5" destOrd="0" presId="urn:microsoft.com/office/officeart/2008/layout/VerticalAccentList"/>
    <dgm:cxn modelId="{839599DF-E89B-454A-BEF5-DB773993D0F0}" type="presParOf" srcId="{CEB98B24-35BD-43BD-8F42-0DEEEBB78B6D}" destId="{DE15FBC6-658E-4309-A9ED-533486B7FCC9}" srcOrd="6" destOrd="0" presId="urn:microsoft.com/office/officeart/2008/layout/VerticalAccentList"/>
    <dgm:cxn modelId="{675F50A1-4C2E-4B2F-9FE8-A66B52E2849F}" type="presParOf" srcId="{CEB98B24-35BD-43BD-8F42-0DEEEBB78B6D}" destId="{77AA5CF1-38E5-489B-85EC-0F9A0CF5DBCF}" srcOrd="7" destOrd="0" presId="urn:microsoft.com/office/officeart/2008/layout/VerticalAccentList"/>
    <dgm:cxn modelId="{9EBC19BB-08C2-401A-AA11-8BFADF5A91D1}" type="presParOf" srcId="{72D58350-C2B4-4CF1-8881-9ECA9D44EFFF}" destId="{5D5691CF-FB17-4469-A1BA-9EB3DD1BCCD3}" srcOrd="2" destOrd="0" presId="urn:microsoft.com/office/officeart/2008/layout/VerticalAccentList"/>
    <dgm:cxn modelId="{1AC716AF-AFED-4AF5-AA1A-7289F7FC095C}" type="presParOf" srcId="{72D58350-C2B4-4CF1-8881-9ECA9D44EFFF}" destId="{7FDB6E56-1438-4E8D-A796-AD29200685D5}" srcOrd="3" destOrd="0" presId="urn:microsoft.com/office/officeart/2008/layout/VerticalAccentList"/>
    <dgm:cxn modelId="{685B8DE1-5A1C-4CB7-A08B-1EC3D4B5EDD5}" type="presParOf" srcId="{7FDB6E56-1438-4E8D-A796-AD29200685D5}" destId="{E0D4345B-328C-44AF-8472-91C190577F0B}" srcOrd="0" destOrd="0" presId="urn:microsoft.com/office/officeart/2008/layout/VerticalAccentList"/>
    <dgm:cxn modelId="{5E837A57-1956-4256-89F3-D02477B5C554}" type="presParOf" srcId="{72D58350-C2B4-4CF1-8881-9ECA9D44EFFF}" destId="{22E1092A-CE56-4B63-B1E9-9F470A3F5D3B}" srcOrd="4" destOrd="0" presId="urn:microsoft.com/office/officeart/2008/layout/VerticalAccentList"/>
    <dgm:cxn modelId="{ED10C6D4-4262-484E-B09E-C71F2451DDA1}" type="presParOf" srcId="{22E1092A-CE56-4B63-B1E9-9F470A3F5D3B}" destId="{9BD293F6-BC35-4179-931A-AABC0D7E376A}" srcOrd="0" destOrd="0" presId="urn:microsoft.com/office/officeart/2008/layout/VerticalAccentList"/>
    <dgm:cxn modelId="{EDA70D52-524F-4075-92C3-79D9B12A69F4}" type="presParOf" srcId="{22E1092A-CE56-4B63-B1E9-9F470A3F5D3B}" destId="{4D005D71-0782-41A4-A480-C3D513D0DC41}" srcOrd="1" destOrd="0" presId="urn:microsoft.com/office/officeart/2008/layout/VerticalAccentList"/>
    <dgm:cxn modelId="{3193F75C-D5B1-44C5-BE81-663598BB5D20}" type="presParOf" srcId="{22E1092A-CE56-4B63-B1E9-9F470A3F5D3B}" destId="{06472F6B-7B76-4AB5-A623-EA2FBEF7A59E}" srcOrd="2" destOrd="0" presId="urn:microsoft.com/office/officeart/2008/layout/VerticalAccentList"/>
    <dgm:cxn modelId="{6E64B688-D948-48AD-89C6-2060C7EDF8C4}" type="presParOf" srcId="{22E1092A-CE56-4B63-B1E9-9F470A3F5D3B}" destId="{707F2C67-910B-4343-B7BF-93E3DA320F15}" srcOrd="3" destOrd="0" presId="urn:microsoft.com/office/officeart/2008/layout/VerticalAccentList"/>
    <dgm:cxn modelId="{6E556165-AB78-4878-8819-7952EAEA627D}" type="presParOf" srcId="{22E1092A-CE56-4B63-B1E9-9F470A3F5D3B}" destId="{26E6A124-EC52-410C-A791-5DC9DB9ED802}" srcOrd="4" destOrd="0" presId="urn:microsoft.com/office/officeart/2008/layout/VerticalAccentList"/>
    <dgm:cxn modelId="{D998405A-04C6-4DA3-87BE-EE50A6951892}" type="presParOf" srcId="{22E1092A-CE56-4B63-B1E9-9F470A3F5D3B}" destId="{79759EF9-E8EB-4534-B2AD-72749132F5D4}" srcOrd="5" destOrd="0" presId="urn:microsoft.com/office/officeart/2008/layout/VerticalAccentList"/>
    <dgm:cxn modelId="{6E6877B7-5053-4E79-AE5E-2AC17D57782E}" type="presParOf" srcId="{22E1092A-CE56-4B63-B1E9-9F470A3F5D3B}" destId="{DFDD114E-852B-439C-A877-0E9B4BE6FA91}" srcOrd="6" destOrd="0" presId="urn:microsoft.com/office/officeart/2008/layout/VerticalAccentList"/>
    <dgm:cxn modelId="{44686806-40FE-4F96-9B39-A4EBD1CA67EF}" type="presParOf" srcId="{22E1092A-CE56-4B63-B1E9-9F470A3F5D3B}" destId="{29C121C8-D95C-437C-97B6-F4A2420DF77A}" srcOrd="7" destOrd="0" presId="urn:microsoft.com/office/officeart/2008/layout/VerticalAccentList"/>
    <dgm:cxn modelId="{5309189A-14B3-4B4E-8DAD-8014A88ABC32}" type="presParOf" srcId="{72D58350-C2B4-4CF1-8881-9ECA9D44EFFF}" destId="{A4CB3A66-8BCF-43E8-B5E6-1933F7AC42CC}" srcOrd="5" destOrd="0" presId="urn:microsoft.com/office/officeart/2008/layout/VerticalAccentList"/>
    <dgm:cxn modelId="{E4704D7A-80CA-47BD-B4F1-F5AE1E72D738}" type="presParOf" srcId="{72D58350-C2B4-4CF1-8881-9ECA9D44EFFF}" destId="{02E68CE7-A74E-411D-A104-29759C1D693F}" srcOrd="6" destOrd="0" presId="urn:microsoft.com/office/officeart/2008/layout/VerticalAccentList"/>
    <dgm:cxn modelId="{87C1E424-3AD0-43D4-9699-FE747BB6E55B}" type="presParOf" srcId="{02E68CE7-A74E-411D-A104-29759C1D693F}" destId="{7FFDDB83-DCA8-4142-A03A-B321B7AF2554}" srcOrd="0" destOrd="0" presId="urn:microsoft.com/office/officeart/2008/layout/VerticalAccentList"/>
    <dgm:cxn modelId="{EFE60246-7C48-44BD-8CD9-E36B68D3D2C8}" type="presParOf" srcId="{72D58350-C2B4-4CF1-8881-9ECA9D44EFFF}" destId="{E853B761-A2CF-4541-9E4C-FC55FFB118B5}" srcOrd="7" destOrd="0" presId="urn:microsoft.com/office/officeart/2008/layout/VerticalAccentList"/>
    <dgm:cxn modelId="{A2F40CFC-273D-437C-98B4-D3A96211735F}" type="presParOf" srcId="{E853B761-A2CF-4541-9E4C-FC55FFB118B5}" destId="{88E1085B-9C74-420F-AA41-2B72C34D1607}" srcOrd="0" destOrd="0" presId="urn:microsoft.com/office/officeart/2008/layout/VerticalAccentList"/>
    <dgm:cxn modelId="{DB5A05D7-D528-41E6-9202-A2205E05F0B2}" type="presParOf" srcId="{E853B761-A2CF-4541-9E4C-FC55FFB118B5}" destId="{432336A1-2C27-4A33-8005-90FD417978E9}" srcOrd="1" destOrd="0" presId="urn:microsoft.com/office/officeart/2008/layout/VerticalAccentList"/>
    <dgm:cxn modelId="{E1BE9CBC-2B53-491A-BF34-5A34FA54596A}" type="presParOf" srcId="{E853B761-A2CF-4541-9E4C-FC55FFB118B5}" destId="{75810F51-341D-4448-8B94-F10581AB94DF}" srcOrd="2" destOrd="0" presId="urn:microsoft.com/office/officeart/2008/layout/VerticalAccentList"/>
    <dgm:cxn modelId="{E4260C33-8488-4235-A374-190B15EBFE7D}" type="presParOf" srcId="{E853B761-A2CF-4541-9E4C-FC55FFB118B5}" destId="{C8767AC9-A446-4AB5-9025-A48DBF802D4B}" srcOrd="3" destOrd="0" presId="urn:microsoft.com/office/officeart/2008/layout/VerticalAccentList"/>
    <dgm:cxn modelId="{2515336B-2350-4132-A85E-0A535D72B38A}" type="presParOf" srcId="{E853B761-A2CF-4541-9E4C-FC55FFB118B5}" destId="{76876FAD-1F37-475B-B587-BBF269712411}" srcOrd="4" destOrd="0" presId="urn:microsoft.com/office/officeart/2008/layout/VerticalAccentList"/>
    <dgm:cxn modelId="{9EF5F6C8-4574-4E86-BEC5-CBA0AE743B2D}" type="presParOf" srcId="{E853B761-A2CF-4541-9E4C-FC55FFB118B5}" destId="{E8D95A1F-F76E-44FD-A62B-384AC903F784}" srcOrd="5" destOrd="0" presId="urn:microsoft.com/office/officeart/2008/layout/VerticalAccentList"/>
    <dgm:cxn modelId="{4E3C8FF4-82DA-4A01-9A92-2F8E8D21BC31}" type="presParOf" srcId="{E853B761-A2CF-4541-9E4C-FC55FFB118B5}" destId="{EE766F4F-1308-49CB-A027-1372A2594DA0}" srcOrd="6" destOrd="0" presId="urn:microsoft.com/office/officeart/2008/layout/VerticalAccentList"/>
    <dgm:cxn modelId="{6D0C24B2-A320-4DEA-8A2D-7E8C54EFA9B3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3EBE210A-4BD6-4D70-B189-09C68F3B14E9}" type="presOf" srcId="{FF1CB57D-D8B0-4A1D-8F3B-E394673426CD}" destId="{E0D4345B-328C-44AF-8472-91C190577F0B}" srcOrd="0" destOrd="0" presId="urn:microsoft.com/office/officeart/2008/layout/VerticalAccentList"/>
    <dgm:cxn modelId="{2EE47D2A-983D-46EC-9007-45745A2817EA}" type="presOf" srcId="{A906806F-676D-4E06-ABC4-F4D6A06B6B9B}" destId="{29C121C8-D95C-437C-97B6-F4A2420DF77A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C7BE5E04-2FA0-4001-85BE-90D7AA80D3AF}" type="presOf" srcId="{A0DB7B1F-709C-454E-8F52-863E08A61832}" destId="{7FFDDB83-DCA8-4142-A03A-B321B7AF2554}" srcOrd="0" destOrd="0" presId="urn:microsoft.com/office/officeart/2008/layout/VerticalAccentList"/>
    <dgm:cxn modelId="{C957D034-5B40-4A60-B6D0-93500FC9E969}" type="presOf" srcId="{E71CDAD2-FCE0-4BDC-8E06-9CB9B9EA120F}" destId="{CD0BC075-B117-4FB8-BFAD-E65E541A96DD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E31ECAB7-CC87-414D-AE27-FC4CE9FE6667}" type="presOf" srcId="{3A0248F9-7599-4611-984D-8676BD314279}" destId="{681BD0AD-BE99-4762-B2AA-9CDD9B47E753}" srcOrd="0" destOrd="0" presId="urn:microsoft.com/office/officeart/2008/layout/VerticalAccentList"/>
    <dgm:cxn modelId="{949AEEF0-8AAF-4F5B-8956-C14A3C1FB1CC}" type="presOf" srcId="{1FDAF519-6E66-4967-BD1E-4BA0004CB9BD}" destId="{72D58350-C2B4-4CF1-8881-9ECA9D44EFFF}" srcOrd="0" destOrd="0" presId="urn:microsoft.com/office/officeart/2008/layout/VerticalAccentList"/>
    <dgm:cxn modelId="{B65D0593-1C09-4010-A5A3-622B8784EB58}" type="presOf" srcId="{5569FD33-0FD7-410B-84EA-73C9233651D7}" destId="{77AA5CF1-38E5-489B-85EC-0F9A0CF5DBCF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B854E332-8A59-4009-9BF3-D9E0C7BCCBF7}" type="presParOf" srcId="{72D58350-C2B4-4CF1-8881-9ECA9D44EFFF}" destId="{C142E7D2-C071-43B8-AD1B-FE4543BF193F}" srcOrd="0" destOrd="0" presId="urn:microsoft.com/office/officeart/2008/layout/VerticalAccentList"/>
    <dgm:cxn modelId="{1047EFEA-A59F-40D6-9320-EA1D1BA9A1B0}" type="presParOf" srcId="{C142E7D2-C071-43B8-AD1B-FE4543BF193F}" destId="{CD0BC075-B117-4FB8-BFAD-E65E541A96DD}" srcOrd="0" destOrd="0" presId="urn:microsoft.com/office/officeart/2008/layout/VerticalAccentList"/>
    <dgm:cxn modelId="{54974267-2932-4D1A-A45E-D48894891455}" type="presParOf" srcId="{72D58350-C2B4-4CF1-8881-9ECA9D44EFFF}" destId="{CEB98B24-35BD-43BD-8F42-0DEEEBB78B6D}" srcOrd="1" destOrd="0" presId="urn:microsoft.com/office/officeart/2008/layout/VerticalAccentList"/>
    <dgm:cxn modelId="{821E3D1A-2B47-4B72-B896-D8DED09C237C}" type="presParOf" srcId="{CEB98B24-35BD-43BD-8F42-0DEEEBB78B6D}" destId="{3B681F04-7832-4A25-8D1D-5A412EBC19F6}" srcOrd="0" destOrd="0" presId="urn:microsoft.com/office/officeart/2008/layout/VerticalAccentList"/>
    <dgm:cxn modelId="{3238D79E-2083-4C12-8298-9766D5A92D5E}" type="presParOf" srcId="{CEB98B24-35BD-43BD-8F42-0DEEEBB78B6D}" destId="{ACADE920-434F-43A3-BBAE-D1794250B105}" srcOrd="1" destOrd="0" presId="urn:microsoft.com/office/officeart/2008/layout/VerticalAccentList"/>
    <dgm:cxn modelId="{6672E11A-ED54-47B5-8516-0CECE1E6AB6E}" type="presParOf" srcId="{CEB98B24-35BD-43BD-8F42-0DEEEBB78B6D}" destId="{8D241349-8111-486C-BBC1-4383C00FE198}" srcOrd="2" destOrd="0" presId="urn:microsoft.com/office/officeart/2008/layout/VerticalAccentList"/>
    <dgm:cxn modelId="{204654BC-3013-499A-AC19-9A6F76154A17}" type="presParOf" srcId="{CEB98B24-35BD-43BD-8F42-0DEEEBB78B6D}" destId="{7BB89614-69E8-44ED-8A6A-884065AFDDE8}" srcOrd="3" destOrd="0" presId="urn:microsoft.com/office/officeart/2008/layout/VerticalAccentList"/>
    <dgm:cxn modelId="{14DB8444-6E1B-41FA-8EB0-32FC8ACDB651}" type="presParOf" srcId="{CEB98B24-35BD-43BD-8F42-0DEEEBB78B6D}" destId="{D15C8450-0C36-42B8-8AAA-7CF291B3C30D}" srcOrd="4" destOrd="0" presId="urn:microsoft.com/office/officeart/2008/layout/VerticalAccentList"/>
    <dgm:cxn modelId="{B587FDB7-84B0-4A42-9087-52B3F5CDD520}" type="presParOf" srcId="{CEB98B24-35BD-43BD-8F42-0DEEEBB78B6D}" destId="{2E464E8D-4FAB-4BFC-8DF2-4D98A063C481}" srcOrd="5" destOrd="0" presId="urn:microsoft.com/office/officeart/2008/layout/VerticalAccentList"/>
    <dgm:cxn modelId="{438993F1-6848-4CB8-A0A1-B2B6768CB3E7}" type="presParOf" srcId="{CEB98B24-35BD-43BD-8F42-0DEEEBB78B6D}" destId="{DE15FBC6-658E-4309-A9ED-533486B7FCC9}" srcOrd="6" destOrd="0" presId="urn:microsoft.com/office/officeart/2008/layout/VerticalAccentList"/>
    <dgm:cxn modelId="{07F7B66E-5A3A-419D-ACED-EE8FB32D1FEB}" type="presParOf" srcId="{CEB98B24-35BD-43BD-8F42-0DEEEBB78B6D}" destId="{77AA5CF1-38E5-489B-85EC-0F9A0CF5DBCF}" srcOrd="7" destOrd="0" presId="urn:microsoft.com/office/officeart/2008/layout/VerticalAccentList"/>
    <dgm:cxn modelId="{96A2F898-16AE-469B-AAC8-790E83FCB8B3}" type="presParOf" srcId="{72D58350-C2B4-4CF1-8881-9ECA9D44EFFF}" destId="{5D5691CF-FB17-4469-A1BA-9EB3DD1BCCD3}" srcOrd="2" destOrd="0" presId="urn:microsoft.com/office/officeart/2008/layout/VerticalAccentList"/>
    <dgm:cxn modelId="{64C0E2C0-C784-4A56-A8ED-8DCFFE40ED48}" type="presParOf" srcId="{72D58350-C2B4-4CF1-8881-9ECA9D44EFFF}" destId="{7FDB6E56-1438-4E8D-A796-AD29200685D5}" srcOrd="3" destOrd="0" presId="urn:microsoft.com/office/officeart/2008/layout/VerticalAccentList"/>
    <dgm:cxn modelId="{C866A757-E4B8-4AA4-8A89-930E642624EF}" type="presParOf" srcId="{7FDB6E56-1438-4E8D-A796-AD29200685D5}" destId="{E0D4345B-328C-44AF-8472-91C190577F0B}" srcOrd="0" destOrd="0" presId="urn:microsoft.com/office/officeart/2008/layout/VerticalAccentList"/>
    <dgm:cxn modelId="{C67D7FA6-0FF2-45A3-81A3-1C09B467F794}" type="presParOf" srcId="{72D58350-C2B4-4CF1-8881-9ECA9D44EFFF}" destId="{22E1092A-CE56-4B63-B1E9-9F470A3F5D3B}" srcOrd="4" destOrd="0" presId="urn:microsoft.com/office/officeart/2008/layout/VerticalAccentList"/>
    <dgm:cxn modelId="{AACEAC95-710D-4631-A531-BFAE988CA3AF}" type="presParOf" srcId="{22E1092A-CE56-4B63-B1E9-9F470A3F5D3B}" destId="{9BD293F6-BC35-4179-931A-AABC0D7E376A}" srcOrd="0" destOrd="0" presId="urn:microsoft.com/office/officeart/2008/layout/VerticalAccentList"/>
    <dgm:cxn modelId="{E94AF4F2-9ED8-4719-8840-598E79841DDE}" type="presParOf" srcId="{22E1092A-CE56-4B63-B1E9-9F470A3F5D3B}" destId="{4D005D71-0782-41A4-A480-C3D513D0DC41}" srcOrd="1" destOrd="0" presId="urn:microsoft.com/office/officeart/2008/layout/VerticalAccentList"/>
    <dgm:cxn modelId="{2B01E34B-EA8C-423E-8C1B-6962934EF87F}" type="presParOf" srcId="{22E1092A-CE56-4B63-B1E9-9F470A3F5D3B}" destId="{06472F6B-7B76-4AB5-A623-EA2FBEF7A59E}" srcOrd="2" destOrd="0" presId="urn:microsoft.com/office/officeart/2008/layout/VerticalAccentList"/>
    <dgm:cxn modelId="{BBBA0A4C-F1A4-4F27-A347-301635782F5E}" type="presParOf" srcId="{22E1092A-CE56-4B63-B1E9-9F470A3F5D3B}" destId="{707F2C67-910B-4343-B7BF-93E3DA320F15}" srcOrd="3" destOrd="0" presId="urn:microsoft.com/office/officeart/2008/layout/VerticalAccentList"/>
    <dgm:cxn modelId="{6D8E7768-3835-4E0B-AF1E-997320D3E908}" type="presParOf" srcId="{22E1092A-CE56-4B63-B1E9-9F470A3F5D3B}" destId="{26E6A124-EC52-410C-A791-5DC9DB9ED802}" srcOrd="4" destOrd="0" presId="urn:microsoft.com/office/officeart/2008/layout/VerticalAccentList"/>
    <dgm:cxn modelId="{C39E4CB8-4049-440F-80EA-A1AA19AC5EB5}" type="presParOf" srcId="{22E1092A-CE56-4B63-B1E9-9F470A3F5D3B}" destId="{79759EF9-E8EB-4534-B2AD-72749132F5D4}" srcOrd="5" destOrd="0" presId="urn:microsoft.com/office/officeart/2008/layout/VerticalAccentList"/>
    <dgm:cxn modelId="{D0E29499-1F7B-47ED-8B66-488D41D4FD49}" type="presParOf" srcId="{22E1092A-CE56-4B63-B1E9-9F470A3F5D3B}" destId="{DFDD114E-852B-439C-A877-0E9B4BE6FA91}" srcOrd="6" destOrd="0" presId="urn:microsoft.com/office/officeart/2008/layout/VerticalAccentList"/>
    <dgm:cxn modelId="{20229812-AC06-49B0-BA26-5CA26879FD10}" type="presParOf" srcId="{22E1092A-CE56-4B63-B1E9-9F470A3F5D3B}" destId="{29C121C8-D95C-437C-97B6-F4A2420DF77A}" srcOrd="7" destOrd="0" presId="urn:microsoft.com/office/officeart/2008/layout/VerticalAccentList"/>
    <dgm:cxn modelId="{3DDE029F-19E0-427B-B087-FB31F41FDE99}" type="presParOf" srcId="{72D58350-C2B4-4CF1-8881-9ECA9D44EFFF}" destId="{A4CB3A66-8BCF-43E8-B5E6-1933F7AC42CC}" srcOrd="5" destOrd="0" presId="urn:microsoft.com/office/officeart/2008/layout/VerticalAccentList"/>
    <dgm:cxn modelId="{ACCA01A6-1D61-43C1-83DB-362BD896AE0A}" type="presParOf" srcId="{72D58350-C2B4-4CF1-8881-9ECA9D44EFFF}" destId="{02E68CE7-A74E-411D-A104-29759C1D693F}" srcOrd="6" destOrd="0" presId="urn:microsoft.com/office/officeart/2008/layout/VerticalAccentList"/>
    <dgm:cxn modelId="{5408540B-CFE0-44D0-8779-227175D9E97A}" type="presParOf" srcId="{02E68CE7-A74E-411D-A104-29759C1D693F}" destId="{7FFDDB83-DCA8-4142-A03A-B321B7AF2554}" srcOrd="0" destOrd="0" presId="urn:microsoft.com/office/officeart/2008/layout/VerticalAccentList"/>
    <dgm:cxn modelId="{66A8F42C-7B89-49A9-BDC9-71BFA7D4428F}" type="presParOf" srcId="{72D58350-C2B4-4CF1-8881-9ECA9D44EFFF}" destId="{E853B761-A2CF-4541-9E4C-FC55FFB118B5}" srcOrd="7" destOrd="0" presId="urn:microsoft.com/office/officeart/2008/layout/VerticalAccentList"/>
    <dgm:cxn modelId="{9CD915DB-C5B6-4AB9-893E-F6FB33371BA7}" type="presParOf" srcId="{E853B761-A2CF-4541-9E4C-FC55FFB118B5}" destId="{88E1085B-9C74-420F-AA41-2B72C34D1607}" srcOrd="0" destOrd="0" presId="urn:microsoft.com/office/officeart/2008/layout/VerticalAccentList"/>
    <dgm:cxn modelId="{6C5F2DB8-AC95-4F58-8FDC-5789924693F0}" type="presParOf" srcId="{E853B761-A2CF-4541-9E4C-FC55FFB118B5}" destId="{432336A1-2C27-4A33-8005-90FD417978E9}" srcOrd="1" destOrd="0" presId="urn:microsoft.com/office/officeart/2008/layout/VerticalAccentList"/>
    <dgm:cxn modelId="{823F5899-767D-4532-9C98-2C1AD84596C6}" type="presParOf" srcId="{E853B761-A2CF-4541-9E4C-FC55FFB118B5}" destId="{75810F51-341D-4448-8B94-F10581AB94DF}" srcOrd="2" destOrd="0" presId="urn:microsoft.com/office/officeart/2008/layout/VerticalAccentList"/>
    <dgm:cxn modelId="{DB7744C3-F7E3-414C-92FF-B8D8CD58B172}" type="presParOf" srcId="{E853B761-A2CF-4541-9E4C-FC55FFB118B5}" destId="{C8767AC9-A446-4AB5-9025-A48DBF802D4B}" srcOrd="3" destOrd="0" presId="urn:microsoft.com/office/officeart/2008/layout/VerticalAccentList"/>
    <dgm:cxn modelId="{BD049933-9223-4B49-A5A5-FFE8679F2877}" type="presParOf" srcId="{E853B761-A2CF-4541-9E4C-FC55FFB118B5}" destId="{76876FAD-1F37-475B-B587-BBF269712411}" srcOrd="4" destOrd="0" presId="urn:microsoft.com/office/officeart/2008/layout/VerticalAccentList"/>
    <dgm:cxn modelId="{6EB5385D-F03C-4133-92BF-BB9E48281B00}" type="presParOf" srcId="{E853B761-A2CF-4541-9E4C-FC55FFB118B5}" destId="{E8D95A1F-F76E-44FD-A62B-384AC903F784}" srcOrd="5" destOrd="0" presId="urn:microsoft.com/office/officeart/2008/layout/VerticalAccentList"/>
    <dgm:cxn modelId="{E7289A8B-EF6B-42E8-B55E-2A3828421C95}" type="presParOf" srcId="{E853B761-A2CF-4541-9E4C-FC55FFB118B5}" destId="{EE766F4F-1308-49CB-A027-1372A2594DA0}" srcOrd="6" destOrd="0" presId="urn:microsoft.com/office/officeart/2008/layout/VerticalAccentList"/>
    <dgm:cxn modelId="{23FC5E2B-B242-45CF-8644-78CBAA98BA5D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566831-DE02-4633-B393-10E6C62A0BBC}" type="presOf" srcId="{E71CDAD2-FCE0-4BDC-8E06-9CB9B9EA120F}" destId="{CD0BC075-B117-4FB8-BFAD-E65E541A96DD}" srcOrd="0" destOrd="0" presId="urn:microsoft.com/office/officeart/2008/layout/VerticalAccentList"/>
    <dgm:cxn modelId="{BB180394-8E77-4BC8-99B5-C4668D7A7141}" type="presOf" srcId="{3A0248F9-7599-4611-984D-8676BD314279}" destId="{681BD0AD-BE99-4762-B2AA-9CDD9B47E753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AC380985-D624-4E31-9919-47A352960CE5}" type="presOf" srcId="{1FDAF519-6E66-4967-BD1E-4BA0004CB9BD}" destId="{72D58350-C2B4-4CF1-8881-9ECA9D44EFFF}" srcOrd="0" destOrd="0" presId="urn:microsoft.com/office/officeart/2008/layout/VerticalAccentList"/>
    <dgm:cxn modelId="{F9761F98-1401-4A56-954A-FEFA3972128B}" type="presOf" srcId="{A0DB7B1F-709C-454E-8F52-863E08A61832}" destId="{7FFDDB83-DCA8-4142-A03A-B321B7AF2554}" srcOrd="0" destOrd="0" presId="urn:microsoft.com/office/officeart/2008/layout/VerticalAccentList"/>
    <dgm:cxn modelId="{9345D010-50B2-4E9A-8045-A74242C9D406}" type="presOf" srcId="{FF1CB57D-D8B0-4A1D-8F3B-E394673426CD}" destId="{E0D4345B-328C-44AF-8472-91C190577F0B}" srcOrd="0" destOrd="0" presId="urn:microsoft.com/office/officeart/2008/layout/VerticalAccentList"/>
    <dgm:cxn modelId="{76054A3E-57E5-4F4D-AFDD-95F76CED7D99}" type="presOf" srcId="{5569FD33-0FD7-410B-84EA-73C9233651D7}" destId="{77AA5CF1-38E5-489B-85EC-0F9A0CF5DBC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8D0A9333-DEEF-4B33-8AF6-6CBB11B70982}" type="presOf" srcId="{A906806F-676D-4E06-ABC4-F4D6A06B6B9B}" destId="{29C121C8-D95C-437C-97B6-F4A2420DF77A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E16EB6A8-3022-46BA-A215-0FF749D61C5B}" type="presParOf" srcId="{72D58350-C2B4-4CF1-8881-9ECA9D44EFFF}" destId="{C142E7D2-C071-43B8-AD1B-FE4543BF193F}" srcOrd="0" destOrd="0" presId="urn:microsoft.com/office/officeart/2008/layout/VerticalAccentList"/>
    <dgm:cxn modelId="{1400D135-720C-4123-A6B3-C64DBF8CBB3A}" type="presParOf" srcId="{C142E7D2-C071-43B8-AD1B-FE4543BF193F}" destId="{CD0BC075-B117-4FB8-BFAD-E65E541A96DD}" srcOrd="0" destOrd="0" presId="urn:microsoft.com/office/officeart/2008/layout/VerticalAccentList"/>
    <dgm:cxn modelId="{3292559B-E23F-4465-A92F-C5509EE82F27}" type="presParOf" srcId="{72D58350-C2B4-4CF1-8881-9ECA9D44EFFF}" destId="{CEB98B24-35BD-43BD-8F42-0DEEEBB78B6D}" srcOrd="1" destOrd="0" presId="urn:microsoft.com/office/officeart/2008/layout/VerticalAccentList"/>
    <dgm:cxn modelId="{DADB2B0D-025B-4718-9471-B1566CE1C967}" type="presParOf" srcId="{CEB98B24-35BD-43BD-8F42-0DEEEBB78B6D}" destId="{3B681F04-7832-4A25-8D1D-5A412EBC19F6}" srcOrd="0" destOrd="0" presId="urn:microsoft.com/office/officeart/2008/layout/VerticalAccentList"/>
    <dgm:cxn modelId="{559CDAE8-2C04-4BD8-BF60-83A9A84F764D}" type="presParOf" srcId="{CEB98B24-35BD-43BD-8F42-0DEEEBB78B6D}" destId="{ACADE920-434F-43A3-BBAE-D1794250B105}" srcOrd="1" destOrd="0" presId="urn:microsoft.com/office/officeart/2008/layout/VerticalAccentList"/>
    <dgm:cxn modelId="{E6DFDFFB-1F78-42E7-9FCA-F12883E74067}" type="presParOf" srcId="{CEB98B24-35BD-43BD-8F42-0DEEEBB78B6D}" destId="{8D241349-8111-486C-BBC1-4383C00FE198}" srcOrd="2" destOrd="0" presId="urn:microsoft.com/office/officeart/2008/layout/VerticalAccentList"/>
    <dgm:cxn modelId="{C3DA6557-007F-4117-926A-6F488073586B}" type="presParOf" srcId="{CEB98B24-35BD-43BD-8F42-0DEEEBB78B6D}" destId="{7BB89614-69E8-44ED-8A6A-884065AFDDE8}" srcOrd="3" destOrd="0" presId="urn:microsoft.com/office/officeart/2008/layout/VerticalAccentList"/>
    <dgm:cxn modelId="{77BC59AB-711E-45A2-956F-FCA5A0B8171C}" type="presParOf" srcId="{CEB98B24-35BD-43BD-8F42-0DEEEBB78B6D}" destId="{D15C8450-0C36-42B8-8AAA-7CF291B3C30D}" srcOrd="4" destOrd="0" presId="urn:microsoft.com/office/officeart/2008/layout/VerticalAccentList"/>
    <dgm:cxn modelId="{20F6B43F-519E-4680-9C34-06E530EE8A96}" type="presParOf" srcId="{CEB98B24-35BD-43BD-8F42-0DEEEBB78B6D}" destId="{2E464E8D-4FAB-4BFC-8DF2-4D98A063C481}" srcOrd="5" destOrd="0" presId="urn:microsoft.com/office/officeart/2008/layout/VerticalAccentList"/>
    <dgm:cxn modelId="{15A79A0A-711A-40C3-BB36-FF1712F38FA0}" type="presParOf" srcId="{CEB98B24-35BD-43BD-8F42-0DEEEBB78B6D}" destId="{DE15FBC6-658E-4309-A9ED-533486B7FCC9}" srcOrd="6" destOrd="0" presId="urn:microsoft.com/office/officeart/2008/layout/VerticalAccentList"/>
    <dgm:cxn modelId="{759E5DE0-F3D6-4FD0-A8FA-451555ADD145}" type="presParOf" srcId="{CEB98B24-35BD-43BD-8F42-0DEEEBB78B6D}" destId="{77AA5CF1-38E5-489B-85EC-0F9A0CF5DBCF}" srcOrd="7" destOrd="0" presId="urn:microsoft.com/office/officeart/2008/layout/VerticalAccentList"/>
    <dgm:cxn modelId="{D3C6B884-40A4-4C2E-9861-144292D4A40B}" type="presParOf" srcId="{72D58350-C2B4-4CF1-8881-9ECA9D44EFFF}" destId="{5D5691CF-FB17-4469-A1BA-9EB3DD1BCCD3}" srcOrd="2" destOrd="0" presId="urn:microsoft.com/office/officeart/2008/layout/VerticalAccentList"/>
    <dgm:cxn modelId="{2AF78295-EE24-49A2-B7BF-EB30F45DE349}" type="presParOf" srcId="{72D58350-C2B4-4CF1-8881-9ECA9D44EFFF}" destId="{7FDB6E56-1438-4E8D-A796-AD29200685D5}" srcOrd="3" destOrd="0" presId="urn:microsoft.com/office/officeart/2008/layout/VerticalAccentList"/>
    <dgm:cxn modelId="{D1D6E542-0590-4859-B5E7-0E24199BCDF6}" type="presParOf" srcId="{7FDB6E56-1438-4E8D-A796-AD29200685D5}" destId="{E0D4345B-328C-44AF-8472-91C190577F0B}" srcOrd="0" destOrd="0" presId="urn:microsoft.com/office/officeart/2008/layout/VerticalAccentList"/>
    <dgm:cxn modelId="{849E251E-9FE9-4882-B6D2-EFD98D70477F}" type="presParOf" srcId="{72D58350-C2B4-4CF1-8881-9ECA9D44EFFF}" destId="{22E1092A-CE56-4B63-B1E9-9F470A3F5D3B}" srcOrd="4" destOrd="0" presId="urn:microsoft.com/office/officeart/2008/layout/VerticalAccentList"/>
    <dgm:cxn modelId="{E3A1FC13-0A92-4EEB-92F1-939FFFC16489}" type="presParOf" srcId="{22E1092A-CE56-4B63-B1E9-9F470A3F5D3B}" destId="{9BD293F6-BC35-4179-931A-AABC0D7E376A}" srcOrd="0" destOrd="0" presId="urn:microsoft.com/office/officeart/2008/layout/VerticalAccentList"/>
    <dgm:cxn modelId="{07FC5361-E517-4947-A461-ACE6E28A5291}" type="presParOf" srcId="{22E1092A-CE56-4B63-B1E9-9F470A3F5D3B}" destId="{4D005D71-0782-41A4-A480-C3D513D0DC41}" srcOrd="1" destOrd="0" presId="urn:microsoft.com/office/officeart/2008/layout/VerticalAccentList"/>
    <dgm:cxn modelId="{7BB5BAE7-F425-4DD6-B29E-002898E2EF59}" type="presParOf" srcId="{22E1092A-CE56-4B63-B1E9-9F470A3F5D3B}" destId="{06472F6B-7B76-4AB5-A623-EA2FBEF7A59E}" srcOrd="2" destOrd="0" presId="urn:microsoft.com/office/officeart/2008/layout/VerticalAccentList"/>
    <dgm:cxn modelId="{DA512585-85C0-444E-81CC-A8799C69537B}" type="presParOf" srcId="{22E1092A-CE56-4B63-B1E9-9F470A3F5D3B}" destId="{707F2C67-910B-4343-B7BF-93E3DA320F15}" srcOrd="3" destOrd="0" presId="urn:microsoft.com/office/officeart/2008/layout/VerticalAccentList"/>
    <dgm:cxn modelId="{4FBC5370-5FE9-4C98-863E-30C46D26E987}" type="presParOf" srcId="{22E1092A-CE56-4B63-B1E9-9F470A3F5D3B}" destId="{26E6A124-EC52-410C-A791-5DC9DB9ED802}" srcOrd="4" destOrd="0" presId="urn:microsoft.com/office/officeart/2008/layout/VerticalAccentList"/>
    <dgm:cxn modelId="{0E4F4B0D-B7B0-4228-8EE5-081C6A062A70}" type="presParOf" srcId="{22E1092A-CE56-4B63-B1E9-9F470A3F5D3B}" destId="{79759EF9-E8EB-4534-B2AD-72749132F5D4}" srcOrd="5" destOrd="0" presId="urn:microsoft.com/office/officeart/2008/layout/VerticalAccentList"/>
    <dgm:cxn modelId="{DA3508C1-B55E-407A-850B-C80D7C6F1136}" type="presParOf" srcId="{22E1092A-CE56-4B63-B1E9-9F470A3F5D3B}" destId="{DFDD114E-852B-439C-A877-0E9B4BE6FA91}" srcOrd="6" destOrd="0" presId="urn:microsoft.com/office/officeart/2008/layout/VerticalAccentList"/>
    <dgm:cxn modelId="{E2EED676-9A80-4A44-B4D0-278B230E81C9}" type="presParOf" srcId="{22E1092A-CE56-4B63-B1E9-9F470A3F5D3B}" destId="{29C121C8-D95C-437C-97B6-F4A2420DF77A}" srcOrd="7" destOrd="0" presId="urn:microsoft.com/office/officeart/2008/layout/VerticalAccentList"/>
    <dgm:cxn modelId="{F316B2DB-4FC4-4600-B186-D660A45E4235}" type="presParOf" srcId="{72D58350-C2B4-4CF1-8881-9ECA9D44EFFF}" destId="{A4CB3A66-8BCF-43E8-B5E6-1933F7AC42CC}" srcOrd="5" destOrd="0" presId="urn:microsoft.com/office/officeart/2008/layout/VerticalAccentList"/>
    <dgm:cxn modelId="{6942CFEB-DB17-4033-B972-15BEC6D40E8A}" type="presParOf" srcId="{72D58350-C2B4-4CF1-8881-9ECA9D44EFFF}" destId="{02E68CE7-A74E-411D-A104-29759C1D693F}" srcOrd="6" destOrd="0" presId="urn:microsoft.com/office/officeart/2008/layout/VerticalAccentList"/>
    <dgm:cxn modelId="{79A0E1A7-E69E-41A6-BA82-A91B7644F9ED}" type="presParOf" srcId="{02E68CE7-A74E-411D-A104-29759C1D693F}" destId="{7FFDDB83-DCA8-4142-A03A-B321B7AF2554}" srcOrd="0" destOrd="0" presId="urn:microsoft.com/office/officeart/2008/layout/VerticalAccentList"/>
    <dgm:cxn modelId="{AB62DD7D-5D8D-4B7C-8A7F-3B03C42810F1}" type="presParOf" srcId="{72D58350-C2B4-4CF1-8881-9ECA9D44EFFF}" destId="{E853B761-A2CF-4541-9E4C-FC55FFB118B5}" srcOrd="7" destOrd="0" presId="urn:microsoft.com/office/officeart/2008/layout/VerticalAccentList"/>
    <dgm:cxn modelId="{26FA2966-FFBE-4164-82E2-11AC548A0C1B}" type="presParOf" srcId="{E853B761-A2CF-4541-9E4C-FC55FFB118B5}" destId="{88E1085B-9C74-420F-AA41-2B72C34D1607}" srcOrd="0" destOrd="0" presId="urn:microsoft.com/office/officeart/2008/layout/VerticalAccentList"/>
    <dgm:cxn modelId="{F0CF820F-B111-49D7-888D-64959033A36A}" type="presParOf" srcId="{E853B761-A2CF-4541-9E4C-FC55FFB118B5}" destId="{432336A1-2C27-4A33-8005-90FD417978E9}" srcOrd="1" destOrd="0" presId="urn:microsoft.com/office/officeart/2008/layout/VerticalAccentList"/>
    <dgm:cxn modelId="{967EC025-1FA5-4743-8A09-A4F9CCC7F361}" type="presParOf" srcId="{E853B761-A2CF-4541-9E4C-FC55FFB118B5}" destId="{75810F51-341D-4448-8B94-F10581AB94DF}" srcOrd="2" destOrd="0" presId="urn:microsoft.com/office/officeart/2008/layout/VerticalAccentList"/>
    <dgm:cxn modelId="{9BDB611C-6C73-45B9-AD53-F08EE307C1DC}" type="presParOf" srcId="{E853B761-A2CF-4541-9E4C-FC55FFB118B5}" destId="{C8767AC9-A446-4AB5-9025-A48DBF802D4B}" srcOrd="3" destOrd="0" presId="urn:microsoft.com/office/officeart/2008/layout/VerticalAccentList"/>
    <dgm:cxn modelId="{BD78D877-645A-4057-861E-ECF8E933DE45}" type="presParOf" srcId="{E853B761-A2CF-4541-9E4C-FC55FFB118B5}" destId="{76876FAD-1F37-475B-B587-BBF269712411}" srcOrd="4" destOrd="0" presId="urn:microsoft.com/office/officeart/2008/layout/VerticalAccentList"/>
    <dgm:cxn modelId="{DDA46B7E-E2A5-4903-B5AA-61B557F2104C}" type="presParOf" srcId="{E853B761-A2CF-4541-9E4C-FC55FFB118B5}" destId="{E8D95A1F-F76E-44FD-A62B-384AC903F784}" srcOrd="5" destOrd="0" presId="urn:microsoft.com/office/officeart/2008/layout/VerticalAccentList"/>
    <dgm:cxn modelId="{C8E76A8D-9353-46EE-B9EE-9C3C7C016E09}" type="presParOf" srcId="{E853B761-A2CF-4541-9E4C-FC55FFB118B5}" destId="{EE766F4F-1308-49CB-A027-1372A2594DA0}" srcOrd="6" destOrd="0" presId="urn:microsoft.com/office/officeart/2008/layout/VerticalAccentList"/>
    <dgm:cxn modelId="{D43A50AC-BC48-4EB1-BA59-F8198B3E0EE6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4C1A0E3D-ACEF-43D7-BFF0-262461B8684E}" type="presOf" srcId="{A906806F-676D-4E06-ABC4-F4D6A06B6B9B}" destId="{29C121C8-D95C-437C-97B6-F4A2420DF77A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98F5EEFB-6D96-4724-BCEE-240562192D80}" type="presOf" srcId="{1FDAF519-6E66-4967-BD1E-4BA0004CB9BD}" destId="{72D58350-C2B4-4CF1-8881-9ECA9D44EFFF}" srcOrd="0" destOrd="0" presId="urn:microsoft.com/office/officeart/2008/layout/VerticalAccentList"/>
    <dgm:cxn modelId="{9A81DC0B-7DCC-4590-9810-DCB2AA33D2E2}" type="presOf" srcId="{FF1CB57D-D8B0-4A1D-8F3B-E394673426CD}" destId="{E0D4345B-328C-44AF-8472-91C190577F0B}" srcOrd="0" destOrd="0" presId="urn:microsoft.com/office/officeart/2008/layout/VerticalAccentList"/>
    <dgm:cxn modelId="{E5F86E05-5731-4360-A63C-EC6A0BDD5460}" type="presOf" srcId="{A0DB7B1F-709C-454E-8F52-863E08A61832}" destId="{7FFDDB83-DCA8-4142-A03A-B321B7AF2554}" srcOrd="0" destOrd="0" presId="urn:microsoft.com/office/officeart/2008/layout/VerticalAccentList"/>
    <dgm:cxn modelId="{AFE1DE16-A3A8-4241-A2E1-BF8B4283CC2E}" type="presOf" srcId="{3A0248F9-7599-4611-984D-8676BD314279}" destId="{681BD0AD-BE99-4762-B2AA-9CDD9B47E753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B5EB9C67-7E64-42AC-A8A4-05DCD4D13DCC}" type="presParOf" srcId="{72D58350-C2B4-4CF1-8881-9ECA9D44EFFF}" destId="{7FDB6E56-1438-4E8D-A796-AD29200685D5}" srcOrd="0" destOrd="0" presId="urn:microsoft.com/office/officeart/2008/layout/VerticalAccentList"/>
    <dgm:cxn modelId="{C6978352-F1B1-4319-BFE5-672CF1D6BCF1}" type="presParOf" srcId="{7FDB6E56-1438-4E8D-A796-AD29200685D5}" destId="{E0D4345B-328C-44AF-8472-91C190577F0B}" srcOrd="0" destOrd="0" presId="urn:microsoft.com/office/officeart/2008/layout/VerticalAccentList"/>
    <dgm:cxn modelId="{FBDE1382-F3FD-44FA-B3CA-6B169AE6EAFE}" type="presParOf" srcId="{72D58350-C2B4-4CF1-8881-9ECA9D44EFFF}" destId="{22E1092A-CE56-4B63-B1E9-9F470A3F5D3B}" srcOrd="1" destOrd="0" presId="urn:microsoft.com/office/officeart/2008/layout/VerticalAccentList"/>
    <dgm:cxn modelId="{94568FC6-264A-4F72-B945-D78724481AD9}" type="presParOf" srcId="{22E1092A-CE56-4B63-B1E9-9F470A3F5D3B}" destId="{9BD293F6-BC35-4179-931A-AABC0D7E376A}" srcOrd="0" destOrd="0" presId="urn:microsoft.com/office/officeart/2008/layout/VerticalAccentList"/>
    <dgm:cxn modelId="{7834F884-9C4B-48E8-82C7-99D411A45382}" type="presParOf" srcId="{22E1092A-CE56-4B63-B1E9-9F470A3F5D3B}" destId="{4D005D71-0782-41A4-A480-C3D513D0DC41}" srcOrd="1" destOrd="0" presId="urn:microsoft.com/office/officeart/2008/layout/VerticalAccentList"/>
    <dgm:cxn modelId="{99ED3632-FC62-4BC8-97BB-F54D7B437FD8}" type="presParOf" srcId="{22E1092A-CE56-4B63-B1E9-9F470A3F5D3B}" destId="{06472F6B-7B76-4AB5-A623-EA2FBEF7A59E}" srcOrd="2" destOrd="0" presId="urn:microsoft.com/office/officeart/2008/layout/VerticalAccentList"/>
    <dgm:cxn modelId="{A04FF560-151E-4145-8DA5-94D2ABDDE021}" type="presParOf" srcId="{22E1092A-CE56-4B63-B1E9-9F470A3F5D3B}" destId="{707F2C67-910B-4343-B7BF-93E3DA320F15}" srcOrd="3" destOrd="0" presId="urn:microsoft.com/office/officeart/2008/layout/VerticalAccentList"/>
    <dgm:cxn modelId="{0EBFDB5F-22F5-4366-A3A0-B5D0803CD5DB}" type="presParOf" srcId="{22E1092A-CE56-4B63-B1E9-9F470A3F5D3B}" destId="{26E6A124-EC52-410C-A791-5DC9DB9ED802}" srcOrd="4" destOrd="0" presId="urn:microsoft.com/office/officeart/2008/layout/VerticalAccentList"/>
    <dgm:cxn modelId="{461F73BF-2FF5-48D6-A4B1-EA127B8A8046}" type="presParOf" srcId="{22E1092A-CE56-4B63-B1E9-9F470A3F5D3B}" destId="{79759EF9-E8EB-4534-B2AD-72749132F5D4}" srcOrd="5" destOrd="0" presId="urn:microsoft.com/office/officeart/2008/layout/VerticalAccentList"/>
    <dgm:cxn modelId="{E09E3131-E8BF-4BCC-B555-D1C8C3B76614}" type="presParOf" srcId="{22E1092A-CE56-4B63-B1E9-9F470A3F5D3B}" destId="{DFDD114E-852B-439C-A877-0E9B4BE6FA91}" srcOrd="6" destOrd="0" presId="urn:microsoft.com/office/officeart/2008/layout/VerticalAccentList"/>
    <dgm:cxn modelId="{85E96E3E-F8BE-43D0-AA47-80410572A042}" type="presParOf" srcId="{22E1092A-CE56-4B63-B1E9-9F470A3F5D3B}" destId="{29C121C8-D95C-437C-97B6-F4A2420DF77A}" srcOrd="7" destOrd="0" presId="urn:microsoft.com/office/officeart/2008/layout/VerticalAccentList"/>
    <dgm:cxn modelId="{839B0841-E455-428B-AA59-19B6B5A74CF4}" type="presParOf" srcId="{72D58350-C2B4-4CF1-8881-9ECA9D44EFFF}" destId="{A4CB3A66-8BCF-43E8-B5E6-1933F7AC42CC}" srcOrd="2" destOrd="0" presId="urn:microsoft.com/office/officeart/2008/layout/VerticalAccentList"/>
    <dgm:cxn modelId="{3566D97C-6BB7-42E6-918D-E28156FE206D}" type="presParOf" srcId="{72D58350-C2B4-4CF1-8881-9ECA9D44EFFF}" destId="{02E68CE7-A74E-411D-A104-29759C1D693F}" srcOrd="3" destOrd="0" presId="urn:microsoft.com/office/officeart/2008/layout/VerticalAccentList"/>
    <dgm:cxn modelId="{BA5D073B-0847-435F-B7D3-4BF357DB9E48}" type="presParOf" srcId="{02E68CE7-A74E-411D-A104-29759C1D693F}" destId="{7FFDDB83-DCA8-4142-A03A-B321B7AF2554}" srcOrd="0" destOrd="0" presId="urn:microsoft.com/office/officeart/2008/layout/VerticalAccentList"/>
    <dgm:cxn modelId="{590E3815-79A0-4899-9E87-518B26F06379}" type="presParOf" srcId="{72D58350-C2B4-4CF1-8881-9ECA9D44EFFF}" destId="{E853B761-A2CF-4541-9E4C-FC55FFB118B5}" srcOrd="4" destOrd="0" presId="urn:microsoft.com/office/officeart/2008/layout/VerticalAccentList"/>
    <dgm:cxn modelId="{3DC2C575-8A05-44CA-B9FA-193DA0A6AE0D}" type="presParOf" srcId="{E853B761-A2CF-4541-9E4C-FC55FFB118B5}" destId="{88E1085B-9C74-420F-AA41-2B72C34D1607}" srcOrd="0" destOrd="0" presId="urn:microsoft.com/office/officeart/2008/layout/VerticalAccentList"/>
    <dgm:cxn modelId="{06460F69-463D-42C3-B742-B6A4023BC958}" type="presParOf" srcId="{E853B761-A2CF-4541-9E4C-FC55FFB118B5}" destId="{432336A1-2C27-4A33-8005-90FD417978E9}" srcOrd="1" destOrd="0" presId="urn:microsoft.com/office/officeart/2008/layout/VerticalAccentList"/>
    <dgm:cxn modelId="{6CE80D17-1F72-46EE-9D68-7A5F2316E48C}" type="presParOf" srcId="{E853B761-A2CF-4541-9E4C-FC55FFB118B5}" destId="{75810F51-341D-4448-8B94-F10581AB94DF}" srcOrd="2" destOrd="0" presId="urn:microsoft.com/office/officeart/2008/layout/VerticalAccentList"/>
    <dgm:cxn modelId="{B7771A03-93AA-4886-AD80-FE9BB786E862}" type="presParOf" srcId="{E853B761-A2CF-4541-9E4C-FC55FFB118B5}" destId="{C8767AC9-A446-4AB5-9025-A48DBF802D4B}" srcOrd="3" destOrd="0" presId="urn:microsoft.com/office/officeart/2008/layout/VerticalAccentList"/>
    <dgm:cxn modelId="{34072FDF-974D-435D-A71E-DE3BB0C8391E}" type="presParOf" srcId="{E853B761-A2CF-4541-9E4C-FC55FFB118B5}" destId="{76876FAD-1F37-475B-B587-BBF269712411}" srcOrd="4" destOrd="0" presId="urn:microsoft.com/office/officeart/2008/layout/VerticalAccentList"/>
    <dgm:cxn modelId="{CF145987-17C8-4E07-88C0-F4699721BA4E}" type="presParOf" srcId="{E853B761-A2CF-4541-9E4C-FC55FFB118B5}" destId="{E8D95A1F-F76E-44FD-A62B-384AC903F784}" srcOrd="5" destOrd="0" presId="urn:microsoft.com/office/officeart/2008/layout/VerticalAccentList"/>
    <dgm:cxn modelId="{CA53812A-C9B2-417D-BA24-70DAAC4CAF3B}" type="presParOf" srcId="{E853B761-A2CF-4541-9E4C-FC55FFB118B5}" destId="{EE766F4F-1308-49CB-A027-1372A2594DA0}" srcOrd="6" destOrd="0" presId="urn:microsoft.com/office/officeart/2008/layout/VerticalAccentList"/>
    <dgm:cxn modelId="{29A288ED-FBA2-4936-9685-6573F5D3B367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8E4A572-5AE7-40C6-89D3-EB9E7197FCCB}" type="presOf" srcId="{1FDAF519-6E66-4967-BD1E-4BA0004CB9BD}" destId="{72D58350-C2B4-4CF1-8881-9ECA9D44EFF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411C3EFD-4B39-4F27-BE23-2769309487B5}" type="presOf" srcId="{A906806F-676D-4E06-ABC4-F4D6A06B6B9B}" destId="{29C121C8-D95C-437C-97B6-F4A2420DF77A}" srcOrd="0" destOrd="0" presId="urn:microsoft.com/office/officeart/2008/layout/VerticalAccentList"/>
    <dgm:cxn modelId="{51CE375A-8A07-429C-B49A-C058AD511936}" type="presOf" srcId="{5569FD33-0FD7-410B-84EA-73C9233651D7}" destId="{77AA5CF1-38E5-489B-85EC-0F9A0CF5DBCF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DBDD01CF-2295-4F08-8D31-BBA9EAFC15E2}" type="presOf" srcId="{A0DB7B1F-709C-454E-8F52-863E08A61832}" destId="{7FFDDB83-DCA8-4142-A03A-B321B7AF2554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A8161426-0DB8-49FE-891A-5FBAAAC26968}" type="presOf" srcId="{3A0248F9-7599-4611-984D-8676BD314279}" destId="{681BD0AD-BE99-4762-B2AA-9CDD9B47E753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FF873842-A630-4544-8E2A-1F1F531F01EB}" type="presOf" srcId="{E71CDAD2-FCE0-4BDC-8E06-9CB9B9EA120F}" destId="{CD0BC075-B117-4FB8-BFAD-E65E541A96DD}" srcOrd="0" destOrd="0" presId="urn:microsoft.com/office/officeart/2008/layout/VerticalAccentList"/>
    <dgm:cxn modelId="{E2AB2415-0975-4364-B3A8-DB395272AB22}" type="presOf" srcId="{FF1CB57D-D8B0-4A1D-8F3B-E394673426CD}" destId="{E0D4345B-328C-44AF-8472-91C190577F0B}" srcOrd="0" destOrd="0" presId="urn:microsoft.com/office/officeart/2008/layout/VerticalAccentList"/>
    <dgm:cxn modelId="{B09F0CD1-F58E-4B4A-B788-B40B40900A58}" type="presParOf" srcId="{72D58350-C2B4-4CF1-8881-9ECA9D44EFFF}" destId="{C142E7D2-C071-43B8-AD1B-FE4543BF193F}" srcOrd="0" destOrd="0" presId="urn:microsoft.com/office/officeart/2008/layout/VerticalAccentList"/>
    <dgm:cxn modelId="{66F5C919-BB8D-4250-BA8A-4FB5B57BEEB8}" type="presParOf" srcId="{C142E7D2-C071-43B8-AD1B-FE4543BF193F}" destId="{CD0BC075-B117-4FB8-BFAD-E65E541A96DD}" srcOrd="0" destOrd="0" presId="urn:microsoft.com/office/officeart/2008/layout/VerticalAccentList"/>
    <dgm:cxn modelId="{3F4E17A8-775D-4211-81D0-9B9A482970D2}" type="presParOf" srcId="{72D58350-C2B4-4CF1-8881-9ECA9D44EFFF}" destId="{CEB98B24-35BD-43BD-8F42-0DEEEBB78B6D}" srcOrd="1" destOrd="0" presId="urn:microsoft.com/office/officeart/2008/layout/VerticalAccentList"/>
    <dgm:cxn modelId="{3CF4AE3E-1A24-44B3-9569-3C3D19390C5D}" type="presParOf" srcId="{CEB98B24-35BD-43BD-8F42-0DEEEBB78B6D}" destId="{3B681F04-7832-4A25-8D1D-5A412EBC19F6}" srcOrd="0" destOrd="0" presId="urn:microsoft.com/office/officeart/2008/layout/VerticalAccentList"/>
    <dgm:cxn modelId="{94ABF341-358C-479F-B35E-47FD0A32542A}" type="presParOf" srcId="{CEB98B24-35BD-43BD-8F42-0DEEEBB78B6D}" destId="{ACADE920-434F-43A3-BBAE-D1794250B105}" srcOrd="1" destOrd="0" presId="urn:microsoft.com/office/officeart/2008/layout/VerticalAccentList"/>
    <dgm:cxn modelId="{3919C6BB-F278-4ADC-B111-022ACFCFBCD9}" type="presParOf" srcId="{CEB98B24-35BD-43BD-8F42-0DEEEBB78B6D}" destId="{8D241349-8111-486C-BBC1-4383C00FE198}" srcOrd="2" destOrd="0" presId="urn:microsoft.com/office/officeart/2008/layout/VerticalAccentList"/>
    <dgm:cxn modelId="{AEB88ACF-1E5F-4D8D-8EE5-3AFA19D5470B}" type="presParOf" srcId="{CEB98B24-35BD-43BD-8F42-0DEEEBB78B6D}" destId="{7BB89614-69E8-44ED-8A6A-884065AFDDE8}" srcOrd="3" destOrd="0" presId="urn:microsoft.com/office/officeart/2008/layout/VerticalAccentList"/>
    <dgm:cxn modelId="{C46070E1-1C5E-44BB-8E5F-B503C62943D2}" type="presParOf" srcId="{CEB98B24-35BD-43BD-8F42-0DEEEBB78B6D}" destId="{D15C8450-0C36-42B8-8AAA-7CF291B3C30D}" srcOrd="4" destOrd="0" presId="urn:microsoft.com/office/officeart/2008/layout/VerticalAccentList"/>
    <dgm:cxn modelId="{26C87792-829C-43EB-BA6B-C954DCFB1112}" type="presParOf" srcId="{CEB98B24-35BD-43BD-8F42-0DEEEBB78B6D}" destId="{2E464E8D-4FAB-4BFC-8DF2-4D98A063C481}" srcOrd="5" destOrd="0" presId="urn:microsoft.com/office/officeart/2008/layout/VerticalAccentList"/>
    <dgm:cxn modelId="{5D0ED6B3-CB81-4283-8D27-CEDE47F3878B}" type="presParOf" srcId="{CEB98B24-35BD-43BD-8F42-0DEEEBB78B6D}" destId="{DE15FBC6-658E-4309-A9ED-533486B7FCC9}" srcOrd="6" destOrd="0" presId="urn:microsoft.com/office/officeart/2008/layout/VerticalAccentList"/>
    <dgm:cxn modelId="{ACC82571-C07C-4D2B-B509-1187B846285B}" type="presParOf" srcId="{CEB98B24-35BD-43BD-8F42-0DEEEBB78B6D}" destId="{77AA5CF1-38E5-489B-85EC-0F9A0CF5DBCF}" srcOrd="7" destOrd="0" presId="urn:microsoft.com/office/officeart/2008/layout/VerticalAccentList"/>
    <dgm:cxn modelId="{FEB20978-E6E4-4D51-B627-2B5F06B9C38F}" type="presParOf" srcId="{72D58350-C2B4-4CF1-8881-9ECA9D44EFFF}" destId="{5D5691CF-FB17-4469-A1BA-9EB3DD1BCCD3}" srcOrd="2" destOrd="0" presId="urn:microsoft.com/office/officeart/2008/layout/VerticalAccentList"/>
    <dgm:cxn modelId="{EF888989-9791-4EE0-80A6-14A2DB959C35}" type="presParOf" srcId="{72D58350-C2B4-4CF1-8881-9ECA9D44EFFF}" destId="{7FDB6E56-1438-4E8D-A796-AD29200685D5}" srcOrd="3" destOrd="0" presId="urn:microsoft.com/office/officeart/2008/layout/VerticalAccentList"/>
    <dgm:cxn modelId="{696E9CF2-05BE-480C-A7E0-CC1E046206A8}" type="presParOf" srcId="{7FDB6E56-1438-4E8D-A796-AD29200685D5}" destId="{E0D4345B-328C-44AF-8472-91C190577F0B}" srcOrd="0" destOrd="0" presId="urn:microsoft.com/office/officeart/2008/layout/VerticalAccentList"/>
    <dgm:cxn modelId="{6A18EC72-C089-4285-9704-BC2CF3F24A7A}" type="presParOf" srcId="{72D58350-C2B4-4CF1-8881-9ECA9D44EFFF}" destId="{22E1092A-CE56-4B63-B1E9-9F470A3F5D3B}" srcOrd="4" destOrd="0" presId="urn:microsoft.com/office/officeart/2008/layout/VerticalAccentList"/>
    <dgm:cxn modelId="{1991CFAA-D313-4590-A5FF-0343B4433DF4}" type="presParOf" srcId="{22E1092A-CE56-4B63-B1E9-9F470A3F5D3B}" destId="{9BD293F6-BC35-4179-931A-AABC0D7E376A}" srcOrd="0" destOrd="0" presId="urn:microsoft.com/office/officeart/2008/layout/VerticalAccentList"/>
    <dgm:cxn modelId="{00F1C3D3-EC6E-4E36-AB23-E4F7D5DA5DC0}" type="presParOf" srcId="{22E1092A-CE56-4B63-B1E9-9F470A3F5D3B}" destId="{4D005D71-0782-41A4-A480-C3D513D0DC41}" srcOrd="1" destOrd="0" presId="urn:microsoft.com/office/officeart/2008/layout/VerticalAccentList"/>
    <dgm:cxn modelId="{DB3D73B4-D34E-4C61-A86B-A4E7EB4F09A8}" type="presParOf" srcId="{22E1092A-CE56-4B63-B1E9-9F470A3F5D3B}" destId="{06472F6B-7B76-4AB5-A623-EA2FBEF7A59E}" srcOrd="2" destOrd="0" presId="urn:microsoft.com/office/officeart/2008/layout/VerticalAccentList"/>
    <dgm:cxn modelId="{52434289-9A34-419E-9FF6-8AB7B084F845}" type="presParOf" srcId="{22E1092A-CE56-4B63-B1E9-9F470A3F5D3B}" destId="{707F2C67-910B-4343-B7BF-93E3DA320F15}" srcOrd="3" destOrd="0" presId="urn:microsoft.com/office/officeart/2008/layout/VerticalAccentList"/>
    <dgm:cxn modelId="{334539A0-0C15-435C-99C2-0A75F9FB3FBB}" type="presParOf" srcId="{22E1092A-CE56-4B63-B1E9-9F470A3F5D3B}" destId="{26E6A124-EC52-410C-A791-5DC9DB9ED802}" srcOrd="4" destOrd="0" presId="urn:microsoft.com/office/officeart/2008/layout/VerticalAccentList"/>
    <dgm:cxn modelId="{A5055A4D-209B-4812-924A-491BFBE38C54}" type="presParOf" srcId="{22E1092A-CE56-4B63-B1E9-9F470A3F5D3B}" destId="{79759EF9-E8EB-4534-B2AD-72749132F5D4}" srcOrd="5" destOrd="0" presId="urn:microsoft.com/office/officeart/2008/layout/VerticalAccentList"/>
    <dgm:cxn modelId="{FEE2EF77-551A-416E-A95B-A719AFC7947A}" type="presParOf" srcId="{22E1092A-CE56-4B63-B1E9-9F470A3F5D3B}" destId="{DFDD114E-852B-439C-A877-0E9B4BE6FA91}" srcOrd="6" destOrd="0" presId="urn:microsoft.com/office/officeart/2008/layout/VerticalAccentList"/>
    <dgm:cxn modelId="{B63F7E2A-976A-4DA2-9B39-D64EFB9010FA}" type="presParOf" srcId="{22E1092A-CE56-4B63-B1E9-9F470A3F5D3B}" destId="{29C121C8-D95C-437C-97B6-F4A2420DF77A}" srcOrd="7" destOrd="0" presId="urn:microsoft.com/office/officeart/2008/layout/VerticalAccentList"/>
    <dgm:cxn modelId="{7B8AA41F-463B-4BFF-8BBC-12CB3429C593}" type="presParOf" srcId="{72D58350-C2B4-4CF1-8881-9ECA9D44EFFF}" destId="{A4CB3A66-8BCF-43E8-B5E6-1933F7AC42CC}" srcOrd="5" destOrd="0" presId="urn:microsoft.com/office/officeart/2008/layout/VerticalAccentList"/>
    <dgm:cxn modelId="{11BA35F2-7FB3-4268-9365-DD8840BB73EC}" type="presParOf" srcId="{72D58350-C2B4-4CF1-8881-9ECA9D44EFFF}" destId="{02E68CE7-A74E-411D-A104-29759C1D693F}" srcOrd="6" destOrd="0" presId="urn:microsoft.com/office/officeart/2008/layout/VerticalAccentList"/>
    <dgm:cxn modelId="{98D07E7C-E823-44BC-AB1C-14A4B9A3A1C4}" type="presParOf" srcId="{02E68CE7-A74E-411D-A104-29759C1D693F}" destId="{7FFDDB83-DCA8-4142-A03A-B321B7AF2554}" srcOrd="0" destOrd="0" presId="urn:microsoft.com/office/officeart/2008/layout/VerticalAccentList"/>
    <dgm:cxn modelId="{04609796-D41D-4619-B6BC-AEAB8E3EC13F}" type="presParOf" srcId="{72D58350-C2B4-4CF1-8881-9ECA9D44EFFF}" destId="{E853B761-A2CF-4541-9E4C-FC55FFB118B5}" srcOrd="7" destOrd="0" presId="urn:microsoft.com/office/officeart/2008/layout/VerticalAccentList"/>
    <dgm:cxn modelId="{EA7E1A3B-A327-4638-9CDF-6BC4B9111AE4}" type="presParOf" srcId="{E853B761-A2CF-4541-9E4C-FC55FFB118B5}" destId="{88E1085B-9C74-420F-AA41-2B72C34D1607}" srcOrd="0" destOrd="0" presId="urn:microsoft.com/office/officeart/2008/layout/VerticalAccentList"/>
    <dgm:cxn modelId="{DA7734DC-5F93-4EAE-AFB4-FDCBD467906A}" type="presParOf" srcId="{E853B761-A2CF-4541-9E4C-FC55FFB118B5}" destId="{432336A1-2C27-4A33-8005-90FD417978E9}" srcOrd="1" destOrd="0" presId="urn:microsoft.com/office/officeart/2008/layout/VerticalAccentList"/>
    <dgm:cxn modelId="{E33AA557-6E5F-44DC-89CB-6BA278412F11}" type="presParOf" srcId="{E853B761-A2CF-4541-9E4C-FC55FFB118B5}" destId="{75810F51-341D-4448-8B94-F10581AB94DF}" srcOrd="2" destOrd="0" presId="urn:microsoft.com/office/officeart/2008/layout/VerticalAccentList"/>
    <dgm:cxn modelId="{105F08CB-DD12-48DF-BABC-3BDED5CAA6BA}" type="presParOf" srcId="{E853B761-A2CF-4541-9E4C-FC55FFB118B5}" destId="{C8767AC9-A446-4AB5-9025-A48DBF802D4B}" srcOrd="3" destOrd="0" presId="urn:microsoft.com/office/officeart/2008/layout/VerticalAccentList"/>
    <dgm:cxn modelId="{D21CE59E-6C4E-4093-BCD2-F2DAD786FE1B}" type="presParOf" srcId="{E853B761-A2CF-4541-9E4C-FC55FFB118B5}" destId="{76876FAD-1F37-475B-B587-BBF269712411}" srcOrd="4" destOrd="0" presId="urn:microsoft.com/office/officeart/2008/layout/VerticalAccentList"/>
    <dgm:cxn modelId="{64DEAC01-710F-44C9-BC90-C2AEA236669A}" type="presParOf" srcId="{E853B761-A2CF-4541-9E4C-FC55FFB118B5}" destId="{E8D95A1F-F76E-44FD-A62B-384AC903F784}" srcOrd="5" destOrd="0" presId="urn:microsoft.com/office/officeart/2008/layout/VerticalAccentList"/>
    <dgm:cxn modelId="{FD91778E-4D35-45D1-B671-1013757FF7F3}" type="presParOf" srcId="{E853B761-A2CF-4541-9E4C-FC55FFB118B5}" destId="{EE766F4F-1308-49CB-A027-1372A2594DA0}" srcOrd="6" destOrd="0" presId="urn:microsoft.com/office/officeart/2008/layout/VerticalAccentList"/>
    <dgm:cxn modelId="{98BF9660-9A78-4B5B-9879-6CD8283CE330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 custLinFactNeighborX="-6125" custLinFactNeighborY="189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FC2FFD-2D5E-405B-BCB6-76335F686AEE}" type="presOf" srcId="{3A0248F9-7599-4611-984D-8676BD314279}" destId="{681BD0AD-BE99-4762-B2AA-9CDD9B47E753}" srcOrd="0" destOrd="0" presId="urn:microsoft.com/office/officeart/2008/layout/VerticalAccentList"/>
    <dgm:cxn modelId="{2BDE24C7-5583-4DD2-A1CE-A9802521F755}" type="presOf" srcId="{A906806F-676D-4E06-ABC4-F4D6A06B6B9B}" destId="{29C121C8-D95C-437C-97B6-F4A2420DF77A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AA0CAEC3-01B8-4A97-9134-D9676830DCF1}" type="presOf" srcId="{A0DB7B1F-709C-454E-8F52-863E08A61832}" destId="{7FFDDB83-DCA8-4142-A03A-B321B7AF2554}" srcOrd="0" destOrd="0" presId="urn:microsoft.com/office/officeart/2008/layout/VerticalAccentList"/>
    <dgm:cxn modelId="{570EFDBE-21D3-48A2-A0CB-F45BAC747ADC}" type="presOf" srcId="{FF1CB57D-D8B0-4A1D-8F3B-E394673426CD}" destId="{E0D4345B-328C-44AF-8472-91C190577F0B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DC08804D-2408-4C42-96E6-47F1A93D135F}" type="presOf" srcId="{5569FD33-0FD7-410B-84EA-73C9233651D7}" destId="{77AA5CF1-38E5-489B-85EC-0F9A0CF5DBCF}" srcOrd="0" destOrd="0" presId="urn:microsoft.com/office/officeart/2008/layout/VerticalAccentList"/>
    <dgm:cxn modelId="{F67988E9-6673-4311-98C6-F75527DFBF8F}" type="presOf" srcId="{E71CDAD2-FCE0-4BDC-8E06-9CB9B9EA120F}" destId="{CD0BC075-B117-4FB8-BFAD-E65E541A96DD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9B53A587-EA52-4162-993E-5B501E1A263E}" type="presOf" srcId="{1FDAF519-6E66-4967-BD1E-4BA0004CB9BD}" destId="{72D58350-C2B4-4CF1-8881-9ECA9D44EFFF}" srcOrd="0" destOrd="0" presId="urn:microsoft.com/office/officeart/2008/layout/VerticalAccentList"/>
    <dgm:cxn modelId="{3D82FE39-93FD-4C91-8809-94337878C526}" type="presParOf" srcId="{72D58350-C2B4-4CF1-8881-9ECA9D44EFFF}" destId="{C142E7D2-C071-43B8-AD1B-FE4543BF193F}" srcOrd="0" destOrd="0" presId="urn:microsoft.com/office/officeart/2008/layout/VerticalAccentList"/>
    <dgm:cxn modelId="{787F70CC-CFCD-49CD-A334-292CFBFCE433}" type="presParOf" srcId="{C142E7D2-C071-43B8-AD1B-FE4543BF193F}" destId="{CD0BC075-B117-4FB8-BFAD-E65E541A96DD}" srcOrd="0" destOrd="0" presId="urn:microsoft.com/office/officeart/2008/layout/VerticalAccentList"/>
    <dgm:cxn modelId="{AF4C2368-7D5D-4FDF-BFD1-492C3C372C1C}" type="presParOf" srcId="{72D58350-C2B4-4CF1-8881-9ECA9D44EFFF}" destId="{CEB98B24-35BD-43BD-8F42-0DEEEBB78B6D}" srcOrd="1" destOrd="0" presId="urn:microsoft.com/office/officeart/2008/layout/VerticalAccentList"/>
    <dgm:cxn modelId="{B162F4D0-6BC4-4A13-AE92-142FA694CD09}" type="presParOf" srcId="{CEB98B24-35BD-43BD-8F42-0DEEEBB78B6D}" destId="{3B681F04-7832-4A25-8D1D-5A412EBC19F6}" srcOrd="0" destOrd="0" presId="urn:microsoft.com/office/officeart/2008/layout/VerticalAccentList"/>
    <dgm:cxn modelId="{D022365C-9D39-47BC-844F-15DF82608454}" type="presParOf" srcId="{CEB98B24-35BD-43BD-8F42-0DEEEBB78B6D}" destId="{ACADE920-434F-43A3-BBAE-D1794250B105}" srcOrd="1" destOrd="0" presId="urn:microsoft.com/office/officeart/2008/layout/VerticalAccentList"/>
    <dgm:cxn modelId="{E6C49C56-5EA1-47AE-939D-FFE55C16C18D}" type="presParOf" srcId="{CEB98B24-35BD-43BD-8F42-0DEEEBB78B6D}" destId="{8D241349-8111-486C-BBC1-4383C00FE198}" srcOrd="2" destOrd="0" presId="urn:microsoft.com/office/officeart/2008/layout/VerticalAccentList"/>
    <dgm:cxn modelId="{209FFFC4-633E-4272-87E2-CE0066497CB9}" type="presParOf" srcId="{CEB98B24-35BD-43BD-8F42-0DEEEBB78B6D}" destId="{7BB89614-69E8-44ED-8A6A-884065AFDDE8}" srcOrd="3" destOrd="0" presId="urn:microsoft.com/office/officeart/2008/layout/VerticalAccentList"/>
    <dgm:cxn modelId="{6423CDB5-AF35-487B-9609-13B18283305A}" type="presParOf" srcId="{CEB98B24-35BD-43BD-8F42-0DEEEBB78B6D}" destId="{D15C8450-0C36-42B8-8AAA-7CF291B3C30D}" srcOrd="4" destOrd="0" presId="urn:microsoft.com/office/officeart/2008/layout/VerticalAccentList"/>
    <dgm:cxn modelId="{C4562787-7B22-4705-8738-FE13B01F68FF}" type="presParOf" srcId="{CEB98B24-35BD-43BD-8F42-0DEEEBB78B6D}" destId="{2E464E8D-4FAB-4BFC-8DF2-4D98A063C481}" srcOrd="5" destOrd="0" presId="urn:microsoft.com/office/officeart/2008/layout/VerticalAccentList"/>
    <dgm:cxn modelId="{04AEF30C-44AB-4768-AC2A-F14F2A198464}" type="presParOf" srcId="{CEB98B24-35BD-43BD-8F42-0DEEEBB78B6D}" destId="{DE15FBC6-658E-4309-A9ED-533486B7FCC9}" srcOrd="6" destOrd="0" presId="urn:microsoft.com/office/officeart/2008/layout/VerticalAccentList"/>
    <dgm:cxn modelId="{947DEF63-8680-46E0-A868-B46A824D35E3}" type="presParOf" srcId="{CEB98B24-35BD-43BD-8F42-0DEEEBB78B6D}" destId="{77AA5CF1-38E5-489B-85EC-0F9A0CF5DBCF}" srcOrd="7" destOrd="0" presId="urn:microsoft.com/office/officeart/2008/layout/VerticalAccentList"/>
    <dgm:cxn modelId="{B53A4013-5C05-4F28-9068-89C44B2666CA}" type="presParOf" srcId="{72D58350-C2B4-4CF1-8881-9ECA9D44EFFF}" destId="{5D5691CF-FB17-4469-A1BA-9EB3DD1BCCD3}" srcOrd="2" destOrd="0" presId="urn:microsoft.com/office/officeart/2008/layout/VerticalAccentList"/>
    <dgm:cxn modelId="{E32D4C0A-4142-4328-A512-FC51CDDF3A29}" type="presParOf" srcId="{72D58350-C2B4-4CF1-8881-9ECA9D44EFFF}" destId="{7FDB6E56-1438-4E8D-A796-AD29200685D5}" srcOrd="3" destOrd="0" presId="urn:microsoft.com/office/officeart/2008/layout/VerticalAccentList"/>
    <dgm:cxn modelId="{2B158A5E-0979-44D0-8262-C598E01D8ED8}" type="presParOf" srcId="{7FDB6E56-1438-4E8D-A796-AD29200685D5}" destId="{E0D4345B-328C-44AF-8472-91C190577F0B}" srcOrd="0" destOrd="0" presId="urn:microsoft.com/office/officeart/2008/layout/VerticalAccentList"/>
    <dgm:cxn modelId="{94C0E83F-95F0-47F5-89A3-87A3F196E2DE}" type="presParOf" srcId="{72D58350-C2B4-4CF1-8881-9ECA9D44EFFF}" destId="{22E1092A-CE56-4B63-B1E9-9F470A3F5D3B}" srcOrd="4" destOrd="0" presId="urn:microsoft.com/office/officeart/2008/layout/VerticalAccentList"/>
    <dgm:cxn modelId="{EB1776BA-5259-4393-B68B-90180176F117}" type="presParOf" srcId="{22E1092A-CE56-4B63-B1E9-9F470A3F5D3B}" destId="{9BD293F6-BC35-4179-931A-AABC0D7E376A}" srcOrd="0" destOrd="0" presId="urn:microsoft.com/office/officeart/2008/layout/VerticalAccentList"/>
    <dgm:cxn modelId="{374182CB-7771-40A0-BAD0-2DB98B0D45F8}" type="presParOf" srcId="{22E1092A-CE56-4B63-B1E9-9F470A3F5D3B}" destId="{4D005D71-0782-41A4-A480-C3D513D0DC41}" srcOrd="1" destOrd="0" presId="urn:microsoft.com/office/officeart/2008/layout/VerticalAccentList"/>
    <dgm:cxn modelId="{DD43DFAE-7800-4D32-808F-9BA3EE746116}" type="presParOf" srcId="{22E1092A-CE56-4B63-B1E9-9F470A3F5D3B}" destId="{06472F6B-7B76-4AB5-A623-EA2FBEF7A59E}" srcOrd="2" destOrd="0" presId="urn:microsoft.com/office/officeart/2008/layout/VerticalAccentList"/>
    <dgm:cxn modelId="{7C2D759C-7826-4C85-BBF6-C0AD01EC0F8B}" type="presParOf" srcId="{22E1092A-CE56-4B63-B1E9-9F470A3F5D3B}" destId="{707F2C67-910B-4343-B7BF-93E3DA320F15}" srcOrd="3" destOrd="0" presId="urn:microsoft.com/office/officeart/2008/layout/VerticalAccentList"/>
    <dgm:cxn modelId="{C1948F2D-033C-497D-8773-F3088E15E363}" type="presParOf" srcId="{22E1092A-CE56-4B63-B1E9-9F470A3F5D3B}" destId="{26E6A124-EC52-410C-A791-5DC9DB9ED802}" srcOrd="4" destOrd="0" presId="urn:microsoft.com/office/officeart/2008/layout/VerticalAccentList"/>
    <dgm:cxn modelId="{01F2DD5F-94E7-4759-85C3-E366D0F1EA20}" type="presParOf" srcId="{22E1092A-CE56-4B63-B1E9-9F470A3F5D3B}" destId="{79759EF9-E8EB-4534-B2AD-72749132F5D4}" srcOrd="5" destOrd="0" presId="urn:microsoft.com/office/officeart/2008/layout/VerticalAccentList"/>
    <dgm:cxn modelId="{A1E701A9-C7A8-41E9-B82A-6ED62980E167}" type="presParOf" srcId="{22E1092A-CE56-4B63-B1E9-9F470A3F5D3B}" destId="{DFDD114E-852B-439C-A877-0E9B4BE6FA91}" srcOrd="6" destOrd="0" presId="urn:microsoft.com/office/officeart/2008/layout/VerticalAccentList"/>
    <dgm:cxn modelId="{46791D6C-A68E-41AB-87BC-170FFD432370}" type="presParOf" srcId="{22E1092A-CE56-4B63-B1E9-9F470A3F5D3B}" destId="{29C121C8-D95C-437C-97B6-F4A2420DF77A}" srcOrd="7" destOrd="0" presId="urn:microsoft.com/office/officeart/2008/layout/VerticalAccentList"/>
    <dgm:cxn modelId="{026A4FD4-847F-48E6-AED8-6A3C094D4874}" type="presParOf" srcId="{72D58350-C2B4-4CF1-8881-9ECA9D44EFFF}" destId="{A4CB3A66-8BCF-43E8-B5E6-1933F7AC42CC}" srcOrd="5" destOrd="0" presId="urn:microsoft.com/office/officeart/2008/layout/VerticalAccentList"/>
    <dgm:cxn modelId="{9CC301D7-6073-45E2-80D4-D1FF9F80F7AC}" type="presParOf" srcId="{72D58350-C2B4-4CF1-8881-9ECA9D44EFFF}" destId="{02E68CE7-A74E-411D-A104-29759C1D693F}" srcOrd="6" destOrd="0" presId="urn:microsoft.com/office/officeart/2008/layout/VerticalAccentList"/>
    <dgm:cxn modelId="{DDBA4B5F-0E63-4DF2-A243-8B7DEC8756FD}" type="presParOf" srcId="{02E68CE7-A74E-411D-A104-29759C1D693F}" destId="{7FFDDB83-DCA8-4142-A03A-B321B7AF2554}" srcOrd="0" destOrd="0" presId="urn:microsoft.com/office/officeart/2008/layout/VerticalAccentList"/>
    <dgm:cxn modelId="{3D39E41E-061C-4647-8E95-D56D570BC227}" type="presParOf" srcId="{72D58350-C2B4-4CF1-8881-9ECA9D44EFFF}" destId="{E853B761-A2CF-4541-9E4C-FC55FFB118B5}" srcOrd="7" destOrd="0" presId="urn:microsoft.com/office/officeart/2008/layout/VerticalAccentList"/>
    <dgm:cxn modelId="{9D70EF74-61C1-49C4-AB9D-7FE0EAD2E75B}" type="presParOf" srcId="{E853B761-A2CF-4541-9E4C-FC55FFB118B5}" destId="{88E1085B-9C74-420F-AA41-2B72C34D1607}" srcOrd="0" destOrd="0" presId="urn:microsoft.com/office/officeart/2008/layout/VerticalAccentList"/>
    <dgm:cxn modelId="{F77236D2-2B50-406C-91FB-0B50D595C7AC}" type="presParOf" srcId="{E853B761-A2CF-4541-9E4C-FC55FFB118B5}" destId="{432336A1-2C27-4A33-8005-90FD417978E9}" srcOrd="1" destOrd="0" presId="urn:microsoft.com/office/officeart/2008/layout/VerticalAccentList"/>
    <dgm:cxn modelId="{3B7EFDCA-E5F7-40D4-BFAE-89595D14A891}" type="presParOf" srcId="{E853B761-A2CF-4541-9E4C-FC55FFB118B5}" destId="{75810F51-341D-4448-8B94-F10581AB94DF}" srcOrd="2" destOrd="0" presId="urn:microsoft.com/office/officeart/2008/layout/VerticalAccentList"/>
    <dgm:cxn modelId="{EFA3EE62-F9D8-45E2-B40C-94F091B2DAD4}" type="presParOf" srcId="{E853B761-A2CF-4541-9E4C-FC55FFB118B5}" destId="{C8767AC9-A446-4AB5-9025-A48DBF802D4B}" srcOrd="3" destOrd="0" presId="urn:microsoft.com/office/officeart/2008/layout/VerticalAccentList"/>
    <dgm:cxn modelId="{4D6D4497-42B6-4890-9FCC-AE2FAFEDA258}" type="presParOf" srcId="{E853B761-A2CF-4541-9E4C-FC55FFB118B5}" destId="{76876FAD-1F37-475B-B587-BBF269712411}" srcOrd="4" destOrd="0" presId="urn:microsoft.com/office/officeart/2008/layout/VerticalAccentList"/>
    <dgm:cxn modelId="{E57C59C1-E2F8-49A6-8829-304E69408605}" type="presParOf" srcId="{E853B761-A2CF-4541-9E4C-FC55FFB118B5}" destId="{E8D95A1F-F76E-44FD-A62B-384AC903F784}" srcOrd="5" destOrd="0" presId="urn:microsoft.com/office/officeart/2008/layout/VerticalAccentList"/>
    <dgm:cxn modelId="{C60E2B01-47B6-46D3-A3CE-16318CFEAC33}" type="presParOf" srcId="{E853B761-A2CF-4541-9E4C-FC55FFB118B5}" destId="{EE766F4F-1308-49CB-A027-1372A2594DA0}" srcOrd="6" destOrd="0" presId="urn:microsoft.com/office/officeart/2008/layout/VerticalAccentList"/>
    <dgm:cxn modelId="{E89F38BE-1DE5-4E8F-810A-33698A2234D7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352E5DD-02E4-41B8-8002-EF36AB652AF5}" type="presOf" srcId="{3A0248F9-7599-4611-984D-8676BD314279}" destId="{681BD0AD-BE99-4762-B2AA-9CDD9B47E753}" srcOrd="0" destOrd="0" presId="urn:microsoft.com/office/officeart/2008/layout/VerticalAccentList"/>
    <dgm:cxn modelId="{07B56197-4852-4383-9CE2-1B1BEB19F7B0}" type="presOf" srcId="{1FDAF519-6E66-4967-BD1E-4BA0004CB9BD}" destId="{72D58350-C2B4-4CF1-8881-9ECA9D44EFFF}" srcOrd="0" destOrd="0" presId="urn:microsoft.com/office/officeart/2008/layout/VerticalAccentList"/>
    <dgm:cxn modelId="{B3A0455C-F751-46A4-A745-1FDF21C247CA}" type="presOf" srcId="{FF1CB57D-D8B0-4A1D-8F3B-E394673426CD}" destId="{E0D4345B-328C-44AF-8472-91C190577F0B}" srcOrd="0" destOrd="0" presId="urn:microsoft.com/office/officeart/2008/layout/VerticalAccentList"/>
    <dgm:cxn modelId="{7A3E4633-DD48-47BA-80FF-62B91CCAAD9E}" type="presOf" srcId="{E71CDAD2-FCE0-4BDC-8E06-9CB9B9EA120F}" destId="{CD0BC075-B117-4FB8-BFAD-E65E541A96DD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23B42B97-ECB4-423A-A42C-9B61931829CB}" type="presOf" srcId="{5569FD33-0FD7-410B-84EA-73C9233651D7}" destId="{77AA5CF1-38E5-489B-85EC-0F9A0CF5DBCF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99D054AB-2768-438E-B178-29316DACDA35}" type="presOf" srcId="{A0DB7B1F-709C-454E-8F52-863E08A61832}" destId="{7FFDDB83-DCA8-4142-A03A-B321B7AF2554}" srcOrd="0" destOrd="0" presId="urn:microsoft.com/office/officeart/2008/layout/VerticalAccentList"/>
    <dgm:cxn modelId="{41EA40CE-3353-4690-BFB6-E1F0E7D2D35A}" type="presOf" srcId="{A906806F-676D-4E06-ABC4-F4D6A06B6B9B}" destId="{29C121C8-D95C-437C-97B6-F4A2420DF77A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76B490D4-EC56-4CA2-B37E-F069221587D3}" type="presParOf" srcId="{72D58350-C2B4-4CF1-8881-9ECA9D44EFFF}" destId="{C142E7D2-C071-43B8-AD1B-FE4543BF193F}" srcOrd="0" destOrd="0" presId="urn:microsoft.com/office/officeart/2008/layout/VerticalAccentList"/>
    <dgm:cxn modelId="{578AD274-AAB3-4DE6-94AB-805CD660B589}" type="presParOf" srcId="{C142E7D2-C071-43B8-AD1B-FE4543BF193F}" destId="{CD0BC075-B117-4FB8-BFAD-E65E541A96DD}" srcOrd="0" destOrd="0" presId="urn:microsoft.com/office/officeart/2008/layout/VerticalAccentList"/>
    <dgm:cxn modelId="{1C457ED7-0CBC-4514-84E8-73E22E27CC24}" type="presParOf" srcId="{72D58350-C2B4-4CF1-8881-9ECA9D44EFFF}" destId="{CEB98B24-35BD-43BD-8F42-0DEEEBB78B6D}" srcOrd="1" destOrd="0" presId="urn:microsoft.com/office/officeart/2008/layout/VerticalAccentList"/>
    <dgm:cxn modelId="{7B2B3289-A3C0-4DF6-AD5E-1909B16E9ED9}" type="presParOf" srcId="{CEB98B24-35BD-43BD-8F42-0DEEEBB78B6D}" destId="{3B681F04-7832-4A25-8D1D-5A412EBC19F6}" srcOrd="0" destOrd="0" presId="urn:microsoft.com/office/officeart/2008/layout/VerticalAccentList"/>
    <dgm:cxn modelId="{5B7B7BCF-5A1C-4C9A-B516-A1B3A9F42B47}" type="presParOf" srcId="{CEB98B24-35BD-43BD-8F42-0DEEEBB78B6D}" destId="{ACADE920-434F-43A3-BBAE-D1794250B105}" srcOrd="1" destOrd="0" presId="urn:microsoft.com/office/officeart/2008/layout/VerticalAccentList"/>
    <dgm:cxn modelId="{CA37220B-B68A-4352-AE0A-000E813FB585}" type="presParOf" srcId="{CEB98B24-35BD-43BD-8F42-0DEEEBB78B6D}" destId="{8D241349-8111-486C-BBC1-4383C00FE198}" srcOrd="2" destOrd="0" presId="urn:microsoft.com/office/officeart/2008/layout/VerticalAccentList"/>
    <dgm:cxn modelId="{522E44F2-68B0-4E1F-8B80-7C01FD238C80}" type="presParOf" srcId="{CEB98B24-35BD-43BD-8F42-0DEEEBB78B6D}" destId="{7BB89614-69E8-44ED-8A6A-884065AFDDE8}" srcOrd="3" destOrd="0" presId="urn:microsoft.com/office/officeart/2008/layout/VerticalAccentList"/>
    <dgm:cxn modelId="{5B102269-E24D-4BFC-A6F6-83435AF2F200}" type="presParOf" srcId="{CEB98B24-35BD-43BD-8F42-0DEEEBB78B6D}" destId="{D15C8450-0C36-42B8-8AAA-7CF291B3C30D}" srcOrd="4" destOrd="0" presId="urn:microsoft.com/office/officeart/2008/layout/VerticalAccentList"/>
    <dgm:cxn modelId="{9B9CB61B-FCD6-4087-8975-72FE0AC3F7D1}" type="presParOf" srcId="{CEB98B24-35BD-43BD-8F42-0DEEEBB78B6D}" destId="{2E464E8D-4FAB-4BFC-8DF2-4D98A063C481}" srcOrd="5" destOrd="0" presId="urn:microsoft.com/office/officeart/2008/layout/VerticalAccentList"/>
    <dgm:cxn modelId="{B74F4FF3-41A7-41C5-B110-BB24F923D477}" type="presParOf" srcId="{CEB98B24-35BD-43BD-8F42-0DEEEBB78B6D}" destId="{DE15FBC6-658E-4309-A9ED-533486B7FCC9}" srcOrd="6" destOrd="0" presId="urn:microsoft.com/office/officeart/2008/layout/VerticalAccentList"/>
    <dgm:cxn modelId="{1EC35215-69BE-4120-92A7-B3B7EB8AB1C8}" type="presParOf" srcId="{CEB98B24-35BD-43BD-8F42-0DEEEBB78B6D}" destId="{77AA5CF1-38E5-489B-85EC-0F9A0CF5DBCF}" srcOrd="7" destOrd="0" presId="urn:microsoft.com/office/officeart/2008/layout/VerticalAccentList"/>
    <dgm:cxn modelId="{6308CE24-8E7E-48F8-A63D-31AA3005D98A}" type="presParOf" srcId="{72D58350-C2B4-4CF1-8881-9ECA9D44EFFF}" destId="{5D5691CF-FB17-4469-A1BA-9EB3DD1BCCD3}" srcOrd="2" destOrd="0" presId="urn:microsoft.com/office/officeart/2008/layout/VerticalAccentList"/>
    <dgm:cxn modelId="{161C0A79-A7CF-4BBD-87D1-EAE49C4174CE}" type="presParOf" srcId="{72D58350-C2B4-4CF1-8881-9ECA9D44EFFF}" destId="{7FDB6E56-1438-4E8D-A796-AD29200685D5}" srcOrd="3" destOrd="0" presId="urn:microsoft.com/office/officeart/2008/layout/VerticalAccentList"/>
    <dgm:cxn modelId="{8D01F1E2-A490-4FAB-B514-0160C5F980EC}" type="presParOf" srcId="{7FDB6E56-1438-4E8D-A796-AD29200685D5}" destId="{E0D4345B-328C-44AF-8472-91C190577F0B}" srcOrd="0" destOrd="0" presId="urn:microsoft.com/office/officeart/2008/layout/VerticalAccentList"/>
    <dgm:cxn modelId="{1A611F61-221C-41CD-98F8-2B1DA6CF5F94}" type="presParOf" srcId="{72D58350-C2B4-4CF1-8881-9ECA9D44EFFF}" destId="{22E1092A-CE56-4B63-B1E9-9F470A3F5D3B}" srcOrd="4" destOrd="0" presId="urn:microsoft.com/office/officeart/2008/layout/VerticalAccentList"/>
    <dgm:cxn modelId="{55A47783-D797-4B22-BAE7-ABDFD5C3B8E2}" type="presParOf" srcId="{22E1092A-CE56-4B63-B1E9-9F470A3F5D3B}" destId="{9BD293F6-BC35-4179-931A-AABC0D7E376A}" srcOrd="0" destOrd="0" presId="urn:microsoft.com/office/officeart/2008/layout/VerticalAccentList"/>
    <dgm:cxn modelId="{EFD46E95-423C-4E22-84B2-F787F7AD06DB}" type="presParOf" srcId="{22E1092A-CE56-4B63-B1E9-9F470A3F5D3B}" destId="{4D005D71-0782-41A4-A480-C3D513D0DC41}" srcOrd="1" destOrd="0" presId="urn:microsoft.com/office/officeart/2008/layout/VerticalAccentList"/>
    <dgm:cxn modelId="{EB4AC077-114B-4A44-ADFA-7CFF21FD76ED}" type="presParOf" srcId="{22E1092A-CE56-4B63-B1E9-9F470A3F5D3B}" destId="{06472F6B-7B76-4AB5-A623-EA2FBEF7A59E}" srcOrd="2" destOrd="0" presId="urn:microsoft.com/office/officeart/2008/layout/VerticalAccentList"/>
    <dgm:cxn modelId="{612AA5EF-81F5-47C1-89B5-D388B273C2B4}" type="presParOf" srcId="{22E1092A-CE56-4B63-B1E9-9F470A3F5D3B}" destId="{707F2C67-910B-4343-B7BF-93E3DA320F15}" srcOrd="3" destOrd="0" presId="urn:microsoft.com/office/officeart/2008/layout/VerticalAccentList"/>
    <dgm:cxn modelId="{65F9254F-F352-4DA8-94F8-1778B17359FD}" type="presParOf" srcId="{22E1092A-CE56-4B63-B1E9-9F470A3F5D3B}" destId="{26E6A124-EC52-410C-A791-5DC9DB9ED802}" srcOrd="4" destOrd="0" presId="urn:microsoft.com/office/officeart/2008/layout/VerticalAccentList"/>
    <dgm:cxn modelId="{BBFC65FD-BAC4-4DA6-8033-D36AD96CE18A}" type="presParOf" srcId="{22E1092A-CE56-4B63-B1E9-9F470A3F5D3B}" destId="{79759EF9-E8EB-4534-B2AD-72749132F5D4}" srcOrd="5" destOrd="0" presId="urn:microsoft.com/office/officeart/2008/layout/VerticalAccentList"/>
    <dgm:cxn modelId="{02B7F352-9045-4404-8B43-CA2B4F8E95B1}" type="presParOf" srcId="{22E1092A-CE56-4B63-B1E9-9F470A3F5D3B}" destId="{DFDD114E-852B-439C-A877-0E9B4BE6FA91}" srcOrd="6" destOrd="0" presId="urn:microsoft.com/office/officeart/2008/layout/VerticalAccentList"/>
    <dgm:cxn modelId="{99413129-82CA-4758-8D18-9CC64CC03E77}" type="presParOf" srcId="{22E1092A-CE56-4B63-B1E9-9F470A3F5D3B}" destId="{29C121C8-D95C-437C-97B6-F4A2420DF77A}" srcOrd="7" destOrd="0" presId="urn:microsoft.com/office/officeart/2008/layout/VerticalAccentList"/>
    <dgm:cxn modelId="{BDAB3871-5AE1-404D-A96D-41CC4CD7E21A}" type="presParOf" srcId="{72D58350-C2B4-4CF1-8881-9ECA9D44EFFF}" destId="{A4CB3A66-8BCF-43E8-B5E6-1933F7AC42CC}" srcOrd="5" destOrd="0" presId="urn:microsoft.com/office/officeart/2008/layout/VerticalAccentList"/>
    <dgm:cxn modelId="{73D0BA44-759E-4209-914B-8BDAC2E9DE52}" type="presParOf" srcId="{72D58350-C2B4-4CF1-8881-9ECA9D44EFFF}" destId="{02E68CE7-A74E-411D-A104-29759C1D693F}" srcOrd="6" destOrd="0" presId="urn:microsoft.com/office/officeart/2008/layout/VerticalAccentList"/>
    <dgm:cxn modelId="{3F407037-6272-4901-9D8F-A6C4E30A18E2}" type="presParOf" srcId="{02E68CE7-A74E-411D-A104-29759C1D693F}" destId="{7FFDDB83-DCA8-4142-A03A-B321B7AF2554}" srcOrd="0" destOrd="0" presId="urn:microsoft.com/office/officeart/2008/layout/VerticalAccentList"/>
    <dgm:cxn modelId="{CCD80DB6-CBD2-41AB-AB3D-F33C9327905F}" type="presParOf" srcId="{72D58350-C2B4-4CF1-8881-9ECA9D44EFFF}" destId="{E853B761-A2CF-4541-9E4C-FC55FFB118B5}" srcOrd="7" destOrd="0" presId="urn:microsoft.com/office/officeart/2008/layout/VerticalAccentList"/>
    <dgm:cxn modelId="{27D8660A-344A-475C-A2B8-D1CF0401A5E8}" type="presParOf" srcId="{E853B761-A2CF-4541-9E4C-FC55FFB118B5}" destId="{88E1085B-9C74-420F-AA41-2B72C34D1607}" srcOrd="0" destOrd="0" presId="urn:microsoft.com/office/officeart/2008/layout/VerticalAccentList"/>
    <dgm:cxn modelId="{BC41E55A-6FF3-4334-9575-1DA7192C9E77}" type="presParOf" srcId="{E853B761-A2CF-4541-9E4C-FC55FFB118B5}" destId="{432336A1-2C27-4A33-8005-90FD417978E9}" srcOrd="1" destOrd="0" presId="urn:microsoft.com/office/officeart/2008/layout/VerticalAccentList"/>
    <dgm:cxn modelId="{9EAC17FF-4171-4CEC-B8FE-D2FE4F289E51}" type="presParOf" srcId="{E853B761-A2CF-4541-9E4C-FC55FFB118B5}" destId="{75810F51-341D-4448-8B94-F10581AB94DF}" srcOrd="2" destOrd="0" presId="urn:microsoft.com/office/officeart/2008/layout/VerticalAccentList"/>
    <dgm:cxn modelId="{C4693853-F3CF-4EB5-8C32-620A4A9FF23F}" type="presParOf" srcId="{E853B761-A2CF-4541-9E4C-FC55FFB118B5}" destId="{C8767AC9-A446-4AB5-9025-A48DBF802D4B}" srcOrd="3" destOrd="0" presId="urn:microsoft.com/office/officeart/2008/layout/VerticalAccentList"/>
    <dgm:cxn modelId="{17789FBF-DC35-436D-9547-A9FECACBB5FA}" type="presParOf" srcId="{E853B761-A2CF-4541-9E4C-FC55FFB118B5}" destId="{76876FAD-1F37-475B-B587-BBF269712411}" srcOrd="4" destOrd="0" presId="urn:microsoft.com/office/officeart/2008/layout/VerticalAccentList"/>
    <dgm:cxn modelId="{4AC039B3-9101-4B37-BD18-626144AE775D}" type="presParOf" srcId="{E853B761-A2CF-4541-9E4C-FC55FFB118B5}" destId="{E8D95A1F-F76E-44FD-A62B-384AC903F784}" srcOrd="5" destOrd="0" presId="urn:microsoft.com/office/officeart/2008/layout/VerticalAccentList"/>
    <dgm:cxn modelId="{A59F6ED9-9EC7-4C6C-AF67-82FD98D7D56C}" type="presParOf" srcId="{E853B761-A2CF-4541-9E4C-FC55FFB118B5}" destId="{EE766F4F-1308-49CB-A027-1372A2594DA0}" srcOrd="6" destOrd="0" presId="urn:microsoft.com/office/officeart/2008/layout/VerticalAccentList"/>
    <dgm:cxn modelId="{126364F7-3446-47DD-AA60-942E95D5E15E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D9AA89D5-97CA-4BE4-AFFD-FE24B1FBFFC0}" type="presOf" srcId="{FF1CB57D-D8B0-4A1D-8F3B-E394673426CD}" destId="{E0D4345B-328C-44AF-8472-91C190577F0B}" srcOrd="0" destOrd="0" presId="urn:microsoft.com/office/officeart/2008/layout/VerticalAccentList"/>
    <dgm:cxn modelId="{662F69ED-F5B8-4B66-AF62-6F936A95C63F}" type="presOf" srcId="{A906806F-676D-4E06-ABC4-F4D6A06B6B9B}" destId="{29C121C8-D95C-437C-97B6-F4A2420DF77A}" srcOrd="0" destOrd="0" presId="urn:microsoft.com/office/officeart/2008/layout/VerticalAccentList"/>
    <dgm:cxn modelId="{16E57792-D137-4530-81F6-F996D4EBBE2B}" type="presOf" srcId="{A0DB7B1F-709C-454E-8F52-863E08A61832}" destId="{7FFDDB83-DCA8-4142-A03A-B321B7AF2554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857722D2-9996-4FA4-A374-5A8EF7EFF0F7}" type="presOf" srcId="{1FDAF519-6E66-4967-BD1E-4BA0004CB9BD}" destId="{72D58350-C2B4-4CF1-8881-9ECA9D44EFF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EB99EFBE-19C3-4390-9CAB-66DCE3F73958}" type="presOf" srcId="{3A0248F9-7599-4611-984D-8676BD314279}" destId="{681BD0AD-BE99-4762-B2AA-9CDD9B47E753}" srcOrd="0" destOrd="0" presId="urn:microsoft.com/office/officeart/2008/layout/VerticalAccentList"/>
    <dgm:cxn modelId="{89DBB919-AA6D-4CB9-B714-FE607D590E5F}" type="presParOf" srcId="{72D58350-C2B4-4CF1-8881-9ECA9D44EFFF}" destId="{7FDB6E56-1438-4E8D-A796-AD29200685D5}" srcOrd="0" destOrd="0" presId="urn:microsoft.com/office/officeart/2008/layout/VerticalAccentList"/>
    <dgm:cxn modelId="{C6294353-59FD-4A40-83C3-FE83CBF12266}" type="presParOf" srcId="{7FDB6E56-1438-4E8D-A796-AD29200685D5}" destId="{E0D4345B-328C-44AF-8472-91C190577F0B}" srcOrd="0" destOrd="0" presId="urn:microsoft.com/office/officeart/2008/layout/VerticalAccentList"/>
    <dgm:cxn modelId="{780EFC51-ABA1-4145-A7DC-97E940877819}" type="presParOf" srcId="{72D58350-C2B4-4CF1-8881-9ECA9D44EFFF}" destId="{22E1092A-CE56-4B63-B1E9-9F470A3F5D3B}" srcOrd="1" destOrd="0" presId="urn:microsoft.com/office/officeart/2008/layout/VerticalAccentList"/>
    <dgm:cxn modelId="{F478019B-0D00-4E35-9BDA-BD93FD2C94E5}" type="presParOf" srcId="{22E1092A-CE56-4B63-B1E9-9F470A3F5D3B}" destId="{9BD293F6-BC35-4179-931A-AABC0D7E376A}" srcOrd="0" destOrd="0" presId="urn:microsoft.com/office/officeart/2008/layout/VerticalAccentList"/>
    <dgm:cxn modelId="{3A0899F0-909F-4858-A1C5-4181B1C9D6F0}" type="presParOf" srcId="{22E1092A-CE56-4B63-B1E9-9F470A3F5D3B}" destId="{4D005D71-0782-41A4-A480-C3D513D0DC41}" srcOrd="1" destOrd="0" presId="urn:microsoft.com/office/officeart/2008/layout/VerticalAccentList"/>
    <dgm:cxn modelId="{5B3F75B0-9C89-46B2-A0DA-BCBA496CBDC7}" type="presParOf" srcId="{22E1092A-CE56-4B63-B1E9-9F470A3F5D3B}" destId="{06472F6B-7B76-4AB5-A623-EA2FBEF7A59E}" srcOrd="2" destOrd="0" presId="urn:microsoft.com/office/officeart/2008/layout/VerticalAccentList"/>
    <dgm:cxn modelId="{BE349D37-90A0-4E97-8695-55E506F8556F}" type="presParOf" srcId="{22E1092A-CE56-4B63-B1E9-9F470A3F5D3B}" destId="{707F2C67-910B-4343-B7BF-93E3DA320F15}" srcOrd="3" destOrd="0" presId="urn:microsoft.com/office/officeart/2008/layout/VerticalAccentList"/>
    <dgm:cxn modelId="{C828C71D-B56B-4F8A-9CA3-A56C0A2C254B}" type="presParOf" srcId="{22E1092A-CE56-4B63-B1E9-9F470A3F5D3B}" destId="{26E6A124-EC52-410C-A791-5DC9DB9ED802}" srcOrd="4" destOrd="0" presId="urn:microsoft.com/office/officeart/2008/layout/VerticalAccentList"/>
    <dgm:cxn modelId="{A1967192-8B81-44BD-94FA-AC618BE070B1}" type="presParOf" srcId="{22E1092A-CE56-4B63-B1E9-9F470A3F5D3B}" destId="{79759EF9-E8EB-4534-B2AD-72749132F5D4}" srcOrd="5" destOrd="0" presId="urn:microsoft.com/office/officeart/2008/layout/VerticalAccentList"/>
    <dgm:cxn modelId="{7B60B9A2-5F2D-4980-97C7-1288B71D8189}" type="presParOf" srcId="{22E1092A-CE56-4B63-B1E9-9F470A3F5D3B}" destId="{DFDD114E-852B-439C-A877-0E9B4BE6FA91}" srcOrd="6" destOrd="0" presId="urn:microsoft.com/office/officeart/2008/layout/VerticalAccentList"/>
    <dgm:cxn modelId="{CA570F2B-9D6B-4847-BE1F-3069DEB501A3}" type="presParOf" srcId="{22E1092A-CE56-4B63-B1E9-9F470A3F5D3B}" destId="{29C121C8-D95C-437C-97B6-F4A2420DF77A}" srcOrd="7" destOrd="0" presId="urn:microsoft.com/office/officeart/2008/layout/VerticalAccentList"/>
    <dgm:cxn modelId="{B26AB3AE-CCC7-4C97-831F-D15270E8C426}" type="presParOf" srcId="{72D58350-C2B4-4CF1-8881-9ECA9D44EFFF}" destId="{A4CB3A66-8BCF-43E8-B5E6-1933F7AC42CC}" srcOrd="2" destOrd="0" presId="urn:microsoft.com/office/officeart/2008/layout/VerticalAccentList"/>
    <dgm:cxn modelId="{E60FCDC1-F59F-4A72-8B28-C247BFD4519E}" type="presParOf" srcId="{72D58350-C2B4-4CF1-8881-9ECA9D44EFFF}" destId="{02E68CE7-A74E-411D-A104-29759C1D693F}" srcOrd="3" destOrd="0" presId="urn:microsoft.com/office/officeart/2008/layout/VerticalAccentList"/>
    <dgm:cxn modelId="{B820E05E-4AC8-454F-AF96-729DF5795B9A}" type="presParOf" srcId="{02E68CE7-A74E-411D-A104-29759C1D693F}" destId="{7FFDDB83-DCA8-4142-A03A-B321B7AF2554}" srcOrd="0" destOrd="0" presId="urn:microsoft.com/office/officeart/2008/layout/VerticalAccentList"/>
    <dgm:cxn modelId="{97C8DD86-DAE2-42B9-BC04-7F0DC5317E70}" type="presParOf" srcId="{72D58350-C2B4-4CF1-8881-9ECA9D44EFFF}" destId="{E853B761-A2CF-4541-9E4C-FC55FFB118B5}" srcOrd="4" destOrd="0" presId="urn:microsoft.com/office/officeart/2008/layout/VerticalAccentList"/>
    <dgm:cxn modelId="{CC6B97CB-D2CF-44C8-8A79-0A1A719A7F67}" type="presParOf" srcId="{E853B761-A2CF-4541-9E4C-FC55FFB118B5}" destId="{88E1085B-9C74-420F-AA41-2B72C34D1607}" srcOrd="0" destOrd="0" presId="urn:microsoft.com/office/officeart/2008/layout/VerticalAccentList"/>
    <dgm:cxn modelId="{5DFECB2E-3931-4E10-8AA6-F302D0455880}" type="presParOf" srcId="{E853B761-A2CF-4541-9E4C-FC55FFB118B5}" destId="{432336A1-2C27-4A33-8005-90FD417978E9}" srcOrd="1" destOrd="0" presId="urn:microsoft.com/office/officeart/2008/layout/VerticalAccentList"/>
    <dgm:cxn modelId="{450457DC-83AA-4DBC-9B3B-2439111495FF}" type="presParOf" srcId="{E853B761-A2CF-4541-9E4C-FC55FFB118B5}" destId="{75810F51-341D-4448-8B94-F10581AB94DF}" srcOrd="2" destOrd="0" presId="urn:microsoft.com/office/officeart/2008/layout/VerticalAccentList"/>
    <dgm:cxn modelId="{498C1F0E-D800-4D62-ABAC-939D272EE1BF}" type="presParOf" srcId="{E853B761-A2CF-4541-9E4C-FC55FFB118B5}" destId="{C8767AC9-A446-4AB5-9025-A48DBF802D4B}" srcOrd="3" destOrd="0" presId="urn:microsoft.com/office/officeart/2008/layout/VerticalAccentList"/>
    <dgm:cxn modelId="{383FAEC4-9126-4D88-8A04-DB85F29B85B9}" type="presParOf" srcId="{E853B761-A2CF-4541-9E4C-FC55FFB118B5}" destId="{76876FAD-1F37-475B-B587-BBF269712411}" srcOrd="4" destOrd="0" presId="urn:microsoft.com/office/officeart/2008/layout/VerticalAccentList"/>
    <dgm:cxn modelId="{F06C992F-CC4F-483C-95EC-C64349BC574A}" type="presParOf" srcId="{E853B761-A2CF-4541-9E4C-FC55FFB118B5}" destId="{E8D95A1F-F76E-44FD-A62B-384AC903F784}" srcOrd="5" destOrd="0" presId="urn:microsoft.com/office/officeart/2008/layout/VerticalAccentList"/>
    <dgm:cxn modelId="{9D312421-E9B6-4952-8DF6-C511655B4DB6}" type="presParOf" srcId="{E853B761-A2CF-4541-9E4C-FC55FFB118B5}" destId="{EE766F4F-1308-49CB-A027-1372A2594DA0}" srcOrd="6" destOrd="0" presId="urn:microsoft.com/office/officeart/2008/layout/VerticalAccentList"/>
    <dgm:cxn modelId="{041630B3-D0CA-4658-B49D-593460873A36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7CD4F6E-753E-4691-8E6C-9FA6B3BCB6B5}" type="presOf" srcId="{A0DB7B1F-709C-454E-8F52-863E08A61832}" destId="{7FFDDB83-DCA8-4142-A03A-B321B7AF2554}" srcOrd="0" destOrd="0" presId="urn:microsoft.com/office/officeart/2008/layout/VerticalAccentList"/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E10A8233-A3CC-4EAD-8D55-A8B96916EAC7}" type="presOf" srcId="{FF1CB57D-D8B0-4A1D-8F3B-E394673426CD}" destId="{E0D4345B-328C-44AF-8472-91C190577F0B}" srcOrd="0" destOrd="0" presId="urn:microsoft.com/office/officeart/2008/layout/VerticalAccentList"/>
    <dgm:cxn modelId="{9B669D81-A69B-4BEC-9681-AE0400A8A1BC}" type="presOf" srcId="{A906806F-676D-4E06-ABC4-F4D6A06B6B9B}" destId="{29C121C8-D95C-437C-97B6-F4A2420DF77A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58847ECA-FA8C-44A5-B42A-BF405537E69B}" type="presOf" srcId="{3A0248F9-7599-4611-984D-8676BD314279}" destId="{681BD0AD-BE99-4762-B2AA-9CDD9B47E753}" srcOrd="0" destOrd="0" presId="urn:microsoft.com/office/officeart/2008/layout/VerticalAccentList"/>
    <dgm:cxn modelId="{CCF341BA-C45A-40C9-AD60-E0D696298693}" type="presOf" srcId="{1FDAF519-6E66-4967-BD1E-4BA0004CB9BD}" destId="{72D58350-C2B4-4CF1-8881-9ECA9D44EFFF}" srcOrd="0" destOrd="0" presId="urn:microsoft.com/office/officeart/2008/layout/VerticalAccentList"/>
    <dgm:cxn modelId="{8E263E47-1916-436A-98CE-914AA5EEA52B}" type="presParOf" srcId="{72D58350-C2B4-4CF1-8881-9ECA9D44EFFF}" destId="{7FDB6E56-1438-4E8D-A796-AD29200685D5}" srcOrd="0" destOrd="0" presId="urn:microsoft.com/office/officeart/2008/layout/VerticalAccentList"/>
    <dgm:cxn modelId="{44BF7515-9EAC-4753-9763-B96EEF239959}" type="presParOf" srcId="{7FDB6E56-1438-4E8D-A796-AD29200685D5}" destId="{E0D4345B-328C-44AF-8472-91C190577F0B}" srcOrd="0" destOrd="0" presId="urn:microsoft.com/office/officeart/2008/layout/VerticalAccentList"/>
    <dgm:cxn modelId="{549466FD-915C-4ABE-B22C-9CCD72633D73}" type="presParOf" srcId="{72D58350-C2B4-4CF1-8881-9ECA9D44EFFF}" destId="{22E1092A-CE56-4B63-B1E9-9F470A3F5D3B}" srcOrd="1" destOrd="0" presId="urn:microsoft.com/office/officeart/2008/layout/VerticalAccentList"/>
    <dgm:cxn modelId="{939BC49D-7CD0-4A89-839A-42957C4884CD}" type="presParOf" srcId="{22E1092A-CE56-4B63-B1E9-9F470A3F5D3B}" destId="{9BD293F6-BC35-4179-931A-AABC0D7E376A}" srcOrd="0" destOrd="0" presId="urn:microsoft.com/office/officeart/2008/layout/VerticalAccentList"/>
    <dgm:cxn modelId="{39A653C6-2A53-4133-8365-C4B49590C4A4}" type="presParOf" srcId="{22E1092A-CE56-4B63-B1E9-9F470A3F5D3B}" destId="{4D005D71-0782-41A4-A480-C3D513D0DC41}" srcOrd="1" destOrd="0" presId="urn:microsoft.com/office/officeart/2008/layout/VerticalAccentList"/>
    <dgm:cxn modelId="{D43AB447-6F3C-45D9-BE6B-DD36B981FE51}" type="presParOf" srcId="{22E1092A-CE56-4B63-B1E9-9F470A3F5D3B}" destId="{06472F6B-7B76-4AB5-A623-EA2FBEF7A59E}" srcOrd="2" destOrd="0" presId="urn:microsoft.com/office/officeart/2008/layout/VerticalAccentList"/>
    <dgm:cxn modelId="{00C8BFB3-2A10-47CA-BA9C-EF6B8C9EFCF1}" type="presParOf" srcId="{22E1092A-CE56-4B63-B1E9-9F470A3F5D3B}" destId="{707F2C67-910B-4343-B7BF-93E3DA320F15}" srcOrd="3" destOrd="0" presId="urn:microsoft.com/office/officeart/2008/layout/VerticalAccentList"/>
    <dgm:cxn modelId="{CF172180-3525-4344-B0B9-BF2E45F0778D}" type="presParOf" srcId="{22E1092A-CE56-4B63-B1E9-9F470A3F5D3B}" destId="{26E6A124-EC52-410C-A791-5DC9DB9ED802}" srcOrd="4" destOrd="0" presId="urn:microsoft.com/office/officeart/2008/layout/VerticalAccentList"/>
    <dgm:cxn modelId="{920F55BA-5E28-4190-BC6E-EC47694D8236}" type="presParOf" srcId="{22E1092A-CE56-4B63-B1E9-9F470A3F5D3B}" destId="{79759EF9-E8EB-4534-B2AD-72749132F5D4}" srcOrd="5" destOrd="0" presId="urn:microsoft.com/office/officeart/2008/layout/VerticalAccentList"/>
    <dgm:cxn modelId="{60826C61-E40D-41BE-91BD-D52610A1341C}" type="presParOf" srcId="{22E1092A-CE56-4B63-B1E9-9F470A3F5D3B}" destId="{DFDD114E-852B-439C-A877-0E9B4BE6FA91}" srcOrd="6" destOrd="0" presId="urn:microsoft.com/office/officeart/2008/layout/VerticalAccentList"/>
    <dgm:cxn modelId="{DDC1C6A4-BC00-40C7-9487-575601B60B02}" type="presParOf" srcId="{22E1092A-CE56-4B63-B1E9-9F470A3F5D3B}" destId="{29C121C8-D95C-437C-97B6-F4A2420DF77A}" srcOrd="7" destOrd="0" presId="urn:microsoft.com/office/officeart/2008/layout/VerticalAccentList"/>
    <dgm:cxn modelId="{C90EBB08-05CE-42C9-957D-04B014CAC024}" type="presParOf" srcId="{72D58350-C2B4-4CF1-8881-9ECA9D44EFFF}" destId="{A4CB3A66-8BCF-43E8-B5E6-1933F7AC42CC}" srcOrd="2" destOrd="0" presId="urn:microsoft.com/office/officeart/2008/layout/VerticalAccentList"/>
    <dgm:cxn modelId="{73E9240D-5CF6-4F63-963E-0C4A8C708D53}" type="presParOf" srcId="{72D58350-C2B4-4CF1-8881-9ECA9D44EFFF}" destId="{02E68CE7-A74E-411D-A104-29759C1D693F}" srcOrd="3" destOrd="0" presId="urn:microsoft.com/office/officeart/2008/layout/VerticalAccentList"/>
    <dgm:cxn modelId="{BECC460F-7D85-4AE8-A750-20E80C3E1296}" type="presParOf" srcId="{02E68CE7-A74E-411D-A104-29759C1D693F}" destId="{7FFDDB83-DCA8-4142-A03A-B321B7AF2554}" srcOrd="0" destOrd="0" presId="urn:microsoft.com/office/officeart/2008/layout/VerticalAccentList"/>
    <dgm:cxn modelId="{139B062C-E011-4B4C-B635-F59E7D2C014E}" type="presParOf" srcId="{72D58350-C2B4-4CF1-8881-9ECA9D44EFFF}" destId="{E853B761-A2CF-4541-9E4C-FC55FFB118B5}" srcOrd="4" destOrd="0" presId="urn:microsoft.com/office/officeart/2008/layout/VerticalAccentList"/>
    <dgm:cxn modelId="{B4D5CA80-C6F1-4118-A62E-3D87E77659A5}" type="presParOf" srcId="{E853B761-A2CF-4541-9E4C-FC55FFB118B5}" destId="{88E1085B-9C74-420F-AA41-2B72C34D1607}" srcOrd="0" destOrd="0" presId="urn:microsoft.com/office/officeart/2008/layout/VerticalAccentList"/>
    <dgm:cxn modelId="{09A08BCB-9027-4FAA-B04D-27C94002F0EC}" type="presParOf" srcId="{E853B761-A2CF-4541-9E4C-FC55FFB118B5}" destId="{432336A1-2C27-4A33-8005-90FD417978E9}" srcOrd="1" destOrd="0" presId="urn:microsoft.com/office/officeart/2008/layout/VerticalAccentList"/>
    <dgm:cxn modelId="{23B07B42-55C8-46E3-8916-36A731130757}" type="presParOf" srcId="{E853B761-A2CF-4541-9E4C-FC55FFB118B5}" destId="{75810F51-341D-4448-8B94-F10581AB94DF}" srcOrd="2" destOrd="0" presId="urn:microsoft.com/office/officeart/2008/layout/VerticalAccentList"/>
    <dgm:cxn modelId="{68A973BF-C272-4A0F-827C-376E2AA6C0ED}" type="presParOf" srcId="{E853B761-A2CF-4541-9E4C-FC55FFB118B5}" destId="{C8767AC9-A446-4AB5-9025-A48DBF802D4B}" srcOrd="3" destOrd="0" presId="urn:microsoft.com/office/officeart/2008/layout/VerticalAccentList"/>
    <dgm:cxn modelId="{E91BEE65-2F91-485A-BD07-829B3BB9B4A1}" type="presParOf" srcId="{E853B761-A2CF-4541-9E4C-FC55FFB118B5}" destId="{76876FAD-1F37-475B-B587-BBF269712411}" srcOrd="4" destOrd="0" presId="urn:microsoft.com/office/officeart/2008/layout/VerticalAccentList"/>
    <dgm:cxn modelId="{BA57EDCC-053C-4CF8-8418-E9255E9459B1}" type="presParOf" srcId="{E853B761-A2CF-4541-9E4C-FC55FFB118B5}" destId="{E8D95A1F-F76E-44FD-A62B-384AC903F784}" srcOrd="5" destOrd="0" presId="urn:microsoft.com/office/officeart/2008/layout/VerticalAccentList"/>
    <dgm:cxn modelId="{8827EDD2-3AC2-4BDC-9549-08D78F880825}" type="presParOf" srcId="{E853B761-A2CF-4541-9E4C-FC55FFB118B5}" destId="{EE766F4F-1308-49CB-A027-1372A2594DA0}" srcOrd="6" destOrd="0" presId="urn:microsoft.com/office/officeart/2008/layout/VerticalAccentList"/>
    <dgm:cxn modelId="{BB04E986-2B2F-4D70-974E-EC7D196538B4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4348631-5924-47DB-998A-19A7EE8720B7}" type="presOf" srcId="{3A0248F9-7599-4611-984D-8676BD314279}" destId="{681BD0AD-BE99-4762-B2AA-9CDD9B47E753}" srcOrd="0" destOrd="0" presId="urn:microsoft.com/office/officeart/2008/layout/VerticalAccentList"/>
    <dgm:cxn modelId="{3ED2C5EC-2D56-420F-B697-C0DA3EAFB712}" type="presOf" srcId="{1FDAF519-6E66-4967-BD1E-4BA0004CB9BD}" destId="{72D58350-C2B4-4CF1-8881-9ECA9D44EFF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88B9345E-2FC8-449F-ACBC-25655FEDE2DE}" type="presOf" srcId="{A906806F-676D-4E06-ABC4-F4D6A06B6B9B}" destId="{29C121C8-D95C-437C-97B6-F4A2420DF77A}" srcOrd="0" destOrd="0" presId="urn:microsoft.com/office/officeart/2008/layout/VerticalAccentList"/>
    <dgm:cxn modelId="{D4D2DA78-E5A4-4B55-8782-2ADC28EA2474}" type="presOf" srcId="{A0DB7B1F-709C-454E-8F52-863E08A61832}" destId="{7FFDDB83-DCA8-4142-A03A-B321B7AF2554}" srcOrd="0" destOrd="0" presId="urn:microsoft.com/office/officeart/2008/layout/VerticalAccentList"/>
    <dgm:cxn modelId="{58CA7C5B-2AD5-4870-8791-CD7A97322CA1}" type="presOf" srcId="{5569FD33-0FD7-410B-84EA-73C9233651D7}" destId="{77AA5CF1-38E5-489B-85EC-0F9A0CF5DBCF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5D6C5779-2EC8-4FBA-92BF-F93AD1B8F92A}" type="presOf" srcId="{FF1CB57D-D8B0-4A1D-8F3B-E394673426CD}" destId="{E0D4345B-328C-44AF-8472-91C190577F0B}" srcOrd="0" destOrd="0" presId="urn:microsoft.com/office/officeart/2008/layout/VerticalAccentList"/>
    <dgm:cxn modelId="{02BED7DB-DC30-422F-9FA3-8415B2E38D8C}" type="presOf" srcId="{E71CDAD2-FCE0-4BDC-8E06-9CB9B9EA120F}" destId="{CD0BC075-B117-4FB8-BFAD-E65E541A96DD}" srcOrd="0" destOrd="0" presId="urn:microsoft.com/office/officeart/2008/layout/VerticalAccentList"/>
    <dgm:cxn modelId="{0BAD741C-EFB3-4750-8238-1A278E0B2B53}" type="presParOf" srcId="{72D58350-C2B4-4CF1-8881-9ECA9D44EFFF}" destId="{C142E7D2-C071-43B8-AD1B-FE4543BF193F}" srcOrd="0" destOrd="0" presId="urn:microsoft.com/office/officeart/2008/layout/VerticalAccentList"/>
    <dgm:cxn modelId="{11EBA94D-036E-4E3B-87F5-52B54123FCEE}" type="presParOf" srcId="{C142E7D2-C071-43B8-AD1B-FE4543BF193F}" destId="{CD0BC075-B117-4FB8-BFAD-E65E541A96DD}" srcOrd="0" destOrd="0" presId="urn:microsoft.com/office/officeart/2008/layout/VerticalAccentList"/>
    <dgm:cxn modelId="{8CDBCCFC-7641-4C76-B12A-01EC258D8AAF}" type="presParOf" srcId="{72D58350-C2B4-4CF1-8881-9ECA9D44EFFF}" destId="{CEB98B24-35BD-43BD-8F42-0DEEEBB78B6D}" srcOrd="1" destOrd="0" presId="urn:microsoft.com/office/officeart/2008/layout/VerticalAccentList"/>
    <dgm:cxn modelId="{26A66E5B-C6FD-49FE-BBE7-72BC1BF320FC}" type="presParOf" srcId="{CEB98B24-35BD-43BD-8F42-0DEEEBB78B6D}" destId="{3B681F04-7832-4A25-8D1D-5A412EBC19F6}" srcOrd="0" destOrd="0" presId="urn:microsoft.com/office/officeart/2008/layout/VerticalAccentList"/>
    <dgm:cxn modelId="{5B5DF445-3CC2-4030-9F3A-5DCB56D62BC2}" type="presParOf" srcId="{CEB98B24-35BD-43BD-8F42-0DEEEBB78B6D}" destId="{ACADE920-434F-43A3-BBAE-D1794250B105}" srcOrd="1" destOrd="0" presId="urn:microsoft.com/office/officeart/2008/layout/VerticalAccentList"/>
    <dgm:cxn modelId="{C2C20F72-64BD-4202-B512-3A00ADABFC00}" type="presParOf" srcId="{CEB98B24-35BD-43BD-8F42-0DEEEBB78B6D}" destId="{8D241349-8111-486C-BBC1-4383C00FE198}" srcOrd="2" destOrd="0" presId="urn:microsoft.com/office/officeart/2008/layout/VerticalAccentList"/>
    <dgm:cxn modelId="{EC44BCC3-FF47-4B88-A146-F9DC0E96BFE5}" type="presParOf" srcId="{CEB98B24-35BD-43BD-8F42-0DEEEBB78B6D}" destId="{7BB89614-69E8-44ED-8A6A-884065AFDDE8}" srcOrd="3" destOrd="0" presId="urn:microsoft.com/office/officeart/2008/layout/VerticalAccentList"/>
    <dgm:cxn modelId="{AA6D9154-0FC7-4DF1-8CFD-278D31FB7F0F}" type="presParOf" srcId="{CEB98B24-35BD-43BD-8F42-0DEEEBB78B6D}" destId="{D15C8450-0C36-42B8-8AAA-7CF291B3C30D}" srcOrd="4" destOrd="0" presId="urn:microsoft.com/office/officeart/2008/layout/VerticalAccentList"/>
    <dgm:cxn modelId="{3E9D7358-D0D2-4D18-8EC7-94BF866D41C9}" type="presParOf" srcId="{CEB98B24-35BD-43BD-8F42-0DEEEBB78B6D}" destId="{2E464E8D-4FAB-4BFC-8DF2-4D98A063C481}" srcOrd="5" destOrd="0" presId="urn:microsoft.com/office/officeart/2008/layout/VerticalAccentList"/>
    <dgm:cxn modelId="{AA9C7BDE-BBAB-4A45-B9F5-0C20F8DCAA6C}" type="presParOf" srcId="{CEB98B24-35BD-43BD-8F42-0DEEEBB78B6D}" destId="{DE15FBC6-658E-4309-A9ED-533486B7FCC9}" srcOrd="6" destOrd="0" presId="urn:microsoft.com/office/officeart/2008/layout/VerticalAccentList"/>
    <dgm:cxn modelId="{95ED1E59-935A-4E81-83EA-4D653B55BF50}" type="presParOf" srcId="{CEB98B24-35BD-43BD-8F42-0DEEEBB78B6D}" destId="{77AA5CF1-38E5-489B-85EC-0F9A0CF5DBCF}" srcOrd="7" destOrd="0" presId="urn:microsoft.com/office/officeart/2008/layout/VerticalAccentList"/>
    <dgm:cxn modelId="{97927363-EBCF-4D12-9500-8897C7B0304E}" type="presParOf" srcId="{72D58350-C2B4-4CF1-8881-9ECA9D44EFFF}" destId="{5D5691CF-FB17-4469-A1BA-9EB3DD1BCCD3}" srcOrd="2" destOrd="0" presId="urn:microsoft.com/office/officeart/2008/layout/VerticalAccentList"/>
    <dgm:cxn modelId="{111ABCF1-76F7-4C4F-82F2-A88DFED6AECD}" type="presParOf" srcId="{72D58350-C2B4-4CF1-8881-9ECA9D44EFFF}" destId="{7FDB6E56-1438-4E8D-A796-AD29200685D5}" srcOrd="3" destOrd="0" presId="urn:microsoft.com/office/officeart/2008/layout/VerticalAccentList"/>
    <dgm:cxn modelId="{F3BDA951-C094-47FE-B271-D5960986E8BD}" type="presParOf" srcId="{7FDB6E56-1438-4E8D-A796-AD29200685D5}" destId="{E0D4345B-328C-44AF-8472-91C190577F0B}" srcOrd="0" destOrd="0" presId="urn:microsoft.com/office/officeart/2008/layout/VerticalAccentList"/>
    <dgm:cxn modelId="{55161FD1-D345-4B59-A53C-CD5716705773}" type="presParOf" srcId="{72D58350-C2B4-4CF1-8881-9ECA9D44EFFF}" destId="{22E1092A-CE56-4B63-B1E9-9F470A3F5D3B}" srcOrd="4" destOrd="0" presId="urn:microsoft.com/office/officeart/2008/layout/VerticalAccentList"/>
    <dgm:cxn modelId="{4A0A166D-7665-48D3-812A-C289E047593E}" type="presParOf" srcId="{22E1092A-CE56-4B63-B1E9-9F470A3F5D3B}" destId="{9BD293F6-BC35-4179-931A-AABC0D7E376A}" srcOrd="0" destOrd="0" presId="urn:microsoft.com/office/officeart/2008/layout/VerticalAccentList"/>
    <dgm:cxn modelId="{44D8B52A-7BFF-4D44-8AF5-588107D775C8}" type="presParOf" srcId="{22E1092A-CE56-4B63-B1E9-9F470A3F5D3B}" destId="{4D005D71-0782-41A4-A480-C3D513D0DC41}" srcOrd="1" destOrd="0" presId="urn:microsoft.com/office/officeart/2008/layout/VerticalAccentList"/>
    <dgm:cxn modelId="{0EB12E13-681B-47BA-8BAF-E464FC481DDC}" type="presParOf" srcId="{22E1092A-CE56-4B63-B1E9-9F470A3F5D3B}" destId="{06472F6B-7B76-4AB5-A623-EA2FBEF7A59E}" srcOrd="2" destOrd="0" presId="urn:microsoft.com/office/officeart/2008/layout/VerticalAccentList"/>
    <dgm:cxn modelId="{3B0590FA-FC7A-479E-89DD-BD6D74F0592C}" type="presParOf" srcId="{22E1092A-CE56-4B63-B1E9-9F470A3F5D3B}" destId="{707F2C67-910B-4343-B7BF-93E3DA320F15}" srcOrd="3" destOrd="0" presId="urn:microsoft.com/office/officeart/2008/layout/VerticalAccentList"/>
    <dgm:cxn modelId="{EE0FAF26-93C5-496A-AE73-2539915362FF}" type="presParOf" srcId="{22E1092A-CE56-4B63-B1E9-9F470A3F5D3B}" destId="{26E6A124-EC52-410C-A791-5DC9DB9ED802}" srcOrd="4" destOrd="0" presId="urn:microsoft.com/office/officeart/2008/layout/VerticalAccentList"/>
    <dgm:cxn modelId="{76478C3D-055B-4C2F-8AC9-208DACCF4F09}" type="presParOf" srcId="{22E1092A-CE56-4B63-B1E9-9F470A3F5D3B}" destId="{79759EF9-E8EB-4534-B2AD-72749132F5D4}" srcOrd="5" destOrd="0" presId="urn:microsoft.com/office/officeart/2008/layout/VerticalAccentList"/>
    <dgm:cxn modelId="{BF0A28C8-FCBD-4716-8685-EB6E5D9B412B}" type="presParOf" srcId="{22E1092A-CE56-4B63-B1E9-9F470A3F5D3B}" destId="{DFDD114E-852B-439C-A877-0E9B4BE6FA91}" srcOrd="6" destOrd="0" presId="urn:microsoft.com/office/officeart/2008/layout/VerticalAccentList"/>
    <dgm:cxn modelId="{1D7F4ECC-3B7D-4801-A5F9-80ED95FE01DD}" type="presParOf" srcId="{22E1092A-CE56-4B63-B1E9-9F470A3F5D3B}" destId="{29C121C8-D95C-437C-97B6-F4A2420DF77A}" srcOrd="7" destOrd="0" presId="urn:microsoft.com/office/officeart/2008/layout/VerticalAccentList"/>
    <dgm:cxn modelId="{FB77F532-7C2F-4C76-9753-20C7729CB5AC}" type="presParOf" srcId="{72D58350-C2B4-4CF1-8881-9ECA9D44EFFF}" destId="{A4CB3A66-8BCF-43E8-B5E6-1933F7AC42CC}" srcOrd="5" destOrd="0" presId="urn:microsoft.com/office/officeart/2008/layout/VerticalAccentList"/>
    <dgm:cxn modelId="{46399B7D-AB71-4138-BB9B-B22B936DE76F}" type="presParOf" srcId="{72D58350-C2B4-4CF1-8881-9ECA9D44EFFF}" destId="{02E68CE7-A74E-411D-A104-29759C1D693F}" srcOrd="6" destOrd="0" presId="urn:microsoft.com/office/officeart/2008/layout/VerticalAccentList"/>
    <dgm:cxn modelId="{288BEE4A-D908-4E6A-8821-FFB215E15BFA}" type="presParOf" srcId="{02E68CE7-A74E-411D-A104-29759C1D693F}" destId="{7FFDDB83-DCA8-4142-A03A-B321B7AF2554}" srcOrd="0" destOrd="0" presId="urn:microsoft.com/office/officeart/2008/layout/VerticalAccentList"/>
    <dgm:cxn modelId="{EFA6388B-02A3-480B-9012-8F950DB72EBD}" type="presParOf" srcId="{72D58350-C2B4-4CF1-8881-9ECA9D44EFFF}" destId="{E853B761-A2CF-4541-9E4C-FC55FFB118B5}" srcOrd="7" destOrd="0" presId="urn:microsoft.com/office/officeart/2008/layout/VerticalAccentList"/>
    <dgm:cxn modelId="{59222FAE-5E9B-488F-B8B2-BC55AD48D5E2}" type="presParOf" srcId="{E853B761-A2CF-4541-9E4C-FC55FFB118B5}" destId="{88E1085B-9C74-420F-AA41-2B72C34D1607}" srcOrd="0" destOrd="0" presId="urn:microsoft.com/office/officeart/2008/layout/VerticalAccentList"/>
    <dgm:cxn modelId="{403154B9-6DA3-42B8-8C27-606A6A6880EC}" type="presParOf" srcId="{E853B761-A2CF-4541-9E4C-FC55FFB118B5}" destId="{432336A1-2C27-4A33-8005-90FD417978E9}" srcOrd="1" destOrd="0" presId="urn:microsoft.com/office/officeart/2008/layout/VerticalAccentList"/>
    <dgm:cxn modelId="{C916423B-E6F1-4E28-9A1B-086BC65C1D41}" type="presParOf" srcId="{E853B761-A2CF-4541-9E4C-FC55FFB118B5}" destId="{75810F51-341D-4448-8B94-F10581AB94DF}" srcOrd="2" destOrd="0" presId="urn:microsoft.com/office/officeart/2008/layout/VerticalAccentList"/>
    <dgm:cxn modelId="{114F82EC-96AD-4C35-97D5-5F83A37C6A34}" type="presParOf" srcId="{E853B761-A2CF-4541-9E4C-FC55FFB118B5}" destId="{C8767AC9-A446-4AB5-9025-A48DBF802D4B}" srcOrd="3" destOrd="0" presId="urn:microsoft.com/office/officeart/2008/layout/VerticalAccentList"/>
    <dgm:cxn modelId="{3F51D918-F737-4509-90FF-1E82D19D30D2}" type="presParOf" srcId="{E853B761-A2CF-4541-9E4C-FC55FFB118B5}" destId="{76876FAD-1F37-475B-B587-BBF269712411}" srcOrd="4" destOrd="0" presId="urn:microsoft.com/office/officeart/2008/layout/VerticalAccentList"/>
    <dgm:cxn modelId="{2D7E632F-BCAF-41D5-9CBD-C03C4753EDC0}" type="presParOf" srcId="{E853B761-A2CF-4541-9E4C-FC55FFB118B5}" destId="{E8D95A1F-F76E-44FD-A62B-384AC903F784}" srcOrd="5" destOrd="0" presId="urn:microsoft.com/office/officeart/2008/layout/VerticalAccentList"/>
    <dgm:cxn modelId="{4F7FC534-7B63-40FB-9E7F-389E715377EA}" type="presParOf" srcId="{E853B761-A2CF-4541-9E4C-FC55FFB118B5}" destId="{EE766F4F-1308-49CB-A027-1372A2594DA0}" srcOrd="6" destOrd="0" presId="urn:microsoft.com/office/officeart/2008/layout/VerticalAccentList"/>
    <dgm:cxn modelId="{9364975B-E911-439D-AE44-773BA505AA66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Nyomtatók I.</a:t>
          </a:r>
          <a:endParaRPr lang="hu-HU" sz="1200" b="1" dirty="0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Monitorok</a:t>
          </a:r>
          <a:endParaRPr lang="hu-HU" sz="1200" b="1" dirty="0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Nyomtatók II.</a:t>
          </a:r>
          <a:endParaRPr lang="hu-HU" sz="1200" b="1" dirty="0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905BDD-0354-4E07-AE2F-0125E14EE231}" type="presOf" srcId="{A0DB7B1F-709C-454E-8F52-863E08A61832}" destId="{7FFDDB83-DCA8-4142-A03A-B321B7AF2554}" srcOrd="0" destOrd="0" presId="urn:microsoft.com/office/officeart/2008/layout/VerticalAccentList"/>
    <dgm:cxn modelId="{02BC99C9-C4A4-4B2A-BEA5-15A21676A358}" type="presOf" srcId="{E71CDAD2-FCE0-4BDC-8E06-9CB9B9EA120F}" destId="{CD0BC075-B117-4FB8-BFAD-E65E541A96DD}" srcOrd="0" destOrd="0" presId="urn:microsoft.com/office/officeart/2008/layout/VerticalAccentList"/>
    <dgm:cxn modelId="{4175264B-B84F-43B1-8CF4-CD6209A6194D}" type="presOf" srcId="{5569FD33-0FD7-410B-84EA-73C9233651D7}" destId="{77AA5CF1-38E5-489B-85EC-0F9A0CF5DBCF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3102B52C-C0B9-4A91-ADAB-4542BFF5B8A0}" type="presOf" srcId="{1FDAF519-6E66-4967-BD1E-4BA0004CB9BD}" destId="{72D58350-C2B4-4CF1-8881-9ECA9D44EFFF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DF790497-D5DC-43DF-A6BB-7A00FF6CE1AC}" type="presOf" srcId="{3A0248F9-7599-4611-984D-8676BD314279}" destId="{681BD0AD-BE99-4762-B2AA-9CDD9B47E753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FDB76943-434A-4FF1-8C49-37F367D452AF}" type="presOf" srcId="{FF1CB57D-D8B0-4A1D-8F3B-E394673426CD}" destId="{E0D4345B-328C-44AF-8472-91C190577F0B}" srcOrd="0" destOrd="0" presId="urn:microsoft.com/office/officeart/2008/layout/VerticalAccentList"/>
    <dgm:cxn modelId="{0E2B352C-80C1-497C-9170-EA2D3A9C79C2}" type="presOf" srcId="{A906806F-676D-4E06-ABC4-F4D6A06B6B9B}" destId="{29C121C8-D95C-437C-97B6-F4A2420DF77A}" srcOrd="0" destOrd="0" presId="urn:microsoft.com/office/officeart/2008/layout/VerticalAccentList"/>
    <dgm:cxn modelId="{D8E58BCB-0A9F-4706-B3BA-7E411B775036}" type="presParOf" srcId="{72D58350-C2B4-4CF1-8881-9ECA9D44EFFF}" destId="{C142E7D2-C071-43B8-AD1B-FE4543BF193F}" srcOrd="0" destOrd="0" presId="urn:microsoft.com/office/officeart/2008/layout/VerticalAccentList"/>
    <dgm:cxn modelId="{A89001BB-53D1-4300-8BF3-661166C81B62}" type="presParOf" srcId="{C142E7D2-C071-43B8-AD1B-FE4543BF193F}" destId="{CD0BC075-B117-4FB8-BFAD-E65E541A96DD}" srcOrd="0" destOrd="0" presId="urn:microsoft.com/office/officeart/2008/layout/VerticalAccentList"/>
    <dgm:cxn modelId="{42007F30-8752-4832-8A74-745B6CC3083B}" type="presParOf" srcId="{72D58350-C2B4-4CF1-8881-9ECA9D44EFFF}" destId="{CEB98B24-35BD-43BD-8F42-0DEEEBB78B6D}" srcOrd="1" destOrd="0" presId="urn:microsoft.com/office/officeart/2008/layout/VerticalAccentList"/>
    <dgm:cxn modelId="{E379AE4D-50C9-44F3-8827-AB8FEA4ABE9C}" type="presParOf" srcId="{CEB98B24-35BD-43BD-8F42-0DEEEBB78B6D}" destId="{3B681F04-7832-4A25-8D1D-5A412EBC19F6}" srcOrd="0" destOrd="0" presId="urn:microsoft.com/office/officeart/2008/layout/VerticalAccentList"/>
    <dgm:cxn modelId="{F8CDB43E-B948-47EA-83AD-7DB13D61EA8B}" type="presParOf" srcId="{CEB98B24-35BD-43BD-8F42-0DEEEBB78B6D}" destId="{ACADE920-434F-43A3-BBAE-D1794250B105}" srcOrd="1" destOrd="0" presId="urn:microsoft.com/office/officeart/2008/layout/VerticalAccentList"/>
    <dgm:cxn modelId="{903E51E8-BBEC-44B6-AFFD-6CA28C3DF741}" type="presParOf" srcId="{CEB98B24-35BD-43BD-8F42-0DEEEBB78B6D}" destId="{8D241349-8111-486C-BBC1-4383C00FE198}" srcOrd="2" destOrd="0" presId="urn:microsoft.com/office/officeart/2008/layout/VerticalAccentList"/>
    <dgm:cxn modelId="{976196A6-BCB6-4B41-BF60-6FB8CC12B3BE}" type="presParOf" srcId="{CEB98B24-35BD-43BD-8F42-0DEEEBB78B6D}" destId="{7BB89614-69E8-44ED-8A6A-884065AFDDE8}" srcOrd="3" destOrd="0" presId="urn:microsoft.com/office/officeart/2008/layout/VerticalAccentList"/>
    <dgm:cxn modelId="{15DC0EEC-1177-4391-AB7D-B2BB839EFC14}" type="presParOf" srcId="{CEB98B24-35BD-43BD-8F42-0DEEEBB78B6D}" destId="{D15C8450-0C36-42B8-8AAA-7CF291B3C30D}" srcOrd="4" destOrd="0" presId="urn:microsoft.com/office/officeart/2008/layout/VerticalAccentList"/>
    <dgm:cxn modelId="{18DB1FFE-CA4C-41BA-8BB0-08F521789FB9}" type="presParOf" srcId="{CEB98B24-35BD-43BD-8F42-0DEEEBB78B6D}" destId="{2E464E8D-4FAB-4BFC-8DF2-4D98A063C481}" srcOrd="5" destOrd="0" presId="urn:microsoft.com/office/officeart/2008/layout/VerticalAccentList"/>
    <dgm:cxn modelId="{120EF128-3229-4049-87A8-48968FAD81DB}" type="presParOf" srcId="{CEB98B24-35BD-43BD-8F42-0DEEEBB78B6D}" destId="{DE15FBC6-658E-4309-A9ED-533486B7FCC9}" srcOrd="6" destOrd="0" presId="urn:microsoft.com/office/officeart/2008/layout/VerticalAccentList"/>
    <dgm:cxn modelId="{587DB326-6CD3-42B7-A961-66716EF786A6}" type="presParOf" srcId="{CEB98B24-35BD-43BD-8F42-0DEEEBB78B6D}" destId="{77AA5CF1-38E5-489B-85EC-0F9A0CF5DBCF}" srcOrd="7" destOrd="0" presId="urn:microsoft.com/office/officeart/2008/layout/VerticalAccentList"/>
    <dgm:cxn modelId="{23AA02AF-5F20-4032-AC76-6CB01DD55444}" type="presParOf" srcId="{72D58350-C2B4-4CF1-8881-9ECA9D44EFFF}" destId="{5D5691CF-FB17-4469-A1BA-9EB3DD1BCCD3}" srcOrd="2" destOrd="0" presId="urn:microsoft.com/office/officeart/2008/layout/VerticalAccentList"/>
    <dgm:cxn modelId="{38A9B002-9D5C-45E6-A26A-1699B3ECBBE2}" type="presParOf" srcId="{72D58350-C2B4-4CF1-8881-9ECA9D44EFFF}" destId="{7FDB6E56-1438-4E8D-A796-AD29200685D5}" srcOrd="3" destOrd="0" presId="urn:microsoft.com/office/officeart/2008/layout/VerticalAccentList"/>
    <dgm:cxn modelId="{76597BDB-3F26-4556-9B87-724157F5244F}" type="presParOf" srcId="{7FDB6E56-1438-4E8D-A796-AD29200685D5}" destId="{E0D4345B-328C-44AF-8472-91C190577F0B}" srcOrd="0" destOrd="0" presId="urn:microsoft.com/office/officeart/2008/layout/VerticalAccentList"/>
    <dgm:cxn modelId="{95B29232-D860-448E-AF45-3D9A3031BB4A}" type="presParOf" srcId="{72D58350-C2B4-4CF1-8881-9ECA9D44EFFF}" destId="{22E1092A-CE56-4B63-B1E9-9F470A3F5D3B}" srcOrd="4" destOrd="0" presId="urn:microsoft.com/office/officeart/2008/layout/VerticalAccentList"/>
    <dgm:cxn modelId="{D0892624-819E-46E5-AAE7-8402509A1A24}" type="presParOf" srcId="{22E1092A-CE56-4B63-B1E9-9F470A3F5D3B}" destId="{9BD293F6-BC35-4179-931A-AABC0D7E376A}" srcOrd="0" destOrd="0" presId="urn:microsoft.com/office/officeart/2008/layout/VerticalAccentList"/>
    <dgm:cxn modelId="{DD70BBC7-0211-400B-85DB-BD4483F39799}" type="presParOf" srcId="{22E1092A-CE56-4B63-B1E9-9F470A3F5D3B}" destId="{4D005D71-0782-41A4-A480-C3D513D0DC41}" srcOrd="1" destOrd="0" presId="urn:microsoft.com/office/officeart/2008/layout/VerticalAccentList"/>
    <dgm:cxn modelId="{0DA803D3-49C4-4115-8246-AE0EE113E799}" type="presParOf" srcId="{22E1092A-CE56-4B63-B1E9-9F470A3F5D3B}" destId="{06472F6B-7B76-4AB5-A623-EA2FBEF7A59E}" srcOrd="2" destOrd="0" presId="urn:microsoft.com/office/officeart/2008/layout/VerticalAccentList"/>
    <dgm:cxn modelId="{4EA37269-A4FA-4C8F-B985-0681A723FC1E}" type="presParOf" srcId="{22E1092A-CE56-4B63-B1E9-9F470A3F5D3B}" destId="{707F2C67-910B-4343-B7BF-93E3DA320F15}" srcOrd="3" destOrd="0" presId="urn:microsoft.com/office/officeart/2008/layout/VerticalAccentList"/>
    <dgm:cxn modelId="{E9810CDD-9052-4783-9806-58495FDEC662}" type="presParOf" srcId="{22E1092A-CE56-4B63-B1E9-9F470A3F5D3B}" destId="{26E6A124-EC52-410C-A791-5DC9DB9ED802}" srcOrd="4" destOrd="0" presId="urn:microsoft.com/office/officeart/2008/layout/VerticalAccentList"/>
    <dgm:cxn modelId="{080A270E-2E3F-452A-8B3C-BBE5AED9D3EC}" type="presParOf" srcId="{22E1092A-CE56-4B63-B1E9-9F470A3F5D3B}" destId="{79759EF9-E8EB-4534-B2AD-72749132F5D4}" srcOrd="5" destOrd="0" presId="urn:microsoft.com/office/officeart/2008/layout/VerticalAccentList"/>
    <dgm:cxn modelId="{4B05F095-CB62-41C4-B7BB-C131D8448A5D}" type="presParOf" srcId="{22E1092A-CE56-4B63-B1E9-9F470A3F5D3B}" destId="{DFDD114E-852B-439C-A877-0E9B4BE6FA91}" srcOrd="6" destOrd="0" presId="urn:microsoft.com/office/officeart/2008/layout/VerticalAccentList"/>
    <dgm:cxn modelId="{4218D5BE-67AC-4FFA-BE60-75FC834309E5}" type="presParOf" srcId="{22E1092A-CE56-4B63-B1E9-9F470A3F5D3B}" destId="{29C121C8-D95C-437C-97B6-F4A2420DF77A}" srcOrd="7" destOrd="0" presId="urn:microsoft.com/office/officeart/2008/layout/VerticalAccentList"/>
    <dgm:cxn modelId="{D0198F1E-2DFE-48B5-AEDA-1200DEFC5778}" type="presParOf" srcId="{72D58350-C2B4-4CF1-8881-9ECA9D44EFFF}" destId="{A4CB3A66-8BCF-43E8-B5E6-1933F7AC42CC}" srcOrd="5" destOrd="0" presId="urn:microsoft.com/office/officeart/2008/layout/VerticalAccentList"/>
    <dgm:cxn modelId="{8A183575-6605-4747-8140-ECEAA91A86BA}" type="presParOf" srcId="{72D58350-C2B4-4CF1-8881-9ECA9D44EFFF}" destId="{02E68CE7-A74E-411D-A104-29759C1D693F}" srcOrd="6" destOrd="0" presId="urn:microsoft.com/office/officeart/2008/layout/VerticalAccentList"/>
    <dgm:cxn modelId="{60CDF4F7-0A51-49F5-8FAA-8752C65B1221}" type="presParOf" srcId="{02E68CE7-A74E-411D-A104-29759C1D693F}" destId="{7FFDDB83-DCA8-4142-A03A-B321B7AF2554}" srcOrd="0" destOrd="0" presId="urn:microsoft.com/office/officeart/2008/layout/VerticalAccentList"/>
    <dgm:cxn modelId="{46D32B41-A866-444A-B574-67C08DF073F3}" type="presParOf" srcId="{72D58350-C2B4-4CF1-8881-9ECA9D44EFFF}" destId="{E853B761-A2CF-4541-9E4C-FC55FFB118B5}" srcOrd="7" destOrd="0" presId="urn:microsoft.com/office/officeart/2008/layout/VerticalAccentList"/>
    <dgm:cxn modelId="{4A7C3206-3074-4A46-ADA1-3C318597A57D}" type="presParOf" srcId="{E853B761-A2CF-4541-9E4C-FC55FFB118B5}" destId="{88E1085B-9C74-420F-AA41-2B72C34D1607}" srcOrd="0" destOrd="0" presId="urn:microsoft.com/office/officeart/2008/layout/VerticalAccentList"/>
    <dgm:cxn modelId="{8A3AE914-B23D-4020-83DE-3F95CFB77279}" type="presParOf" srcId="{E853B761-A2CF-4541-9E4C-FC55FFB118B5}" destId="{432336A1-2C27-4A33-8005-90FD417978E9}" srcOrd="1" destOrd="0" presId="urn:microsoft.com/office/officeart/2008/layout/VerticalAccentList"/>
    <dgm:cxn modelId="{8CAE0B7E-31FE-4FCA-912E-9F7BC7F185D4}" type="presParOf" srcId="{E853B761-A2CF-4541-9E4C-FC55FFB118B5}" destId="{75810F51-341D-4448-8B94-F10581AB94DF}" srcOrd="2" destOrd="0" presId="urn:microsoft.com/office/officeart/2008/layout/VerticalAccentList"/>
    <dgm:cxn modelId="{A479FD1C-8ABD-4646-8182-C31E418F3E3C}" type="presParOf" srcId="{E853B761-A2CF-4541-9E4C-FC55FFB118B5}" destId="{C8767AC9-A446-4AB5-9025-A48DBF802D4B}" srcOrd="3" destOrd="0" presId="urn:microsoft.com/office/officeart/2008/layout/VerticalAccentList"/>
    <dgm:cxn modelId="{296E8961-BCF5-4ACF-851D-7926B15FE973}" type="presParOf" srcId="{E853B761-A2CF-4541-9E4C-FC55FFB118B5}" destId="{76876FAD-1F37-475B-B587-BBF269712411}" srcOrd="4" destOrd="0" presId="urn:microsoft.com/office/officeart/2008/layout/VerticalAccentList"/>
    <dgm:cxn modelId="{D4E8B6D0-207F-4816-AAC6-720B2BF92A7B}" type="presParOf" srcId="{E853B761-A2CF-4541-9E4C-FC55FFB118B5}" destId="{E8D95A1F-F76E-44FD-A62B-384AC903F784}" srcOrd="5" destOrd="0" presId="urn:microsoft.com/office/officeart/2008/layout/VerticalAccentList"/>
    <dgm:cxn modelId="{71AA440A-1A98-4CBD-AD7C-742EA01ED991}" type="presParOf" srcId="{E853B761-A2CF-4541-9E4C-FC55FFB118B5}" destId="{EE766F4F-1308-49CB-A027-1372A2594DA0}" srcOrd="6" destOrd="0" presId="urn:microsoft.com/office/officeart/2008/layout/VerticalAccentList"/>
    <dgm:cxn modelId="{39599CAD-255E-4C40-AA17-846EF50A25D4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1" action="ppaction://hlinksldjump"/>
            </a:rPr>
            <a:t>Nyomtatók III.</a:t>
          </a:r>
          <a:endParaRPr lang="hu-HU" sz="1200" b="1" dirty="0">
            <a:solidFill>
              <a:srgbClr val="FFFF00"/>
            </a:solidFill>
          </a:endParaRPr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2" action="ppaction://hlinksldjump"/>
            </a:rPr>
            <a:t>Nyomtatók IV.</a:t>
          </a:r>
          <a:endParaRPr lang="hu-HU" sz="1200" b="1" dirty="0">
            <a:solidFill>
              <a:srgbClr val="FFFF00"/>
            </a:solidFill>
          </a:endParaRPr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Egyéb </a:t>
          </a:r>
          <a:r>
            <a:rPr lang="hu-HU" sz="11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kiv.</a:t>
          </a:r>
          <a:r>
            <a:rPr lang="hu-HU" sz="1200" b="1" dirty="0" err="1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eszk</a:t>
          </a:r>
          <a:r>
            <a:rPr lang="hu-HU" sz="12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.</a:t>
          </a:r>
          <a:r>
            <a:rPr lang="hu-HU" sz="1100" b="1" dirty="0" smtClean="0">
              <a:solidFill>
                <a:srgbClr val="FFFF00"/>
              </a:solidFill>
              <a:hlinkClick xmlns:r="http://schemas.openxmlformats.org/officeDocument/2006/relationships" r:id="rId3" action="ppaction://hlinksldjump"/>
            </a:rPr>
            <a:t> </a:t>
          </a:r>
          <a:endParaRPr lang="hu-HU" sz="1100" b="1" dirty="0">
            <a:solidFill>
              <a:srgbClr val="FFFF00"/>
            </a:solidFill>
          </a:endParaRPr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7B86B23-F1B1-45B3-A44D-6C22560CE8BC}" type="presOf" srcId="{E71CDAD2-FCE0-4BDC-8E06-9CB9B9EA120F}" destId="{CD0BC075-B117-4FB8-BFAD-E65E541A96DD}" srcOrd="0" destOrd="0" presId="urn:microsoft.com/office/officeart/2008/layout/VerticalAccentList"/>
    <dgm:cxn modelId="{4E90895C-9CEA-4294-A7B4-0150A7AE403A}" type="presOf" srcId="{A0DB7B1F-709C-454E-8F52-863E08A61832}" destId="{7FFDDB83-DCA8-4142-A03A-B321B7AF2554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D5D8FABF-779F-4BD1-92B7-7FD0D3C69559}" type="presOf" srcId="{1FDAF519-6E66-4967-BD1E-4BA0004CB9BD}" destId="{72D58350-C2B4-4CF1-8881-9ECA9D44EFFF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090C4540-28FF-4AE5-839F-59ABE36E9811}" type="presOf" srcId="{5569FD33-0FD7-410B-84EA-73C9233651D7}" destId="{77AA5CF1-38E5-489B-85EC-0F9A0CF5DBCF}" srcOrd="0" destOrd="0" presId="urn:microsoft.com/office/officeart/2008/layout/VerticalAccentList"/>
    <dgm:cxn modelId="{6526DDB8-3A3A-434C-B878-292CBBECCEFD}" type="presOf" srcId="{3A0248F9-7599-4611-984D-8676BD314279}" destId="{681BD0AD-BE99-4762-B2AA-9CDD9B47E753}" srcOrd="0" destOrd="0" presId="urn:microsoft.com/office/officeart/2008/layout/VerticalAccentList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0F7E8C5D-6A20-4824-A6D7-74B1E10F9A39}" type="presOf" srcId="{A906806F-676D-4E06-ABC4-F4D6A06B6B9B}" destId="{29C121C8-D95C-437C-97B6-F4A2420DF77A}" srcOrd="0" destOrd="0" presId="urn:microsoft.com/office/officeart/2008/layout/VerticalAccentList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34DE44D0-9E99-4E32-B43D-38CC3A018F68}" type="presOf" srcId="{FF1CB57D-D8B0-4A1D-8F3B-E394673426CD}" destId="{E0D4345B-328C-44AF-8472-91C190577F0B}" srcOrd="0" destOrd="0" presId="urn:microsoft.com/office/officeart/2008/layout/VerticalAccentList"/>
    <dgm:cxn modelId="{15C8D179-1EE4-4A30-8C99-D5EF622C309A}" type="presParOf" srcId="{72D58350-C2B4-4CF1-8881-9ECA9D44EFFF}" destId="{C142E7D2-C071-43B8-AD1B-FE4543BF193F}" srcOrd="0" destOrd="0" presId="urn:microsoft.com/office/officeart/2008/layout/VerticalAccentList"/>
    <dgm:cxn modelId="{793F6229-16C7-419D-8F4E-0FF7C54CA7B1}" type="presParOf" srcId="{C142E7D2-C071-43B8-AD1B-FE4543BF193F}" destId="{CD0BC075-B117-4FB8-BFAD-E65E541A96DD}" srcOrd="0" destOrd="0" presId="urn:microsoft.com/office/officeart/2008/layout/VerticalAccentList"/>
    <dgm:cxn modelId="{3B68041B-E30D-4F98-B0FE-2D918D704408}" type="presParOf" srcId="{72D58350-C2B4-4CF1-8881-9ECA9D44EFFF}" destId="{CEB98B24-35BD-43BD-8F42-0DEEEBB78B6D}" srcOrd="1" destOrd="0" presId="urn:microsoft.com/office/officeart/2008/layout/VerticalAccentList"/>
    <dgm:cxn modelId="{DD1729D9-E61A-4743-BE64-25EBFC4FCEEA}" type="presParOf" srcId="{CEB98B24-35BD-43BD-8F42-0DEEEBB78B6D}" destId="{3B681F04-7832-4A25-8D1D-5A412EBC19F6}" srcOrd="0" destOrd="0" presId="urn:microsoft.com/office/officeart/2008/layout/VerticalAccentList"/>
    <dgm:cxn modelId="{5692FC91-FFD3-442C-8272-386BAA868E84}" type="presParOf" srcId="{CEB98B24-35BD-43BD-8F42-0DEEEBB78B6D}" destId="{ACADE920-434F-43A3-BBAE-D1794250B105}" srcOrd="1" destOrd="0" presId="urn:microsoft.com/office/officeart/2008/layout/VerticalAccentList"/>
    <dgm:cxn modelId="{FBFFC98C-EF4E-4683-A61F-D2403AA5A65F}" type="presParOf" srcId="{CEB98B24-35BD-43BD-8F42-0DEEEBB78B6D}" destId="{8D241349-8111-486C-BBC1-4383C00FE198}" srcOrd="2" destOrd="0" presId="urn:microsoft.com/office/officeart/2008/layout/VerticalAccentList"/>
    <dgm:cxn modelId="{41C5E925-1987-480C-850C-7DA989D92083}" type="presParOf" srcId="{CEB98B24-35BD-43BD-8F42-0DEEEBB78B6D}" destId="{7BB89614-69E8-44ED-8A6A-884065AFDDE8}" srcOrd="3" destOrd="0" presId="urn:microsoft.com/office/officeart/2008/layout/VerticalAccentList"/>
    <dgm:cxn modelId="{8FA32695-A663-422A-87CA-5BC398FFE681}" type="presParOf" srcId="{CEB98B24-35BD-43BD-8F42-0DEEEBB78B6D}" destId="{D15C8450-0C36-42B8-8AAA-7CF291B3C30D}" srcOrd="4" destOrd="0" presId="urn:microsoft.com/office/officeart/2008/layout/VerticalAccentList"/>
    <dgm:cxn modelId="{A20B9606-0D72-4D12-9F9B-962B3F823785}" type="presParOf" srcId="{CEB98B24-35BD-43BD-8F42-0DEEEBB78B6D}" destId="{2E464E8D-4FAB-4BFC-8DF2-4D98A063C481}" srcOrd="5" destOrd="0" presId="urn:microsoft.com/office/officeart/2008/layout/VerticalAccentList"/>
    <dgm:cxn modelId="{990E5F97-154B-4299-B6D4-A02AD7758A40}" type="presParOf" srcId="{CEB98B24-35BD-43BD-8F42-0DEEEBB78B6D}" destId="{DE15FBC6-658E-4309-A9ED-533486B7FCC9}" srcOrd="6" destOrd="0" presId="urn:microsoft.com/office/officeart/2008/layout/VerticalAccentList"/>
    <dgm:cxn modelId="{5918E603-06B0-4CDC-8DCB-11A31FD908B6}" type="presParOf" srcId="{CEB98B24-35BD-43BD-8F42-0DEEEBB78B6D}" destId="{77AA5CF1-38E5-489B-85EC-0F9A0CF5DBCF}" srcOrd="7" destOrd="0" presId="urn:microsoft.com/office/officeart/2008/layout/VerticalAccentList"/>
    <dgm:cxn modelId="{09D28999-47C0-4E5D-9178-78B916CE4273}" type="presParOf" srcId="{72D58350-C2B4-4CF1-8881-9ECA9D44EFFF}" destId="{5D5691CF-FB17-4469-A1BA-9EB3DD1BCCD3}" srcOrd="2" destOrd="0" presId="urn:microsoft.com/office/officeart/2008/layout/VerticalAccentList"/>
    <dgm:cxn modelId="{C43EDE0D-E3D2-4A9B-8964-EEA01F663CD8}" type="presParOf" srcId="{72D58350-C2B4-4CF1-8881-9ECA9D44EFFF}" destId="{7FDB6E56-1438-4E8D-A796-AD29200685D5}" srcOrd="3" destOrd="0" presId="urn:microsoft.com/office/officeart/2008/layout/VerticalAccentList"/>
    <dgm:cxn modelId="{5B09F493-6A2B-4870-963B-6ADC5D837656}" type="presParOf" srcId="{7FDB6E56-1438-4E8D-A796-AD29200685D5}" destId="{E0D4345B-328C-44AF-8472-91C190577F0B}" srcOrd="0" destOrd="0" presId="urn:microsoft.com/office/officeart/2008/layout/VerticalAccentList"/>
    <dgm:cxn modelId="{B176CECF-6115-41A0-ACEC-294E5CB46072}" type="presParOf" srcId="{72D58350-C2B4-4CF1-8881-9ECA9D44EFFF}" destId="{22E1092A-CE56-4B63-B1E9-9F470A3F5D3B}" srcOrd="4" destOrd="0" presId="urn:microsoft.com/office/officeart/2008/layout/VerticalAccentList"/>
    <dgm:cxn modelId="{FDD32F9A-46D9-4537-A0B1-EB3193CEDFF8}" type="presParOf" srcId="{22E1092A-CE56-4B63-B1E9-9F470A3F5D3B}" destId="{9BD293F6-BC35-4179-931A-AABC0D7E376A}" srcOrd="0" destOrd="0" presId="urn:microsoft.com/office/officeart/2008/layout/VerticalAccentList"/>
    <dgm:cxn modelId="{D15653B5-0308-4B06-A49A-1FEB2A0BC68F}" type="presParOf" srcId="{22E1092A-CE56-4B63-B1E9-9F470A3F5D3B}" destId="{4D005D71-0782-41A4-A480-C3D513D0DC41}" srcOrd="1" destOrd="0" presId="urn:microsoft.com/office/officeart/2008/layout/VerticalAccentList"/>
    <dgm:cxn modelId="{D47577C0-B5C3-4398-AFC4-A30F060B8501}" type="presParOf" srcId="{22E1092A-CE56-4B63-B1E9-9F470A3F5D3B}" destId="{06472F6B-7B76-4AB5-A623-EA2FBEF7A59E}" srcOrd="2" destOrd="0" presId="urn:microsoft.com/office/officeart/2008/layout/VerticalAccentList"/>
    <dgm:cxn modelId="{8AE54AF2-18FA-4E69-885C-CEE4198BBAC3}" type="presParOf" srcId="{22E1092A-CE56-4B63-B1E9-9F470A3F5D3B}" destId="{707F2C67-910B-4343-B7BF-93E3DA320F15}" srcOrd="3" destOrd="0" presId="urn:microsoft.com/office/officeart/2008/layout/VerticalAccentList"/>
    <dgm:cxn modelId="{745AFC76-B8DD-484F-A226-6A936F1F31FB}" type="presParOf" srcId="{22E1092A-CE56-4B63-B1E9-9F470A3F5D3B}" destId="{26E6A124-EC52-410C-A791-5DC9DB9ED802}" srcOrd="4" destOrd="0" presId="urn:microsoft.com/office/officeart/2008/layout/VerticalAccentList"/>
    <dgm:cxn modelId="{E2589F58-B766-49B0-AF84-08E6D234FF92}" type="presParOf" srcId="{22E1092A-CE56-4B63-B1E9-9F470A3F5D3B}" destId="{79759EF9-E8EB-4534-B2AD-72749132F5D4}" srcOrd="5" destOrd="0" presId="urn:microsoft.com/office/officeart/2008/layout/VerticalAccentList"/>
    <dgm:cxn modelId="{FE07BBD2-BA85-4BCE-95D9-3C9D356F6F99}" type="presParOf" srcId="{22E1092A-CE56-4B63-B1E9-9F470A3F5D3B}" destId="{DFDD114E-852B-439C-A877-0E9B4BE6FA91}" srcOrd="6" destOrd="0" presId="urn:microsoft.com/office/officeart/2008/layout/VerticalAccentList"/>
    <dgm:cxn modelId="{39E8DD4F-84B0-42BE-8EE9-858372E05317}" type="presParOf" srcId="{22E1092A-CE56-4B63-B1E9-9F470A3F5D3B}" destId="{29C121C8-D95C-437C-97B6-F4A2420DF77A}" srcOrd="7" destOrd="0" presId="urn:microsoft.com/office/officeart/2008/layout/VerticalAccentList"/>
    <dgm:cxn modelId="{F31677CB-7DA6-48AE-B46E-4F6FC84E9BC1}" type="presParOf" srcId="{72D58350-C2B4-4CF1-8881-9ECA9D44EFFF}" destId="{A4CB3A66-8BCF-43E8-B5E6-1933F7AC42CC}" srcOrd="5" destOrd="0" presId="urn:microsoft.com/office/officeart/2008/layout/VerticalAccentList"/>
    <dgm:cxn modelId="{450AFF3A-433F-4AB2-82A7-CA537627D589}" type="presParOf" srcId="{72D58350-C2B4-4CF1-8881-9ECA9D44EFFF}" destId="{02E68CE7-A74E-411D-A104-29759C1D693F}" srcOrd="6" destOrd="0" presId="urn:microsoft.com/office/officeart/2008/layout/VerticalAccentList"/>
    <dgm:cxn modelId="{E585B849-631B-46A0-9938-6A6CF4641370}" type="presParOf" srcId="{02E68CE7-A74E-411D-A104-29759C1D693F}" destId="{7FFDDB83-DCA8-4142-A03A-B321B7AF2554}" srcOrd="0" destOrd="0" presId="urn:microsoft.com/office/officeart/2008/layout/VerticalAccentList"/>
    <dgm:cxn modelId="{B942BDC9-1070-4CCD-A5FE-FEBAAE32C3BE}" type="presParOf" srcId="{72D58350-C2B4-4CF1-8881-9ECA9D44EFFF}" destId="{E853B761-A2CF-4541-9E4C-FC55FFB118B5}" srcOrd="7" destOrd="0" presId="urn:microsoft.com/office/officeart/2008/layout/VerticalAccentList"/>
    <dgm:cxn modelId="{7BD299D3-C69D-4F50-9D2D-9998EF259AA9}" type="presParOf" srcId="{E853B761-A2CF-4541-9E4C-FC55FFB118B5}" destId="{88E1085B-9C74-420F-AA41-2B72C34D1607}" srcOrd="0" destOrd="0" presId="urn:microsoft.com/office/officeart/2008/layout/VerticalAccentList"/>
    <dgm:cxn modelId="{795ED895-6F0F-49C7-A672-A28F84D5BDF2}" type="presParOf" srcId="{E853B761-A2CF-4541-9E4C-FC55FFB118B5}" destId="{432336A1-2C27-4A33-8005-90FD417978E9}" srcOrd="1" destOrd="0" presId="urn:microsoft.com/office/officeart/2008/layout/VerticalAccentList"/>
    <dgm:cxn modelId="{8FCC8D11-DAE5-486B-A75E-5E9CD1F7871F}" type="presParOf" srcId="{E853B761-A2CF-4541-9E4C-FC55FFB118B5}" destId="{75810F51-341D-4448-8B94-F10581AB94DF}" srcOrd="2" destOrd="0" presId="urn:microsoft.com/office/officeart/2008/layout/VerticalAccentList"/>
    <dgm:cxn modelId="{06D019F2-3BA3-4FE0-B779-00B1928C6151}" type="presParOf" srcId="{E853B761-A2CF-4541-9E4C-FC55FFB118B5}" destId="{C8767AC9-A446-4AB5-9025-A48DBF802D4B}" srcOrd="3" destOrd="0" presId="urn:microsoft.com/office/officeart/2008/layout/VerticalAccentList"/>
    <dgm:cxn modelId="{538CA835-81E1-4A20-B19F-C921F25D811B}" type="presParOf" srcId="{E853B761-A2CF-4541-9E4C-FC55FFB118B5}" destId="{76876FAD-1F37-475B-B587-BBF269712411}" srcOrd="4" destOrd="0" presId="urn:microsoft.com/office/officeart/2008/layout/VerticalAccentList"/>
    <dgm:cxn modelId="{2211F3FE-B8CE-4ABE-A159-F904A46EF8E8}" type="presParOf" srcId="{E853B761-A2CF-4541-9E4C-FC55FFB118B5}" destId="{E8D95A1F-F76E-44FD-A62B-384AC903F784}" srcOrd="5" destOrd="0" presId="urn:microsoft.com/office/officeart/2008/layout/VerticalAccentList"/>
    <dgm:cxn modelId="{F449BEE2-582B-4B54-B455-7C61EBA3F11C}" type="presParOf" srcId="{E853B761-A2CF-4541-9E4C-FC55FFB118B5}" destId="{EE766F4F-1308-49CB-A027-1372A2594DA0}" srcOrd="6" destOrd="0" presId="urn:microsoft.com/office/officeart/2008/layout/VerticalAccentList"/>
    <dgm:cxn modelId="{C16E0E1F-D28C-4F7B-AB1A-B174F8B00D41}" type="presParOf" srcId="{E853B761-A2CF-4541-9E4C-FC55FFB118B5}" destId="{681BD0AD-BE99-4762-B2AA-9CDD9B47E75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100" b="1" u="none" dirty="0" smtClean="0">
              <a:hlinkClick xmlns:r="http://schemas.openxmlformats.org/officeDocument/2006/relationships" r:id="rId1" action="ppaction://hlinksldjump"/>
            </a:rPr>
            <a:t>Tesztek, feladatok</a:t>
          </a:r>
          <a:endParaRPr lang="hu-HU" sz="1100" b="1" u="none" dirty="0"/>
        </a:p>
      </dgm: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2" action="ppaction://hlinksldjump"/>
            </a:rPr>
            <a:t>Források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0" presStyleCnt="14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1" presStyleCnt="14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2" presStyleCnt="14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3" presStyleCnt="14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4" presStyleCnt="14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5" presStyleCnt="14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6" presStyleCnt="14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7" presStyleCnt="14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8" presStyleCnt="14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9" presStyleCnt="14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0" presStyleCnt="14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1" presStyleCnt="14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2" presStyleCnt="14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13" presStyleCnt="14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21807C-07CE-4E0B-9D17-C406C8B6C14A}" srcId="{1FDAF519-6E66-4967-BD1E-4BA0004CB9BD}" destId="{FF1CB57D-D8B0-4A1D-8F3B-E394673426CD}" srcOrd="0" destOrd="0" parTransId="{38042567-B0EC-4090-8179-3363B0AE1159}" sibTransId="{7B398876-A0B1-489E-907F-D256912C6A9C}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34DCCCA6-A670-441B-B1D4-30054DFE1744}" srcId="{1FDAF519-6E66-4967-BD1E-4BA0004CB9BD}" destId="{A0DB7B1F-709C-454E-8F52-863E08A61832}" srcOrd="1" destOrd="0" parTransId="{39783440-D0AD-427D-B110-F6EDDF08873F}" sibTransId="{9499B3E2-433E-49A2-9070-06CF7E6C5B5D}"/>
    <dgm:cxn modelId="{2D3FB505-3A11-47AD-A1F5-071085E43901}" type="presOf" srcId="{A0DB7B1F-709C-454E-8F52-863E08A61832}" destId="{7FFDDB83-DCA8-4142-A03A-B321B7AF2554}" srcOrd="0" destOrd="0" presId="urn:microsoft.com/office/officeart/2008/layout/VerticalAccentList"/>
    <dgm:cxn modelId="{FE55B42A-E16C-4BF2-8A20-01FCC6AE1C02}" type="presOf" srcId="{A906806F-676D-4E06-ABC4-F4D6A06B6B9B}" destId="{29C121C8-D95C-437C-97B6-F4A2420DF77A}" srcOrd="0" destOrd="0" presId="urn:microsoft.com/office/officeart/2008/layout/VerticalAccentList"/>
    <dgm:cxn modelId="{44CE1DB4-CDDF-4626-91B8-AF6EE8B8EDCE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94ACCF7D-F3EB-480C-8FD1-C9F4C7D4F83F}" type="presOf" srcId="{1FDAF519-6E66-4967-BD1E-4BA0004CB9BD}" destId="{72D58350-C2B4-4CF1-8881-9ECA9D44EFFF}" srcOrd="0" destOrd="0" presId="urn:microsoft.com/office/officeart/2008/layout/VerticalAccentList"/>
    <dgm:cxn modelId="{273D5DC9-C7AA-4F86-8FCE-4A41E7D14BE3}" type="presOf" srcId="{3A0248F9-7599-4611-984D-8676BD314279}" destId="{681BD0AD-BE99-4762-B2AA-9CDD9B47E753}" srcOrd="0" destOrd="0" presId="urn:microsoft.com/office/officeart/2008/layout/VerticalAccentList"/>
    <dgm:cxn modelId="{06394BD4-528B-46DF-A8C5-784A9D891083}" type="presParOf" srcId="{72D58350-C2B4-4CF1-8881-9ECA9D44EFFF}" destId="{7FDB6E56-1438-4E8D-A796-AD29200685D5}" srcOrd="0" destOrd="0" presId="urn:microsoft.com/office/officeart/2008/layout/VerticalAccentList"/>
    <dgm:cxn modelId="{D7D39EA2-7DB4-4C9D-A1D8-671CE9A02B69}" type="presParOf" srcId="{7FDB6E56-1438-4E8D-A796-AD29200685D5}" destId="{E0D4345B-328C-44AF-8472-91C190577F0B}" srcOrd="0" destOrd="0" presId="urn:microsoft.com/office/officeart/2008/layout/VerticalAccentList"/>
    <dgm:cxn modelId="{577D0D57-AB5D-496B-8D41-DF2E4C67F168}" type="presParOf" srcId="{72D58350-C2B4-4CF1-8881-9ECA9D44EFFF}" destId="{22E1092A-CE56-4B63-B1E9-9F470A3F5D3B}" srcOrd="1" destOrd="0" presId="urn:microsoft.com/office/officeart/2008/layout/VerticalAccentList"/>
    <dgm:cxn modelId="{628AE754-A524-4FF0-98C2-6DDD603D3CE2}" type="presParOf" srcId="{22E1092A-CE56-4B63-B1E9-9F470A3F5D3B}" destId="{9BD293F6-BC35-4179-931A-AABC0D7E376A}" srcOrd="0" destOrd="0" presId="urn:microsoft.com/office/officeart/2008/layout/VerticalAccentList"/>
    <dgm:cxn modelId="{FADEBEA1-4653-4845-AFE2-FE4C9DAB3D0B}" type="presParOf" srcId="{22E1092A-CE56-4B63-B1E9-9F470A3F5D3B}" destId="{4D005D71-0782-41A4-A480-C3D513D0DC41}" srcOrd="1" destOrd="0" presId="urn:microsoft.com/office/officeart/2008/layout/VerticalAccentList"/>
    <dgm:cxn modelId="{398618DD-1D84-49F8-A246-58E9AF132E1D}" type="presParOf" srcId="{22E1092A-CE56-4B63-B1E9-9F470A3F5D3B}" destId="{06472F6B-7B76-4AB5-A623-EA2FBEF7A59E}" srcOrd="2" destOrd="0" presId="urn:microsoft.com/office/officeart/2008/layout/VerticalAccentList"/>
    <dgm:cxn modelId="{58CADC0D-1630-4ED4-AE8D-7CAC37C50C1B}" type="presParOf" srcId="{22E1092A-CE56-4B63-B1E9-9F470A3F5D3B}" destId="{707F2C67-910B-4343-B7BF-93E3DA320F15}" srcOrd="3" destOrd="0" presId="urn:microsoft.com/office/officeart/2008/layout/VerticalAccentList"/>
    <dgm:cxn modelId="{1E390A47-479E-445D-A465-2DFC60F91EA2}" type="presParOf" srcId="{22E1092A-CE56-4B63-B1E9-9F470A3F5D3B}" destId="{26E6A124-EC52-410C-A791-5DC9DB9ED802}" srcOrd="4" destOrd="0" presId="urn:microsoft.com/office/officeart/2008/layout/VerticalAccentList"/>
    <dgm:cxn modelId="{847B3F6D-AFDC-4EFF-BF72-579F514D7F6B}" type="presParOf" srcId="{22E1092A-CE56-4B63-B1E9-9F470A3F5D3B}" destId="{79759EF9-E8EB-4534-B2AD-72749132F5D4}" srcOrd="5" destOrd="0" presId="urn:microsoft.com/office/officeart/2008/layout/VerticalAccentList"/>
    <dgm:cxn modelId="{42F66644-87FE-4913-9890-BD666FF221B2}" type="presParOf" srcId="{22E1092A-CE56-4B63-B1E9-9F470A3F5D3B}" destId="{DFDD114E-852B-439C-A877-0E9B4BE6FA91}" srcOrd="6" destOrd="0" presId="urn:microsoft.com/office/officeart/2008/layout/VerticalAccentList"/>
    <dgm:cxn modelId="{2FC91C5A-71E6-42AD-A612-CCD16B7A515B}" type="presParOf" srcId="{22E1092A-CE56-4B63-B1E9-9F470A3F5D3B}" destId="{29C121C8-D95C-437C-97B6-F4A2420DF77A}" srcOrd="7" destOrd="0" presId="urn:microsoft.com/office/officeart/2008/layout/VerticalAccentList"/>
    <dgm:cxn modelId="{401A7DAE-BBE9-4355-BE8E-2EBEACE92789}" type="presParOf" srcId="{72D58350-C2B4-4CF1-8881-9ECA9D44EFFF}" destId="{A4CB3A66-8BCF-43E8-B5E6-1933F7AC42CC}" srcOrd="2" destOrd="0" presId="urn:microsoft.com/office/officeart/2008/layout/VerticalAccentList"/>
    <dgm:cxn modelId="{28833070-8414-473B-8450-39B393A0A404}" type="presParOf" srcId="{72D58350-C2B4-4CF1-8881-9ECA9D44EFFF}" destId="{02E68CE7-A74E-411D-A104-29759C1D693F}" srcOrd="3" destOrd="0" presId="urn:microsoft.com/office/officeart/2008/layout/VerticalAccentList"/>
    <dgm:cxn modelId="{517A5A6D-9362-4E12-A17F-62E139503075}" type="presParOf" srcId="{02E68CE7-A74E-411D-A104-29759C1D693F}" destId="{7FFDDB83-DCA8-4142-A03A-B321B7AF2554}" srcOrd="0" destOrd="0" presId="urn:microsoft.com/office/officeart/2008/layout/VerticalAccentList"/>
    <dgm:cxn modelId="{C9F81FC5-5CF6-40C5-BA6F-29022653402B}" type="presParOf" srcId="{72D58350-C2B4-4CF1-8881-9ECA9D44EFFF}" destId="{E853B761-A2CF-4541-9E4C-FC55FFB118B5}" srcOrd="4" destOrd="0" presId="urn:microsoft.com/office/officeart/2008/layout/VerticalAccentList"/>
    <dgm:cxn modelId="{5E259F70-3217-4AD4-BD83-D5A50FA20F3B}" type="presParOf" srcId="{E853B761-A2CF-4541-9E4C-FC55FFB118B5}" destId="{88E1085B-9C74-420F-AA41-2B72C34D1607}" srcOrd="0" destOrd="0" presId="urn:microsoft.com/office/officeart/2008/layout/VerticalAccentList"/>
    <dgm:cxn modelId="{BFA23818-0B9B-4BC8-8CE0-24F78BB4D47E}" type="presParOf" srcId="{E853B761-A2CF-4541-9E4C-FC55FFB118B5}" destId="{432336A1-2C27-4A33-8005-90FD417978E9}" srcOrd="1" destOrd="0" presId="urn:microsoft.com/office/officeart/2008/layout/VerticalAccentList"/>
    <dgm:cxn modelId="{C712096B-2093-4D08-9A94-4FC9F913F333}" type="presParOf" srcId="{E853B761-A2CF-4541-9E4C-FC55FFB118B5}" destId="{75810F51-341D-4448-8B94-F10581AB94DF}" srcOrd="2" destOrd="0" presId="urn:microsoft.com/office/officeart/2008/layout/VerticalAccentList"/>
    <dgm:cxn modelId="{E167E27E-7976-4843-B3FA-8AE41086AEFD}" type="presParOf" srcId="{E853B761-A2CF-4541-9E4C-FC55FFB118B5}" destId="{C8767AC9-A446-4AB5-9025-A48DBF802D4B}" srcOrd="3" destOrd="0" presId="urn:microsoft.com/office/officeart/2008/layout/VerticalAccentList"/>
    <dgm:cxn modelId="{142CA0BD-2F3F-4693-9C17-6B73781DFB26}" type="presParOf" srcId="{E853B761-A2CF-4541-9E4C-FC55FFB118B5}" destId="{76876FAD-1F37-475B-B587-BBF269712411}" srcOrd="4" destOrd="0" presId="urn:microsoft.com/office/officeart/2008/layout/VerticalAccentList"/>
    <dgm:cxn modelId="{CC2351A8-3333-4D39-A652-511396548AF2}" type="presParOf" srcId="{E853B761-A2CF-4541-9E4C-FC55FFB118B5}" destId="{E8D95A1F-F76E-44FD-A62B-384AC903F784}" srcOrd="5" destOrd="0" presId="urn:microsoft.com/office/officeart/2008/layout/VerticalAccentList"/>
    <dgm:cxn modelId="{93471EBF-BECA-45A7-B6E9-5C19D83A1024}" type="presParOf" srcId="{E853B761-A2CF-4541-9E4C-FC55FFB118B5}" destId="{EE766F4F-1308-49CB-A027-1372A2594DA0}" srcOrd="6" destOrd="0" presId="urn:microsoft.com/office/officeart/2008/layout/VerticalAccentList"/>
    <dgm:cxn modelId="{99A46ED2-F155-4E30-A490-30118CF89823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DAF519-6E66-4967-BD1E-4BA0004CB9BD}" type="doc">
      <dgm:prSet loTypeId="urn:microsoft.com/office/officeart/2008/layout/VerticalAccentList" loCatId="list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hu-HU"/>
        </a:p>
      </dgm:t>
    </dgm:pt>
    <dgm:pt modelId="{E71CDAD2-FCE0-4BDC-8E06-9CB9B9EA120F}">
      <dgm:prSet phldrT="[Szöveg]" phldr="1"/>
      <dgm:spPr/>
      <dgm:t>
        <a:bodyPr/>
        <a:lstStyle/>
        <a:p>
          <a:endParaRPr lang="hu-HU" dirty="0"/>
        </a:p>
      </dgm:t>
    </dgm:pt>
    <dgm:pt modelId="{72703CCE-725E-46F7-B9E5-9303E3A88949}" type="parTrans" cxnId="{7428F1F2-C6DA-4312-9D2A-C00835DBC86B}">
      <dgm:prSet/>
      <dgm:spPr/>
      <dgm:t>
        <a:bodyPr/>
        <a:lstStyle/>
        <a:p>
          <a:endParaRPr lang="hu-HU"/>
        </a:p>
      </dgm:t>
    </dgm:pt>
    <dgm:pt modelId="{22D6E0BA-F334-4BDE-A235-D4FE676266E0}" type="sibTrans" cxnId="{7428F1F2-C6DA-4312-9D2A-C00835DBC86B}">
      <dgm:prSet/>
      <dgm:spPr/>
      <dgm:t>
        <a:bodyPr/>
        <a:lstStyle/>
        <a:p>
          <a:endParaRPr lang="hu-HU"/>
        </a:p>
      </dgm:t>
    </dgm:pt>
    <dgm:pt modelId="{5569FD33-0FD7-410B-84EA-73C9233651D7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1" action="ppaction://hlinksldjump"/>
            </a:rPr>
            <a:t>Kiviteli perifériák</a:t>
          </a:r>
          <a:endParaRPr lang="hu-HU" sz="1200" b="1" dirty="0"/>
        </a:p>
      </dgm:t>
    </dgm:pt>
    <dgm:pt modelId="{3020067A-027B-4931-9A89-A331763DC4EC}" type="parTrans" cxnId="{8D13D52A-58F0-44A6-B37D-9D35BD45F25F}">
      <dgm:prSet/>
      <dgm:spPr/>
      <dgm:t>
        <a:bodyPr/>
        <a:lstStyle/>
        <a:p>
          <a:endParaRPr lang="hu-HU"/>
        </a:p>
      </dgm:t>
    </dgm:pt>
    <dgm:pt modelId="{864C4147-9470-4F26-B743-D0BF81915C3D}" type="sibTrans" cxnId="{8D13D52A-58F0-44A6-B37D-9D35BD45F25F}">
      <dgm:prSet/>
      <dgm:spPr/>
      <dgm:t>
        <a:bodyPr/>
        <a:lstStyle/>
        <a:p>
          <a:endParaRPr lang="hu-HU"/>
        </a:p>
      </dgm:t>
    </dgm:pt>
    <dgm:pt modelId="{FF1CB57D-D8B0-4A1D-8F3B-E394673426CD}">
      <dgm:prSet phldrT="[Szöveg]" phldr="1"/>
      <dgm:spPr/>
      <dgm:t>
        <a:bodyPr/>
        <a:lstStyle/>
        <a:p>
          <a:endParaRPr lang="hu-HU" dirty="0"/>
        </a:p>
      </dgm:t>
    </dgm:pt>
    <dgm:pt modelId="{38042567-B0EC-4090-8179-3363B0AE1159}" type="parTrans" cxnId="{3B21807C-07CE-4E0B-9D17-C406C8B6C14A}">
      <dgm:prSet/>
      <dgm:spPr/>
      <dgm:t>
        <a:bodyPr/>
        <a:lstStyle/>
        <a:p>
          <a:endParaRPr lang="hu-HU"/>
        </a:p>
      </dgm:t>
    </dgm:pt>
    <dgm:pt modelId="{7B398876-A0B1-489E-907F-D256912C6A9C}" type="sibTrans" cxnId="{3B21807C-07CE-4E0B-9D17-C406C8B6C14A}">
      <dgm:prSet/>
      <dgm:spPr/>
      <dgm:t>
        <a:bodyPr/>
        <a:lstStyle/>
        <a:p>
          <a:endParaRPr lang="hu-HU"/>
        </a:p>
      </dgm:t>
    </dgm:pt>
    <dgm:pt modelId="{A906806F-676D-4E06-ABC4-F4D6A06B6B9B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rId1" action="ppaction://hlinksldjump"/>
            </a:rPr>
            <a:t>Monitorokról</a:t>
          </a:r>
          <a:endParaRPr lang="hu-HU" sz="1200" b="1" dirty="0">
            <a:solidFill>
              <a:schemeClr val="bg1">
                <a:lumMod val="90000"/>
                <a:lumOff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6B8FC78-F6B7-416D-BAF4-27D29AB42B48}" type="parTrans" cxnId="{A8BC8ABA-4802-4FFD-B730-A58D5FFA3AB2}">
      <dgm:prSet/>
      <dgm:spPr/>
      <dgm:t>
        <a:bodyPr/>
        <a:lstStyle/>
        <a:p>
          <a:endParaRPr lang="hu-HU"/>
        </a:p>
      </dgm:t>
    </dgm:pt>
    <dgm:pt modelId="{BFA7894A-F290-4093-9B9A-01FDF6B16B0C}" type="sibTrans" cxnId="{A8BC8ABA-4802-4FFD-B730-A58D5FFA3AB2}">
      <dgm:prSet/>
      <dgm:spPr/>
      <dgm:t>
        <a:bodyPr/>
        <a:lstStyle/>
        <a:p>
          <a:endParaRPr lang="hu-HU"/>
        </a:p>
      </dgm:t>
    </dgm:pt>
    <dgm:pt modelId="{A0DB7B1F-709C-454E-8F52-863E08A61832}">
      <dgm:prSet phldrT="[Szöveg]" phldr="1"/>
      <dgm:spPr/>
      <dgm:t>
        <a:bodyPr/>
        <a:lstStyle/>
        <a:p>
          <a:endParaRPr lang="hu-HU" dirty="0"/>
        </a:p>
      </dgm:t>
    </dgm:pt>
    <dgm:pt modelId="{39783440-D0AD-427D-B110-F6EDDF08873F}" type="parTrans" cxnId="{34DCCCA6-A670-441B-B1D4-30054DFE1744}">
      <dgm:prSet/>
      <dgm:spPr/>
      <dgm:t>
        <a:bodyPr/>
        <a:lstStyle/>
        <a:p>
          <a:endParaRPr lang="hu-HU"/>
        </a:p>
      </dgm:t>
    </dgm:pt>
    <dgm:pt modelId="{9499B3E2-433E-49A2-9070-06CF7E6C5B5D}" type="sibTrans" cxnId="{34DCCCA6-A670-441B-B1D4-30054DFE1744}">
      <dgm:prSet/>
      <dgm:spPr/>
      <dgm:t>
        <a:bodyPr/>
        <a:lstStyle/>
        <a:p>
          <a:endParaRPr lang="hu-HU"/>
        </a:p>
      </dgm:t>
    </dgm:pt>
    <dgm:pt modelId="{3A0248F9-7599-4611-984D-8676BD314279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hlinkClick xmlns:r="http://schemas.openxmlformats.org/officeDocument/2006/relationships" r:id="rId3" action="ppaction://hlinksldjump"/>
            </a:rPr>
            <a:t>Színkeverés</a:t>
          </a:r>
          <a:endParaRPr lang="hu-HU" sz="1200" b="1" dirty="0"/>
        </a:p>
      </dgm:t>
    </dgm:pt>
    <dgm:pt modelId="{D2CB82DD-232E-4FE4-AFA8-BB0B1A12EA4A}" type="parTrans" cxnId="{BB2BF24C-88EE-4EAC-9910-F99550E294AE}">
      <dgm:prSet/>
      <dgm:spPr/>
      <dgm:t>
        <a:bodyPr/>
        <a:lstStyle/>
        <a:p>
          <a:endParaRPr lang="hu-HU"/>
        </a:p>
      </dgm:t>
    </dgm:pt>
    <dgm:pt modelId="{70CE86A9-5FE6-4B42-8136-AEFE590D2B72}" type="sibTrans" cxnId="{BB2BF24C-88EE-4EAC-9910-F99550E294AE}">
      <dgm:prSet/>
      <dgm:spPr/>
      <dgm:t>
        <a:bodyPr/>
        <a:lstStyle/>
        <a:p>
          <a:endParaRPr lang="hu-HU"/>
        </a:p>
      </dgm:t>
    </dgm:pt>
    <dgm:pt modelId="{72D58350-C2B4-4CF1-8881-9ECA9D44EFFF}" type="pres">
      <dgm:prSet presAssocID="{1FDAF519-6E66-4967-BD1E-4BA0004CB9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C142E7D2-C071-43B8-AD1B-FE4543BF193F}" type="pres">
      <dgm:prSet presAssocID="{E71CDAD2-FCE0-4BDC-8E06-9CB9B9EA120F}" presName="parenttextcomposite" presStyleCnt="0"/>
      <dgm:spPr/>
      <dgm:t>
        <a:bodyPr/>
        <a:lstStyle/>
        <a:p>
          <a:endParaRPr lang="hu-HU"/>
        </a:p>
      </dgm:t>
    </dgm:pt>
    <dgm:pt modelId="{CD0BC075-B117-4FB8-BFAD-E65E541A96DD}" type="pres">
      <dgm:prSet presAssocID="{E71CDAD2-FCE0-4BDC-8E06-9CB9B9EA12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B98B24-35BD-43BD-8F42-0DEEEBB78B6D}" type="pres">
      <dgm:prSet presAssocID="{E71CDAD2-FCE0-4BDC-8E06-9CB9B9EA120F}" presName="composite" presStyleCnt="0"/>
      <dgm:spPr/>
      <dgm:t>
        <a:bodyPr/>
        <a:lstStyle/>
        <a:p>
          <a:endParaRPr lang="hu-HU"/>
        </a:p>
      </dgm:t>
    </dgm:pt>
    <dgm:pt modelId="{3B681F04-7832-4A25-8D1D-5A412EBC19F6}" type="pres">
      <dgm:prSet presAssocID="{E71CDAD2-FCE0-4BDC-8E06-9CB9B9EA120F}" presName="chevron1" presStyleLbl="alignNode1" presStyleIdx="0" presStyleCnt="21"/>
      <dgm:spPr/>
      <dgm:t>
        <a:bodyPr/>
        <a:lstStyle/>
        <a:p>
          <a:endParaRPr lang="hu-HU"/>
        </a:p>
      </dgm:t>
    </dgm:pt>
    <dgm:pt modelId="{ACADE920-434F-43A3-BBAE-D1794250B105}" type="pres">
      <dgm:prSet presAssocID="{E71CDAD2-FCE0-4BDC-8E06-9CB9B9EA120F}" presName="chevron2" presStyleLbl="alignNode1" presStyleIdx="1" presStyleCnt="21"/>
      <dgm:spPr/>
      <dgm:t>
        <a:bodyPr/>
        <a:lstStyle/>
        <a:p>
          <a:endParaRPr lang="hu-HU"/>
        </a:p>
      </dgm:t>
    </dgm:pt>
    <dgm:pt modelId="{8D241349-8111-486C-BBC1-4383C00FE198}" type="pres">
      <dgm:prSet presAssocID="{E71CDAD2-FCE0-4BDC-8E06-9CB9B9EA120F}" presName="chevron3" presStyleLbl="alignNode1" presStyleIdx="2" presStyleCnt="21"/>
      <dgm:spPr/>
      <dgm:t>
        <a:bodyPr/>
        <a:lstStyle/>
        <a:p>
          <a:endParaRPr lang="hu-HU"/>
        </a:p>
      </dgm:t>
    </dgm:pt>
    <dgm:pt modelId="{7BB89614-69E8-44ED-8A6A-884065AFDDE8}" type="pres">
      <dgm:prSet presAssocID="{E71CDAD2-FCE0-4BDC-8E06-9CB9B9EA120F}" presName="chevron4" presStyleLbl="alignNode1" presStyleIdx="3" presStyleCnt="21"/>
      <dgm:spPr/>
      <dgm:t>
        <a:bodyPr/>
        <a:lstStyle/>
        <a:p>
          <a:endParaRPr lang="hu-HU"/>
        </a:p>
      </dgm:t>
    </dgm:pt>
    <dgm:pt modelId="{D15C8450-0C36-42B8-8AAA-7CF291B3C30D}" type="pres">
      <dgm:prSet presAssocID="{E71CDAD2-FCE0-4BDC-8E06-9CB9B9EA120F}" presName="chevron5" presStyleLbl="alignNode1" presStyleIdx="4" presStyleCnt="21"/>
      <dgm:spPr/>
      <dgm:t>
        <a:bodyPr/>
        <a:lstStyle/>
        <a:p>
          <a:endParaRPr lang="hu-HU"/>
        </a:p>
      </dgm:t>
    </dgm:pt>
    <dgm:pt modelId="{2E464E8D-4FAB-4BFC-8DF2-4D98A063C481}" type="pres">
      <dgm:prSet presAssocID="{E71CDAD2-FCE0-4BDC-8E06-9CB9B9EA120F}" presName="chevron6" presStyleLbl="alignNode1" presStyleIdx="5" presStyleCnt="21"/>
      <dgm:spPr/>
      <dgm:t>
        <a:bodyPr/>
        <a:lstStyle/>
        <a:p>
          <a:endParaRPr lang="hu-HU"/>
        </a:p>
      </dgm:t>
    </dgm:pt>
    <dgm:pt modelId="{DE15FBC6-658E-4309-A9ED-533486B7FCC9}" type="pres">
      <dgm:prSet presAssocID="{E71CDAD2-FCE0-4BDC-8E06-9CB9B9EA120F}" presName="chevron7" presStyleLbl="alignNode1" presStyleIdx="6" presStyleCnt="21"/>
      <dgm:spPr/>
      <dgm:t>
        <a:bodyPr/>
        <a:lstStyle/>
        <a:p>
          <a:endParaRPr lang="hu-HU"/>
        </a:p>
      </dgm:t>
    </dgm:pt>
    <dgm:pt modelId="{77AA5CF1-38E5-489B-85EC-0F9A0CF5DBCF}" type="pres">
      <dgm:prSet presAssocID="{E71CDAD2-FCE0-4BDC-8E06-9CB9B9EA12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5691CF-FB17-4469-A1BA-9EB3DD1BCCD3}" type="pres">
      <dgm:prSet presAssocID="{22D6E0BA-F334-4BDE-A235-D4FE676266E0}" presName="sibTrans" presStyleCnt="0"/>
      <dgm:spPr/>
      <dgm:t>
        <a:bodyPr/>
        <a:lstStyle/>
        <a:p>
          <a:endParaRPr lang="hu-HU"/>
        </a:p>
      </dgm:t>
    </dgm:pt>
    <dgm:pt modelId="{7FDB6E56-1438-4E8D-A796-AD29200685D5}" type="pres">
      <dgm:prSet presAssocID="{FF1CB57D-D8B0-4A1D-8F3B-E394673426CD}" presName="parenttextcomposite" presStyleCnt="0"/>
      <dgm:spPr/>
      <dgm:t>
        <a:bodyPr/>
        <a:lstStyle/>
        <a:p>
          <a:endParaRPr lang="hu-HU"/>
        </a:p>
      </dgm:t>
    </dgm:pt>
    <dgm:pt modelId="{E0D4345B-328C-44AF-8472-91C190577F0B}" type="pres">
      <dgm:prSet presAssocID="{FF1CB57D-D8B0-4A1D-8F3B-E394673426C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E1092A-CE56-4B63-B1E9-9F470A3F5D3B}" type="pres">
      <dgm:prSet presAssocID="{FF1CB57D-D8B0-4A1D-8F3B-E394673426CD}" presName="composite" presStyleCnt="0"/>
      <dgm:spPr/>
      <dgm:t>
        <a:bodyPr/>
        <a:lstStyle/>
        <a:p>
          <a:endParaRPr lang="hu-HU"/>
        </a:p>
      </dgm:t>
    </dgm:pt>
    <dgm:pt modelId="{9BD293F6-BC35-4179-931A-AABC0D7E376A}" type="pres">
      <dgm:prSet presAssocID="{FF1CB57D-D8B0-4A1D-8F3B-E394673426CD}" presName="chevron1" presStyleLbl="alignNode1" presStyleIdx="7" presStyleCnt="21"/>
      <dgm:spPr/>
      <dgm:t>
        <a:bodyPr/>
        <a:lstStyle/>
        <a:p>
          <a:endParaRPr lang="hu-HU"/>
        </a:p>
      </dgm:t>
    </dgm:pt>
    <dgm:pt modelId="{4D005D71-0782-41A4-A480-C3D513D0DC41}" type="pres">
      <dgm:prSet presAssocID="{FF1CB57D-D8B0-4A1D-8F3B-E394673426CD}" presName="chevron2" presStyleLbl="alignNode1" presStyleIdx="8" presStyleCnt="21"/>
      <dgm:spPr/>
      <dgm:t>
        <a:bodyPr/>
        <a:lstStyle/>
        <a:p>
          <a:endParaRPr lang="hu-HU"/>
        </a:p>
      </dgm:t>
    </dgm:pt>
    <dgm:pt modelId="{06472F6B-7B76-4AB5-A623-EA2FBEF7A59E}" type="pres">
      <dgm:prSet presAssocID="{FF1CB57D-D8B0-4A1D-8F3B-E394673426CD}" presName="chevron3" presStyleLbl="alignNode1" presStyleIdx="9" presStyleCnt="21"/>
      <dgm:spPr/>
      <dgm:t>
        <a:bodyPr/>
        <a:lstStyle/>
        <a:p>
          <a:endParaRPr lang="hu-HU"/>
        </a:p>
      </dgm:t>
    </dgm:pt>
    <dgm:pt modelId="{707F2C67-910B-4343-B7BF-93E3DA320F15}" type="pres">
      <dgm:prSet presAssocID="{FF1CB57D-D8B0-4A1D-8F3B-E394673426CD}" presName="chevron4" presStyleLbl="alignNode1" presStyleIdx="10" presStyleCnt="21"/>
      <dgm:spPr/>
      <dgm:t>
        <a:bodyPr/>
        <a:lstStyle/>
        <a:p>
          <a:endParaRPr lang="hu-HU"/>
        </a:p>
      </dgm:t>
    </dgm:pt>
    <dgm:pt modelId="{26E6A124-EC52-410C-A791-5DC9DB9ED802}" type="pres">
      <dgm:prSet presAssocID="{FF1CB57D-D8B0-4A1D-8F3B-E394673426CD}" presName="chevron5" presStyleLbl="alignNode1" presStyleIdx="11" presStyleCnt="21"/>
      <dgm:spPr/>
      <dgm:t>
        <a:bodyPr/>
        <a:lstStyle/>
        <a:p>
          <a:endParaRPr lang="hu-HU"/>
        </a:p>
      </dgm:t>
    </dgm:pt>
    <dgm:pt modelId="{79759EF9-E8EB-4534-B2AD-72749132F5D4}" type="pres">
      <dgm:prSet presAssocID="{FF1CB57D-D8B0-4A1D-8F3B-E394673426CD}" presName="chevron6" presStyleLbl="alignNode1" presStyleIdx="12" presStyleCnt="21"/>
      <dgm:spPr/>
      <dgm:t>
        <a:bodyPr/>
        <a:lstStyle/>
        <a:p>
          <a:endParaRPr lang="hu-HU"/>
        </a:p>
      </dgm:t>
    </dgm:pt>
    <dgm:pt modelId="{DFDD114E-852B-439C-A877-0E9B4BE6FA91}" type="pres">
      <dgm:prSet presAssocID="{FF1CB57D-D8B0-4A1D-8F3B-E394673426CD}" presName="chevron7" presStyleLbl="alignNode1" presStyleIdx="13" presStyleCnt="21"/>
      <dgm:spPr/>
      <dgm:t>
        <a:bodyPr/>
        <a:lstStyle/>
        <a:p>
          <a:endParaRPr lang="hu-HU"/>
        </a:p>
      </dgm:t>
    </dgm:pt>
    <dgm:pt modelId="{29C121C8-D95C-437C-97B6-F4A2420DF77A}" type="pres">
      <dgm:prSet presAssocID="{FF1CB57D-D8B0-4A1D-8F3B-E394673426C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B3A66-8BCF-43E8-B5E6-1933F7AC42CC}" type="pres">
      <dgm:prSet presAssocID="{7B398876-A0B1-489E-907F-D256912C6A9C}" presName="sibTrans" presStyleCnt="0"/>
      <dgm:spPr/>
      <dgm:t>
        <a:bodyPr/>
        <a:lstStyle/>
        <a:p>
          <a:endParaRPr lang="hu-HU"/>
        </a:p>
      </dgm:t>
    </dgm:pt>
    <dgm:pt modelId="{02E68CE7-A74E-411D-A104-29759C1D693F}" type="pres">
      <dgm:prSet presAssocID="{A0DB7B1F-709C-454E-8F52-863E08A61832}" presName="parenttextcomposite" presStyleCnt="0"/>
      <dgm:spPr/>
      <dgm:t>
        <a:bodyPr/>
        <a:lstStyle/>
        <a:p>
          <a:endParaRPr lang="hu-HU"/>
        </a:p>
      </dgm:t>
    </dgm:pt>
    <dgm:pt modelId="{7FFDDB83-DCA8-4142-A03A-B321B7AF2554}" type="pres">
      <dgm:prSet presAssocID="{A0DB7B1F-709C-454E-8F52-863E08A618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53B761-A2CF-4541-9E4C-FC55FFB118B5}" type="pres">
      <dgm:prSet presAssocID="{A0DB7B1F-709C-454E-8F52-863E08A61832}" presName="composite" presStyleCnt="0"/>
      <dgm:spPr/>
      <dgm:t>
        <a:bodyPr/>
        <a:lstStyle/>
        <a:p>
          <a:endParaRPr lang="hu-HU"/>
        </a:p>
      </dgm:t>
    </dgm:pt>
    <dgm:pt modelId="{88E1085B-9C74-420F-AA41-2B72C34D1607}" type="pres">
      <dgm:prSet presAssocID="{A0DB7B1F-709C-454E-8F52-863E08A61832}" presName="chevron1" presStyleLbl="alignNode1" presStyleIdx="14" presStyleCnt="21"/>
      <dgm:spPr/>
      <dgm:t>
        <a:bodyPr/>
        <a:lstStyle/>
        <a:p>
          <a:endParaRPr lang="hu-HU"/>
        </a:p>
      </dgm:t>
    </dgm:pt>
    <dgm:pt modelId="{432336A1-2C27-4A33-8005-90FD417978E9}" type="pres">
      <dgm:prSet presAssocID="{A0DB7B1F-709C-454E-8F52-863E08A61832}" presName="chevron2" presStyleLbl="alignNode1" presStyleIdx="15" presStyleCnt="21"/>
      <dgm:spPr/>
      <dgm:t>
        <a:bodyPr/>
        <a:lstStyle/>
        <a:p>
          <a:endParaRPr lang="hu-HU"/>
        </a:p>
      </dgm:t>
    </dgm:pt>
    <dgm:pt modelId="{75810F51-341D-4448-8B94-F10581AB94DF}" type="pres">
      <dgm:prSet presAssocID="{A0DB7B1F-709C-454E-8F52-863E08A61832}" presName="chevron3" presStyleLbl="alignNode1" presStyleIdx="16" presStyleCnt="21"/>
      <dgm:spPr/>
      <dgm:t>
        <a:bodyPr/>
        <a:lstStyle/>
        <a:p>
          <a:endParaRPr lang="hu-HU"/>
        </a:p>
      </dgm:t>
    </dgm:pt>
    <dgm:pt modelId="{C8767AC9-A446-4AB5-9025-A48DBF802D4B}" type="pres">
      <dgm:prSet presAssocID="{A0DB7B1F-709C-454E-8F52-863E08A61832}" presName="chevron4" presStyleLbl="alignNode1" presStyleIdx="17" presStyleCnt="21"/>
      <dgm:spPr/>
      <dgm:t>
        <a:bodyPr/>
        <a:lstStyle/>
        <a:p>
          <a:endParaRPr lang="hu-HU"/>
        </a:p>
      </dgm:t>
    </dgm:pt>
    <dgm:pt modelId="{76876FAD-1F37-475B-B587-BBF269712411}" type="pres">
      <dgm:prSet presAssocID="{A0DB7B1F-709C-454E-8F52-863E08A61832}" presName="chevron5" presStyleLbl="alignNode1" presStyleIdx="18" presStyleCnt="21"/>
      <dgm:spPr/>
      <dgm:t>
        <a:bodyPr/>
        <a:lstStyle/>
        <a:p>
          <a:endParaRPr lang="hu-HU"/>
        </a:p>
      </dgm:t>
    </dgm:pt>
    <dgm:pt modelId="{E8D95A1F-F76E-44FD-A62B-384AC903F784}" type="pres">
      <dgm:prSet presAssocID="{A0DB7B1F-709C-454E-8F52-863E08A61832}" presName="chevron6" presStyleLbl="alignNode1" presStyleIdx="19" presStyleCnt="21"/>
      <dgm:spPr/>
      <dgm:t>
        <a:bodyPr/>
        <a:lstStyle/>
        <a:p>
          <a:endParaRPr lang="hu-HU"/>
        </a:p>
      </dgm:t>
    </dgm:pt>
    <dgm:pt modelId="{EE766F4F-1308-49CB-A027-1372A2594DA0}" type="pres">
      <dgm:prSet presAssocID="{A0DB7B1F-709C-454E-8F52-863E08A61832}" presName="chevron7" presStyleLbl="alignNode1" presStyleIdx="20" presStyleCnt="21"/>
      <dgm:spPr/>
      <dgm:t>
        <a:bodyPr/>
        <a:lstStyle/>
        <a:p>
          <a:endParaRPr lang="hu-HU"/>
        </a:p>
      </dgm:t>
    </dgm:pt>
    <dgm:pt modelId="{681BD0AD-BE99-4762-B2AA-9CDD9B47E753}" type="pres">
      <dgm:prSet presAssocID="{A0DB7B1F-709C-454E-8F52-863E08A618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8B6D30-4079-445F-ADF5-08527E365B24}" type="presOf" srcId="{5569FD33-0FD7-410B-84EA-73C9233651D7}" destId="{77AA5CF1-38E5-489B-85EC-0F9A0CF5DBCF}" srcOrd="0" destOrd="0" presId="urn:microsoft.com/office/officeart/2008/layout/VerticalAccentList"/>
    <dgm:cxn modelId="{E2B10E6E-547F-4AE0-BE09-34A0EF7EB2D8}" type="presOf" srcId="{FF1CB57D-D8B0-4A1D-8F3B-E394673426CD}" destId="{E0D4345B-328C-44AF-8472-91C190577F0B}" srcOrd="0" destOrd="0" presId="urn:microsoft.com/office/officeart/2008/layout/VerticalAccentList"/>
    <dgm:cxn modelId="{BB2BF24C-88EE-4EAC-9910-F99550E294AE}" srcId="{A0DB7B1F-709C-454E-8F52-863E08A61832}" destId="{3A0248F9-7599-4611-984D-8676BD314279}" srcOrd="0" destOrd="0" parTransId="{D2CB82DD-232E-4FE4-AFA8-BB0B1A12EA4A}" sibTransId="{70CE86A9-5FE6-4B42-8136-AEFE590D2B72}"/>
    <dgm:cxn modelId="{17CD041C-5F52-48F1-9DCC-BFB9AD45F6C3}" type="presOf" srcId="{A906806F-676D-4E06-ABC4-F4D6A06B6B9B}" destId="{29C121C8-D95C-437C-97B6-F4A2420DF77A}" srcOrd="0" destOrd="0" presId="urn:microsoft.com/office/officeart/2008/layout/VerticalAccentList"/>
    <dgm:cxn modelId="{B0A5EE1F-E60F-4629-AA6F-C4D47978B610}" type="presOf" srcId="{A0DB7B1F-709C-454E-8F52-863E08A61832}" destId="{7FFDDB83-DCA8-4142-A03A-B321B7AF2554}" srcOrd="0" destOrd="0" presId="urn:microsoft.com/office/officeart/2008/layout/VerticalAccentList"/>
    <dgm:cxn modelId="{A8BC8ABA-4802-4FFD-B730-A58D5FFA3AB2}" srcId="{FF1CB57D-D8B0-4A1D-8F3B-E394673426CD}" destId="{A906806F-676D-4E06-ABC4-F4D6A06B6B9B}" srcOrd="0" destOrd="0" parTransId="{B6B8FC78-F6B7-416D-BAF4-27D29AB42B48}" sibTransId="{BFA7894A-F290-4093-9B9A-01FDF6B16B0C}"/>
    <dgm:cxn modelId="{8D13D52A-58F0-44A6-B37D-9D35BD45F25F}" srcId="{E71CDAD2-FCE0-4BDC-8E06-9CB9B9EA120F}" destId="{5569FD33-0FD7-410B-84EA-73C9233651D7}" srcOrd="0" destOrd="0" parTransId="{3020067A-027B-4931-9A89-A331763DC4EC}" sibTransId="{864C4147-9470-4F26-B743-D0BF81915C3D}"/>
    <dgm:cxn modelId="{34DCCCA6-A670-441B-B1D4-30054DFE1744}" srcId="{1FDAF519-6E66-4967-BD1E-4BA0004CB9BD}" destId="{A0DB7B1F-709C-454E-8F52-863E08A61832}" srcOrd="2" destOrd="0" parTransId="{39783440-D0AD-427D-B110-F6EDDF08873F}" sibTransId="{9499B3E2-433E-49A2-9070-06CF7E6C5B5D}"/>
    <dgm:cxn modelId="{7428F1F2-C6DA-4312-9D2A-C00835DBC86B}" srcId="{1FDAF519-6E66-4967-BD1E-4BA0004CB9BD}" destId="{E71CDAD2-FCE0-4BDC-8E06-9CB9B9EA120F}" srcOrd="0" destOrd="0" parTransId="{72703CCE-725E-46F7-B9E5-9303E3A88949}" sibTransId="{22D6E0BA-F334-4BDE-A235-D4FE676266E0}"/>
    <dgm:cxn modelId="{95DEFFA3-3D98-458C-A7A2-E3B3E2D32B39}" type="presOf" srcId="{1FDAF519-6E66-4967-BD1E-4BA0004CB9BD}" destId="{72D58350-C2B4-4CF1-8881-9ECA9D44EFFF}" srcOrd="0" destOrd="0" presId="urn:microsoft.com/office/officeart/2008/layout/VerticalAccentList"/>
    <dgm:cxn modelId="{3B21807C-07CE-4E0B-9D17-C406C8B6C14A}" srcId="{1FDAF519-6E66-4967-BD1E-4BA0004CB9BD}" destId="{FF1CB57D-D8B0-4A1D-8F3B-E394673426CD}" srcOrd="1" destOrd="0" parTransId="{38042567-B0EC-4090-8179-3363B0AE1159}" sibTransId="{7B398876-A0B1-489E-907F-D256912C6A9C}"/>
    <dgm:cxn modelId="{08F29CBA-6270-42AD-B687-6A60827CE422}" type="presOf" srcId="{E71CDAD2-FCE0-4BDC-8E06-9CB9B9EA120F}" destId="{CD0BC075-B117-4FB8-BFAD-E65E541A96DD}" srcOrd="0" destOrd="0" presId="urn:microsoft.com/office/officeart/2008/layout/VerticalAccentList"/>
    <dgm:cxn modelId="{8A06FBD1-D150-4037-BEB3-D7672EE84D70}" type="presOf" srcId="{3A0248F9-7599-4611-984D-8676BD314279}" destId="{681BD0AD-BE99-4762-B2AA-9CDD9B47E753}" srcOrd="0" destOrd="0" presId="urn:microsoft.com/office/officeart/2008/layout/VerticalAccentList"/>
    <dgm:cxn modelId="{2D25A388-AB03-43A8-AEF6-5A71D2B6EBB3}" type="presParOf" srcId="{72D58350-C2B4-4CF1-8881-9ECA9D44EFFF}" destId="{C142E7D2-C071-43B8-AD1B-FE4543BF193F}" srcOrd="0" destOrd="0" presId="urn:microsoft.com/office/officeart/2008/layout/VerticalAccentList"/>
    <dgm:cxn modelId="{16FC5BC7-58B7-4E36-B86F-49D1F76650E6}" type="presParOf" srcId="{C142E7D2-C071-43B8-AD1B-FE4543BF193F}" destId="{CD0BC075-B117-4FB8-BFAD-E65E541A96DD}" srcOrd="0" destOrd="0" presId="urn:microsoft.com/office/officeart/2008/layout/VerticalAccentList"/>
    <dgm:cxn modelId="{74177708-FCBB-4DFF-8ACE-30213201D63D}" type="presParOf" srcId="{72D58350-C2B4-4CF1-8881-9ECA9D44EFFF}" destId="{CEB98B24-35BD-43BD-8F42-0DEEEBB78B6D}" srcOrd="1" destOrd="0" presId="urn:microsoft.com/office/officeart/2008/layout/VerticalAccentList"/>
    <dgm:cxn modelId="{AD61F913-F296-487B-89D5-4B58D77DD8CD}" type="presParOf" srcId="{CEB98B24-35BD-43BD-8F42-0DEEEBB78B6D}" destId="{3B681F04-7832-4A25-8D1D-5A412EBC19F6}" srcOrd="0" destOrd="0" presId="urn:microsoft.com/office/officeart/2008/layout/VerticalAccentList"/>
    <dgm:cxn modelId="{B11945D1-E70C-4566-B40C-E979D0ED72FD}" type="presParOf" srcId="{CEB98B24-35BD-43BD-8F42-0DEEEBB78B6D}" destId="{ACADE920-434F-43A3-BBAE-D1794250B105}" srcOrd="1" destOrd="0" presId="urn:microsoft.com/office/officeart/2008/layout/VerticalAccentList"/>
    <dgm:cxn modelId="{790713AE-8835-4DB7-8C3E-754A0D865662}" type="presParOf" srcId="{CEB98B24-35BD-43BD-8F42-0DEEEBB78B6D}" destId="{8D241349-8111-486C-BBC1-4383C00FE198}" srcOrd="2" destOrd="0" presId="urn:microsoft.com/office/officeart/2008/layout/VerticalAccentList"/>
    <dgm:cxn modelId="{74D8622C-ABF8-4B3C-995A-C07A457CFA69}" type="presParOf" srcId="{CEB98B24-35BD-43BD-8F42-0DEEEBB78B6D}" destId="{7BB89614-69E8-44ED-8A6A-884065AFDDE8}" srcOrd="3" destOrd="0" presId="urn:microsoft.com/office/officeart/2008/layout/VerticalAccentList"/>
    <dgm:cxn modelId="{6D4EC0E6-CAE1-4B5F-80DD-DF3CC0E17ED0}" type="presParOf" srcId="{CEB98B24-35BD-43BD-8F42-0DEEEBB78B6D}" destId="{D15C8450-0C36-42B8-8AAA-7CF291B3C30D}" srcOrd="4" destOrd="0" presId="urn:microsoft.com/office/officeart/2008/layout/VerticalAccentList"/>
    <dgm:cxn modelId="{7E78E61F-2293-403D-A3A0-E699310F974B}" type="presParOf" srcId="{CEB98B24-35BD-43BD-8F42-0DEEEBB78B6D}" destId="{2E464E8D-4FAB-4BFC-8DF2-4D98A063C481}" srcOrd="5" destOrd="0" presId="urn:microsoft.com/office/officeart/2008/layout/VerticalAccentList"/>
    <dgm:cxn modelId="{6EEE3F60-A4AC-4A74-A524-F91C4068A91C}" type="presParOf" srcId="{CEB98B24-35BD-43BD-8F42-0DEEEBB78B6D}" destId="{DE15FBC6-658E-4309-A9ED-533486B7FCC9}" srcOrd="6" destOrd="0" presId="urn:microsoft.com/office/officeart/2008/layout/VerticalAccentList"/>
    <dgm:cxn modelId="{7A250BFD-E5D4-4394-BD94-2A8C4DEE53FC}" type="presParOf" srcId="{CEB98B24-35BD-43BD-8F42-0DEEEBB78B6D}" destId="{77AA5CF1-38E5-489B-85EC-0F9A0CF5DBCF}" srcOrd="7" destOrd="0" presId="urn:microsoft.com/office/officeart/2008/layout/VerticalAccentList"/>
    <dgm:cxn modelId="{7D8AE7D0-37A1-4D8D-8AB0-CE10050E2B03}" type="presParOf" srcId="{72D58350-C2B4-4CF1-8881-9ECA9D44EFFF}" destId="{5D5691CF-FB17-4469-A1BA-9EB3DD1BCCD3}" srcOrd="2" destOrd="0" presId="urn:microsoft.com/office/officeart/2008/layout/VerticalAccentList"/>
    <dgm:cxn modelId="{9D30266D-2BD2-4E99-94E6-545042EEFD8A}" type="presParOf" srcId="{72D58350-C2B4-4CF1-8881-9ECA9D44EFFF}" destId="{7FDB6E56-1438-4E8D-A796-AD29200685D5}" srcOrd="3" destOrd="0" presId="urn:microsoft.com/office/officeart/2008/layout/VerticalAccentList"/>
    <dgm:cxn modelId="{EBF8177F-DDE1-4127-9711-24F166E346B1}" type="presParOf" srcId="{7FDB6E56-1438-4E8D-A796-AD29200685D5}" destId="{E0D4345B-328C-44AF-8472-91C190577F0B}" srcOrd="0" destOrd="0" presId="urn:microsoft.com/office/officeart/2008/layout/VerticalAccentList"/>
    <dgm:cxn modelId="{0CD796F3-EF41-4CB8-B4D6-07A44C4F3136}" type="presParOf" srcId="{72D58350-C2B4-4CF1-8881-9ECA9D44EFFF}" destId="{22E1092A-CE56-4B63-B1E9-9F470A3F5D3B}" srcOrd="4" destOrd="0" presId="urn:microsoft.com/office/officeart/2008/layout/VerticalAccentList"/>
    <dgm:cxn modelId="{01A96EFC-E105-4E5C-AB66-616D0216FECB}" type="presParOf" srcId="{22E1092A-CE56-4B63-B1E9-9F470A3F5D3B}" destId="{9BD293F6-BC35-4179-931A-AABC0D7E376A}" srcOrd="0" destOrd="0" presId="urn:microsoft.com/office/officeart/2008/layout/VerticalAccentList"/>
    <dgm:cxn modelId="{74316DEF-7BA7-480E-A6BB-4F7FE1CF30F4}" type="presParOf" srcId="{22E1092A-CE56-4B63-B1E9-9F470A3F5D3B}" destId="{4D005D71-0782-41A4-A480-C3D513D0DC41}" srcOrd="1" destOrd="0" presId="urn:microsoft.com/office/officeart/2008/layout/VerticalAccentList"/>
    <dgm:cxn modelId="{D0F48A36-C135-4E24-900B-EF0385000C14}" type="presParOf" srcId="{22E1092A-CE56-4B63-B1E9-9F470A3F5D3B}" destId="{06472F6B-7B76-4AB5-A623-EA2FBEF7A59E}" srcOrd="2" destOrd="0" presId="urn:microsoft.com/office/officeart/2008/layout/VerticalAccentList"/>
    <dgm:cxn modelId="{B6E98A73-5FA9-4E58-A9A9-D2CD38088CA2}" type="presParOf" srcId="{22E1092A-CE56-4B63-B1E9-9F470A3F5D3B}" destId="{707F2C67-910B-4343-B7BF-93E3DA320F15}" srcOrd="3" destOrd="0" presId="urn:microsoft.com/office/officeart/2008/layout/VerticalAccentList"/>
    <dgm:cxn modelId="{2DD12B3E-0570-447B-B175-6ABD3B94FDD2}" type="presParOf" srcId="{22E1092A-CE56-4B63-B1E9-9F470A3F5D3B}" destId="{26E6A124-EC52-410C-A791-5DC9DB9ED802}" srcOrd="4" destOrd="0" presId="urn:microsoft.com/office/officeart/2008/layout/VerticalAccentList"/>
    <dgm:cxn modelId="{F181F22D-FE89-4626-ADBA-98F5EEEF2A48}" type="presParOf" srcId="{22E1092A-CE56-4B63-B1E9-9F470A3F5D3B}" destId="{79759EF9-E8EB-4534-B2AD-72749132F5D4}" srcOrd="5" destOrd="0" presId="urn:microsoft.com/office/officeart/2008/layout/VerticalAccentList"/>
    <dgm:cxn modelId="{2330AA06-D334-4E2F-B2FB-565C9A75232B}" type="presParOf" srcId="{22E1092A-CE56-4B63-B1E9-9F470A3F5D3B}" destId="{DFDD114E-852B-439C-A877-0E9B4BE6FA91}" srcOrd="6" destOrd="0" presId="urn:microsoft.com/office/officeart/2008/layout/VerticalAccentList"/>
    <dgm:cxn modelId="{C220F4FC-AA92-4E1A-8EA4-7FEBD71AF446}" type="presParOf" srcId="{22E1092A-CE56-4B63-B1E9-9F470A3F5D3B}" destId="{29C121C8-D95C-437C-97B6-F4A2420DF77A}" srcOrd="7" destOrd="0" presId="urn:microsoft.com/office/officeart/2008/layout/VerticalAccentList"/>
    <dgm:cxn modelId="{25F4727C-CADB-422A-9826-BA7F84250857}" type="presParOf" srcId="{72D58350-C2B4-4CF1-8881-9ECA9D44EFFF}" destId="{A4CB3A66-8BCF-43E8-B5E6-1933F7AC42CC}" srcOrd="5" destOrd="0" presId="urn:microsoft.com/office/officeart/2008/layout/VerticalAccentList"/>
    <dgm:cxn modelId="{232E3196-1E3C-4A86-8453-CA0E7842BC13}" type="presParOf" srcId="{72D58350-C2B4-4CF1-8881-9ECA9D44EFFF}" destId="{02E68CE7-A74E-411D-A104-29759C1D693F}" srcOrd="6" destOrd="0" presId="urn:microsoft.com/office/officeart/2008/layout/VerticalAccentList"/>
    <dgm:cxn modelId="{694D06AB-B095-453F-8ABA-FE936B8050CF}" type="presParOf" srcId="{02E68CE7-A74E-411D-A104-29759C1D693F}" destId="{7FFDDB83-DCA8-4142-A03A-B321B7AF2554}" srcOrd="0" destOrd="0" presId="urn:microsoft.com/office/officeart/2008/layout/VerticalAccentList"/>
    <dgm:cxn modelId="{D94D7946-C03B-4599-9354-018FD49279D0}" type="presParOf" srcId="{72D58350-C2B4-4CF1-8881-9ECA9D44EFFF}" destId="{E853B761-A2CF-4541-9E4C-FC55FFB118B5}" srcOrd="7" destOrd="0" presId="urn:microsoft.com/office/officeart/2008/layout/VerticalAccentList"/>
    <dgm:cxn modelId="{DC618803-83EA-4732-9B34-457FEEB6CFCC}" type="presParOf" srcId="{E853B761-A2CF-4541-9E4C-FC55FFB118B5}" destId="{88E1085B-9C74-420F-AA41-2B72C34D1607}" srcOrd="0" destOrd="0" presId="urn:microsoft.com/office/officeart/2008/layout/VerticalAccentList"/>
    <dgm:cxn modelId="{A1B83BA0-B4E2-4784-A865-836AA5F09F73}" type="presParOf" srcId="{E853B761-A2CF-4541-9E4C-FC55FFB118B5}" destId="{432336A1-2C27-4A33-8005-90FD417978E9}" srcOrd="1" destOrd="0" presId="urn:microsoft.com/office/officeart/2008/layout/VerticalAccentList"/>
    <dgm:cxn modelId="{E391A501-5082-4867-9594-9CD6B3DD688E}" type="presParOf" srcId="{E853B761-A2CF-4541-9E4C-FC55FFB118B5}" destId="{75810F51-341D-4448-8B94-F10581AB94DF}" srcOrd="2" destOrd="0" presId="urn:microsoft.com/office/officeart/2008/layout/VerticalAccentList"/>
    <dgm:cxn modelId="{BC1FD423-3C2C-406A-A0D0-6E1312E90A4B}" type="presParOf" srcId="{E853B761-A2CF-4541-9E4C-FC55FFB118B5}" destId="{C8767AC9-A446-4AB5-9025-A48DBF802D4B}" srcOrd="3" destOrd="0" presId="urn:microsoft.com/office/officeart/2008/layout/VerticalAccentList"/>
    <dgm:cxn modelId="{EE4526C5-5343-4D35-BCA4-87188E8D4006}" type="presParOf" srcId="{E853B761-A2CF-4541-9E4C-FC55FFB118B5}" destId="{76876FAD-1F37-475B-B587-BBF269712411}" srcOrd="4" destOrd="0" presId="urn:microsoft.com/office/officeart/2008/layout/VerticalAccentList"/>
    <dgm:cxn modelId="{876B28C0-7336-4172-81E3-7EDCC11EB535}" type="presParOf" srcId="{E853B761-A2CF-4541-9E4C-FC55FFB118B5}" destId="{E8D95A1F-F76E-44FD-A62B-384AC903F784}" srcOrd="5" destOrd="0" presId="urn:microsoft.com/office/officeart/2008/layout/VerticalAccentList"/>
    <dgm:cxn modelId="{9BF3FB7D-9A03-4755-B5A9-F35C8F3176D8}" type="presParOf" srcId="{E853B761-A2CF-4541-9E4C-FC55FFB118B5}" destId="{EE766F4F-1308-49CB-A027-1372A2594DA0}" srcOrd="6" destOrd="0" presId="urn:microsoft.com/office/officeart/2008/layout/VerticalAccentList"/>
    <dgm:cxn modelId="{5B9220DE-BD19-43E0-BD55-852154F0D56D}" type="presParOf" srcId="{E853B761-A2CF-4541-9E4C-FC55FFB118B5}" destId="{681BD0AD-BE99-4762-B2AA-9CDD9B47E753}" srcOrd="7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792087" y="151216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0" y="129614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0" y="1296145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08112" y="129614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38946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38946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532198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532198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658174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683835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683835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96083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96083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08680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11246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112468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0" y="1391854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0" y="1391854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515440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541102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541102"/>
        <a:ext cx="1403748" cy="20529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Monitorok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I.</a:t>
          </a:r>
          <a:endParaRPr lang="hu-HU" sz="1200" b="1" kern="1200" dirty="0"/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Nyomtatók II.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III.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Nyomtatók IV.</a:t>
          </a:r>
          <a:endParaRPr lang="hu-HU" sz="1200" b="1" kern="1200" dirty="0">
            <a:solidFill>
              <a:srgbClr val="FFFF00"/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Egyéb </a:t>
          </a:r>
          <a:r>
            <a:rPr lang="hu-HU" sz="11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kiv.</a:t>
          </a:r>
          <a:r>
            <a:rPr lang="hu-HU" sz="1200" b="1" kern="1200" dirty="0" err="1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eszk</a:t>
          </a:r>
          <a:r>
            <a:rPr lang="hu-HU" sz="12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hu-HU" sz="1100" b="1" kern="1200" dirty="0" smtClean="0">
              <a:solidFill>
                <a:srgbClr val="FFFF00"/>
              </a:solidFill>
              <a:hlinkClick xmlns:r="http://schemas.openxmlformats.org/officeDocument/2006/relationships" r:id="" action="ppaction://hlinksldjump"/>
            </a:rPr>
            <a:t> </a:t>
          </a:r>
          <a:endParaRPr lang="hu-HU" sz="1100" b="1" kern="1200" dirty="0">
            <a:solidFill>
              <a:srgbClr val="FFFF00"/>
            </a:solidFill>
          </a:endParaRPr>
        </a:p>
      </dsp:txBody>
      <dsp:txXfrm>
        <a:off x="23925" y="1730188"/>
        <a:ext cx="1403748" cy="2052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345B-328C-44AF-8472-91C190577F0B}">
      <dsp:nvSpPr>
        <dsp:cNvPr id="0" name=""/>
        <dsp:cNvSpPr/>
      </dsp:nvSpPr>
      <dsp:spPr>
        <a:xfrm>
          <a:off x="24841" y="408244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408244"/>
        <a:ext cx="1438815" cy="130801"/>
      </dsp:txXfrm>
    </dsp:sp>
    <dsp:sp modelId="{9BD293F6-BC35-4179-931A-AABC0D7E376A}">
      <dsp:nvSpPr>
        <dsp:cNvPr id="0" name=""/>
        <dsp:cNvSpPr/>
      </dsp:nvSpPr>
      <dsp:spPr>
        <a:xfrm>
          <a:off x="24841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2707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7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29468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154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3170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9231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34095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30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1036329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538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238722" y="539045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46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4841" y="565690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u="none" kern="1200" dirty="0" smtClean="0">
              <a:hlinkClick xmlns:r="http://schemas.openxmlformats.org/officeDocument/2006/relationships" r:id="" action="ppaction://hlinksldjump"/>
            </a:rPr>
            <a:t>Tesztek, feladatok</a:t>
          </a:r>
          <a:endParaRPr lang="hu-HU" sz="1100" b="1" u="none" kern="1200" dirty="0"/>
        </a:p>
      </dsp:txBody>
      <dsp:txXfrm>
        <a:off x="24841" y="565690"/>
        <a:ext cx="1457520" cy="213157"/>
      </dsp:txXfrm>
    </dsp:sp>
    <dsp:sp modelId="{7FFDDB83-DCA8-4142-A03A-B321B7AF2554}">
      <dsp:nvSpPr>
        <dsp:cNvPr id="0" name=""/>
        <dsp:cNvSpPr/>
      </dsp:nvSpPr>
      <dsp:spPr>
        <a:xfrm>
          <a:off x="24841" y="838337"/>
          <a:ext cx="1438815" cy="1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4841" y="838337"/>
        <a:ext cx="1438815" cy="130801"/>
      </dsp:txXfrm>
    </dsp:sp>
    <dsp:sp modelId="{88E1085B-9C74-420F-AA41-2B72C34D1607}">
      <dsp:nvSpPr>
        <dsp:cNvPr id="0" name=""/>
        <dsp:cNvSpPr/>
      </dsp:nvSpPr>
      <dsp:spPr>
        <a:xfrm>
          <a:off x="24841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1538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2707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615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29468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7692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3170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769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34095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3846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1036329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923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238722" y="969139"/>
          <a:ext cx="336682" cy="26644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4841" y="995783"/>
          <a:ext cx="1457520" cy="2131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Források</a:t>
          </a:r>
          <a:endParaRPr lang="hu-HU" sz="1200" b="1" kern="1200" dirty="0"/>
        </a:p>
      </dsp:txBody>
      <dsp:txXfrm>
        <a:off x="24841" y="995783"/>
        <a:ext cx="1457520" cy="2131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075-B117-4FB8-BFAD-E65E541A96DD}">
      <dsp:nvSpPr>
        <dsp:cNvPr id="0" name=""/>
        <dsp:cNvSpPr/>
      </dsp:nvSpPr>
      <dsp:spPr>
        <a:xfrm>
          <a:off x="23925" y="706753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706753"/>
        <a:ext cx="1385733" cy="125975"/>
      </dsp:txXfrm>
    </dsp:sp>
    <dsp:sp modelId="{3B681F04-7832-4A25-8D1D-5A412EBC19F6}">
      <dsp:nvSpPr>
        <dsp:cNvPr id="0" name=""/>
        <dsp:cNvSpPr/>
      </dsp:nvSpPr>
      <dsp:spPr>
        <a:xfrm>
          <a:off x="2392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E920-434F-43A3-BBAE-D1794250B105}">
      <dsp:nvSpPr>
        <dsp:cNvPr id="0" name=""/>
        <dsp:cNvSpPr/>
      </dsp:nvSpPr>
      <dsp:spPr>
        <a:xfrm>
          <a:off x="218697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1349-8111-486C-BBC1-4383C00FE198}">
      <dsp:nvSpPr>
        <dsp:cNvPr id="0" name=""/>
        <dsp:cNvSpPr/>
      </dsp:nvSpPr>
      <dsp:spPr>
        <a:xfrm>
          <a:off x="413624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9614-69E8-44ED-8A6A-884065AFDDE8}">
      <dsp:nvSpPr>
        <dsp:cNvPr id="0" name=""/>
        <dsp:cNvSpPr/>
      </dsp:nvSpPr>
      <dsp:spPr>
        <a:xfrm>
          <a:off x="608396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C8450-0C36-42B8-8AAA-7CF291B3C30D}">
      <dsp:nvSpPr>
        <dsp:cNvPr id="0" name=""/>
        <dsp:cNvSpPr/>
      </dsp:nvSpPr>
      <dsp:spPr>
        <a:xfrm>
          <a:off x="803323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64E8D-4FAB-4BFC-8DF2-4D98A063C481}">
      <dsp:nvSpPr>
        <dsp:cNvPr id="0" name=""/>
        <dsp:cNvSpPr/>
      </dsp:nvSpPr>
      <dsp:spPr>
        <a:xfrm>
          <a:off x="998095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FBC6-658E-4309-A9ED-533486B7FCC9}">
      <dsp:nvSpPr>
        <dsp:cNvPr id="0" name=""/>
        <dsp:cNvSpPr/>
      </dsp:nvSpPr>
      <dsp:spPr>
        <a:xfrm>
          <a:off x="1193022" y="832728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A5CF1-38E5-489B-85EC-0F9A0CF5DBCF}">
      <dsp:nvSpPr>
        <dsp:cNvPr id="0" name=""/>
        <dsp:cNvSpPr/>
      </dsp:nvSpPr>
      <dsp:spPr>
        <a:xfrm>
          <a:off x="23925" y="858390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Kiviteli perifériák</a:t>
          </a:r>
          <a:endParaRPr lang="hu-HU" sz="1200" b="1" kern="1200" dirty="0"/>
        </a:p>
      </dsp:txBody>
      <dsp:txXfrm>
        <a:off x="23925" y="858390"/>
        <a:ext cx="1403748" cy="205293"/>
      </dsp:txXfrm>
    </dsp:sp>
    <dsp:sp modelId="{E0D4345B-328C-44AF-8472-91C190577F0B}">
      <dsp:nvSpPr>
        <dsp:cNvPr id="0" name=""/>
        <dsp:cNvSpPr/>
      </dsp:nvSpPr>
      <dsp:spPr>
        <a:xfrm>
          <a:off x="23925" y="1142651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142651"/>
        <a:ext cx="1385733" cy="125975"/>
      </dsp:txXfrm>
    </dsp:sp>
    <dsp:sp modelId="{9BD293F6-BC35-4179-931A-AABC0D7E376A}">
      <dsp:nvSpPr>
        <dsp:cNvPr id="0" name=""/>
        <dsp:cNvSpPr/>
      </dsp:nvSpPr>
      <dsp:spPr>
        <a:xfrm>
          <a:off x="2392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05D71-0782-41A4-A480-C3D513D0DC41}">
      <dsp:nvSpPr>
        <dsp:cNvPr id="0" name=""/>
        <dsp:cNvSpPr/>
      </dsp:nvSpPr>
      <dsp:spPr>
        <a:xfrm>
          <a:off x="218697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72F6B-7B76-4AB5-A623-EA2FBEF7A59E}">
      <dsp:nvSpPr>
        <dsp:cNvPr id="0" name=""/>
        <dsp:cNvSpPr/>
      </dsp:nvSpPr>
      <dsp:spPr>
        <a:xfrm>
          <a:off x="413624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1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2C67-910B-4343-B7BF-93E3DA320F15}">
      <dsp:nvSpPr>
        <dsp:cNvPr id="0" name=""/>
        <dsp:cNvSpPr/>
      </dsp:nvSpPr>
      <dsp:spPr>
        <a:xfrm>
          <a:off x="608396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6A124-EC52-410C-A791-5DC9DB9ED802}">
      <dsp:nvSpPr>
        <dsp:cNvPr id="0" name=""/>
        <dsp:cNvSpPr/>
      </dsp:nvSpPr>
      <dsp:spPr>
        <a:xfrm>
          <a:off x="803323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59EF9-E8EB-4534-B2AD-72749132F5D4}">
      <dsp:nvSpPr>
        <dsp:cNvPr id="0" name=""/>
        <dsp:cNvSpPr/>
      </dsp:nvSpPr>
      <dsp:spPr>
        <a:xfrm>
          <a:off x="998095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D114E-852B-439C-A877-0E9B4BE6FA91}">
      <dsp:nvSpPr>
        <dsp:cNvPr id="0" name=""/>
        <dsp:cNvSpPr/>
      </dsp:nvSpPr>
      <dsp:spPr>
        <a:xfrm>
          <a:off x="1193022" y="1268627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21C8-D95C-437C-97B6-F4A2420DF77A}">
      <dsp:nvSpPr>
        <dsp:cNvPr id="0" name=""/>
        <dsp:cNvSpPr/>
      </dsp:nvSpPr>
      <dsp:spPr>
        <a:xfrm>
          <a:off x="23925" y="1294289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>
                  <a:lumMod val="90000"/>
                  <a:lumOff val="10000"/>
                </a:schemeClr>
              </a:solidFill>
              <a:hlinkClick xmlns:r="http://schemas.openxmlformats.org/officeDocument/2006/relationships" r:id="" action="ppaction://hlinksldjump"/>
            </a:rPr>
            <a:t>Monitorokról</a:t>
          </a:r>
          <a:endParaRPr lang="hu-HU" sz="1200" b="1" kern="1200" dirty="0">
            <a:solidFill>
              <a:schemeClr val="bg1">
                <a:lumMod val="90000"/>
                <a:lumOff val="10000"/>
              </a:schemeClr>
            </a:solidFill>
          </a:endParaRPr>
        </a:p>
      </dsp:txBody>
      <dsp:txXfrm>
        <a:off x="23925" y="1294289"/>
        <a:ext cx="1403748" cy="205293"/>
      </dsp:txXfrm>
    </dsp:sp>
    <dsp:sp modelId="{7FFDDB83-DCA8-4142-A03A-B321B7AF2554}">
      <dsp:nvSpPr>
        <dsp:cNvPr id="0" name=""/>
        <dsp:cNvSpPr/>
      </dsp:nvSpPr>
      <dsp:spPr>
        <a:xfrm>
          <a:off x="23925" y="1578550"/>
          <a:ext cx="1385733" cy="12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/>
        </a:p>
      </dsp:txBody>
      <dsp:txXfrm>
        <a:off x="23925" y="1578550"/>
        <a:ext cx="1385733" cy="125975"/>
      </dsp:txXfrm>
    </dsp:sp>
    <dsp:sp modelId="{88E1085B-9C74-420F-AA41-2B72C34D1607}">
      <dsp:nvSpPr>
        <dsp:cNvPr id="0" name=""/>
        <dsp:cNvSpPr/>
      </dsp:nvSpPr>
      <dsp:spPr>
        <a:xfrm>
          <a:off x="2392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6A1-2C27-4A33-8005-90FD417978E9}">
      <dsp:nvSpPr>
        <dsp:cNvPr id="0" name=""/>
        <dsp:cNvSpPr/>
      </dsp:nvSpPr>
      <dsp:spPr>
        <a:xfrm>
          <a:off x="218697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0F51-341D-4448-8B94-F10581AB94DF}">
      <dsp:nvSpPr>
        <dsp:cNvPr id="0" name=""/>
        <dsp:cNvSpPr/>
      </dsp:nvSpPr>
      <dsp:spPr>
        <a:xfrm>
          <a:off x="413624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7AC9-A446-4AB5-9025-A48DBF802D4B}">
      <dsp:nvSpPr>
        <dsp:cNvPr id="0" name=""/>
        <dsp:cNvSpPr/>
      </dsp:nvSpPr>
      <dsp:spPr>
        <a:xfrm>
          <a:off x="608396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6FAD-1F37-475B-B587-BBF269712411}">
      <dsp:nvSpPr>
        <dsp:cNvPr id="0" name=""/>
        <dsp:cNvSpPr/>
      </dsp:nvSpPr>
      <dsp:spPr>
        <a:xfrm>
          <a:off x="803323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5A1F-F76E-44FD-A62B-384AC903F784}">
      <dsp:nvSpPr>
        <dsp:cNvPr id="0" name=""/>
        <dsp:cNvSpPr/>
      </dsp:nvSpPr>
      <dsp:spPr>
        <a:xfrm>
          <a:off x="998095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3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6F4F-1308-49CB-A027-1372A2594DA0}">
      <dsp:nvSpPr>
        <dsp:cNvPr id="0" name=""/>
        <dsp:cNvSpPr/>
      </dsp:nvSpPr>
      <dsp:spPr>
        <a:xfrm>
          <a:off x="1193022" y="1704526"/>
          <a:ext cx="324261" cy="256617"/>
        </a:xfrm>
        <a:prstGeom prst="chevron">
          <a:avLst>
            <a:gd name="adj" fmla="val 706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BD0AD-BE99-4762-B2AA-9CDD9B47E753}">
      <dsp:nvSpPr>
        <dsp:cNvPr id="0" name=""/>
        <dsp:cNvSpPr/>
      </dsp:nvSpPr>
      <dsp:spPr>
        <a:xfrm>
          <a:off x="23925" y="1730188"/>
          <a:ext cx="1403748" cy="2052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hlinkClick xmlns:r="http://schemas.openxmlformats.org/officeDocument/2006/relationships" r:id="" action="ppaction://hlinksldjump"/>
            </a:rPr>
            <a:t>Színkeverés</a:t>
          </a:r>
          <a:endParaRPr lang="hu-HU" sz="1200" b="1" kern="1200" dirty="0"/>
        </a:p>
      </dsp:txBody>
      <dsp:txXfrm>
        <a:off x="23925" y="1730188"/>
        <a:ext cx="1403748" cy="20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CD1D-6500-4405-9EA1-E40F591FB764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85800"/>
            <a:ext cx="4457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743EF-6AD4-4CE0-89D4-33D7214E2B5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795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743EF-6AD4-4CE0-89D4-33D7214E2B53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98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12" y="1520191"/>
            <a:ext cx="7255153" cy="154352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2546" y="3093720"/>
            <a:ext cx="4537721" cy="184023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  <a:lvl2pPr marL="47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31054" y="6847915"/>
            <a:ext cx="2184347" cy="272975"/>
          </a:xfrm>
        </p:spPr>
        <p:txBody>
          <a:bodyPr/>
          <a:lstStyle>
            <a:lvl1pPr algn="r">
              <a:defRPr/>
            </a:lvl1pPr>
          </a:lstStyle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509" y="6847915"/>
            <a:ext cx="2964471" cy="27297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389" y="6607885"/>
            <a:ext cx="624099" cy="272975"/>
          </a:xfrm>
        </p:spPr>
        <p:txBody>
          <a:bodyPr/>
          <a:lstStyle>
            <a:lvl1pPr algn="ctr">
              <a:defRPr/>
            </a:lvl1pPr>
          </a:lstStyle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Group 6"/>
          <p:cNvGrpSpPr/>
          <p:nvPr/>
        </p:nvGrpSpPr>
        <p:grpSpPr>
          <a:xfrm>
            <a:off x="702110" y="0"/>
            <a:ext cx="8191306" cy="834771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46404" rtl="0" eaLnBrk="1" latinLnBrk="0" hangingPunct="1"/>
                <a:endParaRPr sz="1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841405" y="6918512"/>
            <a:ext cx="130021" cy="1333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97430" y="6918512"/>
            <a:ext cx="130021" cy="13335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153455" y="6918512"/>
            <a:ext cx="130021" cy="1333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400050"/>
            <a:ext cx="2184347" cy="3200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100" kern="1200" spc="207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74" y="4880610"/>
            <a:ext cx="3276521" cy="16002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65160" y="2240280"/>
            <a:ext cx="5496328" cy="496062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772918" y="880110"/>
            <a:ext cx="2574409" cy="264033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46404" rtl="0" eaLnBrk="1" latinLnBrk="0" hangingPunct="1"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r>
              <a:rPr lang="hu-HU" dirty="0" smtClean="0"/>
              <a:t>Kép beszúrásához kattintson az ikonra</a:t>
            </a:r>
            <a:endParaRPr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900620" y="2480310"/>
            <a:ext cx="2574409" cy="264033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46404" rtl="0" eaLnBrk="1" latinLnBrk="0" hangingPunct="1"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r>
              <a:rPr lang="hu-HU" dirty="0" smtClean="0"/>
              <a:t>Kép beszúrásához kattintson az ikonra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400050"/>
            <a:ext cx="2184347" cy="3200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100" kern="1200" spc="207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74" y="4880610"/>
            <a:ext cx="3276521" cy="16002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3" name="Group 21"/>
          <p:cNvGrpSpPr/>
          <p:nvPr/>
        </p:nvGrpSpPr>
        <p:grpSpPr>
          <a:xfrm>
            <a:off x="3865160" y="2240280"/>
            <a:ext cx="5496328" cy="496062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850930" y="80010"/>
            <a:ext cx="2574409" cy="264033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46404" rtl="0" eaLnBrk="1" latinLnBrk="0" hangingPunct="1"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r>
              <a:rPr lang="hu-HU" dirty="0" smtClean="0"/>
              <a:t>Kép beszúrásához kattintson az ikonra</a:t>
            </a:r>
            <a:endParaRPr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900620" y="2480310"/>
            <a:ext cx="2574409" cy="264033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46404" rtl="0" eaLnBrk="1" latinLnBrk="0" hangingPunct="1"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r>
              <a:rPr lang="hu-HU" dirty="0" smtClean="0"/>
              <a:t>Kép beszúrásához kattintson az ikonra</a:t>
            </a:r>
            <a:endParaRPr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730434" y="400050"/>
            <a:ext cx="2574409" cy="264033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46404" rtl="0" eaLnBrk="1" latinLnBrk="0" hangingPunct="1"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r>
              <a:rPr lang="hu-HU" dirty="0" smtClean="0"/>
              <a:t>Kép beszúrásához kattintson az ikonra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79" y="288371"/>
            <a:ext cx="2106335" cy="61441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099" y="288371"/>
            <a:ext cx="6162980" cy="61441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Group 6"/>
          <p:cNvGrpSpPr/>
          <p:nvPr/>
        </p:nvGrpSpPr>
        <p:grpSpPr>
          <a:xfrm>
            <a:off x="4702020" y="2240280"/>
            <a:ext cx="3957356" cy="438080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4100" y="1040130"/>
            <a:ext cx="1207821" cy="1424655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6769" y="2720340"/>
            <a:ext cx="1950310" cy="200025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9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5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211" y="1200150"/>
            <a:ext cx="7255153" cy="1545793"/>
          </a:xfrm>
        </p:spPr>
        <p:txBody>
          <a:bodyPr anchor="ctr" anchorCtr="0">
            <a:normAutofit/>
          </a:bodyPr>
          <a:lstStyle>
            <a:lvl1pPr algn="l">
              <a:defRPr sz="3700" b="0" cap="none" baseline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382" y="1840230"/>
            <a:ext cx="3510558" cy="408051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7320" tIns="47320" rIns="47320" bIns="473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36601" algn="l" defTabSz="94640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36601" algn="l" defTabSz="94640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36601" algn="l" defTabSz="94640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36601" algn="l" defTabSz="94640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36601" algn="l" defTabSz="94640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781" y="2480310"/>
            <a:ext cx="3510558" cy="408051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7320" tIns="47320" rIns="47320" bIns="473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36601" algn="l" defTabSz="946404" rtl="0" eaLnBrk="1" latinLnBrk="0" hangingPunct="1">
              <a:buFont typeface="Wingdings" pitchFamily="2" charset="2"/>
              <a:buChar char="l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36601" algn="l" defTabSz="946404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36601" algn="l" defTabSz="946404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36601" algn="l" defTabSz="946404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36601" algn="l" defTabSz="946404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36" y="640080"/>
            <a:ext cx="6787079" cy="12001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935642" y="3312966"/>
            <a:ext cx="3600450" cy="654979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900" b="0">
                <a:effectLst/>
                <a:latin typeface="+mj-lt"/>
              </a:defRPr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174" y="1843430"/>
            <a:ext cx="3276521" cy="36004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91853" y="3953046"/>
            <a:ext cx="3600450" cy="654979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900" b="0">
                <a:effectLst/>
                <a:latin typeface="+mj-lt"/>
              </a:defRPr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843" y="2477110"/>
            <a:ext cx="3276521" cy="36004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4" y="403250"/>
            <a:ext cx="2181227" cy="31972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4640" tIns="47320" rIns="94640" bIns="473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46404" rtl="0" eaLnBrk="1" latinLnBrk="0" hangingPunct="1">
              <a:spcBef>
                <a:spcPct val="0"/>
              </a:spcBef>
              <a:buNone/>
              <a:defRPr sz="4100" kern="1200" spc="207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07388" y="2240280"/>
            <a:ext cx="4554100" cy="421974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471" y="974239"/>
            <a:ext cx="4212670" cy="432054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7320" tIns="94640" rIns="47320" bIns="473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36601" indent="-236601" algn="l" defTabSz="946404" rtl="0" eaLnBrk="1" latinLnBrk="0" hangingPunct="1">
              <a:spcBef>
                <a:spcPts val="1863"/>
              </a:spcBef>
              <a:buFont typeface="Wingdings" pitchFamily="2" charset="2"/>
              <a:buChar char="l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9066" indent="-236601" algn="l" defTabSz="946404" rtl="0" eaLnBrk="1" latinLnBrk="0" hangingPunct="1">
              <a:spcBef>
                <a:spcPts val="1863"/>
              </a:spcBef>
              <a:buFont typeface="Arial" pitchFamily="34" charset="0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34676" indent="-236601" algn="l" defTabSz="946404" rtl="0" eaLnBrk="1" latinLnBrk="0" hangingPunct="1">
              <a:spcBef>
                <a:spcPts val="1863"/>
              </a:spcBef>
              <a:buFont typeface="Wingdings" pitchFamily="2" charset="2"/>
              <a:buChar char="l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7141" indent="-236601" algn="l" defTabSz="946404" rtl="0" eaLnBrk="1" latinLnBrk="0" hangingPunct="1">
              <a:spcBef>
                <a:spcPts val="1863"/>
              </a:spcBef>
              <a:buFont typeface="Arial" pitchFamily="34" charset="0"/>
              <a:buChar char="•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19606" indent="-236601" algn="l" defTabSz="946404" rtl="0" eaLnBrk="1" latinLnBrk="0" hangingPunct="1">
              <a:spcBef>
                <a:spcPts val="1863"/>
              </a:spcBef>
              <a:buFont typeface="Wingdings" pitchFamily="2" charset="2"/>
              <a:buChar char="l"/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978632" y="5920740"/>
            <a:ext cx="312050" cy="32004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73" y="4877410"/>
            <a:ext cx="2574409" cy="168021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7320" rIns="0" bIns="473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marL="0" lvl="0" indent="0" algn="ctr" defTabSz="946404" rtl="0" eaLnBrk="1" latinLnBrk="0" hangingPunct="1">
              <a:spcBef>
                <a:spcPts val="1863"/>
              </a:spcBef>
              <a:buFont typeface="Wingdings" pitchFamily="2" charset="2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26" name="Oval 25"/>
          <p:cNvSpPr/>
          <p:nvPr/>
        </p:nvSpPr>
        <p:spPr>
          <a:xfrm>
            <a:off x="3398099" y="5405351"/>
            <a:ext cx="190472" cy="195349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01731" y="5358286"/>
            <a:ext cx="190472" cy="19534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400050"/>
            <a:ext cx="2184347" cy="3200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100" kern="1200" spc="207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74" y="4880610"/>
            <a:ext cx="3276521" cy="16002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65160" y="2240280"/>
            <a:ext cx="5496328" cy="496062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46404" rtl="0" eaLnBrk="1" latinLnBrk="0" hangingPunct="1"/>
              <a:endParaRPr sz="19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4409" y="720090"/>
            <a:ext cx="4680744" cy="4800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46404" rtl="0" eaLnBrk="1" latinLnBrk="0" hangingPunct="1"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r>
              <a:rPr lang="hu-HU" dirty="0" smtClean="0"/>
              <a:t>Kép beszúrásához kattintson az ikonra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2236" y="640080"/>
            <a:ext cx="6787079" cy="1200150"/>
          </a:xfrm>
          <a:prstGeom prst="rect">
            <a:avLst/>
          </a:prstGeom>
        </p:spPr>
        <p:txBody>
          <a:bodyPr vert="horz" lIns="94640" tIns="47320" rIns="94640" bIns="473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236" y="1997050"/>
            <a:ext cx="6787079" cy="4435754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7320" tIns="47320" rIns="47320" bIns="473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075" y="6847915"/>
            <a:ext cx="2184347" cy="272975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F12B-C344-421D-ACBD-0913852578D5}" type="datetimeFigureOut">
              <a:rPr lang="hu-HU" smtClean="0"/>
              <a:t>2012.01.26.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509" y="6847915"/>
            <a:ext cx="2964471" cy="272975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9067" y="6847915"/>
            <a:ext cx="2184347" cy="272975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75AF-5C13-4B82-9F90-C9C12375C9B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9" name="Oval 58"/>
          <p:cNvSpPr/>
          <p:nvPr/>
        </p:nvSpPr>
        <p:spPr>
          <a:xfrm>
            <a:off x="702112" y="160020"/>
            <a:ext cx="936149" cy="96012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90062" y="1266825"/>
            <a:ext cx="468074" cy="48006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63" name="Oval 62"/>
          <p:cNvSpPr/>
          <p:nvPr/>
        </p:nvSpPr>
        <p:spPr>
          <a:xfrm>
            <a:off x="702112" y="960120"/>
            <a:ext cx="364058" cy="3733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63106" y="1200150"/>
            <a:ext cx="442070" cy="45339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68074" y="0"/>
            <a:ext cx="780124" cy="8001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66" name="Oval 65"/>
          <p:cNvSpPr/>
          <p:nvPr/>
        </p:nvSpPr>
        <p:spPr>
          <a:xfrm>
            <a:off x="1755279" y="0"/>
            <a:ext cx="364058" cy="37338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67" name="Oval 66"/>
          <p:cNvSpPr/>
          <p:nvPr/>
        </p:nvSpPr>
        <p:spPr>
          <a:xfrm>
            <a:off x="1716273" y="240030"/>
            <a:ext cx="442070" cy="45339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67329" y="320040"/>
            <a:ext cx="208033" cy="21336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53167" y="1600200"/>
            <a:ext cx="208033" cy="21336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70" name="Oval 69"/>
          <p:cNvSpPr/>
          <p:nvPr/>
        </p:nvSpPr>
        <p:spPr>
          <a:xfrm>
            <a:off x="91014" y="1120140"/>
            <a:ext cx="130021" cy="13335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71" name="Oval 70"/>
          <p:cNvSpPr/>
          <p:nvPr/>
        </p:nvSpPr>
        <p:spPr>
          <a:xfrm>
            <a:off x="936149" y="1840230"/>
            <a:ext cx="208033" cy="21336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72" name="Oval 71"/>
          <p:cNvSpPr/>
          <p:nvPr/>
        </p:nvSpPr>
        <p:spPr>
          <a:xfrm>
            <a:off x="0" y="1306830"/>
            <a:ext cx="130021" cy="13335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73" name="Oval 72"/>
          <p:cNvSpPr/>
          <p:nvPr/>
        </p:nvSpPr>
        <p:spPr>
          <a:xfrm>
            <a:off x="156025" y="1146810"/>
            <a:ext cx="130021" cy="1333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12049" y="1120140"/>
            <a:ext cx="130021" cy="13335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77" name="Oval 76"/>
          <p:cNvSpPr/>
          <p:nvPr/>
        </p:nvSpPr>
        <p:spPr>
          <a:xfrm rot="6197586" flipV="1">
            <a:off x="8109150" y="5858770"/>
            <a:ext cx="960120" cy="936149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0" name="Oval 79"/>
          <p:cNvSpPr/>
          <p:nvPr/>
        </p:nvSpPr>
        <p:spPr>
          <a:xfrm rot="6197586" flipV="1">
            <a:off x="8833357" y="4976938"/>
            <a:ext cx="480060" cy="46807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485254" y="5205714"/>
            <a:ext cx="373380" cy="364058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2" name="Oval 81"/>
          <p:cNvSpPr/>
          <p:nvPr/>
        </p:nvSpPr>
        <p:spPr>
          <a:xfrm rot="6197586" flipV="1">
            <a:off x="8710978" y="5231097"/>
            <a:ext cx="453390" cy="44207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3" name="Oval 82"/>
          <p:cNvSpPr/>
          <p:nvPr/>
        </p:nvSpPr>
        <p:spPr>
          <a:xfrm rot="6197586" flipV="1">
            <a:off x="8033144" y="5570127"/>
            <a:ext cx="800100" cy="78012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201729" y="6213400"/>
            <a:ext cx="227613" cy="22193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5" name="Oval 84"/>
          <p:cNvSpPr/>
          <p:nvPr/>
        </p:nvSpPr>
        <p:spPr>
          <a:xfrm rot="6197586" flipV="1">
            <a:off x="7557754" y="6061529"/>
            <a:ext cx="453390" cy="44207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6" name="Oval 85"/>
          <p:cNvSpPr/>
          <p:nvPr/>
        </p:nvSpPr>
        <p:spPr>
          <a:xfrm rot="6197586" flipV="1">
            <a:off x="7585995" y="6402948"/>
            <a:ext cx="213360" cy="20803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817933" y="6788001"/>
            <a:ext cx="213360" cy="208033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8" name="Oval 87"/>
          <p:cNvSpPr/>
          <p:nvPr/>
        </p:nvSpPr>
        <p:spPr>
          <a:xfrm rot="6197586" flipV="1">
            <a:off x="8810649" y="4605180"/>
            <a:ext cx="133350" cy="130021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89" name="Oval 88"/>
          <p:cNvSpPr/>
          <p:nvPr/>
        </p:nvSpPr>
        <p:spPr>
          <a:xfrm rot="6197586" flipV="1">
            <a:off x="8072606" y="6726392"/>
            <a:ext cx="213360" cy="208033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90" name="Oval 89"/>
          <p:cNvSpPr/>
          <p:nvPr/>
        </p:nvSpPr>
        <p:spPr>
          <a:xfrm rot="6197586" flipV="1">
            <a:off x="9008728" y="4557262"/>
            <a:ext cx="133350" cy="13002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821007" y="4676200"/>
            <a:ext cx="133350" cy="13002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759825" y="4825800"/>
            <a:ext cx="133350" cy="130021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95" name="Oval 94"/>
          <p:cNvSpPr/>
          <p:nvPr/>
        </p:nvSpPr>
        <p:spPr>
          <a:xfrm rot="6197586" flipV="1">
            <a:off x="247233" y="6555248"/>
            <a:ext cx="133350" cy="130021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  <p:sp>
        <p:nvSpPr>
          <p:cNvPr id="96" name="Oval 95"/>
          <p:cNvSpPr/>
          <p:nvPr/>
        </p:nvSpPr>
        <p:spPr>
          <a:xfrm rot="6197586" flipV="1">
            <a:off x="445312" y="6507330"/>
            <a:ext cx="133350" cy="13002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7591" y="6626269"/>
            <a:ext cx="133350" cy="13002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marL="0" algn="ctr" defTabSz="946404" rtl="0" eaLnBrk="1" latinLnBrk="0" hangingPunct="1"/>
            <a:endParaRPr sz="1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6409" y="6775869"/>
            <a:ext cx="133350" cy="130021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xStyles>
    <p:titleStyle>
      <a:lvl1pPr algn="l" defTabSz="946404" rtl="0" eaLnBrk="1" latinLnBrk="0" hangingPunct="1">
        <a:spcBef>
          <a:spcPct val="0"/>
        </a:spcBef>
        <a:buNone/>
        <a:defRPr sz="4100" kern="1200" spc="207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36601" indent="-236601" algn="l" defTabSz="946404" rtl="0" eaLnBrk="1" latinLnBrk="0" hangingPunct="1">
        <a:spcBef>
          <a:spcPts val="1863"/>
        </a:spcBef>
        <a:buFont typeface="Wingdings" pitchFamily="2" charset="2"/>
        <a:buChar char=""/>
        <a:defRPr sz="19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32352" indent="-236601" algn="l" defTabSz="946404" rtl="0" eaLnBrk="1" latinLnBrk="0" hangingPunct="1">
        <a:spcBef>
          <a:spcPts val="1035"/>
        </a:spcBef>
        <a:buFont typeface="Arial" pitchFamily="34" charset="0"/>
        <a:buChar char="•"/>
        <a:defRPr sz="19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34676" indent="-236601" algn="l" defTabSz="946404" rtl="0" eaLnBrk="1" latinLnBrk="0" hangingPunct="1">
        <a:spcBef>
          <a:spcPts val="1035"/>
        </a:spcBef>
        <a:buFont typeface="Wingdings" pitchFamily="2" charset="2"/>
        <a:buChar char=""/>
        <a:defRPr sz="19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27141" indent="-236601" algn="l" defTabSz="946404" rtl="0" eaLnBrk="1" latinLnBrk="0" hangingPunct="1">
        <a:spcBef>
          <a:spcPts val="1035"/>
        </a:spcBef>
        <a:buFont typeface="Arial" pitchFamily="34" charset="0"/>
        <a:buChar char="•"/>
        <a:defRPr sz="19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19606" indent="-236601" algn="l" defTabSz="946404" rtl="0" eaLnBrk="1" latinLnBrk="0" hangingPunct="1">
        <a:spcBef>
          <a:spcPts val="1035"/>
        </a:spcBef>
        <a:buFont typeface="Wingdings" pitchFamily="2" charset="2"/>
        <a:buChar char="l"/>
        <a:defRPr sz="19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602611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813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901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17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40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60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808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601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921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41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61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18" Type="http://schemas.openxmlformats.org/officeDocument/2006/relationships/diagramLayout" Target="../diagrams/layout35.xml"/><Relationship Id="rId26" Type="http://schemas.microsoft.com/office/2007/relationships/diagramDrawing" Target="../diagrams/drawing36.xml"/><Relationship Id="rId3" Type="http://schemas.openxmlformats.org/officeDocument/2006/relationships/image" Target="../media/image20.jpeg"/><Relationship Id="rId21" Type="http://schemas.microsoft.com/office/2007/relationships/diagramDrawing" Target="../diagrams/drawing35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17" Type="http://schemas.openxmlformats.org/officeDocument/2006/relationships/diagramData" Target="../diagrams/data35.xml"/><Relationship Id="rId25" Type="http://schemas.openxmlformats.org/officeDocument/2006/relationships/diagramColors" Target="../diagrams/colors36.xml"/><Relationship Id="rId2" Type="http://schemas.openxmlformats.org/officeDocument/2006/relationships/image" Target="../media/image19.jpg"/><Relationship Id="rId16" Type="http://schemas.microsoft.com/office/2007/relationships/diagramDrawing" Target="../diagrams/drawing34.xml"/><Relationship Id="rId20" Type="http://schemas.openxmlformats.org/officeDocument/2006/relationships/diagramColors" Target="../diagrams/colors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microsoft.com/office/2007/relationships/diagramDrawing" Target="../diagrams/drawing33.xml"/><Relationship Id="rId24" Type="http://schemas.openxmlformats.org/officeDocument/2006/relationships/diagramQuickStyle" Target="../diagrams/quickStyle36.xml"/><Relationship Id="rId5" Type="http://schemas.openxmlformats.org/officeDocument/2006/relationships/image" Target="../media/image22.jpeg"/><Relationship Id="rId15" Type="http://schemas.openxmlformats.org/officeDocument/2006/relationships/diagramColors" Target="../diagrams/colors34.xml"/><Relationship Id="rId23" Type="http://schemas.openxmlformats.org/officeDocument/2006/relationships/diagramLayout" Target="../diagrams/layout36.xml"/><Relationship Id="rId10" Type="http://schemas.openxmlformats.org/officeDocument/2006/relationships/diagramColors" Target="../diagrams/colors33.xml"/><Relationship Id="rId19" Type="http://schemas.openxmlformats.org/officeDocument/2006/relationships/diagramQuickStyle" Target="../diagrams/quickStyle35.xml"/><Relationship Id="rId4" Type="http://schemas.openxmlformats.org/officeDocument/2006/relationships/image" Target="../media/image21.jpg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Relationship Id="rId22" Type="http://schemas.openxmlformats.org/officeDocument/2006/relationships/diagramData" Target="../diagrams/data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diagramLayout" Target="../diagrams/layout40.xml"/><Relationship Id="rId3" Type="http://schemas.openxmlformats.org/officeDocument/2006/relationships/diagramLayout" Target="../diagrams/layout37.xml"/><Relationship Id="rId21" Type="http://schemas.microsoft.com/office/2007/relationships/diagramDrawing" Target="../diagrams/drawing40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diagramData" Target="../diagrams/data40.xml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20" Type="http://schemas.openxmlformats.org/officeDocument/2006/relationships/diagramColors" Target="../diagrams/colors4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10" Type="http://schemas.openxmlformats.org/officeDocument/2006/relationships/diagramColors" Target="../diagrams/colors38.xml"/><Relationship Id="rId19" Type="http://schemas.openxmlformats.org/officeDocument/2006/relationships/diagramQuickStyle" Target="../diagrams/quickStyle40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Monitor" TargetMode="External"/><Relationship Id="rId2" Type="http://schemas.openxmlformats.org/officeDocument/2006/relationships/hyperlink" Target="http://hu.wikipedia.org/wiki/Hardver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3.jpeg"/><Relationship Id="rId21" Type="http://schemas.openxmlformats.org/officeDocument/2006/relationships/diagramData" Target="../diagrams/data8.xml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8.xml"/><Relationship Id="rId2" Type="http://schemas.openxmlformats.org/officeDocument/2006/relationships/image" Target="../media/image2.png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24" Type="http://schemas.openxmlformats.org/officeDocument/2006/relationships/diagramColors" Target="../diagrams/colors8.xml"/><Relationship Id="rId5" Type="http://schemas.openxmlformats.org/officeDocument/2006/relationships/image" Target="../media/image5.jpg"/><Relationship Id="rId15" Type="http://schemas.microsoft.com/office/2007/relationships/diagramDrawing" Target="../diagrams/drawing6.xml"/><Relationship Id="rId23" Type="http://schemas.openxmlformats.org/officeDocument/2006/relationships/diagramQuickStyle" Target="../diagrams/quickStyle8.xml"/><Relationship Id="rId10" Type="http://schemas.microsoft.com/office/2007/relationships/diagramDrawing" Target="../diagrams/drawing5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Relationship Id="rId22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12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image" Target="../media/image6.png"/><Relationship Id="rId16" Type="http://schemas.openxmlformats.org/officeDocument/2006/relationships/diagramQuickStyle" Target="../diagrams/quickStyle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18" Type="http://schemas.openxmlformats.org/officeDocument/2006/relationships/diagramColors" Target="../diagrams/colors15.xml"/><Relationship Id="rId3" Type="http://schemas.openxmlformats.org/officeDocument/2006/relationships/image" Target="../media/image9.jpg"/><Relationship Id="rId21" Type="http://schemas.openxmlformats.org/officeDocument/2006/relationships/diagramLayout" Target="../diagrams/layout16.xml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17" Type="http://schemas.openxmlformats.org/officeDocument/2006/relationships/diagramQuickStyle" Target="../diagrams/quickStyle15.xml"/><Relationship Id="rId2" Type="http://schemas.openxmlformats.org/officeDocument/2006/relationships/image" Target="../media/image8.jpg"/><Relationship Id="rId16" Type="http://schemas.openxmlformats.org/officeDocument/2006/relationships/diagramLayout" Target="../diagrams/layout15.xml"/><Relationship Id="rId20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24" Type="http://schemas.microsoft.com/office/2007/relationships/diagramDrawing" Target="../diagrams/drawing16.xml"/><Relationship Id="rId5" Type="http://schemas.openxmlformats.org/officeDocument/2006/relationships/diagramData" Target="../diagrams/data13.xml"/><Relationship Id="rId15" Type="http://schemas.openxmlformats.org/officeDocument/2006/relationships/diagramData" Target="../diagrams/data15.xml"/><Relationship Id="rId23" Type="http://schemas.openxmlformats.org/officeDocument/2006/relationships/diagramColors" Target="../diagrams/colors16.xml"/><Relationship Id="rId10" Type="http://schemas.openxmlformats.org/officeDocument/2006/relationships/diagramData" Target="../diagrams/data14.xml"/><Relationship Id="rId19" Type="http://schemas.microsoft.com/office/2007/relationships/diagramDrawing" Target="../diagrams/drawing15.xml"/><Relationship Id="rId4" Type="http://schemas.openxmlformats.org/officeDocument/2006/relationships/image" Target="../media/image10.jpe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Relationship Id="rId22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18" Type="http://schemas.microsoft.com/office/2007/relationships/diagramDrawing" Target="../diagrams/drawing19.xml"/><Relationship Id="rId3" Type="http://schemas.openxmlformats.org/officeDocument/2006/relationships/image" Target="../media/image12.gif"/><Relationship Id="rId21" Type="http://schemas.openxmlformats.org/officeDocument/2006/relationships/diagramQuickStyle" Target="../diagrams/quickStyle20.xml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17" Type="http://schemas.openxmlformats.org/officeDocument/2006/relationships/diagramColors" Target="../diagrams/colors19.xml"/><Relationship Id="rId2" Type="http://schemas.openxmlformats.org/officeDocument/2006/relationships/image" Target="../media/image11.jpeg"/><Relationship Id="rId16" Type="http://schemas.openxmlformats.org/officeDocument/2006/relationships/diagramQuickStyle" Target="../diagrams/quickStyle19.xml"/><Relationship Id="rId20" Type="http://schemas.openxmlformats.org/officeDocument/2006/relationships/diagramLayout" Target="../diagrams/layout2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5" Type="http://schemas.openxmlformats.org/officeDocument/2006/relationships/diagramLayout" Target="../diagrams/layout19.xml"/><Relationship Id="rId23" Type="http://schemas.microsoft.com/office/2007/relationships/diagramDrawing" Target="../diagrams/drawing20.xml"/><Relationship Id="rId10" Type="http://schemas.openxmlformats.org/officeDocument/2006/relationships/diagramLayout" Target="../diagrams/layout18.xml"/><Relationship Id="rId19" Type="http://schemas.openxmlformats.org/officeDocument/2006/relationships/diagramData" Target="../diagrams/data20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Relationship Id="rId14" Type="http://schemas.openxmlformats.org/officeDocument/2006/relationships/diagramData" Target="../diagrams/data19.xml"/><Relationship Id="rId22" Type="http://schemas.openxmlformats.org/officeDocument/2006/relationships/diagramColors" Target="../diagrams/colors2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18" Type="http://schemas.microsoft.com/office/2007/relationships/diagramDrawing" Target="../diagrams/drawing23.xml"/><Relationship Id="rId3" Type="http://schemas.openxmlformats.org/officeDocument/2006/relationships/image" Target="../media/image14.gif"/><Relationship Id="rId21" Type="http://schemas.openxmlformats.org/officeDocument/2006/relationships/diagramQuickStyle" Target="../diagrams/quickStyle24.xml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diagramColors" Target="../diagrams/colors23.xml"/><Relationship Id="rId2" Type="http://schemas.openxmlformats.org/officeDocument/2006/relationships/image" Target="../media/image13.jpg"/><Relationship Id="rId16" Type="http://schemas.openxmlformats.org/officeDocument/2006/relationships/diagramQuickStyle" Target="../diagrams/quickStyle23.xml"/><Relationship Id="rId20" Type="http://schemas.openxmlformats.org/officeDocument/2006/relationships/diagramLayout" Target="../diagrams/layout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diagramLayout" Target="../diagrams/layout23.xml"/><Relationship Id="rId23" Type="http://schemas.microsoft.com/office/2007/relationships/diagramDrawing" Target="../diagrams/drawing24.xml"/><Relationship Id="rId10" Type="http://schemas.openxmlformats.org/officeDocument/2006/relationships/diagramLayout" Target="../diagrams/layout22.xml"/><Relationship Id="rId19" Type="http://schemas.openxmlformats.org/officeDocument/2006/relationships/diagramData" Target="../diagrams/data24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diagramData" Target="../diagrams/data23.xml"/><Relationship Id="rId22" Type="http://schemas.openxmlformats.org/officeDocument/2006/relationships/diagramColors" Target="../diagrams/colors2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microsoft.com/office/2007/relationships/diagramDrawing" Target="../diagrams/drawing26.xml"/><Relationship Id="rId18" Type="http://schemas.microsoft.com/office/2007/relationships/diagramDrawing" Target="../diagrams/drawing27.xml"/><Relationship Id="rId3" Type="http://schemas.openxmlformats.org/officeDocument/2006/relationships/image" Target="../media/image16.jpg"/><Relationship Id="rId21" Type="http://schemas.openxmlformats.org/officeDocument/2006/relationships/diagramQuickStyle" Target="../diagrams/quickStyle28.xml"/><Relationship Id="rId7" Type="http://schemas.openxmlformats.org/officeDocument/2006/relationships/diagramColors" Target="../diagrams/colors25.xml"/><Relationship Id="rId12" Type="http://schemas.openxmlformats.org/officeDocument/2006/relationships/diagramColors" Target="../diagrams/colors26.xml"/><Relationship Id="rId17" Type="http://schemas.openxmlformats.org/officeDocument/2006/relationships/diagramColors" Target="../diagrams/colors27.xml"/><Relationship Id="rId2" Type="http://schemas.openxmlformats.org/officeDocument/2006/relationships/image" Target="../media/image15.jpg"/><Relationship Id="rId16" Type="http://schemas.openxmlformats.org/officeDocument/2006/relationships/diagramQuickStyle" Target="../diagrams/quickStyle27.xml"/><Relationship Id="rId20" Type="http://schemas.openxmlformats.org/officeDocument/2006/relationships/diagramLayout" Target="../diagrams/layout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11" Type="http://schemas.openxmlformats.org/officeDocument/2006/relationships/diagramQuickStyle" Target="../diagrams/quickStyle26.xml"/><Relationship Id="rId5" Type="http://schemas.openxmlformats.org/officeDocument/2006/relationships/diagramLayout" Target="../diagrams/layout25.xml"/><Relationship Id="rId15" Type="http://schemas.openxmlformats.org/officeDocument/2006/relationships/diagramLayout" Target="../diagrams/layout27.xml"/><Relationship Id="rId23" Type="http://schemas.microsoft.com/office/2007/relationships/diagramDrawing" Target="../diagrams/drawing28.xml"/><Relationship Id="rId10" Type="http://schemas.openxmlformats.org/officeDocument/2006/relationships/diagramLayout" Target="../diagrams/layout26.xml"/><Relationship Id="rId19" Type="http://schemas.openxmlformats.org/officeDocument/2006/relationships/diagramData" Target="../diagrams/data28.xml"/><Relationship Id="rId4" Type="http://schemas.openxmlformats.org/officeDocument/2006/relationships/diagramData" Target="../diagrams/data25.xml"/><Relationship Id="rId9" Type="http://schemas.openxmlformats.org/officeDocument/2006/relationships/diagramData" Target="../diagrams/data26.xml"/><Relationship Id="rId14" Type="http://schemas.openxmlformats.org/officeDocument/2006/relationships/diagramData" Target="../diagrams/data27.xml"/><Relationship Id="rId22" Type="http://schemas.openxmlformats.org/officeDocument/2006/relationships/diagramColors" Target="../diagrams/colors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diagramData" Target="../diagrams/data31.xml"/><Relationship Id="rId18" Type="http://schemas.openxmlformats.org/officeDocument/2006/relationships/diagramData" Target="../diagrams/data32.xml"/><Relationship Id="rId3" Type="http://schemas.openxmlformats.org/officeDocument/2006/relationships/diagramData" Target="../diagrams/data29.xml"/><Relationship Id="rId21" Type="http://schemas.openxmlformats.org/officeDocument/2006/relationships/diagramColors" Target="../diagrams/colors32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17" Type="http://schemas.microsoft.com/office/2007/relationships/diagramDrawing" Target="../diagrams/drawing31.xml"/><Relationship Id="rId2" Type="http://schemas.openxmlformats.org/officeDocument/2006/relationships/image" Target="../media/image17.jpg"/><Relationship Id="rId16" Type="http://schemas.openxmlformats.org/officeDocument/2006/relationships/diagramColors" Target="../diagrams/colors31.xml"/><Relationship Id="rId20" Type="http://schemas.openxmlformats.org/officeDocument/2006/relationships/diagramQuickStyle" Target="../diagrams/quickStyl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5" Type="http://schemas.openxmlformats.org/officeDocument/2006/relationships/diagramQuickStyle" Target="../diagrams/quickStyle31.xml"/><Relationship Id="rId23" Type="http://schemas.openxmlformats.org/officeDocument/2006/relationships/image" Target="../media/image18.jpg"/><Relationship Id="rId10" Type="http://schemas.openxmlformats.org/officeDocument/2006/relationships/diagramQuickStyle" Target="../diagrams/quickStyle30.xml"/><Relationship Id="rId19" Type="http://schemas.openxmlformats.org/officeDocument/2006/relationships/diagramLayout" Target="../diagrams/layout32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diagramLayout" Target="../diagrams/layout31.xml"/><Relationship Id="rId22" Type="http://schemas.microsoft.com/office/2007/relationships/diagramDrawing" Target="../diagrams/drawin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6368" y="720130"/>
            <a:ext cx="7255153" cy="5184576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  <a:defRPr/>
            </a:pPr>
            <a: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  <a:t>Vincze Alexandra</a:t>
            </a:r>
            <a:b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  <a:t>Választott téma: Kiviteli perifériák</a:t>
            </a:r>
            <a:b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  <a:t>Felkészítő tanár: Bartha Katalin</a:t>
            </a:r>
            <a:b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  <a:t>Iskola: Kossuth Zsuzsanna Szakközépiskola, Szakiskola és Kollégium</a:t>
            </a:r>
            <a:b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hu-HU" sz="2800" b="1" i="1" dirty="0">
                <a:solidFill>
                  <a:srgbClr val="003300"/>
                </a:solidFill>
                <a:latin typeface="Comic Sans MS" pitchFamily="66" charset="0"/>
              </a:rPr>
              <a:t>3300 Eger, Bem tábornok út 3.</a:t>
            </a:r>
            <a:endParaRPr lang="hu-HU" sz="2800" dirty="0"/>
          </a:p>
        </p:txBody>
      </p:sp>
      <p:sp useBgFill="1">
        <p:nvSpPr>
          <p:cNvPr id="3" name="Akciógomb: Kezdő dia 2">
            <a:hlinkClick r:id="" action="ppaction://hlinkshowjump?jump=firstslide" highlightClick="1"/>
          </p:cNvPr>
          <p:cNvSpPr/>
          <p:nvPr/>
        </p:nvSpPr>
        <p:spPr>
          <a:xfrm>
            <a:off x="8497168" y="6475793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kercs vízszintesen 8"/>
          <p:cNvSpPr/>
          <p:nvPr/>
        </p:nvSpPr>
        <p:spPr>
          <a:xfrm>
            <a:off x="444310" y="144066"/>
            <a:ext cx="8208912" cy="6552728"/>
          </a:xfrm>
          <a:prstGeom prst="horizontalScroll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7849096" y="6475793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90507" y="288082"/>
            <a:ext cx="6264696" cy="384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Néhány egyéb kiviteli eszközök jellemzői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27" y="4373373"/>
            <a:ext cx="2948493" cy="20894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96" y="3526224"/>
            <a:ext cx="1900968" cy="121215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1" y="5418073"/>
            <a:ext cx="1756792" cy="1657240"/>
          </a:xfrm>
          <a:prstGeom prst="rect">
            <a:avLst/>
          </a:prstGeom>
        </p:spPr>
      </p:pic>
      <p:sp useBgFill="1">
        <p:nvSpPr>
          <p:cNvPr id="16" name="Akciógomb: Kezdő dia 15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7" name="Akciógomb: Tovább vagy Következő 16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8" name="Akciógomb: Vissza vagy Előző 17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5" name="Romboid 4"/>
          <p:cNvSpPr/>
          <p:nvPr/>
        </p:nvSpPr>
        <p:spPr>
          <a:xfrm>
            <a:off x="1872432" y="936510"/>
            <a:ext cx="3456384" cy="2520280"/>
          </a:xfrm>
          <a:prstGeom prst="parallelogram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u="sng" dirty="0"/>
              <a:t>Érintőképernyő (bemeneti és kimeneti eszköz)</a:t>
            </a:r>
          </a:p>
          <a:p>
            <a:r>
              <a:rPr lang="hu-HU" sz="1400" dirty="0"/>
              <a:t>Egy monitorra helyezett átlátszó nyomás- vagy </a:t>
            </a:r>
            <a:r>
              <a:rPr lang="hu-HU" sz="1400" dirty="0" err="1"/>
              <a:t>érintésérzékeny</a:t>
            </a:r>
            <a:r>
              <a:rPr lang="hu-HU" sz="1400" dirty="0"/>
              <a:t> réteg.</a:t>
            </a:r>
          </a:p>
          <a:p>
            <a:r>
              <a:rPr lang="hu-HU" sz="1400" dirty="0"/>
              <a:t>Ennek segítségével a képernyő megérintésével lehet irányítani a programok működését.</a:t>
            </a:r>
          </a:p>
        </p:txBody>
      </p:sp>
      <p:sp>
        <p:nvSpPr>
          <p:cNvPr id="8" name="Tekercs függőlegesen 7"/>
          <p:cNvSpPr/>
          <p:nvPr/>
        </p:nvSpPr>
        <p:spPr>
          <a:xfrm>
            <a:off x="5184800" y="919439"/>
            <a:ext cx="3888432" cy="3329083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/>
              <a:t>A </a:t>
            </a:r>
            <a:r>
              <a:rPr lang="hu-HU" sz="1400" dirty="0"/>
              <a:t>plotter, más néven rajzgép, speciális, nagyméretű műszaki rajzok előállítására alkalmas eszközök, ezért főleg mérnöki irodák használják. A plotter működése eltér az eddig megismert elvektől, két egymásra merőleges sínen mozgó tollal, ceruzával rajzolja meg a képet. Az újabb tintasugaras plotterek inkább speciális, nagyméretű nyomtatónak tekinthetők.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552952" y="93651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Plotter</a:t>
            </a:r>
            <a:r>
              <a:rPr lang="hu-HU" sz="2000" dirty="0"/>
              <a:t> </a:t>
            </a:r>
          </a:p>
        </p:txBody>
      </p:sp>
      <p:sp>
        <p:nvSpPr>
          <p:cNvPr id="22" name="Folyamatábra: Lyukszalag 21"/>
          <p:cNvSpPr/>
          <p:nvPr/>
        </p:nvSpPr>
        <p:spPr>
          <a:xfrm>
            <a:off x="144240" y="5579127"/>
            <a:ext cx="3768408" cy="1506325"/>
          </a:xfrm>
          <a:prstGeom prst="flowChartPunched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1400" b="1" u="sng" dirty="0"/>
              <a:t>Robotkarok</a:t>
            </a:r>
          </a:p>
          <a:p>
            <a:pPr lvl="0"/>
            <a:r>
              <a:rPr lang="hu-HU" sz="1400" dirty="0"/>
              <a:t>Mozdulatokat, mozgásokat „jelenítenek” meg, </a:t>
            </a:r>
            <a:r>
              <a:rPr lang="hu-HU" sz="1400" dirty="0" err="1"/>
              <a:t>pl</a:t>
            </a:r>
            <a:r>
              <a:rPr lang="hu-HU" sz="1400" dirty="0"/>
              <a:t> összeszerelnek egy gépet a számítógép vezérlése szerint. Nagyon precíz mozgásokra is képesek.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000982" y="1193805"/>
            <a:ext cx="532302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Néhány egyéb kiviteli eszközök: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Érintőképernyő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Plotter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Robotkarok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Braille olvasó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Modem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Hangszóró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Bővítőkártyák (hangkártya, </a:t>
            </a:r>
            <a:r>
              <a:rPr lang="hu-HU" dirty="0" err="1" smtClean="0"/>
              <a:t>videókártya</a:t>
            </a:r>
            <a:r>
              <a:rPr lang="hu-HU" dirty="0" smtClean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endParaRPr lang="hu-HU" dirty="0"/>
          </a:p>
          <a:p>
            <a:r>
              <a:rPr lang="hu-HU" dirty="0" smtClean="0"/>
              <a:t>Ebből néhányat jellemzek.</a:t>
            </a:r>
            <a:endParaRPr lang="hu-HU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86" y="5089356"/>
            <a:ext cx="2750021" cy="143173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66207" y="6624786"/>
            <a:ext cx="21628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Videokártya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11" y="5214941"/>
            <a:ext cx="2008700" cy="103175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079111" y="6462773"/>
            <a:ext cx="2008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Braille olvasó</a:t>
            </a:r>
            <a:endParaRPr lang="hu-HU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473496417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31324803"/>
              </p:ext>
            </p:extLst>
          </p:nvPr>
        </p:nvGraphicFramePr>
        <p:xfrm>
          <a:off x="144240" y="1512218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609385245"/>
              </p:ext>
            </p:extLst>
          </p:nvPr>
        </p:nvGraphicFramePr>
        <p:xfrm>
          <a:off x="144240" y="2541105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526332815"/>
              </p:ext>
            </p:extLst>
          </p:nvPr>
        </p:nvGraphicFramePr>
        <p:xfrm>
          <a:off x="144240" y="4065205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7" name="Robbanás 2 6"/>
          <p:cNvSpPr/>
          <p:nvPr/>
        </p:nvSpPr>
        <p:spPr>
          <a:xfrm>
            <a:off x="6253471" y="444078"/>
            <a:ext cx="3108017" cy="30821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Nyomj egy billentyűt, hogy láss néhány eszköz jellemzőit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9811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9" grpId="0"/>
      <p:bldP spid="22" grpId="0" animBg="1"/>
      <p:bldP spid="3" grpId="0"/>
      <p:bldP spid="6" grpId="0"/>
      <p:bldP spid="11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66975" y="546626"/>
            <a:ext cx="673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 smtClean="0"/>
              <a:t>1. Mi </a:t>
            </a:r>
            <a:r>
              <a:rPr lang="hu-HU" sz="2400" dirty="0"/>
              <a:t>a kiviteli perifériák feladata?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12480" y="410450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1. A kiviteli perifériák feladata, hogy lehetővé tegyék, hogy a gép kapcsolatot teremtsen a külvilággal, azaz a programozóval vagy a felhasználóval. A kiviteli perifériák a számítógép üzenetét teszik érzékelhetővé számunkra.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30263" y="987733"/>
            <a:ext cx="65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 smtClean="0">
                <a:solidFill>
                  <a:srgbClr val="FFFFFF"/>
                </a:solidFill>
              </a:rPr>
              <a:t>2. Sorolj </a:t>
            </a:r>
            <a:r>
              <a:rPr lang="hu-HU" sz="2400" dirty="0">
                <a:solidFill>
                  <a:srgbClr val="FFFFFF"/>
                </a:solidFill>
              </a:rPr>
              <a:t>fel néhány kiviteli perifériát!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312480" y="335409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C000"/>
                </a:solidFill>
              </a:rPr>
              <a:t>2. Monitor, Nyomtató, bővítőkártyák- videokártya, hangkártya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37768" y="137571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3. Jellemezd </a:t>
            </a:r>
            <a:r>
              <a:rPr lang="hu-HU" sz="2400" dirty="0"/>
              <a:t>a LCD monitort 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308986" y="3528442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3.  Alacsony energiafogyasztású, mivel nem vibrál, ezért kellemesebb a szemnek, sugárzása 0,  nagy fényerő, kisebb méretekben is kapható,  leggyakoribb képpontok : 1280*1024 képpont, 1600*900 képpont, 1680*1050 képpont,  kontrasztarány 4000-5000:1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934704" y="172824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4. Melyik </a:t>
            </a:r>
            <a:r>
              <a:rPr lang="hu-HU" sz="2400" dirty="0"/>
              <a:t>nyomtató alkalmasabb : </a:t>
            </a:r>
            <a:endParaRPr lang="hu-HU" sz="2400" dirty="0" smtClean="0"/>
          </a:p>
          <a:p>
            <a:r>
              <a:rPr lang="hu-HU" sz="2400" dirty="0" smtClean="0"/>
              <a:t>a</a:t>
            </a:r>
            <a:r>
              <a:rPr lang="hu-HU" sz="2400" dirty="0"/>
              <a:t>, irodába  </a:t>
            </a:r>
            <a:r>
              <a:rPr lang="hu-HU" sz="2400" dirty="0" smtClean="0"/>
              <a:t>b</a:t>
            </a:r>
            <a:r>
              <a:rPr lang="hu-HU" sz="2400" dirty="0"/>
              <a:t>, otthonra?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866615" y="411678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92D050"/>
                </a:solidFill>
              </a:rPr>
              <a:t>4. a, Irodába leginkább a lézernyomtató</a:t>
            </a:r>
          </a:p>
          <a:p>
            <a:r>
              <a:rPr lang="hu-HU" sz="2000" dirty="0">
                <a:solidFill>
                  <a:srgbClr val="92D050"/>
                </a:solidFill>
              </a:rPr>
              <a:t>b, Otthon bármelyik, legelterjedtebb a tintasugaras nyomtató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34704" y="2542541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5. Hasonlítsd </a:t>
            </a:r>
            <a:r>
              <a:rPr lang="hu-HU" sz="2400" dirty="0"/>
              <a:t>össze a tintasugaras és </a:t>
            </a:r>
            <a:r>
              <a:rPr lang="hu-HU" sz="2400" dirty="0" smtClean="0"/>
              <a:t>lézernyomtatót!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016448" y="4208487"/>
            <a:ext cx="69750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70C0"/>
                </a:solidFill>
              </a:rPr>
              <a:t>5. </a:t>
            </a:r>
            <a:r>
              <a:rPr lang="hu-HU" sz="1400" b="1" u="sng" dirty="0">
                <a:solidFill>
                  <a:srgbClr val="0070C0"/>
                </a:solidFill>
              </a:rPr>
              <a:t>Lézernyomtató </a:t>
            </a:r>
            <a:r>
              <a:rPr lang="hu-HU" sz="1400" dirty="0">
                <a:solidFill>
                  <a:srgbClr val="0070C0"/>
                </a:solidFill>
              </a:rPr>
              <a:t>Festékkazettát, vagyis </a:t>
            </a:r>
            <a:r>
              <a:rPr lang="hu-HU" sz="1400" dirty="0" err="1">
                <a:solidFill>
                  <a:srgbClr val="0070C0"/>
                </a:solidFill>
              </a:rPr>
              <a:t>tonert</a:t>
            </a:r>
            <a:r>
              <a:rPr lang="hu-HU" sz="1400" dirty="0">
                <a:solidFill>
                  <a:srgbClr val="0070C0"/>
                </a:solidFill>
              </a:rPr>
              <a:t> tartalmaz. A henger (</a:t>
            </a:r>
            <a:r>
              <a:rPr lang="hu-HU" sz="1400" dirty="0" err="1">
                <a:solidFill>
                  <a:srgbClr val="0070C0"/>
                </a:solidFill>
              </a:rPr>
              <a:t>toner</a:t>
            </a:r>
            <a:r>
              <a:rPr lang="hu-HU" sz="1400" dirty="0">
                <a:solidFill>
                  <a:srgbClr val="0070C0"/>
                </a:solidFill>
              </a:rPr>
              <a:t>) segítségével kerül a festékpor a papírra. Irodában a leggazdaságosabb Ezeknek a nyomtatóknak az ára magasabb, a nyomtatási költsége viszont alacsonyabb, mint a tintasugarasoké. Van fekete-fehér és színes változat is. Minőségük ugyanolyan a nyomtatásnál. </a:t>
            </a:r>
          </a:p>
          <a:p>
            <a:r>
              <a:rPr lang="hu-HU" sz="1400" b="1" u="sng" dirty="0">
                <a:solidFill>
                  <a:srgbClr val="0070C0"/>
                </a:solidFill>
              </a:rPr>
              <a:t>Tintasugaras nyomtató </a:t>
            </a:r>
            <a:r>
              <a:rPr lang="hu-HU" sz="1400" dirty="0">
                <a:solidFill>
                  <a:srgbClr val="0070C0"/>
                </a:solidFill>
              </a:rPr>
              <a:t>Nyomtatást vékony tintasugarak végzik. A folyékony festékeket apró festékcseppek formájában juttatják fel a lapra, és ezekből áll össze a kép. </a:t>
            </a:r>
          </a:p>
          <a:p>
            <a:r>
              <a:rPr lang="hu-HU" sz="1400" dirty="0">
                <a:solidFill>
                  <a:srgbClr val="0070C0"/>
                </a:solidFill>
              </a:rPr>
              <a:t>Festékpatront tartalmaz. Viszonylag jó minőségű, csendes nyomtatás, olcsó ár, viszont az üzemeltetés költsége meglehetősen magas. Könnyen beleszáradhat a festék. Fényképet nyomtat.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312480" y="144066"/>
            <a:ext cx="5176576" cy="384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Tesztek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896590" y="3354097"/>
            <a:ext cx="696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6. Kik </a:t>
            </a:r>
            <a:r>
              <a:rPr lang="hu-HU" sz="2400" dirty="0"/>
              <a:t>használják leginkább a plottert és mire ?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930263" y="5416784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6. A plotter más néven rajzgép, speciális, nagyméretű műszaki rajzok előállítására alkalmas eszközök, ezért főleg mérnöki irodák használják.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870085" y="3793616"/>
            <a:ext cx="677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7. Sorolj </a:t>
            </a:r>
            <a:r>
              <a:rPr lang="hu-HU" sz="2400" dirty="0"/>
              <a:t>fel egyéb kiviteli eszközöket és egyet jellemezz !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915589" y="4847627"/>
            <a:ext cx="68430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2">
                    <a:lumMod val="75000"/>
                  </a:schemeClr>
                </a:solidFill>
              </a:rPr>
              <a:t>7. Érintőképernyő, plotter, </a:t>
            </a:r>
            <a:r>
              <a:rPr lang="hu-HU" sz="1600" dirty="0" err="1">
                <a:solidFill>
                  <a:schemeClr val="accent2">
                    <a:lumMod val="75000"/>
                  </a:schemeClr>
                </a:solidFill>
              </a:rPr>
              <a:t>braille</a:t>
            </a:r>
            <a:r>
              <a:rPr lang="hu-HU" sz="1600" dirty="0">
                <a:solidFill>
                  <a:schemeClr val="accent2">
                    <a:lumMod val="75000"/>
                  </a:schemeClr>
                </a:solidFill>
              </a:rPr>
              <a:t> olvasó, robotkarok, modem, hangszóró </a:t>
            </a:r>
          </a:p>
          <a:p>
            <a:r>
              <a:rPr lang="hu-HU" sz="1600" b="1" u="sng" dirty="0">
                <a:solidFill>
                  <a:schemeClr val="accent2">
                    <a:lumMod val="75000"/>
                  </a:schemeClr>
                </a:solidFill>
              </a:rPr>
              <a:t>Érintőképernyő (bemeneti és kimeneti </a:t>
            </a:r>
            <a:r>
              <a:rPr lang="hu-HU" sz="1600" b="1" dirty="0">
                <a:solidFill>
                  <a:schemeClr val="accent2">
                    <a:lumMod val="75000"/>
                  </a:schemeClr>
                </a:solidFill>
              </a:rPr>
              <a:t>eszköz) </a:t>
            </a:r>
            <a:r>
              <a:rPr lang="hu-HU" sz="1600" dirty="0">
                <a:solidFill>
                  <a:schemeClr val="accent2">
                    <a:lumMod val="75000"/>
                  </a:schemeClr>
                </a:solidFill>
              </a:rPr>
              <a:t>Egy monitorra helyezett átlátszó nyomás- vagy </a:t>
            </a:r>
            <a:r>
              <a:rPr lang="hu-HU" sz="1600" dirty="0" err="1">
                <a:solidFill>
                  <a:schemeClr val="accent2">
                    <a:lumMod val="75000"/>
                  </a:schemeClr>
                </a:solidFill>
              </a:rPr>
              <a:t>érintésérzékeny</a:t>
            </a:r>
            <a:r>
              <a:rPr lang="hu-H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accent2">
                    <a:lumMod val="75000"/>
                  </a:schemeClr>
                </a:solidFill>
              </a:rPr>
              <a:t>réteg.Ennek</a:t>
            </a:r>
            <a:r>
              <a:rPr lang="hu-HU" sz="1600" dirty="0">
                <a:solidFill>
                  <a:schemeClr val="accent2">
                    <a:lumMod val="75000"/>
                  </a:schemeClr>
                </a:solidFill>
              </a:rPr>
              <a:t> segítségével a képernyő megérintésével lehet irányítani a programok működését</a:t>
            </a:r>
            <a:r>
              <a:rPr lang="hu-HU" sz="2000" dirty="0"/>
              <a:t>.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437148609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340590674"/>
              </p:ext>
            </p:extLst>
          </p:nvPr>
        </p:nvGraphicFramePr>
        <p:xfrm>
          <a:off x="144240" y="1511506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56432944"/>
              </p:ext>
            </p:extLst>
          </p:nvPr>
        </p:nvGraphicFramePr>
        <p:xfrm>
          <a:off x="144240" y="2448322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03800970"/>
              </p:ext>
            </p:extLst>
          </p:nvPr>
        </p:nvGraphicFramePr>
        <p:xfrm>
          <a:off x="144240" y="3960490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 useBgFill="1">
        <p:nvSpPr>
          <p:cNvPr id="24" name="Akciógomb: Kezdő dia 23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25" name="Akciógomb: Tovább vagy Következő 24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26" name="Akciógomb: Vissza vagy Előző 25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3" name="Folyamatábra: Lyukszalag 2"/>
          <p:cNvSpPr/>
          <p:nvPr/>
        </p:nvSpPr>
        <p:spPr>
          <a:xfrm>
            <a:off x="7005018" y="1449398"/>
            <a:ext cx="2109210" cy="11454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Kattintással működik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9363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4099E-6 -2.21707E-6 L -3.64099E-6 -0.0701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432272" y="2736354"/>
            <a:ext cx="4248472" cy="403244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Tankönyv:</a:t>
            </a:r>
          </a:p>
          <a:p>
            <a:r>
              <a:rPr lang="hu-HU" dirty="0"/>
              <a:t>Takács Barnabás, </a:t>
            </a:r>
            <a:r>
              <a:rPr lang="hu-HU" dirty="0" err="1"/>
              <a:t>Devecz</a:t>
            </a:r>
            <a:r>
              <a:rPr lang="hu-HU" dirty="0"/>
              <a:t> Ferenc, Jónás Katalin, Juhász Tibor, Kévés Rita, Reményi Zoltán, </a:t>
            </a:r>
            <a:r>
              <a:rPr lang="hu-HU" dirty="0" err="1"/>
              <a:t>Siegler</a:t>
            </a:r>
            <a:r>
              <a:rPr lang="hu-HU" dirty="0"/>
              <a:t> Gábor : Irány az ECDL! A középszintű érettségi! Budapest, 2008.  Nemzeti Tankönyvkiadó </a:t>
            </a:r>
          </a:p>
          <a:p>
            <a:r>
              <a:rPr lang="hu-HU" dirty="0"/>
              <a:t>ISBN  978-963-19-4603-1</a:t>
            </a:r>
          </a:p>
          <a:p>
            <a:r>
              <a:rPr lang="hu-HU" dirty="0"/>
              <a:t>Raktári szám: 16072</a:t>
            </a:r>
          </a:p>
          <a:p>
            <a:r>
              <a:rPr lang="hu-HU" u="sng" dirty="0"/>
              <a:t>Képek: </a:t>
            </a:r>
          </a:p>
          <a:p>
            <a:r>
              <a:rPr lang="hu-HU" dirty="0"/>
              <a:t>A </a:t>
            </a:r>
            <a:r>
              <a:rPr lang="hu-HU" dirty="0" err="1"/>
              <a:t>Google</a:t>
            </a:r>
            <a:r>
              <a:rPr lang="hu-HU" dirty="0"/>
              <a:t> képtárából származnak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Ellipszis 2"/>
          <p:cNvSpPr/>
          <p:nvPr/>
        </p:nvSpPr>
        <p:spPr>
          <a:xfrm>
            <a:off x="3960664" y="115334"/>
            <a:ext cx="3672408" cy="3125075"/>
          </a:xfrm>
          <a:prstGeom prst="ellipse">
            <a:avLst/>
          </a:prstGeom>
          <a:solidFill>
            <a:schemeClr val="bg1">
              <a:lumMod val="10000"/>
              <a:lumOff val="90000"/>
              <a:alpha val="53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u="sng" dirty="0" smtClean="0"/>
              <a:t>Forrás: Internet</a:t>
            </a:r>
          </a:p>
          <a:p>
            <a:pPr algn="ctr"/>
            <a:endParaRPr lang="hu-HU" sz="1200" dirty="0" smtClean="0"/>
          </a:p>
          <a:p>
            <a:pPr algn="ctr"/>
            <a:r>
              <a:rPr lang="hu-HU" sz="1200" dirty="0" smtClean="0">
                <a:hlinkClick r:id="rId2"/>
              </a:rPr>
              <a:t>http://hu.wikipedia.org/wiki/Hardver</a:t>
            </a:r>
            <a:endParaRPr lang="hu-HU" sz="1200" dirty="0" smtClean="0"/>
          </a:p>
          <a:p>
            <a:pPr algn="ctr"/>
            <a:r>
              <a:rPr lang="hu-HU" sz="1200" dirty="0" smtClean="0">
                <a:hlinkClick r:id="rId3"/>
              </a:rPr>
              <a:t>http://hu.wikipedia.org/wiki/Monitor</a:t>
            </a:r>
            <a:endParaRPr lang="hu-HU" sz="1200" dirty="0" smtClean="0"/>
          </a:p>
          <a:p>
            <a:pPr algn="ctr"/>
            <a:endParaRPr lang="hu-HU" sz="1200" dirty="0" smtClean="0"/>
          </a:p>
        </p:txBody>
      </p:sp>
      <p:sp useBgFill="1">
        <p:nvSpPr>
          <p:cNvPr id="4" name="Akciógomb: Kezdő dia 3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2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488" cy="72009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224360" y="223229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Köszönöm </a:t>
            </a:r>
          </a:p>
          <a:p>
            <a:pPr algn="ctr"/>
            <a:r>
              <a:rPr lang="hu-HU" sz="4800" dirty="0" smtClean="0"/>
              <a:t>a figyelmet!!!</a:t>
            </a:r>
            <a:endParaRPr lang="hu-HU" sz="4800" dirty="0"/>
          </a:p>
        </p:txBody>
      </p:sp>
      <p:sp useBgFill="1">
        <p:nvSpPr>
          <p:cNvPr id="4" name="Akciógomb: Kezdő dia 3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8" name="Akciógomb: Vissza vagy Előző 7">
            <a:hlinkClick r:id="" action="ppaction://hlinkshowjump?jump=previous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1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3100058"/>
              </p:ext>
            </p:extLst>
          </p:nvPr>
        </p:nvGraphicFramePr>
        <p:xfrm>
          <a:off x="144240" y="2448322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91669369"/>
              </p:ext>
            </p:extLst>
          </p:nvPr>
        </p:nvGraphicFramePr>
        <p:xfrm>
          <a:off x="144240" y="1440210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192669212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9" name="Szövegdoboz 38"/>
          <p:cNvSpPr txBox="1"/>
          <p:nvPr/>
        </p:nvSpPr>
        <p:spPr>
          <a:xfrm>
            <a:off x="2238901" y="288081"/>
            <a:ext cx="5544616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Comic Sans MS" pitchFamily="66" charset="0"/>
              </a:rPr>
              <a:t>Kiviteli perifériák</a:t>
            </a:r>
            <a:endParaRPr lang="hu-HU" sz="3200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28909" y="987159"/>
            <a:ext cx="40231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Az </a:t>
            </a:r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alaplap a személyi számítógépek fontos része.</a:t>
            </a: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 </a:t>
            </a:r>
            <a:endParaRPr lang="hu-HU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 </a:t>
            </a:r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CPU (központi vezérlőegység),  </a:t>
            </a: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 memória, és a sínrendszer(</a:t>
            </a:r>
            <a:r>
              <a:rPr lang="hu-HU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ek</a:t>
            </a: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) </a:t>
            </a:r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találhatók rajta, </a:t>
            </a: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továbbá bizonyos integrált eszközök, illetve csatlakoztatási lehetőségek is előfordulnak, mint például: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IO eszközök (billentyűzet, egér)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grafikus </a:t>
            </a:r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kártya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háttértárolók vezérlői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egyéb vezérlők (hálózati kártya, hangkártya stb.)</a:t>
            </a:r>
          </a:p>
          <a:p>
            <a:endParaRPr lang="hu-HU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44240" y="5748337"/>
            <a:ext cx="69191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 </a:t>
            </a:r>
            <a:r>
              <a:rPr lang="hu-HU" dirty="0" smtClean="0">
                <a:solidFill>
                  <a:srgbClr val="FF0000"/>
                </a:solidFill>
              </a:rPr>
              <a:t>kiviteli </a:t>
            </a:r>
            <a:r>
              <a:rPr lang="hu-HU" dirty="0">
                <a:solidFill>
                  <a:srgbClr val="FF0000"/>
                </a:solidFill>
              </a:rPr>
              <a:t>perifériák feladata</a:t>
            </a:r>
            <a:r>
              <a:rPr lang="hu-HU" dirty="0">
                <a:solidFill>
                  <a:schemeClr val="bg1">
                    <a:lumMod val="90000"/>
                    <a:lumOff val="10000"/>
                  </a:schemeClr>
                </a:solidFill>
              </a:rPr>
              <a:t>, hogy lehetővé tegyék, hogy a gép kapcsolatot teremtsen a külvilággal, azaz a programozóval vagy a felhasználóval. A kiviteli perifériák a számítógép üzenetét teszik érzékelhetővé számunkra.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20368549"/>
              </p:ext>
            </p:extLst>
          </p:nvPr>
        </p:nvGraphicFramePr>
        <p:xfrm>
          <a:off x="144240" y="3960490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 useBgFill="1">
        <p:nvSpPr>
          <p:cNvPr id="3" name="Akciógomb: Kezdő dia 2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43" y="1676977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80344" y="360090"/>
            <a:ext cx="741682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Monitorokról általában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82873" y="1132912"/>
            <a:ext cx="717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/>
              <a:t>A monitor az információ képi megjelenítését szolgálja, elsődleges megjelenítő eszköz. Azért használhatjuk munkánk során, mert a képernyő gyors frissülésre képes, így mindig a pillanatnyi helyzetet jelzi </a:t>
            </a:r>
            <a:r>
              <a:rPr lang="hu-HU" sz="1800" dirty="0" smtClean="0"/>
              <a:t>ki.</a:t>
            </a:r>
          </a:p>
          <a:p>
            <a:endParaRPr lang="hu-HU" sz="1800" dirty="0" smtClean="0"/>
          </a:p>
          <a:p>
            <a:r>
              <a:rPr lang="hu-HU" sz="1800" b="1" u="sng" dirty="0"/>
              <a:t>Két fontos feladata </a:t>
            </a:r>
            <a:r>
              <a:rPr lang="hu-HU" sz="1800" b="1" u="sng" dirty="0" smtClean="0"/>
              <a:t>van: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az </a:t>
            </a:r>
            <a:r>
              <a:rPr lang="hu-HU" sz="1800" dirty="0"/>
              <a:t>operációs rendszer üzeneteit megjeleníti, </a:t>
            </a:r>
            <a:endParaRPr lang="hu-H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800" dirty="0" smtClean="0"/>
              <a:t>lehetővé </a:t>
            </a:r>
            <a:r>
              <a:rPr lang="hu-HU" sz="1800" dirty="0"/>
              <a:t>teszi hogy a felhasználó nyomon követhesse mit tesz. </a:t>
            </a: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képernyő megjelenítéskor mind az </a:t>
            </a:r>
            <a:r>
              <a:rPr lang="hu-HU" sz="1800" dirty="0" smtClean="0"/>
              <a:t>ábrákat, </a:t>
            </a:r>
            <a:r>
              <a:rPr lang="hu-HU" sz="1800" dirty="0"/>
              <a:t>mind a betűket raszteres formában jeleníti </a:t>
            </a:r>
            <a:r>
              <a:rPr lang="hu-HU" sz="1800" dirty="0" smtClean="0"/>
              <a:t>meg.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062513" y="1106690"/>
            <a:ext cx="348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 err="1"/>
              <a:t>Rasztergrafika</a:t>
            </a:r>
            <a:r>
              <a:rPr lang="hu-HU" sz="1600" b="1" u="sng" dirty="0"/>
              <a:t> vagy bittérképes grafika: </a:t>
            </a:r>
            <a:r>
              <a:rPr lang="hu-HU" sz="1600" dirty="0" smtClean="0"/>
              <a:t>A </a:t>
            </a:r>
            <a:r>
              <a:rPr lang="hu-HU" sz="1600" dirty="0"/>
              <a:t>bitképek adott számú pixelt tartalmaznak, emiatt a kép átméretezéskor torzulhat. Igen jó minőségű képek </a:t>
            </a:r>
            <a:r>
              <a:rPr lang="hu-HU" sz="1600" dirty="0" smtClean="0"/>
              <a:t>készíthetők.</a:t>
            </a:r>
            <a:endParaRPr lang="hu-HU" sz="1600" dirty="0"/>
          </a:p>
        </p:txBody>
      </p:sp>
      <p:pic>
        <p:nvPicPr>
          <p:cNvPr id="1026" name="Picture 2" descr="rasz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20" y="5257503"/>
            <a:ext cx="1181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374656" y="6399340"/>
            <a:ext cx="140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Bittérképes</a:t>
            </a:r>
          </a:p>
          <a:p>
            <a:pPr algn="ctr"/>
            <a:r>
              <a:rPr lang="hu-HU" sz="1600" dirty="0" smtClean="0"/>
              <a:t> grafika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012041" y="2564073"/>
            <a:ext cx="3310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Másik megjelenítési mód a vektorgrafikai megjelenítés.</a:t>
            </a:r>
          </a:p>
          <a:p>
            <a:endParaRPr lang="hu-HU" sz="1600" b="1" u="sng" dirty="0" smtClean="0"/>
          </a:p>
          <a:p>
            <a:r>
              <a:rPr lang="hu-HU" sz="1600" b="1" u="sng" dirty="0" smtClean="0"/>
              <a:t>Vektorgrafika:</a:t>
            </a:r>
          </a:p>
          <a:p>
            <a:r>
              <a:rPr lang="hu-HU" sz="1600" dirty="0" smtClean="0"/>
              <a:t>Torzítás nélkül lehet nagyítani, kicsinyíteni. A vektorgrafikát főleg műszaki rajzok, építési tervek, grafikonok elkészítésére használjuk</a:t>
            </a:r>
            <a:r>
              <a:rPr lang="hu-HU" sz="1400" dirty="0" smtClean="0"/>
              <a:t>. </a:t>
            </a:r>
            <a:endParaRPr lang="hu-HU" sz="1400" dirty="0"/>
          </a:p>
        </p:txBody>
      </p:sp>
      <p:sp useBgFill="1">
        <p:nvSpPr>
          <p:cNvPr id="14" name="Akciógomb: Kezdő dia 13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7" name="Akciógomb: Vissza vagy Előző 16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88" y="5182670"/>
            <a:ext cx="2584925" cy="12166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00" y="983321"/>
            <a:ext cx="2696367" cy="469167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84400" y="6399340"/>
            <a:ext cx="279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Vektorgrafika (pl. Microsoft Office)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82998" y="5674998"/>
            <a:ext cx="2968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/>
              <a:t>a.</a:t>
            </a:r>
            <a:r>
              <a:rPr lang="hu-HU" sz="1400" dirty="0"/>
              <a:t> eredeti kép,</a:t>
            </a:r>
            <a:br>
              <a:rPr lang="hu-HU" sz="1400" dirty="0"/>
            </a:br>
            <a:r>
              <a:rPr lang="hu-HU" sz="1400" i="1" dirty="0"/>
              <a:t>b.</a:t>
            </a:r>
            <a:r>
              <a:rPr lang="hu-HU" sz="1400" dirty="0"/>
              <a:t> vektorgrafikus kép kinagyítva,</a:t>
            </a:r>
            <a:br>
              <a:rPr lang="hu-HU" sz="1400" dirty="0"/>
            </a:br>
            <a:r>
              <a:rPr lang="hu-HU" sz="1400" i="1" dirty="0"/>
              <a:t>c.</a:t>
            </a:r>
            <a:r>
              <a:rPr lang="hu-HU" sz="1400" dirty="0"/>
              <a:t> </a:t>
            </a:r>
            <a:r>
              <a:rPr lang="hu-HU" sz="1400" dirty="0" err="1"/>
              <a:t>rasztergrafikus</a:t>
            </a:r>
            <a:r>
              <a:rPr lang="hu-HU" sz="1400" dirty="0"/>
              <a:t> kép kinagyítva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48" y="4126615"/>
            <a:ext cx="2857500" cy="285750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243151278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923171932"/>
              </p:ext>
            </p:extLst>
          </p:nvPr>
        </p:nvGraphicFramePr>
        <p:xfrm>
          <a:off x="144240" y="1296194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411057453"/>
              </p:ext>
            </p:extLst>
          </p:nvPr>
        </p:nvGraphicFramePr>
        <p:xfrm>
          <a:off x="144240" y="2448322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59142113"/>
              </p:ext>
            </p:extLst>
          </p:nvPr>
        </p:nvGraphicFramePr>
        <p:xfrm>
          <a:off x="144240" y="3960490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0" name="Felhő 9"/>
          <p:cNvSpPr/>
          <p:nvPr/>
        </p:nvSpPr>
        <p:spPr>
          <a:xfrm>
            <a:off x="336548" y="5374663"/>
            <a:ext cx="2938279" cy="14614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Nyomj egy billentyűt</a:t>
            </a:r>
            <a:r>
              <a:rPr lang="hu-HU" dirty="0" smtClean="0"/>
              <a:t> az érdekességhez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53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20" grpId="0"/>
      <p:bldP spid="6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05900" y="360090"/>
            <a:ext cx="597761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Színkeverés monitoroknál és nyomtatóknál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44441" y="1224186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képernyő megjelenítéskor a képpontokhoz </a:t>
            </a:r>
            <a:r>
              <a:rPr lang="hu-HU" sz="1400" dirty="0"/>
              <a:t>színt </a:t>
            </a:r>
            <a:r>
              <a:rPr lang="hu-HU" sz="1400" dirty="0" smtClean="0"/>
              <a:t>rendel. </a:t>
            </a:r>
          </a:p>
          <a:p>
            <a:endParaRPr lang="hu-HU" sz="1400" dirty="0" smtClean="0"/>
          </a:p>
          <a:p>
            <a:r>
              <a:rPr lang="hu-HU" sz="1400" b="1" u="sng" dirty="0"/>
              <a:t>Additív színkeverés</a:t>
            </a:r>
            <a:endParaRPr lang="hu-HU" sz="1400" b="1" u="sng" dirty="0" smtClean="0"/>
          </a:p>
          <a:p>
            <a:r>
              <a:rPr lang="hu-HU" sz="1400" dirty="0" smtClean="0"/>
              <a:t>A legtöbb program RGB koordinátarendszert használja.  </a:t>
            </a:r>
          </a:p>
          <a:p>
            <a:r>
              <a:rPr lang="hu-HU" sz="1400" dirty="0" smtClean="0"/>
              <a:t>(R      </a:t>
            </a:r>
            <a:r>
              <a:rPr lang="hu-HU" sz="1400" dirty="0" smtClean="0">
                <a:solidFill>
                  <a:srgbClr val="FF0000"/>
                </a:solidFill>
              </a:rPr>
              <a:t>Red</a:t>
            </a:r>
            <a:r>
              <a:rPr lang="hu-HU" sz="1400" dirty="0"/>
              <a:t>,</a:t>
            </a:r>
            <a:r>
              <a:rPr lang="hu-HU" sz="1400" dirty="0" smtClean="0"/>
              <a:t> vörös, </a:t>
            </a:r>
          </a:p>
          <a:p>
            <a:r>
              <a:rPr lang="hu-HU" sz="1400" dirty="0" smtClean="0"/>
              <a:t>G      </a:t>
            </a:r>
            <a:r>
              <a:rPr lang="hu-HU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400" dirty="0" err="1" smtClean="0">
                <a:solidFill>
                  <a:schemeClr val="bg2">
                    <a:lumMod val="75000"/>
                  </a:schemeClr>
                </a:solidFill>
              </a:rPr>
              <a:t>Green</a:t>
            </a:r>
            <a:r>
              <a:rPr lang="hu-HU" sz="1400" dirty="0" smtClean="0"/>
              <a:t>, zöld, </a:t>
            </a:r>
          </a:p>
          <a:p>
            <a:r>
              <a:rPr lang="hu-HU" sz="1400" dirty="0" smtClean="0"/>
              <a:t>B      </a:t>
            </a:r>
            <a:r>
              <a:rPr lang="hu-HU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Blue</a:t>
            </a:r>
            <a:r>
              <a:rPr lang="hu-HU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400" dirty="0" smtClean="0"/>
              <a:t>kék színek azonosítója)</a:t>
            </a:r>
          </a:p>
          <a:p>
            <a:endParaRPr lang="hu-HU" sz="1400" dirty="0"/>
          </a:p>
          <a:p>
            <a:r>
              <a:rPr lang="hu-HU" sz="1400" dirty="0" smtClean="0"/>
              <a:t>Ha képünk sok színárnyalatot tartalmaz, és csak képernyőn fog megjelenni – akkor RGB színmódot használjunk !</a:t>
            </a:r>
          </a:p>
          <a:p>
            <a:endParaRPr lang="hu-HU" sz="1400" dirty="0" smtClean="0"/>
          </a:p>
          <a:p>
            <a:r>
              <a:rPr lang="hu-HU" sz="1400" b="1" u="sng" dirty="0" smtClean="0"/>
              <a:t>Szubsztraktív színkeverés</a:t>
            </a:r>
          </a:p>
          <a:p>
            <a:r>
              <a:rPr lang="hu-HU" sz="1400" dirty="0" smtClean="0"/>
              <a:t>CMYK mód: </a:t>
            </a:r>
          </a:p>
          <a:p>
            <a:r>
              <a:rPr lang="hu-HU" sz="1400" dirty="0" smtClean="0"/>
              <a:t>C      </a:t>
            </a:r>
            <a:r>
              <a:rPr lang="hu-HU" sz="1600" dirty="0" smtClean="0">
                <a:solidFill>
                  <a:srgbClr val="00FFCC"/>
                </a:solidFill>
              </a:rPr>
              <a:t>C</a:t>
            </a:r>
            <a:r>
              <a:rPr lang="hu-HU" sz="1400" dirty="0" smtClean="0">
                <a:solidFill>
                  <a:srgbClr val="00FFCC"/>
                </a:solidFill>
              </a:rPr>
              <a:t>ián, </a:t>
            </a:r>
            <a:r>
              <a:rPr lang="hu-HU" sz="1400" dirty="0" smtClean="0"/>
              <a:t>kékeszöld</a:t>
            </a:r>
          </a:p>
          <a:p>
            <a:r>
              <a:rPr lang="hu-HU" sz="1400" dirty="0"/>
              <a:t>M</a:t>
            </a:r>
            <a:r>
              <a:rPr lang="hu-HU" sz="1400" dirty="0" smtClean="0"/>
              <a:t>      </a:t>
            </a:r>
            <a:r>
              <a:rPr lang="hu-HU" sz="1600" dirty="0" err="1" smtClean="0">
                <a:solidFill>
                  <a:srgbClr val="C00000"/>
                </a:solidFill>
              </a:rPr>
              <a:t>M</a:t>
            </a:r>
            <a:r>
              <a:rPr lang="hu-HU" sz="1400" dirty="0" err="1" smtClean="0">
                <a:solidFill>
                  <a:srgbClr val="C00000"/>
                </a:solidFill>
              </a:rPr>
              <a:t>agenta</a:t>
            </a:r>
            <a:r>
              <a:rPr lang="hu-HU" sz="1400" dirty="0" smtClean="0">
                <a:solidFill>
                  <a:srgbClr val="C00000"/>
                </a:solidFill>
              </a:rPr>
              <a:t>, </a:t>
            </a:r>
            <a:r>
              <a:rPr lang="hu-HU" sz="1400" dirty="0" smtClean="0"/>
              <a:t>bíbor</a:t>
            </a:r>
            <a:endParaRPr lang="hu-HU" sz="1400" dirty="0" smtClean="0">
              <a:solidFill>
                <a:srgbClr val="C00000"/>
              </a:solidFill>
            </a:endParaRPr>
          </a:p>
          <a:p>
            <a:r>
              <a:rPr lang="hu-HU" sz="1400" dirty="0"/>
              <a:t>Y</a:t>
            </a:r>
            <a:r>
              <a:rPr lang="hu-HU" sz="1400" dirty="0" smtClean="0"/>
              <a:t>       </a:t>
            </a:r>
            <a:r>
              <a:rPr lang="hu-HU" sz="1600" dirty="0" err="1" smtClean="0">
                <a:solidFill>
                  <a:srgbClr val="FFFF00"/>
                </a:solidFill>
              </a:rPr>
              <a:t>Y</a:t>
            </a:r>
            <a:r>
              <a:rPr lang="hu-HU" sz="1400" dirty="0" err="1" smtClean="0">
                <a:solidFill>
                  <a:srgbClr val="FFFF00"/>
                </a:solidFill>
              </a:rPr>
              <a:t>ellow</a:t>
            </a:r>
            <a:r>
              <a:rPr lang="hu-HU" sz="1400" dirty="0" smtClean="0">
                <a:solidFill>
                  <a:srgbClr val="FFFF00"/>
                </a:solidFill>
              </a:rPr>
              <a:t>, </a:t>
            </a:r>
            <a:r>
              <a:rPr lang="hu-HU" sz="1400" dirty="0" smtClean="0"/>
              <a:t>sárga</a:t>
            </a:r>
          </a:p>
          <a:p>
            <a:r>
              <a:rPr lang="hu-HU" sz="1400" dirty="0"/>
              <a:t>K</a:t>
            </a:r>
            <a:r>
              <a:rPr lang="hu-HU" sz="1400" dirty="0" smtClean="0"/>
              <a:t>      </a:t>
            </a:r>
            <a:r>
              <a:rPr lang="hu-HU" sz="1400" dirty="0" err="1" smtClean="0">
                <a:solidFill>
                  <a:schemeClr val="bg1"/>
                </a:solidFill>
              </a:rPr>
              <a:t>Blac</a:t>
            </a:r>
            <a:r>
              <a:rPr lang="hu-HU" sz="1600" dirty="0" err="1" smtClean="0">
                <a:solidFill>
                  <a:schemeClr val="bg1"/>
                </a:solidFill>
              </a:rPr>
              <a:t>K</a:t>
            </a:r>
            <a:r>
              <a:rPr lang="hu-HU" sz="1400" dirty="0" smtClean="0">
                <a:solidFill>
                  <a:schemeClr val="bg1"/>
                </a:solidFill>
              </a:rPr>
              <a:t>, </a:t>
            </a:r>
            <a:r>
              <a:rPr lang="hu-HU" sz="1400" dirty="0" smtClean="0"/>
              <a:t>fekete</a:t>
            </a:r>
          </a:p>
          <a:p>
            <a:r>
              <a:rPr lang="hu-HU" sz="1400" dirty="0" smtClean="0"/>
              <a:t>jelenlétének %-os arányából rakja össze </a:t>
            </a:r>
          </a:p>
          <a:p>
            <a:r>
              <a:rPr lang="hu-HU" sz="1400" dirty="0" smtClean="0"/>
              <a:t>a képpontok színinformációit.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174313" y="2664346"/>
            <a:ext cx="2584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209232" y="2448322"/>
            <a:ext cx="2902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256783" y="2226722"/>
            <a:ext cx="265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2209232" y="4392538"/>
            <a:ext cx="232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ddit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83" y="936154"/>
            <a:ext cx="202104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zubsztrakt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83" y="3528442"/>
            <a:ext cx="201960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zövegdoboz 22"/>
          <p:cNvSpPr txBox="1"/>
          <p:nvPr/>
        </p:nvSpPr>
        <p:spPr>
          <a:xfrm>
            <a:off x="288255" y="5901848"/>
            <a:ext cx="87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Színes nyomtatónk is e festékszínek keverésével állítja elő a képet. </a:t>
            </a:r>
            <a:endParaRPr lang="hu-HU" sz="1400" dirty="0" smtClean="0"/>
          </a:p>
          <a:p>
            <a:r>
              <a:rPr lang="hu-HU" sz="1400" dirty="0" smtClean="0"/>
              <a:t>Nyomtatás </a:t>
            </a:r>
            <a:r>
              <a:rPr lang="hu-HU" sz="1400" dirty="0"/>
              <a:t>előtt a képet feltétlenül tekintsd meg CMYK </a:t>
            </a:r>
            <a:r>
              <a:rPr lang="hu-HU" sz="1400" dirty="0" smtClean="0"/>
              <a:t>módban!! </a:t>
            </a:r>
            <a:r>
              <a:rPr lang="hu-HU" sz="1400" dirty="0"/>
              <a:t>E</a:t>
            </a:r>
            <a:r>
              <a:rPr lang="hu-HU" sz="1400" dirty="0" smtClean="0"/>
              <a:t>gyébként </a:t>
            </a:r>
            <a:r>
              <a:rPr lang="hu-HU" sz="1400" dirty="0"/>
              <a:t>nagy </a:t>
            </a:r>
            <a:r>
              <a:rPr lang="hu-HU" sz="1400" dirty="0" smtClean="0"/>
              <a:t>meglepetés </a:t>
            </a:r>
            <a:r>
              <a:rPr lang="hu-HU" sz="1400" dirty="0"/>
              <a:t>érhet. </a:t>
            </a:r>
            <a:endParaRPr lang="hu-HU" sz="1400" dirty="0" smtClean="0"/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2232573" y="4633219"/>
            <a:ext cx="232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2232573" y="4896594"/>
            <a:ext cx="232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2209232" y="5112618"/>
            <a:ext cx="232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Akciógomb: Kezdő dia 19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21" name="Akciógomb: Tovább vagy Következő 20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24" name="Akciógomb: Vissza vagy Előző 23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60264" y="6433577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RGB módon előállított színeknek ugyanis nem mindegyike keverhető ki CMYK módon.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565751356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516267386"/>
              </p:ext>
            </p:extLst>
          </p:nvPr>
        </p:nvGraphicFramePr>
        <p:xfrm>
          <a:off x="144240" y="1512218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571447294"/>
              </p:ext>
            </p:extLst>
          </p:nvPr>
        </p:nvGraphicFramePr>
        <p:xfrm>
          <a:off x="144240" y="2524505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840366442"/>
              </p:ext>
            </p:extLst>
          </p:nvPr>
        </p:nvGraphicFramePr>
        <p:xfrm>
          <a:off x="72232" y="4074678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1236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376488" y="418846"/>
            <a:ext cx="5400600" cy="3847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Monitorok</a:t>
            </a:r>
            <a:endParaRPr lang="hu-HU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38516"/>
              </p:ext>
            </p:extLst>
          </p:nvPr>
        </p:nvGraphicFramePr>
        <p:xfrm>
          <a:off x="1912766" y="1008162"/>
          <a:ext cx="6624736" cy="414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41090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Jellemzési</a:t>
                      </a:r>
                      <a:r>
                        <a:rPr lang="hu-HU" sz="1100" baseline="0" dirty="0" smtClean="0"/>
                        <a:t> szempontok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Katódsugárcsöves képernyő (CRT)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Folyadékkristályos képernyő (LCD)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Plazma (PDP)</a:t>
                      </a:r>
                    </a:p>
                    <a:p>
                      <a:pPr algn="ctr"/>
                      <a:endParaRPr lang="hu-HU" sz="1100" dirty="0"/>
                    </a:p>
                  </a:txBody>
                  <a:tcPr anchor="ctr"/>
                </a:tc>
              </a:tr>
              <a:tr h="40714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Energiafogyasztás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magas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alacsony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alacsony</a:t>
                      </a:r>
                      <a:endParaRPr lang="hu-HU" sz="1100" dirty="0"/>
                    </a:p>
                  </a:txBody>
                  <a:tcPr anchor="ctr"/>
                </a:tc>
              </a:tr>
              <a:tr h="597239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Képfrissítési frekvencia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70-85 Hertz, vibrál, így nem kellemes a szemnek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100 -120 Hertz, nem vibrál, ezért a szem számára kellemesebb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100-600 Hertz szintén nem vibrál</a:t>
                      </a:r>
                      <a:endParaRPr lang="hu-HU" sz="1100" dirty="0"/>
                    </a:p>
                  </a:txBody>
                  <a:tcPr anchor="ctr"/>
                </a:tc>
              </a:tr>
              <a:tr h="88413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Előnyei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 -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nagyobb fényerő</a:t>
                      </a:r>
                      <a:b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kisebb méretekben is kapható</a:t>
                      </a:r>
                      <a:endParaRPr lang="hu-H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100" dirty="0" smtClean="0"/>
                        <a:t>- Sugárzása O !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nagyon széles látószög</a:t>
                      </a:r>
                      <a:b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jó színhűség, igazi fekete szín</a:t>
                      </a:r>
                      <a:b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nincs bevilágítás </a:t>
                      </a:r>
                      <a:endParaRPr lang="hu-HU" sz="11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7239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Képpont (hány sorban és hány oszlopban vannak képpontok)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640*480 képpont, 1240*1024</a:t>
                      </a:r>
                      <a:r>
                        <a:rPr lang="hu-HU" sz="1100" baseline="0" dirty="0" smtClean="0"/>
                        <a:t> képpont </a:t>
                      </a:r>
                      <a:r>
                        <a:rPr lang="hu-HU" sz="1100" dirty="0" smtClean="0"/>
                        <a:t> 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1280*1024</a:t>
                      </a:r>
                      <a:r>
                        <a:rPr lang="hu-HU" sz="1100" baseline="0" dirty="0" smtClean="0"/>
                        <a:t> képpont,</a:t>
                      </a:r>
                      <a:r>
                        <a:rPr lang="hu-HU" sz="1100" dirty="0" smtClean="0"/>
                        <a:t> 1600*900</a:t>
                      </a:r>
                      <a:r>
                        <a:rPr lang="hu-HU" sz="1100" baseline="0" dirty="0" smtClean="0"/>
                        <a:t> képpont 1680*1050 képpont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1920*1080 képpont</a:t>
                      </a:r>
                    </a:p>
                    <a:p>
                      <a:pPr algn="ctr"/>
                      <a:endParaRPr lang="hu-HU" sz="1100" dirty="0" smtClean="0"/>
                    </a:p>
                  </a:txBody>
                  <a:tcPr anchor="ctr"/>
                </a:tc>
              </a:tr>
              <a:tr h="405833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Képátló 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14, 15, 17, 19 inch (hüvelyk)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17, 19, 21, 24 inch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19, 21, 24</a:t>
                      </a:r>
                      <a:r>
                        <a:rPr lang="hu-HU" sz="1100" baseline="0" dirty="0" smtClean="0"/>
                        <a:t> inch</a:t>
                      </a:r>
                      <a:endParaRPr lang="hu-HU" sz="1100" dirty="0" smtClean="0"/>
                    </a:p>
                  </a:txBody>
                  <a:tcPr anchor="ctr"/>
                </a:tc>
              </a:tr>
              <a:tr h="72995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Kontrasztarány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3000:1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4000-5000 : 1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10000:1 tökéletes színekkel rendelkezik, bármely szemszögből nézve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32" y="5143806"/>
            <a:ext cx="1505805" cy="150580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16" y="5181336"/>
            <a:ext cx="1504800" cy="14682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7" y="5229329"/>
            <a:ext cx="1504800" cy="1334757"/>
          </a:xfrm>
          <a:prstGeom prst="rect">
            <a:avLst/>
          </a:prstGeom>
        </p:spPr>
      </p:pic>
      <p:sp useBgFill="1">
        <p:nvSpPr>
          <p:cNvPr id="16" name="Akciógomb: Kezdő dia 15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7" name="Akciógomb: Tovább vagy Következő 16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8" name="Akciógomb: Vissza vagy Előző 17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01949486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50189225"/>
              </p:ext>
            </p:extLst>
          </p:nvPr>
        </p:nvGraphicFramePr>
        <p:xfrm>
          <a:off x="144240" y="1512218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724310437"/>
              </p:ext>
            </p:extLst>
          </p:nvPr>
        </p:nvGraphicFramePr>
        <p:xfrm>
          <a:off x="144240" y="2475909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20526949"/>
              </p:ext>
            </p:extLst>
          </p:nvPr>
        </p:nvGraphicFramePr>
        <p:xfrm>
          <a:off x="144240" y="3960490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8874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12392" y="360090"/>
            <a:ext cx="6480720" cy="3847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Nyomtatók I.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20662" y="1241528"/>
            <a:ext cx="4148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u="sng" dirty="0" smtClean="0"/>
              <a:t>Tűs mátrixnyomtató</a:t>
            </a:r>
          </a:p>
          <a:p>
            <a:r>
              <a:rPr lang="hu-HU" sz="1400" dirty="0" smtClean="0"/>
              <a:t>Festékszalagot tartalmaz. A fej ráüti a festéket a papírra. Nyomtatás költsége itt a </a:t>
            </a:r>
            <a:r>
              <a:rPr lang="hu-HU" sz="1400" dirty="0" err="1" smtClean="0"/>
              <a:t>legala-csonyabb</a:t>
            </a:r>
            <a:r>
              <a:rPr lang="hu-HU" sz="1400" dirty="0" smtClean="0"/>
              <a:t>. Indigót is lehet alkalmazni, lehetőség van több példányos nyomtatásra. </a:t>
            </a:r>
            <a:r>
              <a:rPr lang="hu-HU" sz="1400" dirty="0" err="1" smtClean="0"/>
              <a:t>Amennyi-ben</a:t>
            </a:r>
            <a:r>
              <a:rPr lang="hu-HU" sz="1400" dirty="0" smtClean="0"/>
              <a:t> a nyomtató támogatja, lehetőség van színes nyomtatásra, amihez színes festékszalagra van szükség. </a:t>
            </a:r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52" y="937350"/>
            <a:ext cx="2053140" cy="19137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60052" y="2903041"/>
            <a:ext cx="205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Tűs mátrixnyomtató</a:t>
            </a:r>
            <a:endParaRPr lang="hu-HU" sz="14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811083" y="3210141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Ez a módszer színes ábrák, diagramok nyomtatására, szöveg kiemelésére alkalmas, fényképek nyomtatására alkalmatlan.</a:t>
            </a:r>
          </a:p>
        </p:txBody>
      </p:sp>
      <p:sp useBgFill="1">
        <p:nvSpPr>
          <p:cNvPr id="19" name="Akciógomb: Kezdő dia 18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20" name="Akciógomb: Tovább vagy Következő 19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21" name="Akciógomb: Vissza vagy Előző 20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58" y="4176514"/>
            <a:ext cx="6953250" cy="2247900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504280" y="6048722"/>
            <a:ext cx="38884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872432" y="3742860"/>
            <a:ext cx="60486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Leggyakoribb</a:t>
            </a:r>
            <a:r>
              <a:rPr lang="hu-HU" dirty="0" smtClean="0"/>
              <a:t> </a:t>
            </a:r>
            <a:r>
              <a:rPr lang="hu-HU" sz="1400" dirty="0" smtClean="0"/>
              <a:t>felbontás méretek: 240 x 144 </a:t>
            </a:r>
            <a:r>
              <a:rPr lang="hu-HU" sz="1400" dirty="0" err="1" smtClean="0"/>
              <a:t>dpi</a:t>
            </a:r>
            <a:r>
              <a:rPr lang="hu-HU" sz="1400" dirty="0" smtClean="0"/>
              <a:t>, </a:t>
            </a:r>
            <a:r>
              <a:rPr lang="hu-HU" sz="1400" dirty="0"/>
              <a:t>360 x 180 </a:t>
            </a:r>
            <a:r>
              <a:rPr lang="hu-HU" sz="1400" dirty="0" err="1"/>
              <a:t>dpi</a:t>
            </a:r>
            <a:r>
              <a:rPr lang="hu-HU" sz="1400" dirty="0"/>
              <a:t> 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12962817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59090960"/>
              </p:ext>
            </p:extLst>
          </p:nvPr>
        </p:nvGraphicFramePr>
        <p:xfrm>
          <a:off x="144240" y="1571845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42741000"/>
              </p:ext>
            </p:extLst>
          </p:nvPr>
        </p:nvGraphicFramePr>
        <p:xfrm>
          <a:off x="144240" y="2632567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045722869"/>
              </p:ext>
            </p:extLst>
          </p:nvPr>
        </p:nvGraphicFramePr>
        <p:xfrm>
          <a:off x="144240" y="4127581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346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04480" y="144066"/>
            <a:ext cx="5832648" cy="3847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Nyomtatók II.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308244" y="4738057"/>
            <a:ext cx="3056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err="1" smtClean="0">
                <a:solidFill>
                  <a:schemeClr val="tx2">
                    <a:lumMod val="25000"/>
                  </a:schemeClr>
                </a:solidFill>
              </a:rPr>
              <a:t>Hőnyomtató</a:t>
            </a:r>
            <a:endParaRPr lang="hu-HU" sz="1400" b="1" u="sng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hu-HU" sz="1400" dirty="0" smtClean="0">
                <a:solidFill>
                  <a:schemeClr val="tx2">
                    <a:lumMod val="25000"/>
                  </a:schemeClr>
                </a:solidFill>
              </a:rPr>
              <a:t>Külön nem kell bele festék. A hozzávaló speciális papír bevonatának anyaga hőre megsötétedik. Pénztárgépekben és faxkészülékekben találkozhatunk ilyennel. A kép nem időtálló. Napsütötte asztalon hagyjuk a lapot, néhány hét alatt, néhány nap alatt olvashatatlan lesz. </a:t>
            </a:r>
            <a:endParaRPr lang="hu-H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56733" y="720129"/>
            <a:ext cx="3096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err="1" smtClean="0">
                <a:solidFill>
                  <a:schemeClr val="tx2">
                    <a:lumMod val="25000"/>
                  </a:schemeClr>
                </a:solidFill>
              </a:rPr>
              <a:t>Multifunkciós</a:t>
            </a:r>
            <a:r>
              <a:rPr lang="hu-HU" sz="1400" b="1" u="sng" dirty="0" smtClean="0">
                <a:solidFill>
                  <a:schemeClr val="tx2">
                    <a:lumMod val="25000"/>
                  </a:schemeClr>
                </a:solidFill>
              </a:rPr>
              <a:t> nyomtató</a:t>
            </a:r>
          </a:p>
          <a:p>
            <a:pPr algn="ctr"/>
            <a:r>
              <a:rPr lang="hu-HU" sz="1400" dirty="0" smtClean="0">
                <a:solidFill>
                  <a:schemeClr val="tx2">
                    <a:lumMod val="25000"/>
                  </a:schemeClr>
                </a:solidFill>
              </a:rPr>
              <a:t>Nyomtató rész lehet tintás, lézer vagy </a:t>
            </a:r>
            <a:r>
              <a:rPr lang="hu-HU" sz="1400" dirty="0" err="1" smtClean="0">
                <a:solidFill>
                  <a:schemeClr val="tx2">
                    <a:lumMod val="25000"/>
                  </a:schemeClr>
                </a:solidFill>
              </a:rPr>
              <a:t>hőnyomtató</a:t>
            </a:r>
            <a:r>
              <a:rPr lang="hu-HU" sz="1400" dirty="0" smtClean="0">
                <a:solidFill>
                  <a:schemeClr val="tx2">
                    <a:lumMod val="25000"/>
                  </a:schemeClr>
                </a:solidFill>
              </a:rPr>
              <a:t> is. Számítógép nélkül fénymásolóként, faxként képesek működni. Számítógéppel összekapcsolva használható külön nyomtatóként, lapolvasóként. Alkalmas papírmentes fax küldésére és fogadására. Ekkor a fax szoftverét, a küldött anyagot a számítógép tárolja.</a:t>
            </a:r>
            <a:endParaRPr lang="hu-H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21" y="4176514"/>
            <a:ext cx="2066670" cy="202198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914845" y="712278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err="1" smtClean="0">
                <a:solidFill>
                  <a:srgbClr val="002060"/>
                </a:solidFill>
              </a:rPr>
              <a:t>Hőnyomtató</a:t>
            </a:r>
            <a:endParaRPr lang="hu-HU" sz="1400" b="1" u="sng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924" y="386873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err="1" smtClean="0">
                <a:solidFill>
                  <a:srgbClr val="002060"/>
                </a:solidFill>
              </a:rPr>
              <a:t>Multifunkciós</a:t>
            </a:r>
            <a:r>
              <a:rPr lang="hu-HU" sz="1400" b="1" u="sng" dirty="0" smtClean="0">
                <a:solidFill>
                  <a:srgbClr val="002060"/>
                </a:solidFill>
              </a:rPr>
              <a:t> nyomtató</a:t>
            </a:r>
            <a:endParaRPr lang="hu-HU" sz="1400" b="1" u="sng" dirty="0">
              <a:solidFill>
                <a:srgbClr val="002060"/>
              </a:solidFill>
            </a:endParaRPr>
          </a:p>
        </p:txBody>
      </p:sp>
      <p:sp useBgFill="1">
        <p:nvSpPr>
          <p:cNvPr id="17" name="Akciógomb: Kezdő dia 16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8" name="Akciógomb: Tovább vagy Következő 17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9" name="Akciógomb: Vissza vagy Előző 18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44" y="1154026"/>
            <a:ext cx="2909154" cy="3431015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5900749" y="3189752"/>
            <a:ext cx="25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2060"/>
                </a:solidFill>
              </a:rPr>
              <a:t>Felbontás:  tintasugaraséval, azonos</a:t>
            </a:r>
            <a:endParaRPr lang="hu-HU" sz="1400" dirty="0">
              <a:solidFill>
                <a:srgbClr val="00206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73316292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94438221"/>
              </p:ext>
            </p:extLst>
          </p:nvPr>
        </p:nvGraphicFramePr>
        <p:xfrm>
          <a:off x="144240" y="1440210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4916572"/>
              </p:ext>
            </p:extLst>
          </p:nvPr>
        </p:nvGraphicFramePr>
        <p:xfrm>
          <a:off x="144240" y="2448322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56299332"/>
              </p:ext>
            </p:extLst>
          </p:nvPr>
        </p:nvGraphicFramePr>
        <p:xfrm>
          <a:off x="144240" y="3916141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4241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898829" y="792138"/>
            <a:ext cx="66967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>
                <a:solidFill>
                  <a:schemeClr val="tx2">
                    <a:lumMod val="25000"/>
                  </a:schemeClr>
                </a:solidFill>
              </a:rPr>
              <a:t>Lézernyomtató</a:t>
            </a:r>
          </a:p>
          <a:p>
            <a:r>
              <a:rPr lang="hu-HU" sz="1600" dirty="0">
                <a:solidFill>
                  <a:schemeClr val="tx2">
                    <a:lumMod val="25000"/>
                  </a:schemeClr>
                </a:solidFill>
              </a:rPr>
              <a:t>Festékkazettát, vagyis </a:t>
            </a:r>
            <a:r>
              <a:rPr lang="hu-HU" sz="1600" dirty="0" err="1">
                <a:solidFill>
                  <a:schemeClr val="tx2">
                    <a:lumMod val="25000"/>
                  </a:schemeClr>
                </a:solidFill>
              </a:rPr>
              <a:t>tonert</a:t>
            </a:r>
            <a:r>
              <a:rPr lang="hu-HU" sz="1600" dirty="0">
                <a:solidFill>
                  <a:schemeClr val="tx2">
                    <a:lumMod val="25000"/>
                  </a:schemeClr>
                </a:solidFill>
              </a:rPr>
              <a:t> tartalmaz. A henger (</a:t>
            </a:r>
            <a:r>
              <a:rPr lang="hu-HU" sz="1600" dirty="0" err="1">
                <a:solidFill>
                  <a:schemeClr val="tx2">
                    <a:lumMod val="25000"/>
                  </a:schemeClr>
                </a:solidFill>
              </a:rPr>
              <a:t>toner</a:t>
            </a:r>
            <a:r>
              <a:rPr lang="hu-HU" sz="1600" dirty="0">
                <a:solidFill>
                  <a:schemeClr val="tx2">
                    <a:lumMod val="25000"/>
                  </a:schemeClr>
                </a:solidFill>
              </a:rPr>
              <a:t>) segítségével kerül a festékpor a papírra. Irodában a leggazdaságosabb napi több 100 oldal jó minőségű nyomtatására.  Ezeknek a nyomtatóknak az ára magasabb, a nyomtatási költsége viszont alacsonyabb, mint a tintasugarasoké. Van fekete-fehér és színes változat is. Minőségük ugyanolyan a nyomtatásnál.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48" y="4320530"/>
            <a:ext cx="2058138" cy="20458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81" y="2802541"/>
            <a:ext cx="4914446" cy="379031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088456" y="2787503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Leggyakoribb felbontás méretek: 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2400 </a:t>
            </a:r>
            <a:r>
              <a:rPr lang="hu-HU" sz="1600" dirty="0">
                <a:solidFill>
                  <a:schemeClr val="bg1"/>
                </a:solidFill>
              </a:rPr>
              <a:t>x 600 </a:t>
            </a:r>
            <a:r>
              <a:rPr lang="hu-HU" sz="1600" dirty="0" err="1" smtClean="0">
                <a:solidFill>
                  <a:schemeClr val="bg1"/>
                </a:solidFill>
              </a:rPr>
              <a:t>dpi</a:t>
            </a:r>
            <a:r>
              <a:rPr lang="hu-HU" sz="1600" dirty="0" smtClean="0">
                <a:solidFill>
                  <a:schemeClr val="bg1"/>
                </a:solidFill>
              </a:rPr>
              <a:t>,</a:t>
            </a:r>
            <a:r>
              <a:rPr lang="hu-HU" sz="1600" dirty="0">
                <a:solidFill>
                  <a:schemeClr val="bg1"/>
                </a:solidFill>
              </a:rPr>
              <a:t> 9600 x 600 </a:t>
            </a:r>
            <a:r>
              <a:rPr lang="hu-HU" sz="1600" dirty="0" err="1">
                <a:solidFill>
                  <a:schemeClr val="bg1"/>
                </a:solidFill>
              </a:rPr>
              <a:t>dpi</a:t>
            </a:r>
            <a:r>
              <a:rPr lang="hu-HU" sz="1600" dirty="0"/>
              <a:t> </a:t>
            </a:r>
          </a:p>
        </p:txBody>
      </p:sp>
      <p:sp useBgFill="1">
        <p:nvSpPr>
          <p:cNvPr id="11" name="Akciógomb: Kezdő dia 10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3" name="Akciógomb: Vissza vagy Előző 12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2448496" y="202090"/>
            <a:ext cx="5688632" cy="3847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Nyomtatók III.</a:t>
            </a:r>
            <a:endParaRPr lang="hu-HU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84367403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65666071"/>
              </p:ext>
            </p:extLst>
          </p:nvPr>
        </p:nvGraphicFramePr>
        <p:xfrm>
          <a:off x="144240" y="1517447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21722691"/>
              </p:ext>
            </p:extLst>
          </p:nvPr>
        </p:nvGraphicFramePr>
        <p:xfrm>
          <a:off x="144240" y="2520330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31660003"/>
              </p:ext>
            </p:extLst>
          </p:nvPr>
        </p:nvGraphicFramePr>
        <p:xfrm>
          <a:off x="144240" y="4032498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4725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56191" y="577081"/>
            <a:ext cx="38878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u="sng" dirty="0"/>
              <a:t>Tintasugaras nyomtatók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1400" dirty="0"/>
              <a:t>Nyomtatást vékony tintasugarak végzik. A folyékony festékeket apró festékcseppek formájában juttatják fel a lapra, és ezekből áll össze a kép.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1400" dirty="0"/>
              <a:t>Festékpatront tartalmaz. Viszonylag jó minőségű, csendes nyomtatás, olcsó ár, viszont az üzemeltetés költsége meglehetősen magas. Könnyen beleszáradhat a festék. Fényképet nyomtat. </a:t>
            </a:r>
          </a:p>
        </p:txBody>
      </p:sp>
      <p:sp>
        <p:nvSpPr>
          <p:cNvPr id="6" name="Téglalap 5"/>
          <p:cNvSpPr/>
          <p:nvPr/>
        </p:nvSpPr>
        <p:spPr>
          <a:xfrm>
            <a:off x="1845622" y="4922535"/>
            <a:ext cx="46799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sz="1400" dirty="0"/>
              <a:t>A patronok általában színenként cserélhetők, a 3 szín nem egyformán szükséges a képekhez, ezért nem egy időben fogy ki. Jelenleg ezek a nyomtatók uralják a színes piacot,  olcsó áruk, jó minőségű nyomtatásuk – felbontás lehet 600, 1200 </a:t>
            </a:r>
            <a:r>
              <a:rPr lang="hu-HU" sz="1400" dirty="0" err="1"/>
              <a:t>dpi</a:t>
            </a:r>
            <a:r>
              <a:rPr lang="hu-HU" sz="1400" dirty="0"/>
              <a:t> – a színgazdagságuk miatt.</a:t>
            </a:r>
          </a:p>
        </p:txBody>
      </p:sp>
      <p:sp>
        <p:nvSpPr>
          <p:cNvPr id="7" name="Téglalap 6"/>
          <p:cNvSpPr/>
          <p:nvPr/>
        </p:nvSpPr>
        <p:spPr>
          <a:xfrm>
            <a:off x="1845622" y="310092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hu-HU" sz="1400" b="1" u="sng" dirty="0">
                <a:solidFill>
                  <a:srgbClr val="FFFFFF"/>
                </a:solidFill>
              </a:rPr>
              <a:t>Színes tintasugarasnál </a:t>
            </a:r>
            <a:r>
              <a:rPr lang="hu-HU" sz="1400" dirty="0">
                <a:solidFill>
                  <a:srgbClr val="FFFFFF"/>
                </a:solidFill>
              </a:rPr>
              <a:t>ugyanazt a fejet tartalmazzák, amit a fekete-fehér társaik, csak a 4 színnek (cián, </a:t>
            </a:r>
            <a:r>
              <a:rPr lang="hu-HU" sz="1400" dirty="0" err="1">
                <a:solidFill>
                  <a:srgbClr val="FFFFFF"/>
                </a:solidFill>
              </a:rPr>
              <a:t>magenta</a:t>
            </a:r>
            <a:r>
              <a:rPr lang="hu-HU" sz="1400" dirty="0">
                <a:solidFill>
                  <a:srgbClr val="FFFFFF"/>
                </a:solidFill>
              </a:rPr>
              <a:t>, sárga, fekete) megfelelően 4 példányban. A fekete patron általában nagyobb, több tintát tartalmaz, mint a 3 alapszín patronja, hiszen a fekete a telítettség beállítása miatt szinte minden nyomathoz szükséges. 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92" y="4008863"/>
            <a:ext cx="1908000" cy="1908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816908" y="6307530"/>
            <a:ext cx="482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hu-HU" sz="1400" dirty="0" smtClean="0">
                <a:solidFill>
                  <a:srgbClr val="FFFFFF"/>
                </a:solidFill>
              </a:rPr>
              <a:t>Leggyakoribb felbontás méretek: 4800 </a:t>
            </a:r>
            <a:r>
              <a:rPr lang="hu-HU" sz="1400" dirty="0">
                <a:solidFill>
                  <a:srgbClr val="FFFFFF"/>
                </a:solidFill>
              </a:rPr>
              <a:t>x 1200 </a:t>
            </a:r>
            <a:r>
              <a:rPr lang="hu-HU" sz="1400" dirty="0" err="1" smtClean="0">
                <a:solidFill>
                  <a:srgbClr val="FFFFFF"/>
                </a:solidFill>
              </a:rPr>
              <a:t>dpi</a:t>
            </a:r>
            <a:r>
              <a:rPr lang="hu-HU" sz="1400" dirty="0" smtClean="0">
                <a:solidFill>
                  <a:srgbClr val="FFFFFF"/>
                </a:solidFill>
              </a:rPr>
              <a:t>,</a:t>
            </a:r>
            <a:r>
              <a:rPr lang="hu-HU" sz="1400" dirty="0">
                <a:solidFill>
                  <a:srgbClr val="FFFFFF"/>
                </a:solidFill>
              </a:rPr>
              <a:t> </a:t>
            </a:r>
            <a:endParaRPr lang="hu-HU" sz="1400" dirty="0" smtClean="0">
              <a:solidFill>
                <a:srgbClr val="FFFFFF"/>
              </a:solidFill>
            </a:endParaRPr>
          </a:p>
          <a:p>
            <a:pPr marL="265113" lvl="0"/>
            <a:r>
              <a:rPr lang="hu-HU" sz="1400" dirty="0" smtClean="0"/>
              <a:t>9600 </a:t>
            </a:r>
            <a:r>
              <a:rPr lang="hu-HU" sz="1400" dirty="0"/>
              <a:t>x 2400 </a:t>
            </a:r>
            <a:r>
              <a:rPr lang="hu-HU" sz="1400" dirty="0" err="1" smtClean="0"/>
              <a:t>dpi</a:t>
            </a:r>
            <a:r>
              <a:rPr lang="hu-HU" sz="1400" dirty="0" smtClean="0"/>
              <a:t>, </a:t>
            </a:r>
            <a:endParaRPr lang="hu-HU" sz="1400" dirty="0"/>
          </a:p>
        </p:txBody>
      </p:sp>
      <p:sp useBgFill="1">
        <p:nvSpPr>
          <p:cNvPr id="11" name="Akciógomb: Kezdő dia 10">
            <a:hlinkClick r:id="" action="ppaction://hlinkshowjump?jump=firstslide" highlightClick="1"/>
          </p:cNvPr>
          <p:cNvSpPr/>
          <p:nvPr/>
        </p:nvSpPr>
        <p:spPr>
          <a:xfrm>
            <a:off x="8497168" y="6624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7921104" y="6624786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 useBgFill="1">
        <p:nvSpPr>
          <p:cNvPr id="13" name="Akciógomb: Vissza vagy Előző 12">
            <a:hlinkClick r:id="" action="ppaction://hlinkshowjump?jump=previousslide" highlightClick="1"/>
          </p:cNvPr>
          <p:cNvSpPr/>
          <p:nvPr/>
        </p:nvSpPr>
        <p:spPr>
          <a:xfrm>
            <a:off x="7351469" y="6624786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2598941" y="192360"/>
            <a:ext cx="4968552" cy="38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Nyomtatók IV.</a:t>
            </a:r>
            <a:endParaRPr lang="hu-HU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84367403"/>
              </p:ext>
            </p:extLst>
          </p:nvPr>
        </p:nvGraphicFramePr>
        <p:xfrm>
          <a:off x="144240" y="144066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70259005"/>
              </p:ext>
            </p:extLst>
          </p:nvPr>
        </p:nvGraphicFramePr>
        <p:xfrm>
          <a:off x="144240" y="1440210"/>
          <a:ext cx="154120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90389664"/>
              </p:ext>
            </p:extLst>
          </p:nvPr>
        </p:nvGraphicFramePr>
        <p:xfrm>
          <a:off x="144240" y="2448322"/>
          <a:ext cx="1541209" cy="266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3800970"/>
              </p:ext>
            </p:extLst>
          </p:nvPr>
        </p:nvGraphicFramePr>
        <p:xfrm>
          <a:off x="144240" y="3960490"/>
          <a:ext cx="1600247" cy="164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67" y="1152178"/>
            <a:ext cx="3315651" cy="2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2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1154</TotalTime>
  <Words>1570</Words>
  <Application>Microsoft Office PowerPoint</Application>
  <PresentationFormat>Egyéni</PresentationFormat>
  <Paragraphs>270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Presentation2</vt:lpstr>
      <vt:lpstr>Vincze Alexandra Választott téma: Kiviteli perifériák Felkészítő tanár: Bartha Katalin Iskola: Kossuth Zsuzsanna Szakközépiskola, Szakiskola és Kollégium 3300 Eger, Bem tábornok út 3.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Vincze Alexandra</dc:creator>
  <cp:lastModifiedBy>Vincze Alexandra</cp:lastModifiedBy>
  <cp:revision>103</cp:revision>
  <dcterms:created xsi:type="dcterms:W3CDTF">2011-12-21T13:11:03Z</dcterms:created>
  <dcterms:modified xsi:type="dcterms:W3CDTF">2012-01-26T19:41:45Z</dcterms:modified>
</cp:coreProperties>
</file>