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69" r:id="rId7"/>
    <p:sldMasterId id="2147483781" r:id="rId8"/>
    <p:sldMasterId id="2147483793" r:id="rId9"/>
    <p:sldMasterId id="2147483805" r:id="rId10"/>
    <p:sldMasterId id="2147483822" r:id="rId11"/>
    <p:sldMasterId id="2147483834" r:id="rId12"/>
    <p:sldMasterId id="2147483846" r:id="rId13"/>
    <p:sldMasterId id="2147483858" r:id="rId14"/>
    <p:sldMasterId id="2147483872" r:id="rId15"/>
    <p:sldMasterId id="2147483884" r:id="rId16"/>
    <p:sldMasterId id="2147483896" r:id="rId17"/>
  </p:sldMasterIdLst>
  <p:sldIdLst>
    <p:sldId id="265" r:id="rId18"/>
    <p:sldId id="257" r:id="rId19"/>
    <p:sldId id="266" r:id="rId20"/>
    <p:sldId id="263" r:id="rId21"/>
    <p:sldId id="258" r:id="rId22"/>
    <p:sldId id="259" r:id="rId23"/>
    <p:sldId id="267" r:id="rId24"/>
    <p:sldId id="268" r:id="rId25"/>
    <p:sldId id="260" r:id="rId26"/>
    <p:sldId id="271" r:id="rId27"/>
    <p:sldId id="272" r:id="rId28"/>
    <p:sldId id="261" r:id="rId29"/>
    <p:sldId id="262" r:id="rId30"/>
    <p:sldId id="264" r:id="rId31"/>
    <p:sldId id="269" r:id="rId32"/>
    <p:sldId id="274" r:id="rId33"/>
    <p:sldId id="273" r:id="rId3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BE95-EB20-404C-B6AB-267A4D83126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26D3-AD2A-4E59-AF7D-EBBD0E18F4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A9F2-0851-4E2A-9893-821B0BD874E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722B-A0D5-4555-B3AA-158BD6D0AD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59D7-35BC-4340-B116-15887F2422D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C02C-DD98-4991-8F7D-CD6E4CBF35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cs typeface="+mn-cs"/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0035-C2E7-45A2-824F-D219B2BDF45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DF0F-55D3-42C9-B7A6-D660E44B28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cs typeface="+mn-cs"/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49BB-8552-4404-8004-1BF496E4D9E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39B6-A214-4555-8916-27C200E08B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117E-421F-4F9E-ADE0-6FC71D50844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4BC1-6233-485F-BE4D-661D87C6F6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3306-C978-4721-896A-30684BC4EFF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42F9-CD59-4A9A-B368-9AAE327FD7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0395-4326-467B-84DA-BB89516C76F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7FE1-0453-4E3D-81AC-CDED8F595A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cs typeface="+mn-cs"/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5D1C-E938-4724-9246-90E9B674BDC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D6E7-54D2-4B2A-AA40-5425CDB76A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AE42-8144-424B-BA59-04546A17590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079E-408F-4955-8DCD-F7D03E79F6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5B-C1FC-40D1-A17A-4A225EB8FA0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F07B-19AD-42BA-ACEC-6D6BF4F5B0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C8AA-3654-4068-8306-EDF88D0AFDD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4B05-FCDB-47E6-81A2-FCEEE4EEB4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B367-F3CB-4D95-BDCB-A76E419D43B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6038-3DDD-42A8-856D-D7A7313461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F466-B3EF-4396-9165-54CFE1B0FD8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B185-F810-4F29-8A68-17B3F89908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C50A-0EF3-4C01-A5E6-63C49AAB483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0AC6-BDA2-4636-B79D-F33126F9B9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774D-1582-4492-8F9E-AA9805B3469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8A86-9240-451E-A0DF-D5878A924B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24C6-D983-4072-B412-962C0109699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4802-B266-4C01-BEDD-AB8470497D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BE32-DDF2-49CC-A9BF-27236EF6BFA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CC6F-F7CD-43D2-A8F0-AB628414BB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38FE-6EA9-43F3-9A34-DC64DE58694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E3B1-A504-4B91-8A55-D8463E1574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áromszög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1C9E82EE-86A7-4CE5-B8DD-EC54927EFBF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3A8323-8013-451B-B0CF-D297E2A142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72C8-4DDE-4A08-98D9-1AB5C62B0E3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1FEA-CBAE-4379-B987-D7586A38E3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Háromszög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Egyenes összekötő 14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15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42C8-386A-4E06-8023-71B361A032E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B4D3-69FB-4942-AA47-3C466E676A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153D-4942-483A-A27D-BAE77448E4D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094-1531-41CB-A640-01C3D4A32E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39170E-327B-49EB-943D-D93D557B445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D70F13-BB33-4B43-8DFC-38B5AA4BDC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B6C7-5D55-4C02-9F5A-F592BF13567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9179FB0-DED4-40F1-A195-0D7F3A4E2E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BB7D-4314-4AF3-8B32-11BAD850F4F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2806-E7BD-4AE0-8F14-EDDFCA52E8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B374-D0C5-4F7A-AB2F-88E24DB3EE4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6E37-9C50-4C8D-BAAD-3D2AE9038B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BD4684-3DE9-4C5E-A5A4-B35F9B13BA0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E6ECFBA-CADA-4D57-8B84-A5D8043394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1DF3548-FD35-4F98-8B00-7CBF3687EC1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E15C630-6AAA-4104-AAC3-569C51AB71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2D62-2048-4C36-B623-7558C20802C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6A0B-621D-4F4C-91C5-A1594BA69E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9248-F163-4DDA-B98D-EF68A2FB398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A4AC-B178-4159-9A38-2FC8C6B7F3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EB74-BCA9-4564-A82D-492A7033FF5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7951-FB24-47C1-B393-3490C49E86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1047-21D9-4757-89D4-C8146681E62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FA4F-A3FD-4F87-BCC0-3C4281E4F1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D068-D071-40E9-AF6F-5582256870B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EFA2-B543-4414-9C02-EFE6A19D5B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0EE4-3B91-4325-B7BB-041B4BDBD41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33C1-57FF-48E7-94D7-52447C319B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9A60-DF41-4280-ACAA-11148C29448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93E2-0B3E-4DA2-9DAF-EC91327774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A5DC-3BF2-493C-8045-956F33C14A0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7B93-BDD6-4556-A854-2D0C6DA3ED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FF53-AAA6-440A-AEF6-ABCAC725F31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D5D9-D421-4E02-91D7-48FC419C4D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A1DE-0AAB-426C-871E-56F047F691D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7C3A-EB8A-4BA3-B97B-4D8FCFE955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6B33-69FC-44C4-B005-570007ABDE0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989E-B32A-4E92-A22D-01F0A753DF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B5C8-38EE-48AB-B500-B8D4077337E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FA18-F79F-4A9E-9ACC-E65F0544F4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498D-E52A-49D6-A8A0-854B3E087C3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B56F-0D57-4AE2-B176-6E5E7250C0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2FED-1617-438B-B2DF-44442866E41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CB97-C37D-4F03-9008-855BA6444F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AD33-5A35-49F2-85DF-F612BF9ACB0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487C94B-D579-4B21-92E6-E4B619C261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2D2E-9CB7-410E-BD14-00F03755B02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E975-B604-4314-98A5-2A175E94E5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470B64E-1559-481B-9DB1-C9826713C0F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CC6369B-DFC2-486B-9009-AC65FD4C92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77216-F4A8-4A75-B068-F7D45B7AF35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738F-801C-436E-BEFE-FD325CB89D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4823-C2F0-4732-B38F-11686CA5D82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9717-9B71-4BA6-9825-35A46DD69F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8705-1B1F-4AE7-A7A4-24DE0A0C563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2147-72B9-43F4-A30E-BA5F9B87EA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883B-D619-426F-8DB7-D52E2E46DC5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AAEF-5576-46B1-B209-2A6699CDD1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5A3B-DE01-4DE4-AA8E-4570C2800C1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99B7-1F54-4D58-9034-24C8E52FB2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A046-4B58-49B2-9610-62214E42FFD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15D9-F479-4A2E-AE64-301F60AB1E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6982-DD91-409B-ADD3-2A76DA7F86D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5C5E5-B2A1-4DAA-A74F-FF1CEACD06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D9FE-E011-48A3-8641-A8CF55B8B9C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B43B-52DC-4964-81E5-788BBD7103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9060-4559-46C3-BFDF-C9E85095861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046B-4494-489B-82B0-F70DCB2F7B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6413"/>
              <a:chOff x="685798" y="0"/>
              <a:chExt cx="8001004" cy="6856413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EA6405C-1BED-4216-BA63-025AB798A24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2F39478-5217-4559-A94B-5E3E0DC537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83AFBCF-4B4E-460C-8E1C-B39E5B5296A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2524892-8F95-4FBE-84BD-6ACB0FED64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04E0-8AB8-41D0-A383-DDB73BEB89F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E533-73C1-44B7-9009-62D9525FC1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561F-4074-4ECE-A49E-D75A7826ABA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D0A6-8453-44F2-AB0D-053B3F026C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F783-2C0A-493F-A1FB-F1B8E3C0F24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8B39-434F-4248-A64A-2E4667A7DF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94A5-FD5C-4CF8-A5DE-4AA82E8702D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8D67-B804-4F99-A45F-A04B16946C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B925-DB5F-43C9-A84A-617F9624A38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C94E-C660-4D18-9CB2-D1D6487216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4AE4-A9B9-41F3-90DE-B1896CA055E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F801-E6F0-4F86-9B54-41731F4AA3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0176-912B-4732-9B8C-636C0A3FB2F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0165-A676-4C65-875A-7B62F9FA66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94F8-67DE-487F-8CFF-79B93AEC905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CDCB-0F85-44C9-97BC-409A6DE591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2B90-9FFD-4965-B59D-1513330C928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4436-6A4E-4D9D-9AED-F50101CC9B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AD75-64C5-4921-B9E8-B53E032FDF7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227F-42EF-4BBA-94C3-DD864330E8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E32C86F-43DC-4509-9309-2F8884D96B9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582DDF6-125E-4106-8339-869FBBF41F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0710-0F58-44D1-8967-A94DE3C1523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6F7B-9CD3-4346-B392-4BF08E89B5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A36E-FEEB-4961-9974-8DBDF44816B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E7C0-A494-43E0-945C-11D1CEC49D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2AB2-82AA-4A41-9CA6-CB01F94C4EB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CF10-2BFF-4ACC-8710-D3D49ABB07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430F-8F60-4220-A8E1-57F452C7865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9EAF-69C9-4F4B-B66B-E7FBFA47AD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3A1-BD3E-4660-9282-3E41CF477E4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FF26-58BE-43B7-B03A-BDE30B2B76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BA81-B0CB-4256-811A-5EAFCE471CD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9D39-0B72-40A1-85CF-D33B870EA1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FCDC-BCE4-4C8C-926D-2AAEFD2A929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ECBE-06EE-43F1-B3D2-4372F5D5AA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4F13-264D-4AEE-8EB8-122724F0E08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16D0-9EFC-4324-B085-70074B587E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035B-651F-49A0-A606-7B38F0460B2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8478-9787-4661-AE40-12A1C52C70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1430-9B8D-42C9-ACAC-1C4EFDC128F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5989-1C64-4603-824E-457A4C3617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5EF9-4BD1-44B6-A80A-2F08DEBDDF7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08F0-345E-437C-A7A1-D5B4483FAD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3CC7-83B8-422D-BDB9-61429129AF2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4332-5CB5-494E-AAF0-C551B677D9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9D95-F459-44A1-8B42-FDD36A8A44F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EE3B-DE15-4EF0-98D6-FB5676410B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3E39-0B44-476B-9DBB-7F94DC8BEB4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EA05-BE48-4C10-B2BF-9A35E4FD60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6CF5-3735-4719-9991-553E970BDBC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9099-083F-4656-BABB-5D061AED4F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312F-811F-46E7-A9C0-72E9CC40D08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7124-E567-4645-B42F-FCF15EE1C4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CE83-E1B1-400C-B08C-694562AF479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67ED-7D8C-4F13-B674-EB6FA70F67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DB24-CE98-479D-B53E-BB791336783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2181-AF5F-4F32-9728-DAE5199629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3AAD-770D-4C0C-A4AA-992B6026954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4C02-9A7C-4352-A377-23A89E63C5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E94D-7A46-485D-A6DA-E9D0D2E16E8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38AE-A8A4-4773-A653-89A72A1A12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A9B5-1ADD-4A7B-87B4-4EFD25B3E48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C28D-DD82-4A1E-99EA-A3F8A5AAFE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7921344-A34A-4670-8D6E-077E65545DD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A6D8D40-6738-4CF3-B83B-CB9BCE7056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45ED-E70C-49DF-BF7F-DB60571D8DC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8C1C-D51A-4CA3-9593-34E0600A01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61EF-7A65-4080-80E5-5E2C141DA14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A560-50DB-4078-9A23-906330C369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00C1-EC79-47C4-A4B0-78D99D1190C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F1B6-D5CA-48EF-AF53-F537ACDEF8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8A79-526D-4374-99BB-0ECE18F2188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815C-AF87-4D09-9A3D-D36D53076C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39D8-2661-485D-8316-3D2CC5C8E42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7357-D1C2-4FCE-936A-B1D199CDCD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573B-2E53-44E3-A869-769A562F949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B374-F7EF-4FE0-8FB4-CA670FF99F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6F17-B34C-4B65-9FE1-E35D48516FA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59F5-494B-4180-8405-3F1573CC60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92E3-AA27-42E3-BC35-33F59B1971E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B974-A43B-4D01-A2E6-80D1B2318C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EDC1-BBB6-4AD3-A792-0CE42E80CA7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1A1F-C8A1-4403-9BC9-C33C9E23BE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03F9-ACA6-4D39-99B5-A3AEF666BD1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6C70-17A9-44B4-8C1B-8E808A71F6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BA8020E-CCD4-4D45-A2A6-E7B2D0FEEA5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4F7A13E-658F-4FCD-8D70-60402BD7AF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ADC4-63FF-4934-835D-9793B5DA2CE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1C7C-672C-4861-ADE5-C6DF42EDFE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0394-80A8-4194-8D44-7FA5365C546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2E69-D5A3-4B36-9776-9BC338E8D8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D3DE-5052-4AEB-8AE4-AB0783944EB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FCA9-1C16-41F4-AAE3-F4C260D8D1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4EF2-FE62-42B3-B1DF-E9269B03A8F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ABB2-11D3-4BBC-BE55-8ED0D0F0B1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6A0C-C68D-44F4-954A-6065653F07D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285A-9EA3-40A0-B946-68EAD19086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0112-80C3-45C9-A5BC-ED51DEB2DE8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DE9D-23E6-40A5-B0BB-90612DD043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4B61778-7F30-4227-B405-D17B8BB86EC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006BECF-57BB-4AEA-9763-32CD9AD93B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01CC-A1E2-4EEA-8FC8-1455D142698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6C1D8E9-EDB8-4CCD-9D69-F06D9400A8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1DF2F87-4507-44A3-8CB4-1F5122B210E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A867410-9026-43E8-A292-56C5B419B8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oonlight title.png"/>
          <p:cNvPicPr>
            <a:picLocks noChangeAspect="1"/>
          </p:cNvPicPr>
          <p:nvPr/>
        </p:nvPicPr>
        <p:blipFill>
          <a:blip r:embed="rId2"/>
          <a:srcRect l="6766" r="4150" b="4117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/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8413"/>
            <a:ext cx="2133600" cy="182562"/>
          </a:xfrm>
        </p:spPr>
        <p:txBody>
          <a:bodyPr/>
          <a:lstStyle>
            <a:lvl1pPr algn="r"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D1D1585-A3AD-4598-A4CB-52092550A63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3675"/>
            <a:ext cx="2895600" cy="18415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25"/>
            <a:ext cx="1066800" cy="2159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A878335-F2D5-48F7-A5B0-4CC9985E08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0F92-E626-4D61-AC76-285C415F425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2376-0EB8-478B-BB1B-541EE51FC1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/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EA2B-74D0-4CD7-A716-A5A7BBDB7CD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BD82-77A2-4F29-A14D-64F518B70A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EB68-EC01-4803-A334-2D34FD2E0D0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9D08-D131-4523-94DB-C59417A7B4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A754-1173-4B78-B678-D9308E13F38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244C-D339-4450-82FB-0D2891A766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562C-2C96-44E7-B966-9F0C2A75E02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CC30-9D62-4385-9F70-6D90016A5A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ADA7-27CD-483A-BD88-B087FF69B32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9C63-68E1-44CC-8631-66C898A2C4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3A50-9BEF-4525-A081-62A4D3A346E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7522-50B6-4F2E-B71D-E2E73E946F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9E0A-6106-40FC-A6D0-6B81ECA5E9F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B069-1019-4155-BDB4-BE83E4221F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2108-49AD-457F-987D-E3E14D987F6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92AA-491C-4114-9E9F-4DFC1E032F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E7A4-C4A6-4EE1-A13C-487C7488532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9ACD-FF95-4D2D-88AE-CD1376E672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2BD0-3B21-4B43-BB92-70A914415A5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82B5-98EA-435A-8882-4C18F0BF2D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08A6-D3B6-4C6A-B8C2-7F90B2B0C15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1002-5B53-41E6-AFCA-EEA0B69964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A900-0CA5-4CE8-A9F5-8A80989D123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86F7-46DC-429B-ABB9-D694004955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9963-23BA-4B61-994E-32A08D116FB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55E-4637-4C6E-B5EE-3A3DEBFCCA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CC25-2A81-4F67-B82C-D70D60E5040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5C96-9C11-436E-9022-9DE4D41E38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D863-6F31-42D5-AC36-D878912E39F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3BC93-2AC9-4B8C-9B70-D401984C54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D793-A0EC-4C51-B136-E0E4ACAAFF4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A345-5A77-42F3-B02A-ADB62BE6C0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0538-48E1-4AEB-9AD0-F4715742881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92B6F-387A-4188-908D-A4EC7F6F5B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C112-F478-4C70-9AED-96A0642EE3D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AD5C-A867-41BF-AAFF-92588D115D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92A1-A66B-45FB-BB63-854500B7BBF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B626-47DF-463E-899E-9DB2AA2B13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744C-2204-4FA7-BD66-8A58AF379FA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6873-7156-411B-AD61-9E8C5DCD3E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A37-C3BA-4170-BF8F-E32D19627DB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AD47-A73F-4E18-8874-1DD1A5265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349A-85EE-430D-87B2-8F9E48E395B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94C0-06CE-4117-A69D-6099C06348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942138" y="5105400"/>
            <a:ext cx="2238375" cy="2005013"/>
            <a:chOff x="2810256" y="4943398"/>
            <a:chExt cx="2238442" cy="2005669"/>
          </a:xfrm>
        </p:grpSpPr>
        <p:sp>
          <p:nvSpPr>
            <p:cNvPr id="6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/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9388"/>
            <a:ext cx="2133600" cy="2555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8E68BA0-3196-414F-839B-7F4B4FFC517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4275"/>
            <a:ext cx="2895600" cy="2555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190B-4BC1-451C-B062-D8A85B517C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9542-4D9E-4608-8670-E303FE74F26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F03D-D9FC-4A9E-B2C6-A796D7243E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/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6213"/>
            <a:ext cx="2133600" cy="2555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8E7246F-C615-470D-850C-AEDB21D1609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100"/>
            <a:ext cx="2895600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3EDD-E9FA-492D-BC58-5F84EABA1C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B1A0-D611-4CD9-B7CF-36A516F7D38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9087-E076-431D-B53B-829126491B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E859-F925-4B24-9AFC-79F57D8B1B0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2532-EC35-4DCA-AF94-7EC47BC67E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7947-BB9F-45F7-B4B6-8AC7B1B5D31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A95C-E1BD-4342-9B51-C49BB6D3A3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39013" y="5311775"/>
            <a:ext cx="1838325" cy="1533525"/>
            <a:chOff x="7339001" y="5311513"/>
            <a:chExt cx="1837944" cy="1533602"/>
          </a:xfrm>
        </p:grpSpPr>
        <p:sp>
          <p:nvSpPr>
            <p:cNvPr id="4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5F6D-7281-480C-A030-FC5DD5BC94F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B980-D735-4216-B36D-918315F9C4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39013" y="5311775"/>
            <a:ext cx="1838325" cy="1533525"/>
            <a:chOff x="7339001" y="5311513"/>
            <a:chExt cx="1837944" cy="1533602"/>
          </a:xfrm>
        </p:grpSpPr>
        <p:sp>
          <p:nvSpPr>
            <p:cNvPr id="3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8F1D-746C-483F-95A4-3EA4E2E3523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C98F-70D3-4115-9DE8-B71ADD3767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54AA-D76D-4D3A-AF5D-7667774769E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1C1-3875-4E46-A2C6-2AA6F46B4A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FD1F-B7D1-4BDB-8962-3B165D474C4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957A-54B6-4CAF-80AE-071DDE4D2C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3B25-46F3-4E4E-A46A-384836087BC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16A8-71CD-4181-AB7C-B0CE83F715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7FAD-9705-439D-AD66-90C5C562086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7DA1-2E34-425C-A078-6C8FFB4480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FCBE-1513-44FA-B807-247B5542626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86EB-C3FF-497C-9F61-DEF0EDF29D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8E3B-F8BA-4A8E-93F4-F8871EA045E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B5C7-7AB9-4DF1-B2C5-C6BB62FC88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ADA1-B142-4171-9DD2-E44C1886966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EA1F-CC53-4F24-8DDF-804C6C04FF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749A-01A0-4476-9B5C-82CDC75F939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D3D6-3CF6-43E6-B5E9-A33C68DBBB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231C-E6AE-4AC3-98A9-3F3262EF7BB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2230-58D7-4404-B4BC-9D52666792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498D-3588-4226-9F32-D2CBDB5D984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D64B-D554-4445-9398-7911EABA45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430C-468C-436B-90D5-872E0D80D3F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AEB2-A652-412B-B5F1-1ADB855E64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6406-8A86-42CB-93E6-0E393480858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9BF6-108C-4716-846F-5D35C389B3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0A11-7450-4A3A-B0C4-39BE4A97561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64B3-20B9-4095-BEE7-CA705022E9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968A-7BF2-4E71-9698-1AD9B7893D5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1C14-4E5C-4A68-9B91-C39BC22F9A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ED37-D407-4C4F-B08A-397F1F89333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316C-DDC0-48D0-95DF-65048B2995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B93B-CB01-493B-A701-CB4097F314C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6779-AC30-470E-82D6-BA8B4D363F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013A-E59B-4EF9-B82C-3CBEF1971E2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B73-5CBB-47BD-AE91-01B34D8AA9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6E95-ED7E-4D8E-964D-017E0C6B3C8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DAF-DBE1-401D-85CF-986E19849B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699B-F529-4B45-9CA1-324A63406CE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8A39-F6D8-4EF2-8829-78B9C4778A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4182-C8AF-4315-A2F2-6A17173A2CF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6550-D456-4384-88F8-DB8A7D6DCB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6D73-B728-4A5A-869E-47EFF4A3FF69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AA74-4946-46B5-8FF5-B67EDC7C35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42EC-4127-4A5E-AA64-63479B6DB94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BED8-A423-4B45-ABAB-E5A5B40072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37CB-BD3A-4B04-A2A2-8888C002E83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4231-74F8-44E7-AE78-5C74B91AD9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4772-14BD-4490-9DBC-AFF08E8462F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C325-D896-4A6D-8A17-0A87D784A6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F50B-60A1-4C04-8400-430C9AF3228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DCC2-192D-4035-8F33-79A92E60EF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05EA-091E-42E4-959D-6FE174F01C0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9348-28A1-48BA-BE58-5AB3E52954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BBB2-95CC-459E-9508-D6B994F3CAC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B034-C56E-4510-9477-D6A022A209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510E-D472-401F-A356-CBC197A7724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32A2-EDE1-4E78-8B6E-171DCFF7A4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AAEA0B-4735-41C6-A9FE-B9ED387309A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4D59E0E-F52E-4810-883F-45CE76074C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A31B-B17B-4853-954C-E5AF6456B49B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5D9-63CA-4351-A189-F623259919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E1C8-A6EA-4D7A-B447-181E5AB4EBF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099A-C380-47AF-AF26-5A4B4F699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8E10-EE95-4AD5-B9FD-32214612818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E528-EFBE-45E3-91B3-11FEA2F19A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19A7-1F24-48FE-AE1F-58D51C67593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4D37-EB69-4676-81A6-B14A4254C0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>
              <a:cxn ang="0">
                <a:pos x="338412" y="443436"/>
              </a:cxn>
              <a:cxn ang="0">
                <a:pos x="457051" y="488168"/>
              </a:cxn>
              <a:cxn ang="0">
                <a:pos x="141977" y="301459"/>
              </a:cxn>
              <a:cxn ang="0">
                <a:pos x="1075528" y="637925"/>
              </a:cxn>
              <a:cxn ang="0">
                <a:pos x="35008" y="156564"/>
              </a:cxn>
              <a:cxn ang="0">
                <a:pos x="26256" y="137115"/>
              </a:cxn>
              <a:cxn ang="0">
                <a:pos x="1235982" y="670016"/>
              </a:cxn>
              <a:cxn ang="0">
                <a:pos x="1229174" y="655429"/>
              </a:cxn>
              <a:cxn ang="0">
                <a:pos x="1048299" y="592221"/>
              </a:cxn>
              <a:cxn ang="0">
                <a:pos x="1234036" y="618476"/>
              </a:cxn>
              <a:cxn ang="0">
                <a:pos x="14587" y="105024"/>
              </a:cxn>
              <a:cxn ang="0">
                <a:pos x="2917" y="9724"/>
              </a:cxn>
              <a:cxn ang="0">
                <a:pos x="9725" y="44732"/>
              </a:cxn>
              <a:cxn ang="0">
                <a:pos x="23339" y="100162"/>
              </a:cxn>
              <a:cxn ang="0">
                <a:pos x="59319" y="179902"/>
              </a:cxn>
              <a:cxn ang="0">
                <a:pos x="142950" y="282982"/>
              </a:cxn>
              <a:cxn ang="0">
                <a:pos x="220746" y="352026"/>
              </a:cxn>
              <a:cxn ang="0">
                <a:pos x="282010" y="393841"/>
              </a:cxn>
              <a:cxn ang="0">
                <a:pos x="414263" y="467747"/>
              </a:cxn>
              <a:cxn ang="0">
                <a:pos x="480389" y="499838"/>
              </a:cxn>
              <a:cxn ang="0">
                <a:pos x="565965" y="532901"/>
              </a:cxn>
              <a:cxn ang="0">
                <a:pos x="684604" y="565964"/>
              </a:cxn>
              <a:cxn ang="0">
                <a:pos x="969531" y="621394"/>
              </a:cxn>
              <a:cxn ang="0">
                <a:pos x="1243275" y="638898"/>
              </a:cxn>
              <a:cxn ang="0">
                <a:pos x="1106646" y="640843"/>
              </a:cxn>
              <a:cxn ang="0">
                <a:pos x="1028850" y="635008"/>
              </a:cxn>
              <a:cxn ang="0">
                <a:pos x="949110" y="628201"/>
              </a:cxn>
              <a:cxn ang="0">
                <a:pos x="908267" y="623339"/>
              </a:cxn>
              <a:cxn ang="0">
                <a:pos x="814912" y="605834"/>
              </a:cxn>
              <a:cxn ang="0">
                <a:pos x="781848" y="599027"/>
              </a:cxn>
              <a:cxn ang="0">
                <a:pos x="727392" y="588331"/>
              </a:cxn>
              <a:cxn ang="0">
                <a:pos x="682659" y="574716"/>
              </a:cxn>
              <a:cxn ang="0">
                <a:pos x="641816" y="564992"/>
              </a:cxn>
              <a:cxn ang="0">
                <a:pos x="595139" y="553323"/>
              </a:cxn>
              <a:cxn ang="0">
                <a:pos x="554296" y="538735"/>
              </a:cxn>
              <a:cxn ang="0">
                <a:pos x="526095" y="529011"/>
              </a:cxn>
              <a:cxn ang="0">
                <a:pos x="494004" y="517342"/>
              </a:cxn>
              <a:cxn ang="0">
                <a:pos x="448299" y="498865"/>
              </a:cxn>
              <a:cxn ang="0">
                <a:pos x="423015" y="486223"/>
              </a:cxn>
              <a:cxn ang="0">
                <a:pos x="391897" y="469692"/>
              </a:cxn>
              <a:cxn ang="0">
                <a:pos x="353971" y="450243"/>
              </a:cxn>
              <a:cxn ang="0">
                <a:pos x="327715" y="436628"/>
              </a:cxn>
              <a:cxn ang="0">
                <a:pos x="293679" y="415235"/>
              </a:cxn>
              <a:cxn ang="0">
                <a:pos x="241167" y="380227"/>
              </a:cxn>
              <a:cxn ang="0">
                <a:pos x="211021" y="360777"/>
              </a:cxn>
              <a:cxn ang="0">
                <a:pos x="148785" y="308265"/>
              </a:cxn>
              <a:cxn ang="0">
                <a:pos x="135170" y="292706"/>
              </a:cxn>
              <a:cxn ang="0">
                <a:pos x="132253" y="287844"/>
              </a:cxn>
              <a:cxn ang="0">
                <a:pos x="122529" y="279092"/>
              </a:cxn>
              <a:cxn ang="0">
                <a:pos x="108914" y="266451"/>
              </a:cxn>
              <a:cxn ang="0">
                <a:pos x="91410" y="243111"/>
              </a:cxn>
              <a:cxn ang="0">
                <a:pos x="84603" y="234359"/>
              </a:cxn>
              <a:cxn ang="0">
                <a:pos x="70016" y="215883"/>
              </a:cxn>
              <a:cxn ang="0">
                <a:pos x="63209" y="199351"/>
              </a:cxn>
              <a:cxn ang="0">
                <a:pos x="46678" y="175040"/>
              </a:cxn>
              <a:cxn ang="0">
                <a:pos x="36953" y="160453"/>
              </a:cxn>
              <a:cxn ang="0">
                <a:pos x="34036" y="143921"/>
              </a:cxn>
              <a:cxn ang="0">
                <a:pos x="16532" y="101134"/>
              </a:cxn>
              <a:cxn ang="0">
                <a:pos x="4863" y="50566"/>
              </a:cxn>
              <a:cxn ang="0">
                <a:pos x="1884" y="303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>
              <a:cxn ang="0">
                <a:pos x="14586" y="108914"/>
              </a:cxn>
              <a:cxn ang="0">
                <a:pos x="32090" y="149757"/>
              </a:cxn>
              <a:cxn ang="0">
                <a:pos x="36953" y="159481"/>
              </a:cxn>
              <a:cxn ang="0">
                <a:pos x="49595" y="184765"/>
              </a:cxn>
              <a:cxn ang="0">
                <a:pos x="1137764" y="708915"/>
              </a:cxn>
              <a:cxn ang="0">
                <a:pos x="1226257" y="630147"/>
              </a:cxn>
              <a:cxn ang="0">
                <a:pos x="1058996" y="577635"/>
              </a:cxn>
              <a:cxn ang="0">
                <a:pos x="1287522" y="637927"/>
              </a:cxn>
              <a:cxn ang="0">
                <a:pos x="909238" y="622367"/>
              </a:cxn>
              <a:cxn ang="0">
                <a:pos x="244084" y="368557"/>
              </a:cxn>
              <a:cxn ang="0">
                <a:pos x="334521" y="440519"/>
              </a:cxn>
              <a:cxn ang="0">
                <a:pos x="439546" y="492059"/>
              </a:cxn>
              <a:cxn ang="0">
                <a:pos x="392869" y="470665"/>
              </a:cxn>
              <a:cxn ang="0">
                <a:pos x="367585" y="458995"/>
              </a:cxn>
              <a:cxn ang="0">
                <a:pos x="347164" y="447326"/>
              </a:cxn>
              <a:cxn ang="0">
                <a:pos x="306320" y="424960"/>
              </a:cxn>
              <a:cxn ang="0">
                <a:pos x="270340" y="402593"/>
              </a:cxn>
              <a:cxn ang="0">
                <a:pos x="225607" y="371475"/>
              </a:cxn>
              <a:cxn ang="0">
                <a:pos x="195461" y="349109"/>
              </a:cxn>
              <a:cxn ang="0">
                <a:pos x="141977" y="300486"/>
              </a:cxn>
              <a:cxn ang="0">
                <a:pos x="140032" y="290762"/>
              </a:cxn>
              <a:cxn ang="0">
                <a:pos x="129335" y="285899"/>
              </a:cxn>
              <a:cxn ang="0">
                <a:pos x="113776" y="273258"/>
              </a:cxn>
              <a:cxn ang="0">
                <a:pos x="104051" y="260616"/>
              </a:cxn>
              <a:cxn ang="0">
                <a:pos x="89465" y="243112"/>
              </a:cxn>
              <a:cxn ang="0">
                <a:pos x="74878" y="224635"/>
              </a:cxn>
              <a:cxn ang="0">
                <a:pos x="67098" y="206159"/>
              </a:cxn>
              <a:cxn ang="0">
                <a:pos x="54457" y="189627"/>
              </a:cxn>
              <a:cxn ang="0">
                <a:pos x="42787" y="171151"/>
              </a:cxn>
              <a:cxn ang="0">
                <a:pos x="36953" y="155592"/>
              </a:cxn>
              <a:cxn ang="0">
                <a:pos x="28200" y="130308"/>
              </a:cxn>
              <a:cxn ang="0">
                <a:pos x="7779" y="70016"/>
              </a:cxn>
              <a:cxn ang="0">
                <a:pos x="4862" y="34035"/>
              </a:cxn>
              <a:cxn ang="0">
                <a:pos x="1944" y="13614"/>
              </a:cxn>
              <a:cxn ang="0">
                <a:pos x="5834" y="40843"/>
              </a:cxn>
              <a:cxn ang="0">
                <a:pos x="32091" y="123501"/>
              </a:cxn>
              <a:cxn ang="0">
                <a:pos x="70015" y="194489"/>
              </a:cxn>
              <a:cxn ang="0">
                <a:pos x="165316" y="303404"/>
              </a:cxn>
              <a:cxn ang="0">
                <a:pos x="241795" y="366956"/>
              </a:cxn>
              <a:cxn ang="0">
                <a:pos x="304375" y="407455"/>
              </a:cxn>
              <a:cxn ang="0">
                <a:pos x="430794" y="475527"/>
              </a:cxn>
              <a:cxn ang="0">
                <a:pos x="487196" y="502755"/>
              </a:cxn>
              <a:cxn ang="0">
                <a:pos x="570826" y="533874"/>
              </a:cxn>
              <a:cxn ang="0">
                <a:pos x="819773" y="596111"/>
              </a:cxn>
              <a:cxn ang="0">
                <a:pos x="971475" y="621395"/>
              </a:cxn>
              <a:cxn ang="0">
                <a:pos x="1243761" y="639871"/>
              </a:cxn>
              <a:cxn ang="0">
                <a:pos x="1088169" y="637926"/>
              </a:cxn>
              <a:cxn ang="0">
                <a:pos x="1028849" y="635009"/>
              </a:cxn>
              <a:cxn ang="0">
                <a:pos x="947164" y="628202"/>
              </a:cxn>
              <a:cxn ang="0">
                <a:pos x="911183" y="621395"/>
              </a:cxn>
              <a:cxn ang="0">
                <a:pos x="807131" y="603891"/>
              </a:cxn>
              <a:cxn ang="0">
                <a:pos x="771151" y="597084"/>
              </a:cxn>
              <a:cxn ang="0">
                <a:pos x="708914" y="582497"/>
              </a:cxn>
              <a:cxn ang="0">
                <a:pos x="670989" y="573745"/>
              </a:cxn>
              <a:cxn ang="0">
                <a:pos x="633063" y="564021"/>
              </a:cxn>
              <a:cxn ang="0">
                <a:pos x="587358" y="549433"/>
              </a:cxn>
              <a:cxn ang="0">
                <a:pos x="554295" y="538736"/>
              </a:cxn>
              <a:cxn ang="0">
                <a:pos x="526094" y="529011"/>
              </a:cxn>
              <a:cxn ang="0">
                <a:pos x="494003" y="517342"/>
              </a:cxn>
              <a:cxn ang="0">
                <a:pos x="448298" y="498866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CE5E-A5BD-48CE-A437-64469588751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6480-0992-4493-B2DA-A1662B3774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9059-5064-40F3-9D3E-6DA6C9CE5DCA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72BA-C617-4607-BFDE-D9D58E7C81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5424-6A6A-4631-8504-87B4A71A3D5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AD96-5476-45E0-B60E-D53A1E9103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7A63-B6CC-4A29-8B1C-8ACEE8C936F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A013-730B-41C2-9E4C-68FAAB409C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4EC3-F35C-48AF-AE60-B8021CD5625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2A12-2A91-4268-8F99-C0517BDC56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9658-A8C5-42E8-8973-34F0AD09832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32CE-59DB-4BBD-8832-A41DE49EAB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3707-51BF-4F6A-AA1C-77BABD5A241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3CEF-C4A2-409E-A1A8-19828ACEA4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7056-EC67-43B2-91A2-F055C03E9C8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EE4D-0196-449D-B6CB-B186A555D5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AD2C-4918-4E6A-BAEA-90106D1A8C3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E21A-2E2A-46FC-9499-20AFEA3C65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E2DE-CEAE-4260-AB91-8C85EFF0C88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23D8F-D89C-4D35-92A9-8F2E5ADA8A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D5E8-EA93-47BD-99A0-2E235C9399E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BB2B-735F-4AC1-B11A-C487DA6FED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9564-C722-4580-A631-2BE79F5DCB2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CD40-EF7A-4AE9-ABED-9FFFF843CF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A97E6-3541-4131-B19D-E74DFD8323E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369E-0FA1-4073-93D6-7291D9AFE7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40CF-594A-407B-94FA-525181B3A89E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4E02-0F7D-441F-8E24-D02F7B0C7B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A8CB-59FB-4FF0-A6EE-7F73A05DD90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C834-10B4-45BF-9BDF-71A0E5DE86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906A-B019-4AE8-8721-43957C1ADAF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D26E-F2CD-4311-B46A-5896AF0238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D12A-A7C8-4403-A103-2B516A5DB724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9FEB-D874-4FDF-8B72-EEC243D7F1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3B44-CF6D-45B2-A7AF-9765D1B21468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C753-7587-4B90-8591-D7BD95C522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2D4F-C967-4338-A51A-B52DF763010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C866-F9C2-42F6-BF67-BC70B956D5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24.wmf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F167C-E1FE-4943-9641-BEA72AB0670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0CCE3-CE78-45F2-B7B4-A34EDAF2C2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08950B-7162-4186-B25C-7EC76B24DB0C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3E614-D645-4381-8B56-0E4C1D8169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132" r:id="rId2"/>
    <p:sldLayoutId id="2147484133" r:id="rId3"/>
    <p:sldLayoutId id="2147484052" r:id="rId4"/>
    <p:sldLayoutId id="2147484053" r:id="rId5"/>
    <p:sldLayoutId id="2147484054" r:id="rId6"/>
    <p:sldLayoutId id="2147484134" r:id="rId7"/>
    <p:sldLayoutId id="2147484055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056" r:id="rId15"/>
    <p:sldLayoutId id="2147484057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fontAlgn="base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fontAlgn="base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270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0BBED8-1CFE-4F8F-B6E3-1D8BC0CBFA2F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68BB1-1EA8-4D23-898B-12C1D8CD13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058" r:id="rId6"/>
    <p:sldLayoutId id="2147484059" r:id="rId7"/>
    <p:sldLayoutId id="2147484146" r:id="rId8"/>
    <p:sldLayoutId id="2147484147" r:id="rId9"/>
    <p:sldLayoutId id="2147484060" r:id="rId10"/>
    <p:sldLayoutId id="2147484061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CF72B-FB34-41AB-AFF2-D4E978D52F61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48BA1-13D3-4B6B-9588-69D92AB06D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F7356C-A03D-45A0-B64C-1406AE60AB5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952159-A7DE-4C52-8C9F-448D06AA74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C934C-847D-42A6-9FD3-8DE15AE996B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1F9B12-1C2D-42F3-8459-4850FFC9E0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0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fontAlgn="base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fontAlgn="base">
        <a:spcBef>
          <a:spcPts val="10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fontAlgn="base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fontAlgn="base">
        <a:spcBef>
          <a:spcPts val="1000"/>
        </a:spcBef>
        <a:spcAft>
          <a:spcPct val="0"/>
        </a:spcAft>
        <a:buFont typeface="Wingdings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363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CD8A8A-27AA-4EF6-953E-895D0C7F9D0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31640-3030-4397-82EC-6E9D75E872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171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38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63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B7290-249B-4F2E-8DAA-B0F092CE837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71611-D698-4654-B9B5-57725573A2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639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084" r:id="rId2"/>
    <p:sldLayoutId id="2147484173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174" r:id="rId9"/>
    <p:sldLayoutId id="2147484090" r:id="rId10"/>
    <p:sldLayoutId id="21474840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7416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7424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425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40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435366 w 750"/>
                    <a:gd name="T1" fmla="*/ 373732 h 856"/>
                    <a:gd name="T2" fmla="*/ 381601 w 750"/>
                    <a:gd name="T3" fmla="*/ 344883 h 856"/>
                    <a:gd name="T4" fmla="*/ 321279 w 750"/>
                    <a:gd name="T5" fmla="*/ 314722 h 856"/>
                    <a:gd name="T6" fmla="*/ 322591 w 750"/>
                    <a:gd name="T7" fmla="*/ 249155 h 856"/>
                    <a:gd name="T8" fmla="*/ 478641 w 750"/>
                    <a:gd name="T9" fmla="*/ 239975 h 856"/>
                    <a:gd name="T10" fmla="*/ 487820 w 750"/>
                    <a:gd name="T11" fmla="*/ 200635 h 856"/>
                    <a:gd name="T12" fmla="*/ 490443 w 750"/>
                    <a:gd name="T13" fmla="*/ 149493 h 856"/>
                    <a:gd name="T14" fmla="*/ 483886 w 750"/>
                    <a:gd name="T15" fmla="*/ 135068 h 856"/>
                    <a:gd name="T16" fmla="*/ 441923 w 750"/>
                    <a:gd name="T17" fmla="*/ 114087 h 856"/>
                    <a:gd name="T18" fmla="*/ 382912 w 750"/>
                    <a:gd name="T19" fmla="*/ 186210 h 856"/>
                    <a:gd name="T20" fmla="*/ 361931 w 750"/>
                    <a:gd name="T21" fmla="*/ 200635 h 856"/>
                    <a:gd name="T22" fmla="*/ 260957 w 750"/>
                    <a:gd name="T23" fmla="*/ 258334 h 856"/>
                    <a:gd name="T24" fmla="*/ 258335 w 750"/>
                    <a:gd name="T25" fmla="*/ 139002 h 856"/>
                    <a:gd name="T26" fmla="*/ 260957 w 750"/>
                    <a:gd name="T27" fmla="*/ 112775 h 856"/>
                    <a:gd name="T28" fmla="*/ 260957 w 750"/>
                    <a:gd name="T29" fmla="*/ 57699 h 856"/>
                    <a:gd name="T30" fmla="*/ 251778 w 750"/>
                    <a:gd name="T31" fmla="*/ 0 h 856"/>
                    <a:gd name="T32" fmla="*/ 233419 w 750"/>
                    <a:gd name="T33" fmla="*/ 30161 h 856"/>
                    <a:gd name="T34" fmla="*/ 230797 w 750"/>
                    <a:gd name="T35" fmla="*/ 70812 h 856"/>
                    <a:gd name="T36" fmla="*/ 233419 w 750"/>
                    <a:gd name="T37" fmla="*/ 131134 h 856"/>
                    <a:gd name="T38" fmla="*/ 237353 w 750"/>
                    <a:gd name="T39" fmla="*/ 198013 h 856"/>
                    <a:gd name="T40" fmla="*/ 179654 w 750"/>
                    <a:gd name="T41" fmla="*/ 230796 h 856"/>
                    <a:gd name="T42" fmla="*/ 94417 w 750"/>
                    <a:gd name="T43" fmla="*/ 99662 h 856"/>
                    <a:gd name="T44" fmla="*/ 55076 w 750"/>
                    <a:gd name="T45" fmla="*/ 111464 h 856"/>
                    <a:gd name="T46" fmla="*/ 9179 w 750"/>
                    <a:gd name="T47" fmla="*/ 135068 h 856"/>
                    <a:gd name="T48" fmla="*/ 1311 w 750"/>
                    <a:gd name="T49" fmla="*/ 145559 h 856"/>
                    <a:gd name="T50" fmla="*/ 45897 w 750"/>
                    <a:gd name="T51" fmla="*/ 182276 h 856"/>
                    <a:gd name="T52" fmla="*/ 74747 w 750"/>
                    <a:gd name="T53" fmla="*/ 199324 h 856"/>
                    <a:gd name="T54" fmla="*/ 110153 w 750"/>
                    <a:gd name="T55" fmla="*/ 216371 h 856"/>
                    <a:gd name="T56" fmla="*/ 194079 w 750"/>
                    <a:gd name="T57" fmla="*/ 262268 h 856"/>
                    <a:gd name="T58" fmla="*/ 142936 w 750"/>
                    <a:gd name="T59" fmla="*/ 326524 h 856"/>
                    <a:gd name="T60" fmla="*/ 10491 w 750"/>
                    <a:gd name="T61" fmla="*/ 329147 h 856"/>
                    <a:gd name="T62" fmla="*/ 3934 w 750"/>
                    <a:gd name="T63" fmla="*/ 361930 h 856"/>
                    <a:gd name="T64" fmla="*/ 1311 w 750"/>
                    <a:gd name="T65" fmla="*/ 411761 h 856"/>
                    <a:gd name="T66" fmla="*/ 6557 w 750"/>
                    <a:gd name="T67" fmla="*/ 426186 h 856"/>
                    <a:gd name="T68" fmla="*/ 48520 w 750"/>
                    <a:gd name="T69" fmla="*/ 448479 h 856"/>
                    <a:gd name="T70" fmla="*/ 107530 w 750"/>
                    <a:gd name="T71" fmla="*/ 376355 h 856"/>
                    <a:gd name="T72" fmla="*/ 128512 w 750"/>
                    <a:gd name="T73" fmla="*/ 361930 h 856"/>
                    <a:gd name="T74" fmla="*/ 230797 w 750"/>
                    <a:gd name="T75" fmla="*/ 304231 h 856"/>
                    <a:gd name="T76" fmla="*/ 232108 w 750"/>
                    <a:gd name="T77" fmla="*/ 422252 h 856"/>
                    <a:gd name="T78" fmla="*/ 230797 w 750"/>
                    <a:gd name="T79" fmla="*/ 449790 h 856"/>
                    <a:gd name="T80" fmla="*/ 199324 w 750"/>
                    <a:gd name="T81" fmla="*/ 535027 h 856"/>
                    <a:gd name="T82" fmla="*/ 237353 w 750"/>
                    <a:gd name="T83" fmla="*/ 561254 h 856"/>
                    <a:gd name="T84" fmla="*/ 253089 w 750"/>
                    <a:gd name="T85" fmla="*/ 558631 h 856"/>
                    <a:gd name="T86" fmla="*/ 259646 w 750"/>
                    <a:gd name="T87" fmla="*/ 491753 h 856"/>
                    <a:gd name="T88" fmla="*/ 326525 w 750"/>
                    <a:gd name="T89" fmla="*/ 503555 h 856"/>
                    <a:gd name="T90" fmla="*/ 255712 w 750"/>
                    <a:gd name="T91" fmla="*/ 393402 h 856"/>
                    <a:gd name="T92" fmla="*/ 285873 w 750"/>
                    <a:gd name="T93" fmla="*/ 317345 h 856"/>
                    <a:gd name="T94" fmla="*/ 369799 w 750"/>
                    <a:gd name="T95" fmla="*/ 368487 h 856"/>
                    <a:gd name="T96" fmla="*/ 402583 w 750"/>
                    <a:gd name="T97" fmla="*/ 389468 h 856"/>
                    <a:gd name="T98" fmla="*/ 431432 w 750"/>
                    <a:gd name="T99" fmla="*/ 406516 h 856"/>
                    <a:gd name="T100" fmla="*/ 489131 w 750"/>
                    <a:gd name="T101" fmla="*/ 417006 h 856"/>
                    <a:gd name="T102" fmla="*/ 445857 w 750"/>
                    <a:gd name="T103" fmla="*/ 380289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7441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340511 w 750"/>
                    <a:gd name="T1" fmla="*/ 292305 h 856"/>
                    <a:gd name="T2" fmla="*/ 298460 w 750"/>
                    <a:gd name="T3" fmla="*/ 269742 h 856"/>
                    <a:gd name="T4" fmla="*/ 251280 w 750"/>
                    <a:gd name="T5" fmla="*/ 246152 h 856"/>
                    <a:gd name="T6" fmla="*/ 252306 w 750"/>
                    <a:gd name="T7" fmla="*/ 194870 h 856"/>
                    <a:gd name="T8" fmla="*/ 374357 w 750"/>
                    <a:gd name="T9" fmla="*/ 187691 h 856"/>
                    <a:gd name="T10" fmla="*/ 381536 w 750"/>
                    <a:gd name="T11" fmla="*/ 156922 h 856"/>
                    <a:gd name="T12" fmla="*/ 383587 w 750"/>
                    <a:gd name="T13" fmla="*/ 116922 h 856"/>
                    <a:gd name="T14" fmla="*/ 378459 w 750"/>
                    <a:gd name="T15" fmla="*/ 105640 h 856"/>
                    <a:gd name="T16" fmla="*/ 345639 w 750"/>
                    <a:gd name="T17" fmla="*/ 89230 h 856"/>
                    <a:gd name="T18" fmla="*/ 299485 w 750"/>
                    <a:gd name="T19" fmla="*/ 145640 h 856"/>
                    <a:gd name="T20" fmla="*/ 283075 w 750"/>
                    <a:gd name="T21" fmla="*/ 156922 h 856"/>
                    <a:gd name="T22" fmla="*/ 204101 w 750"/>
                    <a:gd name="T23" fmla="*/ 202050 h 856"/>
                    <a:gd name="T24" fmla="*/ 202050 w 750"/>
                    <a:gd name="T25" fmla="*/ 108717 h 856"/>
                    <a:gd name="T26" fmla="*/ 204101 w 750"/>
                    <a:gd name="T27" fmla="*/ 88204 h 856"/>
                    <a:gd name="T28" fmla="*/ 204101 w 750"/>
                    <a:gd name="T29" fmla="*/ 45128 h 856"/>
                    <a:gd name="T30" fmla="*/ 196922 w 750"/>
                    <a:gd name="T31" fmla="*/ 0 h 856"/>
                    <a:gd name="T32" fmla="*/ 182563 w 750"/>
                    <a:gd name="T33" fmla="*/ 23590 h 856"/>
                    <a:gd name="T34" fmla="*/ 180512 w 750"/>
                    <a:gd name="T35" fmla="*/ 55384 h 856"/>
                    <a:gd name="T36" fmla="*/ 182563 w 750"/>
                    <a:gd name="T37" fmla="*/ 102563 h 856"/>
                    <a:gd name="T38" fmla="*/ 185640 w 750"/>
                    <a:gd name="T39" fmla="*/ 154871 h 856"/>
                    <a:gd name="T40" fmla="*/ 140512 w 750"/>
                    <a:gd name="T41" fmla="*/ 180511 h 856"/>
                    <a:gd name="T42" fmla="*/ 73846 w 750"/>
                    <a:gd name="T43" fmla="*/ 77948 h 856"/>
                    <a:gd name="T44" fmla="*/ 43077 w 750"/>
                    <a:gd name="T45" fmla="*/ 87179 h 856"/>
                    <a:gd name="T46" fmla="*/ 7179 w 750"/>
                    <a:gd name="T47" fmla="*/ 105640 h 856"/>
                    <a:gd name="T48" fmla="*/ 1026 w 750"/>
                    <a:gd name="T49" fmla="*/ 113845 h 856"/>
                    <a:gd name="T50" fmla="*/ 35897 w 750"/>
                    <a:gd name="T51" fmla="*/ 142563 h 856"/>
                    <a:gd name="T52" fmla="*/ 58461 w 750"/>
                    <a:gd name="T53" fmla="*/ 155896 h 856"/>
                    <a:gd name="T54" fmla="*/ 86153 w 750"/>
                    <a:gd name="T55" fmla="*/ 169229 h 856"/>
                    <a:gd name="T56" fmla="*/ 151794 w 750"/>
                    <a:gd name="T57" fmla="*/ 205127 h 856"/>
                    <a:gd name="T58" fmla="*/ 111794 w 750"/>
                    <a:gd name="T59" fmla="*/ 255383 h 856"/>
                    <a:gd name="T60" fmla="*/ 8205 w 750"/>
                    <a:gd name="T61" fmla="*/ 257434 h 856"/>
                    <a:gd name="T62" fmla="*/ 3077 w 750"/>
                    <a:gd name="T63" fmla="*/ 283075 h 856"/>
                    <a:gd name="T64" fmla="*/ 1026 w 750"/>
                    <a:gd name="T65" fmla="*/ 322049 h 856"/>
                    <a:gd name="T66" fmla="*/ 5128 w 750"/>
                    <a:gd name="T67" fmla="*/ 333331 h 856"/>
                    <a:gd name="T68" fmla="*/ 37948 w 750"/>
                    <a:gd name="T69" fmla="*/ 350767 h 856"/>
                    <a:gd name="T70" fmla="*/ 84102 w 750"/>
                    <a:gd name="T71" fmla="*/ 294357 h 856"/>
                    <a:gd name="T72" fmla="*/ 100512 w 750"/>
                    <a:gd name="T73" fmla="*/ 283075 h 856"/>
                    <a:gd name="T74" fmla="*/ 180512 w 750"/>
                    <a:gd name="T75" fmla="*/ 237947 h 856"/>
                    <a:gd name="T76" fmla="*/ 181537 w 750"/>
                    <a:gd name="T77" fmla="*/ 330254 h 856"/>
                    <a:gd name="T78" fmla="*/ 180512 w 750"/>
                    <a:gd name="T79" fmla="*/ 351792 h 856"/>
                    <a:gd name="T80" fmla="*/ 155896 w 750"/>
                    <a:gd name="T81" fmla="*/ 418458 h 856"/>
                    <a:gd name="T82" fmla="*/ 185640 w 750"/>
                    <a:gd name="T83" fmla="*/ 438971 h 856"/>
                    <a:gd name="T84" fmla="*/ 197947 w 750"/>
                    <a:gd name="T85" fmla="*/ 436920 h 856"/>
                    <a:gd name="T86" fmla="*/ 203076 w 750"/>
                    <a:gd name="T87" fmla="*/ 384612 h 856"/>
                    <a:gd name="T88" fmla="*/ 255383 w 750"/>
                    <a:gd name="T89" fmla="*/ 393843 h 856"/>
                    <a:gd name="T90" fmla="*/ 199999 w 750"/>
                    <a:gd name="T91" fmla="*/ 307690 h 856"/>
                    <a:gd name="T92" fmla="*/ 223588 w 750"/>
                    <a:gd name="T93" fmla="*/ 248203 h 856"/>
                    <a:gd name="T94" fmla="*/ 289229 w 750"/>
                    <a:gd name="T95" fmla="*/ 288203 h 856"/>
                    <a:gd name="T96" fmla="*/ 314870 w 750"/>
                    <a:gd name="T97" fmla="*/ 304613 h 856"/>
                    <a:gd name="T98" fmla="*/ 337434 w 750"/>
                    <a:gd name="T99" fmla="*/ 317946 h 856"/>
                    <a:gd name="T100" fmla="*/ 382562 w 750"/>
                    <a:gd name="T101" fmla="*/ 326151 h 856"/>
                    <a:gd name="T102" fmla="*/ 348716 w 750"/>
                    <a:gd name="T103" fmla="*/ 297434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pSp>
            <p:nvGrpSpPr>
              <p:cNvPr id="17426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74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893936 w 760"/>
                    <a:gd name="T1" fmla="*/ 796119 h 870"/>
                    <a:gd name="T2" fmla="*/ 989036 w 760"/>
                    <a:gd name="T3" fmla="*/ 714605 h 870"/>
                    <a:gd name="T4" fmla="*/ 760797 w 760"/>
                    <a:gd name="T5" fmla="*/ 633092 h 870"/>
                    <a:gd name="T6" fmla="*/ 682000 w 760"/>
                    <a:gd name="T7" fmla="*/ 592335 h 870"/>
                    <a:gd name="T8" fmla="*/ 760797 w 760"/>
                    <a:gd name="T9" fmla="*/ 551578 h 870"/>
                    <a:gd name="T10" fmla="*/ 989036 w 760"/>
                    <a:gd name="T11" fmla="*/ 470064 h 870"/>
                    <a:gd name="T12" fmla="*/ 899371 w 760"/>
                    <a:gd name="T13" fmla="*/ 388550 h 870"/>
                    <a:gd name="T14" fmla="*/ 934693 w 760"/>
                    <a:gd name="T15" fmla="*/ 369530 h 870"/>
                    <a:gd name="T16" fmla="*/ 915673 w 760"/>
                    <a:gd name="T17" fmla="*/ 347793 h 870"/>
                    <a:gd name="T18" fmla="*/ 880351 w 760"/>
                    <a:gd name="T19" fmla="*/ 366813 h 870"/>
                    <a:gd name="T20" fmla="*/ 858614 w 760"/>
                    <a:gd name="T21" fmla="*/ 241825 h 870"/>
                    <a:gd name="T22" fmla="*/ 673849 w 760"/>
                    <a:gd name="T23" fmla="*/ 402135 h 870"/>
                    <a:gd name="T24" fmla="*/ 600486 w 760"/>
                    <a:gd name="T25" fmla="*/ 456478 h 870"/>
                    <a:gd name="T26" fmla="*/ 603203 w 760"/>
                    <a:gd name="T27" fmla="*/ 361378 h 870"/>
                    <a:gd name="T28" fmla="*/ 646677 w 760"/>
                    <a:gd name="T29" fmla="*/ 122271 h 870"/>
                    <a:gd name="T30" fmla="*/ 532558 w 760"/>
                    <a:gd name="T31" fmla="*/ 157594 h 870"/>
                    <a:gd name="T32" fmla="*/ 532558 w 760"/>
                    <a:gd name="T33" fmla="*/ 116837 h 870"/>
                    <a:gd name="T34" fmla="*/ 505386 w 760"/>
                    <a:gd name="T35" fmla="*/ 122271 h 870"/>
                    <a:gd name="T36" fmla="*/ 505386 w 760"/>
                    <a:gd name="T37" fmla="*/ 163028 h 870"/>
                    <a:gd name="T38" fmla="*/ 383116 w 760"/>
                    <a:gd name="T39" fmla="*/ 122271 h 870"/>
                    <a:gd name="T40" fmla="*/ 429307 w 760"/>
                    <a:gd name="T41" fmla="*/ 361378 h 870"/>
                    <a:gd name="T42" fmla="*/ 437458 w 760"/>
                    <a:gd name="T43" fmla="*/ 456478 h 870"/>
                    <a:gd name="T44" fmla="*/ 358661 w 760"/>
                    <a:gd name="T45" fmla="*/ 402135 h 870"/>
                    <a:gd name="T46" fmla="*/ 173896 w 760"/>
                    <a:gd name="T47" fmla="*/ 241825 h 870"/>
                    <a:gd name="T48" fmla="*/ 149442 w 760"/>
                    <a:gd name="T49" fmla="*/ 361378 h 870"/>
                    <a:gd name="T50" fmla="*/ 114120 w 760"/>
                    <a:gd name="T51" fmla="*/ 342359 h 870"/>
                    <a:gd name="T52" fmla="*/ 103251 w 760"/>
                    <a:gd name="T53" fmla="*/ 366813 h 870"/>
                    <a:gd name="T54" fmla="*/ 138574 w 760"/>
                    <a:gd name="T55" fmla="*/ 388550 h 870"/>
                    <a:gd name="T56" fmla="*/ 40757 w 760"/>
                    <a:gd name="T57" fmla="*/ 470064 h 870"/>
                    <a:gd name="T58" fmla="*/ 271713 w 760"/>
                    <a:gd name="T59" fmla="*/ 551578 h 870"/>
                    <a:gd name="T60" fmla="*/ 355944 w 760"/>
                    <a:gd name="T61" fmla="*/ 592335 h 870"/>
                    <a:gd name="T62" fmla="*/ 271713 w 760"/>
                    <a:gd name="T63" fmla="*/ 633092 h 870"/>
                    <a:gd name="T64" fmla="*/ 40757 w 760"/>
                    <a:gd name="T65" fmla="*/ 714605 h 870"/>
                    <a:gd name="T66" fmla="*/ 133139 w 760"/>
                    <a:gd name="T67" fmla="*/ 796119 h 870"/>
                    <a:gd name="T68" fmla="*/ 97817 w 760"/>
                    <a:gd name="T69" fmla="*/ 815139 h 870"/>
                    <a:gd name="T70" fmla="*/ 114120 w 760"/>
                    <a:gd name="T71" fmla="*/ 836876 h 870"/>
                    <a:gd name="T72" fmla="*/ 149442 w 760"/>
                    <a:gd name="T73" fmla="*/ 817856 h 870"/>
                    <a:gd name="T74" fmla="*/ 173896 w 760"/>
                    <a:gd name="T75" fmla="*/ 942844 h 870"/>
                    <a:gd name="T76" fmla="*/ 358661 w 760"/>
                    <a:gd name="T77" fmla="*/ 782534 h 870"/>
                    <a:gd name="T78" fmla="*/ 437458 w 760"/>
                    <a:gd name="T79" fmla="*/ 728191 h 870"/>
                    <a:gd name="T80" fmla="*/ 429307 w 760"/>
                    <a:gd name="T81" fmla="*/ 823291 h 870"/>
                    <a:gd name="T82" fmla="*/ 383116 w 760"/>
                    <a:gd name="T83" fmla="*/ 1062398 h 870"/>
                    <a:gd name="T84" fmla="*/ 499952 w 760"/>
                    <a:gd name="T85" fmla="*/ 1024358 h 870"/>
                    <a:gd name="T86" fmla="*/ 499952 w 760"/>
                    <a:gd name="T87" fmla="*/ 1065115 h 870"/>
                    <a:gd name="T88" fmla="*/ 527124 w 760"/>
                    <a:gd name="T89" fmla="*/ 1059681 h 870"/>
                    <a:gd name="T90" fmla="*/ 527124 w 760"/>
                    <a:gd name="T91" fmla="*/ 1021641 h 870"/>
                    <a:gd name="T92" fmla="*/ 646677 w 760"/>
                    <a:gd name="T93" fmla="*/ 1062398 h 870"/>
                    <a:gd name="T94" fmla="*/ 603203 w 760"/>
                    <a:gd name="T95" fmla="*/ 823291 h 870"/>
                    <a:gd name="T96" fmla="*/ 600486 w 760"/>
                    <a:gd name="T97" fmla="*/ 728191 h 870"/>
                    <a:gd name="T98" fmla="*/ 673849 w 760"/>
                    <a:gd name="T99" fmla="*/ 782534 h 870"/>
                    <a:gd name="T100" fmla="*/ 858614 w 760"/>
                    <a:gd name="T101" fmla="*/ 942844 h 870"/>
                    <a:gd name="T102" fmla="*/ 883068 w 760"/>
                    <a:gd name="T103" fmla="*/ 823291 h 870"/>
                    <a:gd name="T104" fmla="*/ 918390 w 760"/>
                    <a:gd name="T105" fmla="*/ 842311 h 870"/>
                    <a:gd name="T106" fmla="*/ 926542 w 760"/>
                    <a:gd name="T107" fmla="*/ 817856 h 870"/>
                    <a:gd name="T108" fmla="*/ 470064 w 760"/>
                    <a:gd name="T109" fmla="*/ 673848 h 870"/>
                    <a:gd name="T110" fmla="*/ 567881 w 760"/>
                    <a:gd name="T111" fmla="*/ 510821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7428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597745 w 820"/>
                    <a:gd name="T1" fmla="*/ 537794 h 936"/>
                    <a:gd name="T2" fmla="*/ 578349 w 820"/>
                    <a:gd name="T3" fmla="*/ 527214 h 936"/>
                    <a:gd name="T4" fmla="*/ 453157 w 820"/>
                    <a:gd name="T5" fmla="*/ 451394 h 936"/>
                    <a:gd name="T6" fmla="*/ 460210 w 820"/>
                    <a:gd name="T7" fmla="*/ 412603 h 936"/>
                    <a:gd name="T8" fmla="*/ 497239 w 820"/>
                    <a:gd name="T9" fmla="*/ 364995 h 936"/>
                    <a:gd name="T10" fmla="*/ 603034 w 820"/>
                    <a:gd name="T11" fmla="*/ 285648 h 936"/>
                    <a:gd name="T12" fmla="*/ 648879 w 820"/>
                    <a:gd name="T13" fmla="*/ 257436 h 936"/>
                    <a:gd name="T14" fmla="*/ 655932 w 820"/>
                    <a:gd name="T15" fmla="*/ 172799 h 936"/>
                    <a:gd name="T16" fmla="*/ 613614 w 820"/>
                    <a:gd name="T17" fmla="*/ 174563 h 936"/>
                    <a:gd name="T18" fmla="*/ 472553 w 820"/>
                    <a:gd name="T19" fmla="*/ 320913 h 936"/>
                    <a:gd name="T20" fmla="*/ 428472 w 820"/>
                    <a:gd name="T21" fmla="*/ 338546 h 936"/>
                    <a:gd name="T22" fmla="*/ 377337 w 820"/>
                    <a:gd name="T23" fmla="*/ 313860 h 936"/>
                    <a:gd name="T24" fmla="*/ 447868 w 820"/>
                    <a:gd name="T25" fmla="*/ 81110 h 936"/>
                    <a:gd name="T26" fmla="*/ 428472 w 820"/>
                    <a:gd name="T27" fmla="*/ 44081 h 936"/>
                    <a:gd name="T28" fmla="*/ 356178 w 820"/>
                    <a:gd name="T29" fmla="*/ 0 h 936"/>
                    <a:gd name="T30" fmla="*/ 354415 w 820"/>
                    <a:gd name="T31" fmla="*/ 105796 h 936"/>
                    <a:gd name="T32" fmla="*/ 352652 w 820"/>
                    <a:gd name="T33" fmla="*/ 162220 h 936"/>
                    <a:gd name="T34" fmla="*/ 350888 w 820"/>
                    <a:gd name="T35" fmla="*/ 313860 h 936"/>
                    <a:gd name="T36" fmla="*/ 299754 w 820"/>
                    <a:gd name="T37" fmla="*/ 336782 h 936"/>
                    <a:gd name="T38" fmla="*/ 148114 w 820"/>
                    <a:gd name="T39" fmla="*/ 275068 h 936"/>
                    <a:gd name="T40" fmla="*/ 98742 w 820"/>
                    <a:gd name="T41" fmla="*/ 246856 h 936"/>
                    <a:gd name="T42" fmla="*/ 8816 w 820"/>
                    <a:gd name="T43" fmla="*/ 197485 h 936"/>
                    <a:gd name="T44" fmla="*/ 8816 w 820"/>
                    <a:gd name="T45" fmla="*/ 285648 h 936"/>
                    <a:gd name="T46" fmla="*/ 31739 w 820"/>
                    <a:gd name="T47" fmla="*/ 320913 h 936"/>
                    <a:gd name="T48" fmla="*/ 234513 w 820"/>
                    <a:gd name="T49" fmla="*/ 350888 h 936"/>
                    <a:gd name="T50" fmla="*/ 266252 w 820"/>
                    <a:gd name="T51" fmla="*/ 412603 h 936"/>
                    <a:gd name="T52" fmla="*/ 232750 w 820"/>
                    <a:gd name="T53" fmla="*/ 469027 h 936"/>
                    <a:gd name="T54" fmla="*/ 29975 w 820"/>
                    <a:gd name="T55" fmla="*/ 511345 h 936"/>
                    <a:gd name="T56" fmla="*/ 7053 w 820"/>
                    <a:gd name="T57" fmla="*/ 546610 h 936"/>
                    <a:gd name="T58" fmla="*/ 84636 w 820"/>
                    <a:gd name="T59" fmla="*/ 580112 h 936"/>
                    <a:gd name="T60" fmla="*/ 134008 w 820"/>
                    <a:gd name="T61" fmla="*/ 553663 h 936"/>
                    <a:gd name="T62" fmla="*/ 153403 w 820"/>
                    <a:gd name="T63" fmla="*/ 543084 h 936"/>
                    <a:gd name="T64" fmla="*/ 285648 w 820"/>
                    <a:gd name="T65" fmla="*/ 469027 h 936"/>
                    <a:gd name="T66" fmla="*/ 345599 w 820"/>
                    <a:gd name="T67" fmla="*/ 506055 h 936"/>
                    <a:gd name="T68" fmla="*/ 275068 w 820"/>
                    <a:gd name="T69" fmla="*/ 742332 h 936"/>
                    <a:gd name="T70" fmla="*/ 294464 w 820"/>
                    <a:gd name="T71" fmla="*/ 779360 h 936"/>
                    <a:gd name="T72" fmla="*/ 366758 w 820"/>
                    <a:gd name="T73" fmla="*/ 825205 h 936"/>
                    <a:gd name="T74" fmla="*/ 370284 w 820"/>
                    <a:gd name="T75" fmla="*/ 717646 h 936"/>
                    <a:gd name="T76" fmla="*/ 370284 w 820"/>
                    <a:gd name="T77" fmla="*/ 661222 h 936"/>
                    <a:gd name="T78" fmla="*/ 373811 w 820"/>
                    <a:gd name="T79" fmla="*/ 507818 h 936"/>
                    <a:gd name="T80" fmla="*/ 424945 w 820"/>
                    <a:gd name="T81" fmla="*/ 486659 h 936"/>
                    <a:gd name="T82" fmla="*/ 574822 w 820"/>
                    <a:gd name="T83" fmla="*/ 548373 h 936"/>
                    <a:gd name="T84" fmla="*/ 624194 w 820"/>
                    <a:gd name="T85" fmla="*/ 576586 h 936"/>
                    <a:gd name="T86" fmla="*/ 715883 w 820"/>
                    <a:gd name="T87" fmla="*/ 625957 h 936"/>
                    <a:gd name="T88" fmla="*/ 363231 w 820"/>
                    <a:gd name="T89" fmla="*/ 481370 h 936"/>
                    <a:gd name="T90" fmla="*/ 324440 w 820"/>
                    <a:gd name="T91" fmla="*/ 469027 h 936"/>
                    <a:gd name="T92" fmla="*/ 296227 w 820"/>
                    <a:gd name="T93" fmla="*/ 424945 h 936"/>
                    <a:gd name="T94" fmla="*/ 299754 w 820"/>
                    <a:gd name="T95" fmla="*/ 384390 h 936"/>
                    <a:gd name="T96" fmla="*/ 336782 w 820"/>
                    <a:gd name="T97" fmla="*/ 347362 h 936"/>
                    <a:gd name="T98" fmla="*/ 377337 w 820"/>
                    <a:gd name="T99" fmla="*/ 343835 h 936"/>
                    <a:gd name="T100" fmla="*/ 421419 w 820"/>
                    <a:gd name="T101" fmla="*/ 373811 h 936"/>
                    <a:gd name="T102" fmla="*/ 431998 w 820"/>
                    <a:gd name="T103" fmla="*/ 412603 h 936"/>
                    <a:gd name="T104" fmla="*/ 412602 w 820"/>
                    <a:gd name="T105" fmla="*/ 460210 h 936"/>
                    <a:gd name="T106" fmla="*/ 363231 w 820"/>
                    <a:gd name="T107" fmla="*/ 481370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7429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556043 w 826"/>
                    <a:gd name="T1" fmla="*/ 490991 h 942"/>
                    <a:gd name="T2" fmla="*/ 610254 w 826"/>
                    <a:gd name="T3" fmla="*/ 441427 h 942"/>
                    <a:gd name="T4" fmla="*/ 419743 w 826"/>
                    <a:gd name="T5" fmla="*/ 365532 h 942"/>
                    <a:gd name="T6" fmla="*/ 610254 w 826"/>
                    <a:gd name="T7" fmla="*/ 291187 h 942"/>
                    <a:gd name="T8" fmla="*/ 559141 w 826"/>
                    <a:gd name="T9" fmla="*/ 243172 h 942"/>
                    <a:gd name="T10" fmla="*/ 579276 w 826"/>
                    <a:gd name="T11" fmla="*/ 230781 h 942"/>
                    <a:gd name="T12" fmla="*/ 565336 w 826"/>
                    <a:gd name="T13" fmla="*/ 213744 h 942"/>
                    <a:gd name="T14" fmla="*/ 545201 w 826"/>
                    <a:gd name="T15" fmla="*/ 224586 h 942"/>
                    <a:gd name="T16" fmla="*/ 529712 w 826"/>
                    <a:gd name="T17" fmla="*/ 151789 h 942"/>
                    <a:gd name="T18" fmla="*/ 370179 w 826"/>
                    <a:gd name="T19" fmla="*/ 278796 h 942"/>
                    <a:gd name="T20" fmla="*/ 399608 w 826"/>
                    <a:gd name="T21" fmla="*/ 77443 h 942"/>
                    <a:gd name="T22" fmla="*/ 333006 w 826"/>
                    <a:gd name="T23" fmla="*/ 96030 h 942"/>
                    <a:gd name="T24" fmla="*/ 333006 w 826"/>
                    <a:gd name="T25" fmla="*/ 72797 h 942"/>
                    <a:gd name="T26" fmla="*/ 311322 w 826"/>
                    <a:gd name="T27" fmla="*/ 75894 h 942"/>
                    <a:gd name="T28" fmla="*/ 309773 w 826"/>
                    <a:gd name="T29" fmla="*/ 99127 h 942"/>
                    <a:gd name="T30" fmla="*/ 240074 w 826"/>
                    <a:gd name="T31" fmla="*/ 77443 h 942"/>
                    <a:gd name="T32" fmla="*/ 272601 w 826"/>
                    <a:gd name="T33" fmla="*/ 278796 h 942"/>
                    <a:gd name="T34" fmla="*/ 109970 w 826"/>
                    <a:gd name="T35" fmla="*/ 151789 h 942"/>
                    <a:gd name="T36" fmla="*/ 92932 w 826"/>
                    <a:gd name="T37" fmla="*/ 219939 h 942"/>
                    <a:gd name="T38" fmla="*/ 72797 w 826"/>
                    <a:gd name="T39" fmla="*/ 209097 h 942"/>
                    <a:gd name="T40" fmla="*/ 65052 w 826"/>
                    <a:gd name="T41" fmla="*/ 229232 h 942"/>
                    <a:gd name="T42" fmla="*/ 85188 w 826"/>
                    <a:gd name="T43" fmla="*/ 241623 h 942"/>
                    <a:gd name="T44" fmla="*/ 30977 w 826"/>
                    <a:gd name="T45" fmla="*/ 291187 h 942"/>
                    <a:gd name="T46" fmla="*/ 224586 w 826"/>
                    <a:gd name="T47" fmla="*/ 365532 h 942"/>
                    <a:gd name="T48" fmla="*/ 30977 w 826"/>
                    <a:gd name="T49" fmla="*/ 441427 h 942"/>
                    <a:gd name="T50" fmla="*/ 80541 w 826"/>
                    <a:gd name="T51" fmla="*/ 489442 h 942"/>
                    <a:gd name="T52" fmla="*/ 61955 w 826"/>
                    <a:gd name="T53" fmla="*/ 501833 h 942"/>
                    <a:gd name="T54" fmla="*/ 74346 w 826"/>
                    <a:gd name="T55" fmla="*/ 518870 h 942"/>
                    <a:gd name="T56" fmla="*/ 94481 w 826"/>
                    <a:gd name="T57" fmla="*/ 508028 h 942"/>
                    <a:gd name="T58" fmla="*/ 109970 w 826"/>
                    <a:gd name="T59" fmla="*/ 579276 h 942"/>
                    <a:gd name="T60" fmla="*/ 272601 w 826"/>
                    <a:gd name="T61" fmla="*/ 452269 h 942"/>
                    <a:gd name="T62" fmla="*/ 240074 w 826"/>
                    <a:gd name="T63" fmla="*/ 655170 h 942"/>
                    <a:gd name="T64" fmla="*/ 306676 w 826"/>
                    <a:gd name="T65" fmla="*/ 635035 h 942"/>
                    <a:gd name="T66" fmla="*/ 308224 w 826"/>
                    <a:gd name="T67" fmla="*/ 658268 h 942"/>
                    <a:gd name="T68" fmla="*/ 329909 w 826"/>
                    <a:gd name="T69" fmla="*/ 655170 h 942"/>
                    <a:gd name="T70" fmla="*/ 329909 w 826"/>
                    <a:gd name="T71" fmla="*/ 631937 h 942"/>
                    <a:gd name="T72" fmla="*/ 399608 w 826"/>
                    <a:gd name="T73" fmla="*/ 653622 h 942"/>
                    <a:gd name="T74" fmla="*/ 370179 w 826"/>
                    <a:gd name="T75" fmla="*/ 452269 h 942"/>
                    <a:gd name="T76" fmla="*/ 529712 w 826"/>
                    <a:gd name="T77" fmla="*/ 579276 h 942"/>
                    <a:gd name="T78" fmla="*/ 546750 w 826"/>
                    <a:gd name="T79" fmla="*/ 511126 h 942"/>
                    <a:gd name="T80" fmla="*/ 566885 w 826"/>
                    <a:gd name="T81" fmla="*/ 521968 h 942"/>
                    <a:gd name="T82" fmla="*/ 574630 w 826"/>
                    <a:gd name="T83" fmla="*/ 501833 h 942"/>
                    <a:gd name="T84" fmla="*/ 291187 w 826"/>
                    <a:gd name="T85" fmla="*/ 421292 h 942"/>
                    <a:gd name="T86" fmla="*/ 353142 w 826"/>
                    <a:gd name="T87" fmla="*/ 309773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74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666443 w 628"/>
                    <a:gd name="T1" fmla="*/ 585884 h 712"/>
                    <a:gd name="T2" fmla="*/ 729914 w 628"/>
                    <a:gd name="T3" fmla="*/ 524855 h 712"/>
                    <a:gd name="T4" fmla="*/ 488237 w 628"/>
                    <a:gd name="T5" fmla="*/ 456502 h 712"/>
                    <a:gd name="T6" fmla="*/ 490678 w 628"/>
                    <a:gd name="T7" fmla="*/ 432090 h 712"/>
                    <a:gd name="T8" fmla="*/ 620061 w 628"/>
                    <a:gd name="T9" fmla="*/ 310031 h 712"/>
                    <a:gd name="T10" fmla="*/ 639590 w 628"/>
                    <a:gd name="T11" fmla="*/ 300266 h 712"/>
                    <a:gd name="T12" fmla="*/ 756767 w 628"/>
                    <a:gd name="T13" fmla="*/ 288060 h 712"/>
                    <a:gd name="T14" fmla="*/ 756767 w 628"/>
                    <a:gd name="T15" fmla="*/ 207501 h 712"/>
                    <a:gd name="T16" fmla="*/ 681091 w 628"/>
                    <a:gd name="T17" fmla="*/ 175765 h 712"/>
                    <a:gd name="T18" fmla="*/ 649355 w 628"/>
                    <a:gd name="T19" fmla="*/ 180648 h 712"/>
                    <a:gd name="T20" fmla="*/ 549267 w 628"/>
                    <a:gd name="T21" fmla="*/ 322236 h 712"/>
                    <a:gd name="T22" fmla="*/ 439413 w 628"/>
                    <a:gd name="T23" fmla="*/ 339325 h 712"/>
                    <a:gd name="T24" fmla="*/ 395472 w 628"/>
                    <a:gd name="T25" fmla="*/ 166001 h 712"/>
                    <a:gd name="T26" fmla="*/ 395472 w 628"/>
                    <a:gd name="T27" fmla="*/ 144030 h 712"/>
                    <a:gd name="T28" fmla="*/ 446737 w 628"/>
                    <a:gd name="T29" fmla="*/ 36618 h 712"/>
                    <a:gd name="T30" fmla="*/ 375942 w 628"/>
                    <a:gd name="T31" fmla="*/ 0 h 712"/>
                    <a:gd name="T32" fmla="*/ 310030 w 628"/>
                    <a:gd name="T33" fmla="*/ 43941 h 712"/>
                    <a:gd name="T34" fmla="*/ 297825 w 628"/>
                    <a:gd name="T35" fmla="*/ 75677 h 712"/>
                    <a:gd name="T36" fmla="*/ 371060 w 628"/>
                    <a:gd name="T37" fmla="*/ 231913 h 712"/>
                    <a:gd name="T38" fmla="*/ 332001 w 628"/>
                    <a:gd name="T39" fmla="*/ 339325 h 712"/>
                    <a:gd name="T40" fmla="*/ 158677 w 628"/>
                    <a:gd name="T41" fmla="*/ 285619 h 712"/>
                    <a:gd name="T42" fmla="*/ 139148 w 628"/>
                    <a:gd name="T43" fmla="*/ 275854 h 712"/>
                    <a:gd name="T44" fmla="*/ 70794 w 628"/>
                    <a:gd name="T45" fmla="*/ 178207 h 712"/>
                    <a:gd name="T46" fmla="*/ 0 w 628"/>
                    <a:gd name="T47" fmla="*/ 219707 h 712"/>
                    <a:gd name="T48" fmla="*/ 9765 w 628"/>
                    <a:gd name="T49" fmla="*/ 300266 h 712"/>
                    <a:gd name="T50" fmla="*/ 31735 w 628"/>
                    <a:gd name="T51" fmla="*/ 327119 h 712"/>
                    <a:gd name="T52" fmla="*/ 202618 w 628"/>
                    <a:gd name="T53" fmla="*/ 341766 h 712"/>
                    <a:gd name="T54" fmla="*/ 278295 w 628"/>
                    <a:gd name="T55" fmla="*/ 432090 h 712"/>
                    <a:gd name="T56" fmla="*/ 197736 w 628"/>
                    <a:gd name="T57" fmla="*/ 519972 h 712"/>
                    <a:gd name="T58" fmla="*/ 31735 w 628"/>
                    <a:gd name="T59" fmla="*/ 537061 h 712"/>
                    <a:gd name="T60" fmla="*/ 9765 w 628"/>
                    <a:gd name="T61" fmla="*/ 563914 h 712"/>
                    <a:gd name="T62" fmla="*/ 0 w 628"/>
                    <a:gd name="T63" fmla="*/ 642032 h 712"/>
                    <a:gd name="T64" fmla="*/ 70794 w 628"/>
                    <a:gd name="T65" fmla="*/ 685973 h 712"/>
                    <a:gd name="T66" fmla="*/ 139148 w 628"/>
                    <a:gd name="T67" fmla="*/ 583443 h 712"/>
                    <a:gd name="T68" fmla="*/ 161118 w 628"/>
                    <a:gd name="T69" fmla="*/ 571237 h 712"/>
                    <a:gd name="T70" fmla="*/ 312472 w 628"/>
                    <a:gd name="T71" fmla="*/ 510208 h 712"/>
                    <a:gd name="T72" fmla="*/ 366178 w 628"/>
                    <a:gd name="T73" fmla="*/ 637149 h 712"/>
                    <a:gd name="T74" fmla="*/ 297825 w 628"/>
                    <a:gd name="T75" fmla="*/ 788503 h 712"/>
                    <a:gd name="T76" fmla="*/ 310030 w 628"/>
                    <a:gd name="T77" fmla="*/ 820238 h 712"/>
                    <a:gd name="T78" fmla="*/ 371060 w 628"/>
                    <a:gd name="T79" fmla="*/ 869062 h 712"/>
                    <a:gd name="T80" fmla="*/ 446737 w 628"/>
                    <a:gd name="T81" fmla="*/ 827562 h 712"/>
                    <a:gd name="T82" fmla="*/ 393031 w 628"/>
                    <a:gd name="T83" fmla="*/ 717709 h 712"/>
                    <a:gd name="T84" fmla="*/ 393031 w 628"/>
                    <a:gd name="T85" fmla="*/ 693297 h 712"/>
                    <a:gd name="T86" fmla="*/ 415001 w 628"/>
                    <a:gd name="T87" fmla="*/ 534620 h 712"/>
                    <a:gd name="T88" fmla="*/ 551708 w 628"/>
                    <a:gd name="T89" fmla="*/ 546826 h 712"/>
                    <a:gd name="T90" fmla="*/ 649355 w 628"/>
                    <a:gd name="T91" fmla="*/ 683532 h 712"/>
                    <a:gd name="T92" fmla="*/ 681091 w 628"/>
                    <a:gd name="T93" fmla="*/ 688414 h 712"/>
                    <a:gd name="T94" fmla="*/ 754326 w 628"/>
                    <a:gd name="T95" fmla="*/ 659120 h 712"/>
                    <a:gd name="T96" fmla="*/ 756767 w 628"/>
                    <a:gd name="T97" fmla="*/ 573679 h 712"/>
                    <a:gd name="T98" fmla="*/ 371060 w 628"/>
                    <a:gd name="T99" fmla="*/ 498002 h 712"/>
                    <a:gd name="T100" fmla="*/ 336883 w 628"/>
                    <a:gd name="T101" fmla="*/ 480914 h 712"/>
                    <a:gd name="T102" fmla="*/ 317354 w 628"/>
                    <a:gd name="T103" fmla="*/ 444296 h 712"/>
                    <a:gd name="T104" fmla="*/ 317354 w 628"/>
                    <a:gd name="T105" fmla="*/ 417443 h 712"/>
                    <a:gd name="T106" fmla="*/ 336883 w 628"/>
                    <a:gd name="T107" fmla="*/ 383266 h 712"/>
                    <a:gd name="T108" fmla="*/ 371060 w 628"/>
                    <a:gd name="T109" fmla="*/ 366178 h 712"/>
                    <a:gd name="T110" fmla="*/ 397913 w 628"/>
                    <a:gd name="T111" fmla="*/ 366178 h 712"/>
                    <a:gd name="T112" fmla="*/ 432090 w 628"/>
                    <a:gd name="T113" fmla="*/ 383266 h 712"/>
                    <a:gd name="T114" fmla="*/ 451619 w 628"/>
                    <a:gd name="T115" fmla="*/ 417443 h 712"/>
                    <a:gd name="T116" fmla="*/ 451619 w 628"/>
                    <a:gd name="T117" fmla="*/ 444296 h 712"/>
                    <a:gd name="T118" fmla="*/ 432090 w 628"/>
                    <a:gd name="T119" fmla="*/ 480914 h 712"/>
                    <a:gd name="T120" fmla="*/ 397913 w 628"/>
                    <a:gd name="T121" fmla="*/ 498002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4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6285 w 972"/>
                <a:gd name="T1" fmla="*/ 345532 h 548"/>
                <a:gd name="T2" fmla="*/ 863831 w 972"/>
                <a:gd name="T3" fmla="*/ 233033 h 548"/>
                <a:gd name="T4" fmla="*/ 976330 w 972"/>
                <a:gd name="T5" fmla="*/ 210935 h 548"/>
                <a:gd name="T6" fmla="*/ 958250 w 972"/>
                <a:gd name="T7" fmla="*/ 122543 h 548"/>
                <a:gd name="T8" fmla="*/ 857804 w 972"/>
                <a:gd name="T9" fmla="*/ 200891 h 548"/>
                <a:gd name="T10" fmla="*/ 837715 w 972"/>
                <a:gd name="T11" fmla="*/ 98437 h 548"/>
                <a:gd name="T12" fmla="*/ 745305 w 972"/>
                <a:gd name="T13" fmla="*/ 321425 h 548"/>
                <a:gd name="T14" fmla="*/ 717181 w 972"/>
                <a:gd name="T15" fmla="*/ 122543 h 548"/>
                <a:gd name="T16" fmla="*/ 638833 w 972"/>
                <a:gd name="T17" fmla="*/ 435933 h 548"/>
                <a:gd name="T18" fmla="*/ 616735 w 972"/>
                <a:gd name="T19" fmla="*/ 423880 h 548"/>
                <a:gd name="T20" fmla="*/ 578566 w 972"/>
                <a:gd name="T21" fmla="*/ 413835 h 548"/>
                <a:gd name="T22" fmla="*/ 554459 w 972"/>
                <a:gd name="T23" fmla="*/ 413835 h 548"/>
                <a:gd name="T24" fmla="*/ 504236 w 972"/>
                <a:gd name="T25" fmla="*/ 313390 h 548"/>
                <a:gd name="T26" fmla="*/ 590619 w 972"/>
                <a:gd name="T27" fmla="*/ 100445 h 548"/>
                <a:gd name="T28" fmla="*/ 441960 w 972"/>
                <a:gd name="T29" fmla="*/ 132588 h 548"/>
                <a:gd name="T30" fmla="*/ 480129 w 972"/>
                <a:gd name="T31" fmla="*/ 24107 h 548"/>
                <a:gd name="T32" fmla="*/ 395755 w 972"/>
                <a:gd name="T33" fmla="*/ 0 h 548"/>
                <a:gd name="T34" fmla="*/ 411826 w 972"/>
                <a:gd name="T35" fmla="*/ 124552 h 548"/>
                <a:gd name="T36" fmla="*/ 313390 w 972"/>
                <a:gd name="T37" fmla="*/ 88392 h 548"/>
                <a:gd name="T38" fmla="*/ 460040 w 972"/>
                <a:gd name="T39" fmla="*/ 279238 h 548"/>
                <a:gd name="T40" fmla="*/ 273212 w 972"/>
                <a:gd name="T41" fmla="*/ 204909 h 548"/>
                <a:gd name="T42" fmla="*/ 504236 w 972"/>
                <a:gd name="T43" fmla="*/ 427898 h 548"/>
                <a:gd name="T44" fmla="*/ 492183 w 972"/>
                <a:gd name="T45" fmla="*/ 433924 h 548"/>
                <a:gd name="T46" fmla="*/ 472094 w 972"/>
                <a:gd name="T47" fmla="*/ 449996 h 548"/>
                <a:gd name="T48" fmla="*/ 454014 w 972"/>
                <a:gd name="T49" fmla="*/ 470085 h 548"/>
                <a:gd name="T50" fmla="*/ 441960 w 972"/>
                <a:gd name="T51" fmla="*/ 492183 h 548"/>
                <a:gd name="T52" fmla="*/ 333479 w 972"/>
                <a:gd name="T53" fmla="*/ 484147 h 548"/>
                <a:gd name="T54" fmla="*/ 190846 w 972"/>
                <a:gd name="T55" fmla="*/ 303345 h 548"/>
                <a:gd name="T56" fmla="*/ 142633 w 972"/>
                <a:gd name="T57" fmla="*/ 447987 h 548"/>
                <a:gd name="T58" fmla="*/ 70312 w 972"/>
                <a:gd name="T59" fmla="*/ 361604 h 548"/>
                <a:gd name="T60" fmla="*/ 2009 w 972"/>
                <a:gd name="T61" fmla="*/ 421871 h 548"/>
                <a:gd name="T62" fmla="*/ 0 w 972"/>
                <a:gd name="T63" fmla="*/ 441960 h 548"/>
                <a:gd name="T64" fmla="*/ 34151 w 972"/>
                <a:gd name="T65" fmla="*/ 528343 h 548"/>
                <a:gd name="T66" fmla="*/ 142633 w 972"/>
                <a:gd name="T67" fmla="*/ 474102 h 548"/>
                <a:gd name="T68" fmla="*/ 214953 w 972"/>
                <a:gd name="T69" fmla="*/ 550441 h 548"/>
                <a:gd name="T70" fmla="*/ 311381 w 972"/>
                <a:gd name="T71" fmla="*/ 514281 h 548"/>
                <a:gd name="T72" fmla="*/ 429907 w 972"/>
                <a:gd name="T73" fmla="*/ 540396 h 548"/>
                <a:gd name="T74" fmla="*/ 466067 w 972"/>
                <a:gd name="T75" fmla="*/ 550441 h 548"/>
                <a:gd name="T76" fmla="*/ 468076 w 972"/>
                <a:gd name="T77" fmla="*/ 534370 h 548"/>
                <a:gd name="T78" fmla="*/ 476112 w 972"/>
                <a:gd name="T79" fmla="*/ 506245 h 548"/>
                <a:gd name="T80" fmla="*/ 494192 w 972"/>
                <a:gd name="T81" fmla="*/ 480129 h 548"/>
                <a:gd name="T82" fmla="*/ 518299 w 972"/>
                <a:gd name="T83" fmla="*/ 462049 h 548"/>
                <a:gd name="T84" fmla="*/ 534370 w 972"/>
                <a:gd name="T85" fmla="*/ 456022 h 548"/>
                <a:gd name="T86" fmla="*/ 572539 w 972"/>
                <a:gd name="T87" fmla="*/ 452004 h 548"/>
                <a:gd name="T88" fmla="*/ 608700 w 972"/>
                <a:gd name="T89" fmla="*/ 462049 h 548"/>
                <a:gd name="T90" fmla="*/ 636824 w 972"/>
                <a:gd name="T91" fmla="*/ 484147 h 548"/>
                <a:gd name="T92" fmla="*/ 656913 w 972"/>
                <a:gd name="T93" fmla="*/ 518298 h 548"/>
                <a:gd name="T94" fmla="*/ 660931 w 972"/>
                <a:gd name="T95" fmla="*/ 534370 h 548"/>
                <a:gd name="T96" fmla="*/ 699100 w 972"/>
                <a:gd name="T97" fmla="*/ 550441 h 548"/>
                <a:gd name="T98" fmla="*/ 697092 w 972"/>
                <a:gd name="T99" fmla="*/ 528343 h 548"/>
                <a:gd name="T100" fmla="*/ 693074 w 972"/>
                <a:gd name="T101" fmla="*/ 506245 h 548"/>
                <a:gd name="T102" fmla="*/ 683029 w 972"/>
                <a:gd name="T103" fmla="*/ 482138 h 548"/>
                <a:gd name="T104" fmla="*/ 666958 w 972"/>
                <a:gd name="T105" fmla="*/ 460040 h 548"/>
                <a:gd name="T106" fmla="*/ 966285 w 972"/>
                <a:gd name="T107" fmla="*/ 361604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C1F7D-4388-4980-B5CB-379FD9C2A21D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32892-1331-430A-926A-43E9D8B70B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75" r:id="rId9"/>
    <p:sldLayoutId id="2147484100" r:id="rId10"/>
    <p:sldLayoutId id="214748410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4D0EBFC-073E-4B53-A9ED-6E5C5C818C73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04487-E090-4969-87A0-1A1B40A69F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792163"/>
            <a:ext cx="5311775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0"/>
            <a:ext cx="5016500" cy="384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8413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FDFF2-6B4F-4EFC-AE26-4BDC86B36CC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3675"/>
            <a:ext cx="2895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2500"/>
            <a:ext cx="1066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A33B9-583B-4D91-B249-FEED9D59A4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3993" r:id="rId2"/>
    <p:sldLayoutId id="2147484114" r:id="rId3"/>
    <p:sldLayoutId id="2147484115" r:id="rId4"/>
    <p:sldLayoutId id="2147484116" r:id="rId5"/>
    <p:sldLayoutId id="2147483994" r:id="rId6"/>
    <p:sldLayoutId id="2147483995" r:id="rId7"/>
    <p:sldLayoutId id="2147484117" r:id="rId8"/>
    <p:sldLayoutId id="2147484118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Clr>
          <a:schemeClr val="bg2"/>
        </a:buClr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57F39-A7A2-4BC3-9858-8B769F75CB77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1BCDAD-663A-4FFD-AA68-C4D2D9164F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4103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4104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4105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4106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119" r:id="rId9"/>
    <p:sldLayoutId id="2147484006" r:id="rId10"/>
    <p:sldLayoutId id="2147484007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8040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2025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625" y="6499225"/>
            <a:ext cx="2133600" cy="255588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kern="1200" smtClean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96BBF7B0-FD9D-47D5-B89C-1AAFE5629992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225"/>
            <a:ext cx="2895600" cy="255588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208713"/>
            <a:ext cx="1049337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b="1" smtClean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54A4A3A-CE6E-48E6-9339-4EF685E86F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008" r:id="rId2"/>
    <p:sldLayoutId id="2147484121" r:id="rId3"/>
    <p:sldLayoutId id="2147484009" r:id="rId4"/>
    <p:sldLayoutId id="2147484122" r:id="rId5"/>
    <p:sldLayoutId id="2147484123" r:id="rId6"/>
    <p:sldLayoutId id="2147484124" r:id="rId7"/>
    <p:sldLayoutId id="2147484010" r:id="rId8"/>
    <p:sldLayoutId id="2147484125" r:id="rId9"/>
    <p:sldLayoutId id="2147484011" r:id="rId10"/>
    <p:sldLayoutId id="21474840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rtl="0" fontAlgn="base">
        <a:spcBef>
          <a:spcPts val="1200"/>
        </a:spcBef>
        <a:spcAft>
          <a:spcPct val="0"/>
        </a:spcAft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rtl="0" fontAlgn="base">
        <a:spcBef>
          <a:spcPts val="1200"/>
        </a:spcBef>
        <a:spcAft>
          <a:spcPct val="0"/>
        </a:spcAft>
        <a:buClr>
          <a:srgbClr val="A47C0C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rtl="0" fontAlgn="base">
        <a:spcBef>
          <a:spcPts val="1200"/>
        </a:spcBef>
        <a:spcAft>
          <a:spcPct val="0"/>
        </a:spcAft>
        <a:buClr>
          <a:schemeClr val="accent2"/>
        </a:buClr>
        <a:buFont typeface="Wingdings" pitchFamily="2" charset="2"/>
        <a:buChar char=""/>
        <a:defRPr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rtl="0" fontAlgn="base">
        <a:spcBef>
          <a:spcPts val="1200"/>
        </a:spcBef>
        <a:spcAft>
          <a:spcPct val="0"/>
        </a:spcAft>
        <a:buClr>
          <a:srgbClr val="255775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615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615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615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1EC31B-2AB7-4695-A20C-64BD618C4B55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6BBCD-0FDC-425E-9274-D5808DBF56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126" r:id="rId9"/>
    <p:sldLayoutId id="2147484021" r:id="rId10"/>
    <p:sldLayoutId id="214748402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0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73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A485F-AD0E-4F1E-AAB7-71002354F72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39879-7978-4491-B683-1839172124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127" r:id="rId9"/>
    <p:sldLayoutId id="2147484031" r:id="rId10"/>
    <p:sldLayoutId id="214748403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A97D2564-F849-4632-BAEA-D64043589CD0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00EF1A3C-A4F1-4F5C-A90F-D9AEC9F129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033" r:id="rId2"/>
    <p:sldLayoutId id="2147484034" r:id="rId3"/>
    <p:sldLayoutId id="2147484035" r:id="rId4"/>
    <p:sldLayoutId id="2147484129" r:id="rId5"/>
    <p:sldLayoutId id="2147484036" r:id="rId6"/>
    <p:sldLayoutId id="2147484037" r:id="rId7"/>
    <p:sldLayoutId id="2147484038" r:id="rId8"/>
    <p:sldLayoutId id="2147484130" r:id="rId9"/>
    <p:sldLayoutId id="2147484039" r:id="rId10"/>
    <p:sldLayoutId id="214748404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E5AD07AE-B725-4028-A6EF-890A60ED54C6}" type="datetimeFigureOut">
              <a:rPr lang="hu-HU"/>
              <a:pPr>
                <a:defRPr/>
              </a:pPr>
              <a:t>2012.02.01.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28B1EC4-D94B-4D4E-9B7D-96DB06C6F8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131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bbolt.webwall.hu/computerbooks/mng/index.php?pid=25" TargetMode="External"/><Relationship Id="rId2" Type="http://schemas.openxmlformats.org/officeDocument/2006/relationships/hyperlink" Target="http://hu.wikipedia.org/wiki/Speci%C3%A1lis:K%C3%B6nyvforr%C3%A1sok/9636181896" TargetMode="External"/><Relationship Id="rId1" Type="http://schemas.openxmlformats.org/officeDocument/2006/relationships/slideLayout" Target="../slideLayouts/slideLayout174.xml"/><Relationship Id="rId5" Type="http://schemas.openxmlformats.org/officeDocument/2006/relationships/hyperlink" Target="http://www.laptop.hu/index.php?main=main&amp;page=rovat&amp;rovatid=105&amp;action=show&amp;cikkid=219&amp;mode=szakkonyv" TargetMode="External"/><Relationship Id="rId4" Type="http://schemas.openxmlformats.org/officeDocument/2006/relationships/hyperlink" Target="http://hu.wikipedia.org/wiki/Speci%C3%A1lis:K%C3%B6nyvforr%C3%A1sok/96354538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438">
            <a:off x="668154" y="600809"/>
            <a:ext cx="2072358" cy="2072358"/>
          </a:xfrm>
          <a:prstGeom prst="rect">
            <a:avLst/>
          </a:prstGeom>
          <a:ln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 rot="360000">
            <a:off x="2981835" y="3407186"/>
            <a:ext cx="5188994" cy="265112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7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Jokerman" pitchFamily="82" charset="0"/>
              </a:rPr>
              <a:t>Memóriák típusai, </a:t>
            </a:r>
            <a:r>
              <a:rPr lang="hu-HU" sz="7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Jokerman" pitchFamily="82" charset="0"/>
              </a:rPr>
              <a:t>jellemzői</a:t>
            </a:r>
            <a:endParaRPr lang="hu-HU" sz="72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Jokerman" pitchFamily="82" charset="0"/>
            </a:endParaRPr>
          </a:p>
        </p:txBody>
      </p:sp>
      <p:sp>
        <p:nvSpPr>
          <p:cNvPr id="94212" name="Alcím 4"/>
          <p:cNvSpPr>
            <a:spLocks noGrp="1"/>
          </p:cNvSpPr>
          <p:nvPr>
            <p:ph type="subTitle" idx="1"/>
          </p:nvPr>
        </p:nvSpPr>
        <p:spPr>
          <a:xfrm rot="360000">
            <a:off x="8204200" y="7361238"/>
            <a:ext cx="4837113" cy="1041400"/>
          </a:xfrm>
        </p:spPr>
        <p:txBody>
          <a:bodyPr/>
          <a:lstStyle/>
          <a:p>
            <a:endParaRPr lang="sk-SK" smtClean="0"/>
          </a:p>
        </p:txBody>
      </p:sp>
      <p:sp>
        <p:nvSpPr>
          <p:cNvPr id="6" name="Szövegdoboz 5"/>
          <p:cNvSpPr txBox="1"/>
          <p:nvPr/>
        </p:nvSpPr>
        <p:spPr>
          <a:xfrm rot="20552255">
            <a:off x="741363" y="3847079"/>
            <a:ext cx="227965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>
                <a:latin typeface="+mn-lt"/>
                <a:cs typeface="+mn-cs"/>
              </a:rPr>
              <a:t>Készítette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Szente Szilvia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>
                <a:latin typeface="+mn-lt"/>
                <a:cs typeface="+mn-cs"/>
              </a:rPr>
              <a:t>Felkészítő tanár :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Spek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Krisztina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>
                <a:latin typeface="+mn-lt"/>
                <a:cs typeface="+mn-cs"/>
              </a:rPr>
              <a:t>Iskola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 </a:t>
            </a:r>
            <a:r>
              <a:rPr lang="hu-HU" sz="1600" b="1" dirty="0" smtClean="0">
                <a:latin typeface="+mn-lt"/>
                <a:cs typeface="+mn-cs"/>
              </a:rPr>
              <a:t>Magyar Tannyelvű Magán Szakközépiskola, </a:t>
            </a:r>
            <a:r>
              <a:rPr lang="hu-HU" sz="1600" b="1" dirty="0" err="1" smtClean="0">
                <a:latin typeface="+mn-lt"/>
                <a:cs typeface="+mn-cs"/>
              </a:rPr>
              <a:t>Gúta</a:t>
            </a:r>
            <a:endParaRPr lang="hu-HU" sz="16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629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6000" b="1" dirty="0" smtClean="0">
                <a:latin typeface="+mn-lt"/>
              </a:rPr>
              <a:t>ROM típusai</a:t>
            </a:r>
            <a:endParaRPr lang="hu-HU" sz="60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7800" y="1901952"/>
            <a:ext cx="6629400" cy="422452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/>
              <a:t>A CD- ROM a nem hagyományos ROM memóriák közé tartozik.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err="1" smtClean="0"/>
              <a:t>Compact</a:t>
            </a:r>
            <a:r>
              <a:rPr lang="hu-HU" sz="2000" b="1" dirty="0" smtClean="0"/>
              <a:t> DISK, ami több típusban létezik :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2000" b="1" dirty="0" smtClean="0"/>
              <a:t>CD-ROM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2000" b="1" dirty="0" smtClean="0"/>
              <a:t>CD-R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2000" b="1" dirty="0" smtClean="0"/>
              <a:t>CD-RW</a:t>
            </a:r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61456" cy="1873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1760" y="476672"/>
            <a:ext cx="3287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CD-ROM</a:t>
            </a:r>
          </a:p>
        </p:txBody>
      </p:sp>
      <p:sp>
        <p:nvSpPr>
          <p:cNvPr id="104451" name="Szövegdoboz 4"/>
          <p:cNvSpPr txBox="1">
            <a:spLocks noChangeArrowheads="1"/>
          </p:cNvSpPr>
          <p:nvPr/>
        </p:nvSpPr>
        <p:spPr bwMode="auto">
          <a:xfrm>
            <a:off x="300038" y="1557338"/>
            <a:ext cx="58435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hu-HU" sz="2800" b="1" dirty="0">
                <a:solidFill>
                  <a:schemeClr val="bg1"/>
                </a:solidFill>
                <a:latin typeface="Book Antiqua" pitchFamily="18" charset="0"/>
              </a:rPr>
              <a:t>Gyárilag préselt lemez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2800" b="1" dirty="0">
                <a:solidFill>
                  <a:schemeClr val="bg1"/>
                </a:solidFill>
                <a:latin typeface="Book Antiqua" pitchFamily="18" charset="0"/>
              </a:rPr>
              <a:t>Nem módosítható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2800" b="1" dirty="0">
                <a:solidFill>
                  <a:schemeClr val="bg1"/>
                </a:solidFill>
                <a:latin typeface="Book Antiqua" pitchFamily="18" charset="0"/>
              </a:rPr>
              <a:t>Csak olvasható adatlemez</a:t>
            </a:r>
          </a:p>
        </p:txBody>
      </p:sp>
      <p:sp>
        <p:nvSpPr>
          <p:cNvPr id="6" name="Téglalap 5"/>
          <p:cNvSpPr/>
          <p:nvPr/>
        </p:nvSpPr>
        <p:spPr>
          <a:xfrm>
            <a:off x="5929322" y="2500306"/>
            <a:ext cx="199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CD-R</a:t>
            </a:r>
          </a:p>
        </p:txBody>
      </p:sp>
      <p:sp>
        <p:nvSpPr>
          <p:cNvPr id="104453" name="Szövegdoboz 6"/>
          <p:cNvSpPr txBox="1">
            <a:spLocks noChangeArrowheads="1"/>
          </p:cNvSpPr>
          <p:nvPr/>
        </p:nvSpPr>
        <p:spPr bwMode="auto">
          <a:xfrm>
            <a:off x="5000628" y="3571876"/>
            <a:ext cx="39497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hu-HU" sz="2800" b="1" dirty="0">
                <a:solidFill>
                  <a:schemeClr val="bg1"/>
                </a:solidFill>
                <a:latin typeface="Book Antiqua" pitchFamily="18" charset="0"/>
              </a:rPr>
              <a:t>Egyszer írható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2800" b="1" dirty="0">
                <a:solidFill>
                  <a:schemeClr val="bg1"/>
                </a:solidFill>
                <a:latin typeface="Book Antiqua" pitchFamily="18" charset="0"/>
              </a:rPr>
              <a:t>Többször olvasható</a:t>
            </a:r>
          </a:p>
        </p:txBody>
      </p:sp>
      <p:sp>
        <p:nvSpPr>
          <p:cNvPr id="8" name="Téglalap 7"/>
          <p:cNvSpPr/>
          <p:nvPr/>
        </p:nvSpPr>
        <p:spPr>
          <a:xfrm>
            <a:off x="1259632" y="4221088"/>
            <a:ext cx="2685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CD-RW</a:t>
            </a:r>
          </a:p>
        </p:txBody>
      </p:sp>
      <p:sp>
        <p:nvSpPr>
          <p:cNvPr id="104455" name="Szövegdoboz 8"/>
          <p:cNvSpPr txBox="1">
            <a:spLocks noChangeArrowheads="1"/>
          </p:cNvSpPr>
          <p:nvPr/>
        </p:nvSpPr>
        <p:spPr bwMode="auto">
          <a:xfrm>
            <a:off x="357158" y="5286388"/>
            <a:ext cx="4425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hu-HU" sz="2800" b="1" dirty="0">
                <a:solidFill>
                  <a:schemeClr val="bg1"/>
                </a:solidFill>
                <a:latin typeface="Book Antiqua" pitchFamily="18" charset="0"/>
              </a:rPr>
              <a:t>Többször írható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2800" b="1" dirty="0">
                <a:solidFill>
                  <a:schemeClr val="bg1"/>
                </a:solidFill>
                <a:latin typeface="Book Antiqua" pitchFamily="18" charset="0"/>
              </a:rPr>
              <a:t>Többször olvasható</a:t>
            </a:r>
          </a:p>
        </p:txBody>
      </p:sp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676275"/>
            <a:ext cx="4643470" cy="923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9600" b="1" dirty="0" smtClean="0">
                <a:ln w="28575">
                  <a:solidFill>
                    <a:schemeClr val="bg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</a:rPr>
              <a:t>PROM</a:t>
            </a:r>
            <a:endParaRPr lang="hu-HU" sz="9600" b="1" dirty="0">
              <a:ln w="28575">
                <a:solidFill>
                  <a:schemeClr val="bg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a typeface="+mj-ea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28662" y="2214554"/>
            <a:ext cx="32861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b="1" dirty="0">
                <a:latin typeface="+mn-lt"/>
                <a:cs typeface="+mn-cs"/>
              </a:rPr>
              <a:t>Programozható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85984" y="3000372"/>
            <a:ext cx="492922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b="1" dirty="0">
                <a:latin typeface="+mn-lt"/>
                <a:cs typeface="+mn-cs"/>
              </a:rPr>
              <a:t>Csak olvasható memória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4643446"/>
            <a:ext cx="395446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b="1" dirty="0">
                <a:latin typeface="+mn-lt"/>
                <a:cs typeface="+mn-cs"/>
              </a:rPr>
              <a:t>Gyártás után nem tartalmaz semmit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14876" y="357166"/>
            <a:ext cx="3984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b="1" dirty="0">
                <a:latin typeface="+mn-lt"/>
                <a:cs typeface="+mn-cs"/>
              </a:rPr>
              <a:t>Saját programokat és adatokat tárolhatunk rajta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latin typeface="+mn-lt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57818" y="5000636"/>
            <a:ext cx="32448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u-HU" sz="2400" b="1" dirty="0">
                <a:latin typeface="+mn-lt"/>
                <a:cs typeface="+mn-cs"/>
              </a:rPr>
              <a:t>Az adatok nem törölhetők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8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EPROM</a:t>
            </a:r>
            <a:endParaRPr lang="hu-HU" sz="88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0166" y="1857364"/>
            <a:ext cx="7643834" cy="4373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Tartalmat csak ultraibolya fény segítségével lehet törölni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FF3399"/>
                </a:solidFill>
              </a:rPr>
              <a:t>Előnye, hogy tartalma szükség szerint frissíthető</a:t>
            </a:r>
            <a:endParaRPr lang="hu-HU" sz="2800" b="1" dirty="0">
              <a:solidFill>
                <a:srgbClr val="FF3399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86190"/>
            <a:ext cx="3571900" cy="287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risztina\Desktop\Hatter_4.C\3d-design-wide-063.jpg"/>
          <p:cNvPicPr>
            <a:picLocks noChangeAspect="1" noChangeArrowheads="1"/>
          </p:cNvPicPr>
          <p:nvPr/>
        </p:nvPicPr>
        <p:blipFill>
          <a:blip r:embed="rId2">
            <a:lum bright="3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2000232" y="1500174"/>
            <a:ext cx="34243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EEPROM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214810" y="3786190"/>
            <a:ext cx="30956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+mn-cs"/>
              </a:rPr>
              <a:t>Elektronikusan törölhető PROM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1472" y="436563"/>
            <a:ext cx="7643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u-H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Elektromos feszültséggel törölhet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84888" y="1989138"/>
            <a:ext cx="36972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u-H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Újraírható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00034" y="5572140"/>
            <a:ext cx="4665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hu-H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PL : </a:t>
            </a:r>
            <a:r>
              <a:rPr lang="hu-H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Flash</a:t>
            </a:r>
            <a:r>
              <a:rPr lang="hu-H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memória</a:t>
            </a:r>
          </a:p>
        </p:txBody>
      </p:sp>
      <p:pic>
        <p:nvPicPr>
          <p:cNvPr id="107528" name="Picture 8" descr="http://img.tfd.com/cde/EEPR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342902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5786" y="0"/>
            <a:ext cx="7286676" cy="92867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Főbb memória gyártók</a:t>
            </a:r>
            <a:endParaRPr lang="hu-HU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3857652" cy="4214842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ln w="12700"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hu-HU" dirty="0" smtClean="0">
              <a:ln w="12700"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hu-HU" dirty="0">
              <a:ln w="12700"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8000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8000" b="1" dirty="0" err="1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Corsair</a:t>
            </a:r>
            <a:endParaRPr lang="hu-HU" sz="80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80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8000" b="1" dirty="0" err="1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Geil</a:t>
            </a:r>
            <a:endParaRPr lang="hu-HU" sz="80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80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8000" b="1" dirty="0" err="1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Infineon</a:t>
            </a:r>
            <a:endParaRPr lang="hu-HU" sz="80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80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8000" b="1" dirty="0" err="1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Kingmax</a:t>
            </a:r>
            <a:endParaRPr lang="hu-HU" sz="80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8000" b="1" dirty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80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Kingston</a:t>
            </a:r>
            <a:endParaRPr lang="hu-HU" sz="80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80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Samsung</a:t>
            </a:r>
            <a:endParaRPr lang="hu-HU" sz="80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80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OCZ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sz="80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CSX</a:t>
            </a:r>
            <a:endParaRPr lang="hu-HU" sz="80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hu-HU" sz="4600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071678"/>
            <a:ext cx="362406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risztina\Desktop\Hatter_4.C\3d-design-wide-063.jpg"/>
          <p:cNvPicPr>
            <a:picLocks noChangeAspect="1" noChangeArrowheads="1"/>
          </p:cNvPicPr>
          <p:nvPr/>
        </p:nvPicPr>
        <p:blipFill>
          <a:blip r:embed="rId2">
            <a:lum bright="3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 rot="21270797">
            <a:off x="432698" y="1885001"/>
            <a:ext cx="8226322" cy="278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dirty="0" err="1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Cambria"/>
              </a:rPr>
              <a:t>Köszönöm</a:t>
            </a:r>
            <a:r>
              <a:rPr lang="sk-SK" sz="3600" b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Cambria"/>
              </a:rPr>
              <a:t> a </a:t>
            </a:r>
          </a:p>
          <a:p>
            <a:pPr algn="ctr"/>
            <a:r>
              <a:rPr lang="hu-HU" sz="3600" b="1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Cambria"/>
              </a:rPr>
              <a:t>Figyelmet</a:t>
            </a:r>
            <a:endParaRPr lang="sk-SK" sz="3600" b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Cambria"/>
            </a:endParaRPr>
          </a:p>
        </p:txBody>
      </p:sp>
    </p:spTree>
  </p:cSld>
  <p:clrMapOvr>
    <a:masterClrMapping/>
  </p:clrMapOvr>
  <p:transition spd="slow" advTm="1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Források</a:t>
            </a:r>
          </a:p>
        </p:txBody>
      </p:sp>
      <p:sp>
        <p:nvSpPr>
          <p:cNvPr id="1095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Dr. Kovács Tivadar, Dr. Kovácsné Cohner Judit, Ozsváth Miklós, G. Nagy János: Mit kell tudni? : a PC-ről az OKJ és ECDL vizsgákhoz : a PC-k hardver, szoftver és üzemeltetési kérdéseiről : számítástechnikai alapismeretek, Windows 95, Office 97 szoftverek, adatbáziskezelés, elektronikai levelezés, 2002, ComputerBooks; </a:t>
            </a:r>
            <a:r>
              <a:rPr lang="hu-HU" smtClean="0">
                <a:hlinkClick r:id="rId2"/>
              </a:rPr>
              <a:t>ISBN 963-618-189-6</a:t>
            </a:r>
            <a:r>
              <a:rPr lang="hu-HU" smtClean="0"/>
              <a:t>; </a:t>
            </a:r>
            <a:r>
              <a:rPr lang="hu-HU" smtClean="0">
                <a:hlinkClick r:id="rId3"/>
              </a:rPr>
              <a:t>Ismertető</a:t>
            </a:r>
            <a:endParaRPr lang="hu-HU" smtClean="0"/>
          </a:p>
          <a:p>
            <a:r>
              <a:rPr lang="hu-HU" smtClean="0"/>
              <a:t>Mike Meyer: PC hardver és karbantartása, 2004, PANEM KFT; </a:t>
            </a:r>
            <a:r>
              <a:rPr lang="hu-HU" smtClean="0">
                <a:hlinkClick r:id="rId4"/>
              </a:rPr>
              <a:t>ISBN 963-545-382-5</a:t>
            </a:r>
            <a:r>
              <a:rPr lang="hu-HU" smtClean="0"/>
              <a:t>; </a:t>
            </a:r>
            <a:r>
              <a:rPr lang="hu-HU" smtClean="0">
                <a:hlinkClick r:id="rId5"/>
              </a:rPr>
              <a:t>Ismertető</a:t>
            </a:r>
            <a:endParaRPr lang="hu-HU" smtClean="0"/>
          </a:p>
          <a:p>
            <a:endParaRPr lang="hu-HU" smtClean="0"/>
          </a:p>
        </p:txBody>
      </p:sp>
    </p:spTree>
  </p:cSld>
  <p:clrMapOvr>
    <a:masterClrMapping/>
  </p:clrMapOvr>
  <p:transition spd="slow" advTm="15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yamatábra: Közvetlen elérésű tárolás 15"/>
          <p:cNvSpPr/>
          <p:nvPr/>
        </p:nvSpPr>
        <p:spPr>
          <a:xfrm>
            <a:off x="5394325" y="4294188"/>
            <a:ext cx="1296988" cy="698500"/>
          </a:xfrm>
          <a:prstGeom prst="flowChartMagneticDrum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" name="Robbanás 1 14"/>
          <p:cNvSpPr/>
          <p:nvPr/>
        </p:nvSpPr>
        <p:spPr>
          <a:xfrm>
            <a:off x="3711575" y="5614988"/>
            <a:ext cx="1439863" cy="96043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" name="Kettős hullám 13"/>
          <p:cNvSpPr/>
          <p:nvPr/>
        </p:nvSpPr>
        <p:spPr>
          <a:xfrm>
            <a:off x="6732588" y="6013450"/>
            <a:ext cx="1479550" cy="520700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feliratnak 12"/>
          <p:cNvSpPr/>
          <p:nvPr/>
        </p:nvSpPr>
        <p:spPr>
          <a:xfrm>
            <a:off x="6732588" y="2924175"/>
            <a:ext cx="1295400" cy="571500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Felhő 2"/>
          <p:cNvSpPr/>
          <p:nvPr/>
        </p:nvSpPr>
        <p:spPr>
          <a:xfrm>
            <a:off x="1223963" y="2924175"/>
            <a:ext cx="1223962" cy="774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Folyamatábra: Lyukszalag 1"/>
          <p:cNvSpPr/>
          <p:nvPr/>
        </p:nvSpPr>
        <p:spPr>
          <a:xfrm>
            <a:off x="251520" y="5457920"/>
            <a:ext cx="1584176" cy="822438"/>
          </a:xfrm>
          <a:prstGeom prst="flowChartPunchedTap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-1331913" y="-819150"/>
            <a:ext cx="2144713" cy="493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74650" y="0"/>
            <a:ext cx="8197878" cy="6500834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hu-HU" dirty="0" smtClean="0"/>
          </a:p>
          <a:p>
            <a:pPr indent="-182880" algn="just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hu-HU" sz="2400" b="1" dirty="0" smtClean="0">
                <a:solidFill>
                  <a:srgbClr val="FFC000"/>
                </a:solidFill>
              </a:rPr>
              <a:t>A személyi számítógépen 3 alapvető </a:t>
            </a:r>
            <a:r>
              <a:rPr lang="hu-HU" sz="2400" b="1" dirty="0">
                <a:solidFill>
                  <a:srgbClr val="FFC000"/>
                </a:solidFill>
              </a:rPr>
              <a:t>memóriát különböztetünk meg : Operatív tár, </a:t>
            </a:r>
            <a:r>
              <a:rPr lang="hu-HU" sz="2400" b="1" dirty="0" err="1">
                <a:solidFill>
                  <a:srgbClr val="FFC000"/>
                </a:solidFill>
              </a:rPr>
              <a:t>Cach</a:t>
            </a:r>
            <a:r>
              <a:rPr lang="hu-HU" sz="2400" b="1" dirty="0">
                <a:solidFill>
                  <a:srgbClr val="FFC000"/>
                </a:solidFill>
              </a:rPr>
              <a:t>, </a:t>
            </a:r>
            <a:r>
              <a:rPr lang="hu-HU" sz="2400" b="1" dirty="0" smtClean="0">
                <a:solidFill>
                  <a:srgbClr val="FFC000"/>
                </a:solidFill>
              </a:rPr>
              <a:t>ROM-BIOS </a:t>
            </a:r>
          </a:p>
          <a:p>
            <a:pPr indent="-182880" fontAlgn="auto">
              <a:spcAft>
                <a:spcPts val="0"/>
              </a:spcAft>
              <a:buNone/>
              <a:defRPr/>
            </a:pPr>
            <a:endParaRPr lang="hu-HU" sz="2400" b="1" dirty="0"/>
          </a:p>
          <a:p>
            <a:pPr indent="-182880" algn="just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hu-HU" sz="2400" b="1" dirty="0" smtClean="0">
                <a:solidFill>
                  <a:srgbClr val="FFC000"/>
                </a:solidFill>
              </a:rPr>
              <a:t>A memória  megvalósítja  az  elektronikus  adattárolást.</a:t>
            </a:r>
          </a:p>
          <a:p>
            <a:pPr indent="-182880" algn="just" fontAlgn="auto">
              <a:spcAft>
                <a:spcPts val="0"/>
              </a:spcAft>
              <a:buNone/>
              <a:defRPr/>
            </a:pPr>
            <a:endParaRPr lang="hu-HU" sz="800" b="1" dirty="0" smtClean="0">
              <a:solidFill>
                <a:srgbClr val="FFC000"/>
              </a:solidFill>
            </a:endParaRPr>
          </a:p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hu-HU" sz="2400" b="1" dirty="0" smtClean="0">
                <a:solidFill>
                  <a:srgbClr val="FFFF00"/>
                </a:solidFill>
                <a:latin typeface="Adobe Caslon Pro Bold" pitchFamily="18" charset="0"/>
              </a:rPr>
              <a:t>A memória  fontos  típusai : 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5597525" y="4459288"/>
            <a:ext cx="2735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Aharoni" pitchFamily="2" charset="-79"/>
                <a:cs typeface="Aharoni" pitchFamily="2" charset="-79"/>
              </a:rPr>
              <a:t>RAM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476375" y="3127375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Aharoni" pitchFamily="2" charset="-79"/>
                <a:cs typeface="Aharoni" pitchFamily="2" charset="-79"/>
              </a:rPr>
              <a:t>ROM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6915150" y="3025775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Aharoni" pitchFamily="2" charset="-79"/>
                <a:cs typeface="Aharoni" pitchFamily="2" charset="-79"/>
              </a:rPr>
              <a:t>PROM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42925" y="570865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Aharoni" pitchFamily="2" charset="-79"/>
                <a:cs typeface="Aharoni" pitchFamily="2" charset="-79"/>
              </a:rPr>
              <a:t>EPROM</a:t>
            </a:r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6964363" y="6096000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Aharoni" pitchFamily="2" charset="-79"/>
                <a:cs typeface="Aharoni" pitchFamily="2" charset="-79"/>
              </a:rPr>
              <a:t>EEPROM</a:t>
            </a: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3924300" y="5910263"/>
            <a:ext cx="331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Aharoni" pitchFamily="2" charset="-79"/>
                <a:cs typeface="Aharoni" pitchFamily="2" charset="-79"/>
              </a:rPr>
              <a:t>FLASH</a:t>
            </a:r>
          </a:p>
        </p:txBody>
      </p:sp>
      <p:pic>
        <p:nvPicPr>
          <p:cNvPr id="95250" name="Kép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22145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http://somloirichard.hu/files/2010/09/ubuntu-maverick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6000" cap="none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33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 memóriák osztályozása</a:t>
            </a:r>
            <a:endParaRPr lang="hu-HU" sz="6000" cap="none" dirty="0">
              <a:ln w="19050">
                <a:solidFill>
                  <a:srgbClr val="FF0000"/>
                </a:solidFill>
                <a:prstDash val="solid"/>
              </a:ln>
              <a:solidFill>
                <a:srgbClr val="FF33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6260" name="Tartalom helye 2"/>
          <p:cNvSpPr>
            <a:spLocks noGrp="1"/>
          </p:cNvSpPr>
          <p:nvPr>
            <p:ph idx="1"/>
          </p:nvPr>
        </p:nvSpPr>
        <p:spPr>
          <a:xfrm>
            <a:off x="214282" y="1220788"/>
            <a:ext cx="7958168" cy="4525962"/>
          </a:xfrm>
        </p:spPr>
        <p:txBody>
          <a:bodyPr/>
          <a:lstStyle/>
          <a:p>
            <a:pPr algn="ctr">
              <a:buNone/>
            </a:pP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 számítógépek memóriáját több szempontból lehet osztályozni : </a:t>
            </a: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Elsődleges, másodlagos, harmadlagos tároló</a:t>
            </a: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Maradandó vagy nem maradandó tároló</a:t>
            </a: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Csak olvasható vagy írható és olvasható is</a:t>
            </a: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Tetszőleges vagy soros hozzáférésű</a:t>
            </a: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Blokk vagy fájl hozzáférésű</a:t>
            </a: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Közvetítő közeg alapján :  félvezető</a:t>
            </a:r>
            <a:b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                                            optikai</a:t>
            </a:r>
            <a:b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                                            mágneses</a:t>
            </a:r>
          </a:p>
        </p:txBody>
      </p:sp>
    </p:spTree>
  </p:cSld>
  <p:clrMapOvr>
    <a:masterClrMapping/>
  </p:clrMapOvr>
  <p:transition spd="slow" advTm="15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 rot="21082070">
            <a:off x="279676" y="1106062"/>
            <a:ext cx="4358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b="1" dirty="0">
                <a:latin typeface="+mn-lt"/>
                <a:cs typeface="+mn-cs"/>
              </a:rPr>
              <a:t>Processzor által használt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b="1" dirty="0">
                <a:latin typeface="+mn-lt"/>
                <a:cs typeface="+mn-cs"/>
              </a:rPr>
              <a:t>Gyors elérésű memória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b="1" dirty="0">
                <a:latin typeface="+mn-lt"/>
                <a:cs typeface="+mn-cs"/>
              </a:rPr>
              <a:t>Futó programok használják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 rot="21015623">
            <a:off x="17070" y="534900"/>
            <a:ext cx="450679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Arno Pro Smbd" pitchFamily="18" charset="0"/>
              </a:rPr>
              <a:t>Elsődleges memória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714744" y="2071678"/>
            <a:ext cx="47450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Arno Pro Smbd" pitchFamily="18" charset="0"/>
              </a:rPr>
              <a:t>Másodlagos memória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571868" y="2714620"/>
            <a:ext cx="55721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b="1" dirty="0" smtClean="0">
                <a:latin typeface="+mn-lt"/>
                <a:cs typeface="+mn-cs"/>
              </a:rPr>
              <a:t>Háttértár olyan </a:t>
            </a:r>
            <a:r>
              <a:rPr lang="hu-HU" b="1" dirty="0">
                <a:latin typeface="+mn-lt"/>
                <a:cs typeface="+mn-cs"/>
              </a:rPr>
              <a:t>információ tárolására szolgál, ami elérésére hosszabb idő is </a:t>
            </a:r>
            <a:r>
              <a:rPr lang="hu-HU" b="1" dirty="0" smtClean="0">
                <a:latin typeface="+mn-lt"/>
                <a:cs typeface="+mn-cs"/>
              </a:rPr>
              <a:t>megfelelő,</a:t>
            </a:r>
            <a:endParaRPr lang="hu-HU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b="1" dirty="0">
                <a:latin typeface="+mn-lt"/>
                <a:cs typeface="+mn-cs"/>
              </a:rPr>
              <a:t>Általában lassabb, mint az elsődleges memória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 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57158" y="4643446"/>
            <a:ext cx="492922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Adobe Caslon Pro Bold" pitchFamily="18" charset="0"/>
              </a:rPr>
              <a:t>Harmadlagos memória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428596" y="5429264"/>
            <a:ext cx="5121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 b="1" dirty="0">
                <a:latin typeface="Verdana" pitchFamily="34" charset="0"/>
              </a:rPr>
              <a:t>Az adatok mentésére szolgál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b="1" dirty="0">
                <a:latin typeface="Verdana" pitchFamily="34" charset="0"/>
              </a:rPr>
              <a:t>Nagy kapacitással rendelkezik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 b="1" dirty="0">
                <a:latin typeface="Verdana" pitchFamily="34" charset="0"/>
              </a:rPr>
              <a:t>Maradandó memóriák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RAM</a:t>
            </a:r>
            <a:r>
              <a:rPr lang="hu-HU" dirty="0"/>
              <a:t> </a:t>
            </a:r>
            <a:r>
              <a:rPr lang="hu-HU" dirty="0" smtClean="0"/>
              <a:t>/ Random </a:t>
            </a:r>
            <a:r>
              <a:rPr lang="hu-HU" dirty="0"/>
              <a:t>Access </a:t>
            </a:r>
            <a:r>
              <a:rPr lang="hu-HU" dirty="0" err="1"/>
              <a:t>M</a:t>
            </a:r>
            <a:r>
              <a:rPr lang="hu-HU" dirty="0" err="1" smtClean="0"/>
              <a:t>emory</a:t>
            </a:r>
            <a:r>
              <a:rPr lang="hu-HU" dirty="0" smtClean="0"/>
              <a:t> / Operatív tár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>
            <a:normAutofit fontScale="92500" lnSpcReduction="10000"/>
          </a:bodyPr>
          <a:lstStyle/>
          <a:p>
            <a:pPr marL="365760" indent="-365760" fontAlgn="auto">
              <a:buFont typeface="Wingdings" pitchFamily="2" charset="2"/>
              <a:buChar char="q"/>
              <a:defRPr/>
            </a:pPr>
            <a:endParaRPr lang="hu-HU" dirty="0" smtClean="0"/>
          </a:p>
          <a:p>
            <a:pPr marL="365760" indent="-365760" fontAlgn="auto">
              <a:buFont typeface="Wingdings" pitchFamily="2" charset="2"/>
              <a:buChar char="q"/>
              <a:defRPr/>
            </a:pPr>
            <a:r>
              <a:rPr lang="hu-HU" dirty="0" smtClean="0"/>
              <a:t>Leggyakoribb számítógép memória</a:t>
            </a:r>
          </a:p>
          <a:p>
            <a:pPr marL="365760" indent="-365760" fontAlgn="auto">
              <a:buFont typeface="Wingdings" pitchFamily="2" charset="2"/>
              <a:buChar char="q"/>
              <a:defRPr/>
            </a:pPr>
            <a:r>
              <a:rPr lang="hu-HU" dirty="0" smtClean="0"/>
              <a:t>Írható </a:t>
            </a:r>
            <a:r>
              <a:rPr lang="hu-HU" dirty="0"/>
              <a:t>és olvasható memória. </a:t>
            </a:r>
            <a:endParaRPr lang="hu-HU" dirty="0" smtClean="0"/>
          </a:p>
          <a:p>
            <a:pPr marL="365760" indent="-365760" fontAlgn="auto">
              <a:buFont typeface="Wingdings" pitchFamily="2" charset="2"/>
              <a:buChar char="q"/>
              <a:defRPr/>
            </a:pPr>
            <a:r>
              <a:rPr lang="hu-HU" dirty="0" smtClean="0"/>
              <a:t>A </a:t>
            </a:r>
            <a:r>
              <a:rPr lang="hu-HU" dirty="0"/>
              <a:t>memória tartalmát tetszőlegesen rendezhetjük és időnként kiolvashatjuk</a:t>
            </a:r>
            <a:r>
              <a:rPr lang="hu-HU" dirty="0" smtClean="0"/>
              <a:t>.</a:t>
            </a:r>
          </a:p>
          <a:p>
            <a:pPr marL="365760" indent="-365760" fontAlgn="auto">
              <a:buFont typeface="Wingdings" pitchFamily="2" charset="2"/>
              <a:buChar char="q"/>
              <a:defRPr/>
            </a:pPr>
            <a:r>
              <a:rPr lang="hu-HU" dirty="0" smtClean="0"/>
              <a:t>Hosszú ideig nem alkalmas a tárolásra.</a:t>
            </a:r>
          </a:p>
          <a:p>
            <a:pPr marL="0" indent="0" fontAlgn="auto">
              <a:buFont typeface="Wingdings" pitchFamily="2" charset="2"/>
              <a:buNone/>
              <a:defRPr/>
            </a:pPr>
            <a:endParaRPr lang="hu-HU" dirty="0"/>
          </a:p>
          <a:p>
            <a:pPr marL="365760" indent="-365760" fontAlgn="auto">
              <a:defRPr/>
            </a:pPr>
            <a:endParaRPr lang="hu-HU" dirty="0"/>
          </a:p>
        </p:txBody>
      </p:sp>
    </p:spTree>
  </p:cSld>
  <p:clrMapOvr>
    <a:masterClrMapping/>
  </p:clrMapOvr>
  <p:transition spd="slow" advTm="15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23850" y="476250"/>
            <a:ext cx="5748348" cy="56499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</a:rPr>
              <a:t>STATISZTIKUS  RAM / </a:t>
            </a:r>
            <a:r>
              <a:rPr lang="hu-HU" b="1" dirty="0" err="1" smtClean="0">
                <a:solidFill>
                  <a:schemeClr val="tx1"/>
                </a:solidFill>
              </a:rPr>
              <a:t>Static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RAM</a:t>
            </a:r>
            <a:r>
              <a:rPr lang="hu-HU" b="1" dirty="0" smtClean="0">
                <a:solidFill>
                  <a:schemeClr val="tx1"/>
                </a:solidFill>
              </a:rPr>
              <a:t> : </a:t>
            </a:r>
          </a:p>
          <a:p>
            <a:pPr>
              <a:buFont typeface="Wingdings" pitchFamily="2" charset="2"/>
              <a:buChar char="Ø"/>
            </a:pPr>
            <a:endParaRPr lang="hu-HU" b="1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Egyszerű a címzési módja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Nem igényel frissítést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</a:rPr>
              <a:t>DINAMIKUS RAM /  </a:t>
            </a:r>
            <a:r>
              <a:rPr lang="hu-HU" b="1" dirty="0" err="1" smtClean="0">
                <a:solidFill>
                  <a:schemeClr val="tx1"/>
                </a:solidFill>
              </a:rPr>
              <a:t>Dinamic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RAM</a:t>
            </a:r>
            <a:r>
              <a:rPr lang="hu-HU" b="1" dirty="0" smtClean="0">
                <a:solidFill>
                  <a:schemeClr val="tx1"/>
                </a:solidFill>
              </a:rPr>
              <a:t> :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Rendszeres frissítést igényel, különben elveszik a tartalma.</a:t>
            </a:r>
          </a:p>
          <a:p>
            <a:endParaRPr 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7298"/>
            <a:ext cx="30495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67504">
            <a:off x="1797524" y="2034047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Tetszőleges vagy soros hozzáférésű memória</a:t>
            </a:r>
            <a:endParaRPr lang="hu-H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0355" name="Tartalom helye 2"/>
          <p:cNvSpPr>
            <a:spLocks noGrp="1"/>
          </p:cNvSpPr>
          <p:nvPr>
            <p:ph idx="1"/>
          </p:nvPr>
        </p:nvSpPr>
        <p:spPr>
          <a:xfrm rot="2209626">
            <a:off x="-1008063" y="2941638"/>
            <a:ext cx="8229601" cy="4572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u-HU" b="1" dirty="0" smtClean="0"/>
              <a:t>Bármelyik részhez hozzá lehet férni egy adott pillanatban</a:t>
            </a:r>
          </a:p>
          <a:p>
            <a:pPr>
              <a:buFont typeface="Wingdings" pitchFamily="2" charset="2"/>
              <a:buChar char="q"/>
            </a:pPr>
            <a:r>
              <a:rPr lang="hu-HU" b="1" dirty="0" smtClean="0"/>
              <a:t>A soros memóriát MINDIG végig kell olvasni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 spd="slow" advTm="15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7300938" cy="11271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b="1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Blokk vagy fájl hozzáférésű memória </a:t>
            </a:r>
            <a:r>
              <a:rPr lang="hu-HU" b="1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hu-HU" b="1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hu-HU" b="1" dirty="0">
              <a:ln>
                <a:solidFill>
                  <a:srgbClr val="FF00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714348" y="1857364"/>
            <a:ext cx="3513138" cy="3771900"/>
          </a:xfrm>
        </p:spPr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hu-H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Blokk hozzáférés :</a:t>
            </a:r>
          </a:p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hu-HU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lemez fel van osztva koncentrikus körökre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8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koncentrikus körökön belül szektorokra osztjuk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8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szektorok véletlen szerű hozzáférést biztosítanak az operációs rendszer számára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hu-H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quarter" idx="14"/>
          </p:nvPr>
        </p:nvSpPr>
        <p:spPr>
          <a:xfrm>
            <a:off x="5000628" y="2928934"/>
            <a:ext cx="3706812" cy="3773488"/>
          </a:xfrm>
        </p:spPr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hu-HU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Fájl hozzáférés : </a:t>
            </a:r>
          </a:p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endParaRPr lang="hu-HU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lemez fájlokat és könyvtárakat tartalmaz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Ezekre lehet hivatkozni hozzáféréskor</a:t>
            </a:r>
            <a:endParaRPr lang="hu-HU" sz="1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15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6929486" cy="8080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 smtClean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</a:rPr>
              <a:t>ROM/</a:t>
            </a:r>
            <a:r>
              <a:rPr lang="hu-HU" sz="4000" b="1" dirty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</a:rPr>
              <a:t> Read </a:t>
            </a:r>
            <a:r>
              <a:rPr lang="hu-HU" sz="4000" b="1" dirty="0" err="1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</a:rPr>
              <a:t>Only</a:t>
            </a:r>
            <a:r>
              <a:rPr lang="hu-HU" sz="4000" b="1" dirty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hu-HU" sz="4000" b="1" dirty="0" err="1" smtClean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</a:rPr>
              <a:t>Memory</a:t>
            </a:r>
            <a:r>
              <a:rPr lang="hu-HU" sz="4000" b="1" dirty="0" smtClean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</a:rPr>
              <a:t>/</a:t>
            </a:r>
            <a:endParaRPr lang="hu-HU" sz="4000" b="1" dirty="0">
              <a:ln w="19050">
                <a:solidFill>
                  <a:schemeClr val="tx1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348" y="1844824"/>
            <a:ext cx="7715304" cy="397775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Csak olvasható memória</a:t>
            </a:r>
          </a:p>
          <a:p>
            <a:pPr fontAlgn="auto">
              <a:spcAft>
                <a:spcPts val="0"/>
              </a:spcAft>
              <a:defRPr/>
            </a:pPr>
            <a:endParaRPr lang="hu-HU" sz="2800" b="1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hu-HU" sz="2800" b="1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Tartalma nem törölhető és nem módosítható</a:t>
            </a:r>
          </a:p>
          <a:p>
            <a:pPr fontAlgn="auto">
              <a:spcAft>
                <a:spcPts val="0"/>
              </a:spcAft>
              <a:defRPr/>
            </a:pPr>
            <a:endParaRPr lang="hu-HU" sz="2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hu-HU" sz="2800" b="1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A számítógép kikapcsolásakor nem törlődik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hu-HU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hu-HU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736"/>
            <a:ext cx="22040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Távlat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ávl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resentation3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ávlat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ávl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resentation2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5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sentation6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482</TotalTime>
  <Words>408</Words>
  <Application>Microsoft Office PowerPoint</Application>
  <PresentationFormat>Prezentácia na obrazovke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17</vt:i4>
      </vt:variant>
      <vt:variant>
        <vt:lpstr>Nadpisy snímok</vt:lpstr>
      </vt:variant>
      <vt:variant>
        <vt:i4>17</vt:i4>
      </vt:variant>
    </vt:vector>
  </HeadingPairs>
  <TitlesOfParts>
    <vt:vector size="34" baseType="lpstr">
      <vt:lpstr>Távlat</vt:lpstr>
      <vt:lpstr>Kilter</vt:lpstr>
      <vt:lpstr>Presentation5</vt:lpstr>
      <vt:lpstr>Autumn</vt:lpstr>
      <vt:lpstr>Presentation6</vt:lpstr>
      <vt:lpstr>Spring</vt:lpstr>
      <vt:lpstr>Summer</vt:lpstr>
      <vt:lpstr>Sketchbook</vt:lpstr>
      <vt:lpstr>Ügyvezető</vt:lpstr>
      <vt:lpstr>Presentation3</vt:lpstr>
      <vt:lpstr>Lendület</vt:lpstr>
      <vt:lpstr>1_Távlat</vt:lpstr>
      <vt:lpstr>Urban Pop</vt:lpstr>
      <vt:lpstr>Presentation2</vt:lpstr>
      <vt:lpstr>Hegycsúcs</vt:lpstr>
      <vt:lpstr>Áramlás</vt:lpstr>
      <vt:lpstr>Winter</vt:lpstr>
      <vt:lpstr>Memóriák típusai, jellemzői</vt:lpstr>
      <vt:lpstr>Snímka 2</vt:lpstr>
      <vt:lpstr>A memóriák osztályozása</vt:lpstr>
      <vt:lpstr>Snímka 4</vt:lpstr>
      <vt:lpstr>RAM / Random Access Memory / Operatív tár</vt:lpstr>
      <vt:lpstr>Snímka 6</vt:lpstr>
      <vt:lpstr>Tetszőleges vagy soros hozzáférésű memória</vt:lpstr>
      <vt:lpstr>Blokk vagy fájl hozzáférésű memória  </vt:lpstr>
      <vt:lpstr>ROM/ Read Only Memory/</vt:lpstr>
      <vt:lpstr>ROM típusai</vt:lpstr>
      <vt:lpstr>Snímka 11</vt:lpstr>
      <vt:lpstr>PROM</vt:lpstr>
      <vt:lpstr>EPROM</vt:lpstr>
      <vt:lpstr>Snímka 14</vt:lpstr>
      <vt:lpstr>Főbb memória gyártók</vt:lpstr>
      <vt:lpstr>Snímka 16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Szente Szilvia</dc:creator>
  <cp:lastModifiedBy>Krisztina</cp:lastModifiedBy>
  <cp:revision>46</cp:revision>
  <dcterms:created xsi:type="dcterms:W3CDTF">2012-01-14T13:20:42Z</dcterms:created>
  <dcterms:modified xsi:type="dcterms:W3CDTF">2012-02-01T18:53:04Z</dcterms:modified>
</cp:coreProperties>
</file>