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31"/>
  <c:chart>
    <c:title>
      <c:tx>
        <c:rich>
          <a:bodyPr/>
          <a:lstStyle/>
          <a:p>
            <a:pPr>
              <a:defRPr/>
            </a:pPr>
            <a:r>
              <a:rPr lang="hu-HU"/>
              <a:t>Nézők figyelme %-ban ,</a:t>
            </a:r>
            <a:br>
              <a:rPr lang="hu-HU"/>
            </a:br>
            <a:r>
              <a:rPr lang="hu-HU"/>
              <a:t>az idő múlásának függvényében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Animálva</c:v>
                </c:pt>
              </c:strCache>
            </c:strRef>
          </c:tx>
          <c:cat>
            <c:numRef>
              <c:f>Munka1!$A$2:$A$5</c:f>
              <c:numCache>
                <c:formatCode>General</c:formatCode>
                <c:ptCount val="4"/>
                <c:pt idx="0">
                  <c:v>0.5</c:v>
                </c:pt>
                <c:pt idx="1">
                  <c:v>0.75000000000000033</c:v>
                </c:pt>
                <c:pt idx="2">
                  <c:v>1</c:v>
                </c:pt>
                <c:pt idx="3">
                  <c:v>1.5</c:v>
                </c:pt>
              </c:numCache>
            </c:numRef>
          </c:cat>
          <c:val>
            <c:numRef>
              <c:f>Munka1!$B$2:$B$5</c:f>
              <c:numCache>
                <c:formatCode>General</c:formatCode>
                <c:ptCount val="4"/>
                <c:pt idx="0">
                  <c:v>100</c:v>
                </c:pt>
                <c:pt idx="1">
                  <c:v>97</c:v>
                </c:pt>
                <c:pt idx="2">
                  <c:v>90</c:v>
                </c:pt>
                <c:pt idx="3">
                  <c:v>85</c:v>
                </c:pt>
              </c:numCache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Animáció nélkül</c:v>
                </c:pt>
              </c:strCache>
            </c:strRef>
          </c:tx>
          <c:cat>
            <c:numRef>
              <c:f>Munka1!$A$2:$A$5</c:f>
              <c:numCache>
                <c:formatCode>General</c:formatCode>
                <c:ptCount val="4"/>
                <c:pt idx="0">
                  <c:v>0.5</c:v>
                </c:pt>
                <c:pt idx="1">
                  <c:v>0.75000000000000033</c:v>
                </c:pt>
                <c:pt idx="2">
                  <c:v>1</c:v>
                </c:pt>
                <c:pt idx="3">
                  <c:v>1.5</c:v>
                </c:pt>
              </c:numCache>
            </c:numRef>
          </c:cat>
          <c:val>
            <c:numRef>
              <c:f>Munka1!$C$2:$C$5</c:f>
              <c:numCache>
                <c:formatCode>General</c:formatCode>
                <c:ptCount val="4"/>
                <c:pt idx="0">
                  <c:v>100</c:v>
                </c:pt>
                <c:pt idx="1">
                  <c:v>90</c:v>
                </c:pt>
                <c:pt idx="2">
                  <c:v>82</c:v>
                </c:pt>
                <c:pt idx="3">
                  <c:v>75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Prezentáció nélkül</c:v>
                </c:pt>
              </c:strCache>
            </c:strRef>
          </c:tx>
          <c:cat>
            <c:numRef>
              <c:f>Munka1!$A$2:$A$5</c:f>
              <c:numCache>
                <c:formatCode>General</c:formatCode>
                <c:ptCount val="4"/>
                <c:pt idx="0">
                  <c:v>0.5</c:v>
                </c:pt>
                <c:pt idx="1">
                  <c:v>0.75000000000000033</c:v>
                </c:pt>
                <c:pt idx="2">
                  <c:v>1</c:v>
                </c:pt>
                <c:pt idx="3">
                  <c:v>1.5</c:v>
                </c:pt>
              </c:numCache>
            </c:numRef>
          </c:cat>
          <c:val>
            <c:numRef>
              <c:f>Munka1!$D$2:$D$5</c:f>
              <c:numCache>
                <c:formatCode>General</c:formatCode>
                <c:ptCount val="4"/>
                <c:pt idx="0">
                  <c:v>100</c:v>
                </c:pt>
                <c:pt idx="1">
                  <c:v>85</c:v>
                </c:pt>
                <c:pt idx="2">
                  <c:v>70</c:v>
                </c:pt>
                <c:pt idx="3">
                  <c:v>50</c:v>
                </c:pt>
              </c:numCache>
            </c:numRef>
          </c:val>
        </c:ser>
        <c:dLbls>
          <c:showVal val="1"/>
        </c:dLbls>
        <c:overlap val="-25"/>
        <c:axId val="124554624"/>
        <c:axId val="124400768"/>
      </c:barChart>
      <c:catAx>
        <c:axId val="124554624"/>
        <c:scaling>
          <c:orientation val="minMax"/>
        </c:scaling>
        <c:axPos val="b"/>
        <c:numFmt formatCode="General" sourceLinked="1"/>
        <c:majorTickMark val="none"/>
        <c:tickLblPos val="nextTo"/>
        <c:crossAx val="124400768"/>
        <c:crosses val="autoZero"/>
        <c:auto val="1"/>
        <c:lblAlgn val="ctr"/>
        <c:lblOffset val="100"/>
      </c:catAx>
      <c:valAx>
        <c:axId val="124400768"/>
        <c:scaling>
          <c:orientation val="minMax"/>
        </c:scaling>
        <c:delete val="1"/>
        <c:axPos val="l"/>
        <c:numFmt formatCode="General" sourceLinked="1"/>
        <c:tickLblPos val="none"/>
        <c:crossAx val="124554624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hu-H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B9FA82-59B5-42A9-A9FE-E70DD9AACA1A}" type="doc">
      <dgm:prSet loTypeId="urn:microsoft.com/office/officeart/2005/8/layout/funnel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1F8F3B7-A48B-4A1D-B134-4FC757F9A35F}">
      <dgm:prSet phldrT="[Szöveg]"/>
      <dgm:spPr/>
      <dgm:t>
        <a:bodyPr/>
        <a:lstStyle/>
        <a:p>
          <a:r>
            <a:rPr lang="hu-HU" dirty="0" smtClean="0"/>
            <a:t>Biológia</a:t>
          </a:r>
          <a:endParaRPr lang="hu-HU" dirty="0"/>
        </a:p>
      </dgm:t>
    </dgm:pt>
    <dgm:pt modelId="{0802401C-F76F-4AFD-AE49-68A1C8E42A81}" type="parTrans" cxnId="{B899A660-23C2-4061-B14B-C58DA4BB2FC6}">
      <dgm:prSet/>
      <dgm:spPr/>
      <dgm:t>
        <a:bodyPr/>
        <a:lstStyle/>
        <a:p>
          <a:endParaRPr lang="hu-HU"/>
        </a:p>
      </dgm:t>
    </dgm:pt>
    <dgm:pt modelId="{3E533CA8-BDF3-4280-A4E8-A4EF770E62CD}" type="sibTrans" cxnId="{B899A660-23C2-4061-B14B-C58DA4BB2FC6}">
      <dgm:prSet/>
      <dgm:spPr/>
      <dgm:t>
        <a:bodyPr/>
        <a:lstStyle/>
        <a:p>
          <a:endParaRPr lang="hu-HU"/>
        </a:p>
      </dgm:t>
    </dgm:pt>
    <dgm:pt modelId="{C2206730-B3D7-4A62-9443-A192F7123D7F}">
      <dgm:prSet phldrT="[Szöveg]"/>
      <dgm:spPr/>
      <dgm:t>
        <a:bodyPr/>
        <a:lstStyle/>
        <a:p>
          <a:r>
            <a:rPr lang="hu-HU" dirty="0" smtClean="0"/>
            <a:t>Kémia</a:t>
          </a:r>
          <a:endParaRPr lang="hu-HU" dirty="0"/>
        </a:p>
      </dgm:t>
    </dgm:pt>
    <dgm:pt modelId="{0704D28C-4166-4F3F-AD5E-70A5720FECC1}" type="parTrans" cxnId="{ED2E5940-12B8-4E46-839B-E0B5058928A2}">
      <dgm:prSet/>
      <dgm:spPr/>
      <dgm:t>
        <a:bodyPr/>
        <a:lstStyle/>
        <a:p>
          <a:endParaRPr lang="hu-HU"/>
        </a:p>
      </dgm:t>
    </dgm:pt>
    <dgm:pt modelId="{ABE02E8A-991B-4BB3-8E18-33F1ABC7C348}" type="sibTrans" cxnId="{ED2E5940-12B8-4E46-839B-E0B5058928A2}">
      <dgm:prSet/>
      <dgm:spPr/>
      <dgm:t>
        <a:bodyPr/>
        <a:lstStyle/>
        <a:p>
          <a:endParaRPr lang="hu-HU"/>
        </a:p>
      </dgm:t>
    </dgm:pt>
    <dgm:pt modelId="{84D4761F-FFD3-469B-A9A8-B197EACE5216}">
      <dgm:prSet phldrT="[Szöveg]"/>
      <dgm:spPr/>
      <dgm:t>
        <a:bodyPr/>
        <a:lstStyle/>
        <a:p>
          <a:r>
            <a:rPr lang="hu-HU" dirty="0" smtClean="0"/>
            <a:t>Fizika</a:t>
          </a:r>
          <a:endParaRPr lang="hu-HU" dirty="0"/>
        </a:p>
      </dgm:t>
    </dgm:pt>
    <dgm:pt modelId="{0CD7DA15-8E90-449D-9DDF-66CC0E7E2733}" type="parTrans" cxnId="{63FDF36D-AC40-4BF7-B0A3-71EB4DE367AF}">
      <dgm:prSet/>
      <dgm:spPr/>
      <dgm:t>
        <a:bodyPr/>
        <a:lstStyle/>
        <a:p>
          <a:endParaRPr lang="hu-HU"/>
        </a:p>
      </dgm:t>
    </dgm:pt>
    <dgm:pt modelId="{7BF0A115-02F9-4C3A-B9CE-6178D6E06C32}" type="sibTrans" cxnId="{63FDF36D-AC40-4BF7-B0A3-71EB4DE367AF}">
      <dgm:prSet/>
      <dgm:spPr/>
      <dgm:t>
        <a:bodyPr/>
        <a:lstStyle/>
        <a:p>
          <a:endParaRPr lang="hu-HU"/>
        </a:p>
      </dgm:t>
    </dgm:pt>
    <dgm:pt modelId="{A80978F0-8084-4282-B82C-8D2687CC167D}">
      <dgm:prSet phldrT="[Szöveg]"/>
      <dgm:spPr/>
      <dgm:t>
        <a:bodyPr/>
        <a:lstStyle/>
        <a:p>
          <a:r>
            <a:rPr lang="hu-HU" dirty="0" smtClean="0"/>
            <a:t>Természettudományok</a:t>
          </a:r>
          <a:endParaRPr lang="hu-HU" dirty="0"/>
        </a:p>
      </dgm:t>
    </dgm:pt>
    <dgm:pt modelId="{C531FCF9-3B93-4A38-85D5-819D028658A1}" type="parTrans" cxnId="{F0AF2DB9-FFBD-461C-824A-89599AD0A805}">
      <dgm:prSet/>
      <dgm:spPr/>
      <dgm:t>
        <a:bodyPr/>
        <a:lstStyle/>
        <a:p>
          <a:endParaRPr lang="hu-HU"/>
        </a:p>
      </dgm:t>
    </dgm:pt>
    <dgm:pt modelId="{27E7A105-0D05-44F5-B795-0D16DA59BAB4}" type="sibTrans" cxnId="{F0AF2DB9-FFBD-461C-824A-89599AD0A805}">
      <dgm:prSet/>
      <dgm:spPr/>
      <dgm:t>
        <a:bodyPr/>
        <a:lstStyle/>
        <a:p>
          <a:endParaRPr lang="hu-HU"/>
        </a:p>
      </dgm:t>
    </dgm:pt>
    <dgm:pt modelId="{5004CC7B-4F7E-4E85-8926-41915D0A78B8}" type="pres">
      <dgm:prSet presAssocID="{0DB9FA82-59B5-42A9-A9FE-E70DD9AACA1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CD5FF2F-3DDE-4A6E-AD66-C9FED47A5901}" type="pres">
      <dgm:prSet presAssocID="{0DB9FA82-59B5-42A9-A9FE-E70DD9AACA1A}" presName="ellipse" presStyleLbl="trBgShp" presStyleIdx="0" presStyleCnt="1"/>
      <dgm:spPr/>
    </dgm:pt>
    <dgm:pt modelId="{5B00EA1E-33BF-45F9-B967-3087F03F9CCF}" type="pres">
      <dgm:prSet presAssocID="{0DB9FA82-59B5-42A9-A9FE-E70DD9AACA1A}" presName="arrow1" presStyleLbl="fgShp" presStyleIdx="0" presStyleCnt="1"/>
      <dgm:spPr/>
    </dgm:pt>
    <dgm:pt modelId="{B45555D4-686A-4C6A-9F04-96E9E130908B}" type="pres">
      <dgm:prSet presAssocID="{0DB9FA82-59B5-42A9-A9FE-E70DD9AACA1A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BC66862-9A70-44A8-B716-EB1A598F20C2}" type="pres">
      <dgm:prSet presAssocID="{C2206730-B3D7-4A62-9443-A192F7123D7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C6389CF-7B50-4326-9127-A6A1542B5182}" type="pres">
      <dgm:prSet presAssocID="{84D4761F-FFD3-469B-A9A8-B197EACE521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CDD5E52-76AF-4BB4-BE93-927E7B5C7B5A}" type="pres">
      <dgm:prSet presAssocID="{A80978F0-8084-4282-B82C-8D2687CC167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E614955-613D-427A-BB94-A56FBFC6E5DA}" type="pres">
      <dgm:prSet presAssocID="{0DB9FA82-59B5-42A9-A9FE-E70DD9AACA1A}" presName="funnel" presStyleLbl="trAlignAcc1" presStyleIdx="0" presStyleCnt="1"/>
      <dgm:spPr/>
    </dgm:pt>
  </dgm:ptLst>
  <dgm:cxnLst>
    <dgm:cxn modelId="{2E0F3E5F-9F3D-488A-8055-BEA3F05E5A80}" type="presOf" srcId="{41F8F3B7-A48B-4A1D-B134-4FC757F9A35F}" destId="{4CDD5E52-76AF-4BB4-BE93-927E7B5C7B5A}" srcOrd="0" destOrd="0" presId="urn:microsoft.com/office/officeart/2005/8/layout/funnel1"/>
    <dgm:cxn modelId="{121D0475-17BE-4006-91E2-7C3E72FBEA0C}" type="presOf" srcId="{C2206730-B3D7-4A62-9443-A192F7123D7F}" destId="{8C6389CF-7B50-4326-9127-A6A1542B5182}" srcOrd="0" destOrd="0" presId="urn:microsoft.com/office/officeart/2005/8/layout/funnel1"/>
    <dgm:cxn modelId="{F0AF2DB9-FFBD-461C-824A-89599AD0A805}" srcId="{0DB9FA82-59B5-42A9-A9FE-E70DD9AACA1A}" destId="{A80978F0-8084-4282-B82C-8D2687CC167D}" srcOrd="3" destOrd="0" parTransId="{C531FCF9-3B93-4A38-85D5-819D028658A1}" sibTransId="{27E7A105-0D05-44F5-B795-0D16DA59BAB4}"/>
    <dgm:cxn modelId="{ED2E5940-12B8-4E46-839B-E0B5058928A2}" srcId="{0DB9FA82-59B5-42A9-A9FE-E70DD9AACA1A}" destId="{C2206730-B3D7-4A62-9443-A192F7123D7F}" srcOrd="1" destOrd="0" parTransId="{0704D28C-4166-4F3F-AD5E-70A5720FECC1}" sibTransId="{ABE02E8A-991B-4BB3-8E18-33F1ABC7C348}"/>
    <dgm:cxn modelId="{63FDF36D-AC40-4BF7-B0A3-71EB4DE367AF}" srcId="{0DB9FA82-59B5-42A9-A9FE-E70DD9AACA1A}" destId="{84D4761F-FFD3-469B-A9A8-B197EACE5216}" srcOrd="2" destOrd="0" parTransId="{0CD7DA15-8E90-449D-9DDF-66CC0E7E2733}" sibTransId="{7BF0A115-02F9-4C3A-B9CE-6178D6E06C32}"/>
    <dgm:cxn modelId="{B899A660-23C2-4061-B14B-C58DA4BB2FC6}" srcId="{0DB9FA82-59B5-42A9-A9FE-E70DD9AACA1A}" destId="{41F8F3B7-A48B-4A1D-B134-4FC757F9A35F}" srcOrd="0" destOrd="0" parTransId="{0802401C-F76F-4AFD-AE49-68A1C8E42A81}" sibTransId="{3E533CA8-BDF3-4280-A4E8-A4EF770E62CD}"/>
    <dgm:cxn modelId="{21B703D2-E2F7-4A51-A88B-CD3E684732C1}" type="presOf" srcId="{0DB9FA82-59B5-42A9-A9FE-E70DD9AACA1A}" destId="{5004CC7B-4F7E-4E85-8926-41915D0A78B8}" srcOrd="0" destOrd="0" presId="urn:microsoft.com/office/officeart/2005/8/layout/funnel1"/>
    <dgm:cxn modelId="{10714571-5048-4B4F-8972-01768B9FCBDA}" type="presOf" srcId="{A80978F0-8084-4282-B82C-8D2687CC167D}" destId="{B45555D4-686A-4C6A-9F04-96E9E130908B}" srcOrd="0" destOrd="0" presId="urn:microsoft.com/office/officeart/2005/8/layout/funnel1"/>
    <dgm:cxn modelId="{4B8D106B-47B1-4817-9184-591EE4B09D79}" type="presOf" srcId="{84D4761F-FFD3-469B-A9A8-B197EACE5216}" destId="{EBC66862-9A70-44A8-B716-EB1A598F20C2}" srcOrd="0" destOrd="0" presId="urn:microsoft.com/office/officeart/2005/8/layout/funnel1"/>
    <dgm:cxn modelId="{5D14C756-5EC3-43A9-A58D-28126F896AB2}" type="presParOf" srcId="{5004CC7B-4F7E-4E85-8926-41915D0A78B8}" destId="{5CD5FF2F-3DDE-4A6E-AD66-C9FED47A5901}" srcOrd="0" destOrd="0" presId="urn:microsoft.com/office/officeart/2005/8/layout/funnel1"/>
    <dgm:cxn modelId="{F63C7926-4EB8-49A1-AD1E-BA4AF6E53D10}" type="presParOf" srcId="{5004CC7B-4F7E-4E85-8926-41915D0A78B8}" destId="{5B00EA1E-33BF-45F9-B967-3087F03F9CCF}" srcOrd="1" destOrd="0" presId="urn:microsoft.com/office/officeart/2005/8/layout/funnel1"/>
    <dgm:cxn modelId="{449132B4-778B-4D1A-BEF8-5D10BBEB8B2E}" type="presParOf" srcId="{5004CC7B-4F7E-4E85-8926-41915D0A78B8}" destId="{B45555D4-686A-4C6A-9F04-96E9E130908B}" srcOrd="2" destOrd="0" presId="urn:microsoft.com/office/officeart/2005/8/layout/funnel1"/>
    <dgm:cxn modelId="{BE8D9C89-3C40-4E16-B065-1E49AFE1CE15}" type="presParOf" srcId="{5004CC7B-4F7E-4E85-8926-41915D0A78B8}" destId="{EBC66862-9A70-44A8-B716-EB1A598F20C2}" srcOrd="3" destOrd="0" presId="urn:microsoft.com/office/officeart/2005/8/layout/funnel1"/>
    <dgm:cxn modelId="{B37642C9-BA5B-41A0-8F5F-8C8DD03D98D3}" type="presParOf" srcId="{5004CC7B-4F7E-4E85-8926-41915D0A78B8}" destId="{8C6389CF-7B50-4326-9127-A6A1542B5182}" srcOrd="4" destOrd="0" presId="urn:microsoft.com/office/officeart/2005/8/layout/funnel1"/>
    <dgm:cxn modelId="{CFA168B7-0A0C-4735-BB05-8CCBD9D70529}" type="presParOf" srcId="{5004CC7B-4F7E-4E85-8926-41915D0A78B8}" destId="{4CDD5E52-76AF-4BB4-BE93-927E7B5C7B5A}" srcOrd="5" destOrd="0" presId="urn:microsoft.com/office/officeart/2005/8/layout/funnel1"/>
    <dgm:cxn modelId="{D7F32E43-A601-4BCD-B60A-633E4112BABD}" type="presParOf" srcId="{5004CC7B-4F7E-4E85-8926-41915D0A78B8}" destId="{3E614955-613D-427A-BB94-A56FBFC6E5D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DB9FA82-59B5-42A9-A9FE-E70DD9AACA1A}" type="doc">
      <dgm:prSet loTypeId="urn:microsoft.com/office/officeart/2005/8/layout/funnel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1F8F3B7-A48B-4A1D-B134-4FC757F9A35F}">
      <dgm:prSet phldrT="[Szöveg]"/>
      <dgm:spPr/>
      <dgm:t>
        <a:bodyPr/>
        <a:lstStyle/>
        <a:p>
          <a:r>
            <a:rPr lang="hu-HU" smtClean="0"/>
            <a:t>Biológia</a:t>
          </a:r>
          <a:endParaRPr lang="hu-HU"/>
        </a:p>
      </dgm:t>
    </dgm:pt>
    <dgm:pt modelId="{0802401C-F76F-4AFD-AE49-68A1C8E42A81}" type="parTrans" cxnId="{B899A660-23C2-4061-B14B-C58DA4BB2FC6}">
      <dgm:prSet/>
      <dgm:spPr/>
      <dgm:t>
        <a:bodyPr/>
        <a:lstStyle/>
        <a:p>
          <a:endParaRPr lang="hu-HU"/>
        </a:p>
      </dgm:t>
    </dgm:pt>
    <dgm:pt modelId="{3E533CA8-BDF3-4280-A4E8-A4EF770E62CD}" type="sibTrans" cxnId="{B899A660-23C2-4061-B14B-C58DA4BB2FC6}">
      <dgm:prSet/>
      <dgm:spPr/>
      <dgm:t>
        <a:bodyPr/>
        <a:lstStyle/>
        <a:p>
          <a:endParaRPr lang="hu-HU"/>
        </a:p>
      </dgm:t>
    </dgm:pt>
    <dgm:pt modelId="{C2206730-B3D7-4A62-9443-A192F7123D7F}">
      <dgm:prSet phldrT="[Szöveg]"/>
      <dgm:spPr/>
      <dgm:t>
        <a:bodyPr/>
        <a:lstStyle/>
        <a:p>
          <a:r>
            <a:rPr lang="hu-HU" dirty="0" smtClean="0"/>
            <a:t>Kémia</a:t>
          </a:r>
          <a:endParaRPr lang="hu-HU" dirty="0"/>
        </a:p>
      </dgm:t>
    </dgm:pt>
    <dgm:pt modelId="{0704D28C-4166-4F3F-AD5E-70A5720FECC1}" type="parTrans" cxnId="{ED2E5940-12B8-4E46-839B-E0B5058928A2}">
      <dgm:prSet/>
      <dgm:spPr/>
      <dgm:t>
        <a:bodyPr/>
        <a:lstStyle/>
        <a:p>
          <a:endParaRPr lang="hu-HU"/>
        </a:p>
      </dgm:t>
    </dgm:pt>
    <dgm:pt modelId="{ABE02E8A-991B-4BB3-8E18-33F1ABC7C348}" type="sibTrans" cxnId="{ED2E5940-12B8-4E46-839B-E0B5058928A2}">
      <dgm:prSet/>
      <dgm:spPr/>
      <dgm:t>
        <a:bodyPr/>
        <a:lstStyle/>
        <a:p>
          <a:endParaRPr lang="hu-HU"/>
        </a:p>
      </dgm:t>
    </dgm:pt>
    <dgm:pt modelId="{84D4761F-FFD3-469B-A9A8-B197EACE5216}">
      <dgm:prSet phldrT="[Szöveg]"/>
      <dgm:spPr/>
      <dgm:t>
        <a:bodyPr/>
        <a:lstStyle/>
        <a:p>
          <a:r>
            <a:rPr lang="hu-HU" dirty="0" smtClean="0"/>
            <a:t>Fizika</a:t>
          </a:r>
          <a:endParaRPr lang="hu-HU" dirty="0"/>
        </a:p>
      </dgm:t>
    </dgm:pt>
    <dgm:pt modelId="{0CD7DA15-8E90-449D-9DDF-66CC0E7E2733}" type="parTrans" cxnId="{63FDF36D-AC40-4BF7-B0A3-71EB4DE367AF}">
      <dgm:prSet/>
      <dgm:spPr/>
      <dgm:t>
        <a:bodyPr/>
        <a:lstStyle/>
        <a:p>
          <a:endParaRPr lang="hu-HU"/>
        </a:p>
      </dgm:t>
    </dgm:pt>
    <dgm:pt modelId="{7BF0A115-02F9-4C3A-B9CE-6178D6E06C32}" type="sibTrans" cxnId="{63FDF36D-AC40-4BF7-B0A3-71EB4DE367AF}">
      <dgm:prSet/>
      <dgm:spPr/>
      <dgm:t>
        <a:bodyPr/>
        <a:lstStyle/>
        <a:p>
          <a:endParaRPr lang="hu-HU"/>
        </a:p>
      </dgm:t>
    </dgm:pt>
    <dgm:pt modelId="{A80978F0-8084-4282-B82C-8D2687CC167D}">
      <dgm:prSet phldrT="[Szöveg]"/>
      <dgm:spPr/>
      <dgm:t>
        <a:bodyPr/>
        <a:lstStyle/>
        <a:p>
          <a:r>
            <a:rPr lang="hu-HU" dirty="0" smtClean="0"/>
            <a:t>Természettudományok</a:t>
          </a:r>
          <a:endParaRPr lang="hu-HU" dirty="0"/>
        </a:p>
      </dgm:t>
    </dgm:pt>
    <dgm:pt modelId="{C531FCF9-3B93-4A38-85D5-819D028658A1}" type="parTrans" cxnId="{F0AF2DB9-FFBD-461C-824A-89599AD0A805}">
      <dgm:prSet/>
      <dgm:spPr/>
      <dgm:t>
        <a:bodyPr/>
        <a:lstStyle/>
        <a:p>
          <a:endParaRPr lang="hu-HU"/>
        </a:p>
      </dgm:t>
    </dgm:pt>
    <dgm:pt modelId="{27E7A105-0D05-44F5-B795-0D16DA59BAB4}" type="sibTrans" cxnId="{F0AF2DB9-FFBD-461C-824A-89599AD0A805}">
      <dgm:prSet/>
      <dgm:spPr/>
      <dgm:t>
        <a:bodyPr/>
        <a:lstStyle/>
        <a:p>
          <a:endParaRPr lang="hu-HU"/>
        </a:p>
      </dgm:t>
    </dgm:pt>
    <dgm:pt modelId="{5004CC7B-4F7E-4E85-8926-41915D0A78B8}" type="pres">
      <dgm:prSet presAssocID="{0DB9FA82-59B5-42A9-A9FE-E70DD9AACA1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CD5FF2F-3DDE-4A6E-AD66-C9FED47A5901}" type="pres">
      <dgm:prSet presAssocID="{0DB9FA82-59B5-42A9-A9FE-E70DD9AACA1A}" presName="ellipse" presStyleLbl="trBgShp" presStyleIdx="0" presStyleCnt="1"/>
      <dgm:spPr/>
    </dgm:pt>
    <dgm:pt modelId="{5B00EA1E-33BF-45F9-B967-3087F03F9CCF}" type="pres">
      <dgm:prSet presAssocID="{0DB9FA82-59B5-42A9-A9FE-E70DD9AACA1A}" presName="arrow1" presStyleLbl="fgShp" presStyleIdx="0" presStyleCnt="1"/>
      <dgm:spPr/>
    </dgm:pt>
    <dgm:pt modelId="{B45555D4-686A-4C6A-9F04-96E9E130908B}" type="pres">
      <dgm:prSet presAssocID="{0DB9FA82-59B5-42A9-A9FE-E70DD9AACA1A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BC66862-9A70-44A8-B716-EB1A598F20C2}" type="pres">
      <dgm:prSet presAssocID="{C2206730-B3D7-4A62-9443-A192F7123D7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C6389CF-7B50-4326-9127-A6A1542B5182}" type="pres">
      <dgm:prSet presAssocID="{84D4761F-FFD3-469B-A9A8-B197EACE521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CDD5E52-76AF-4BB4-BE93-927E7B5C7B5A}" type="pres">
      <dgm:prSet presAssocID="{A80978F0-8084-4282-B82C-8D2687CC167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E614955-613D-427A-BB94-A56FBFC6E5DA}" type="pres">
      <dgm:prSet presAssocID="{0DB9FA82-59B5-42A9-A9FE-E70DD9AACA1A}" presName="funnel" presStyleLbl="trAlignAcc1" presStyleIdx="0" presStyleCnt="1"/>
      <dgm:spPr/>
    </dgm:pt>
  </dgm:ptLst>
  <dgm:cxnLst>
    <dgm:cxn modelId="{C0D57B05-DFAE-4966-A6A6-4B1F7C1E8FAB}" type="presOf" srcId="{C2206730-B3D7-4A62-9443-A192F7123D7F}" destId="{8C6389CF-7B50-4326-9127-A6A1542B5182}" srcOrd="0" destOrd="0" presId="urn:microsoft.com/office/officeart/2005/8/layout/funnel1"/>
    <dgm:cxn modelId="{02081A31-4CF8-4AF4-B1F1-F966FB40BF5C}" type="presOf" srcId="{0DB9FA82-59B5-42A9-A9FE-E70DD9AACA1A}" destId="{5004CC7B-4F7E-4E85-8926-41915D0A78B8}" srcOrd="0" destOrd="0" presId="urn:microsoft.com/office/officeart/2005/8/layout/funnel1"/>
    <dgm:cxn modelId="{8A9C724A-5729-4391-98B2-91A1B265D867}" type="presOf" srcId="{41F8F3B7-A48B-4A1D-B134-4FC757F9A35F}" destId="{4CDD5E52-76AF-4BB4-BE93-927E7B5C7B5A}" srcOrd="0" destOrd="0" presId="urn:microsoft.com/office/officeart/2005/8/layout/funnel1"/>
    <dgm:cxn modelId="{F0AF2DB9-FFBD-461C-824A-89599AD0A805}" srcId="{0DB9FA82-59B5-42A9-A9FE-E70DD9AACA1A}" destId="{A80978F0-8084-4282-B82C-8D2687CC167D}" srcOrd="3" destOrd="0" parTransId="{C531FCF9-3B93-4A38-85D5-819D028658A1}" sibTransId="{27E7A105-0D05-44F5-B795-0D16DA59BAB4}"/>
    <dgm:cxn modelId="{ED2E5940-12B8-4E46-839B-E0B5058928A2}" srcId="{0DB9FA82-59B5-42A9-A9FE-E70DD9AACA1A}" destId="{C2206730-B3D7-4A62-9443-A192F7123D7F}" srcOrd="1" destOrd="0" parTransId="{0704D28C-4166-4F3F-AD5E-70A5720FECC1}" sibTransId="{ABE02E8A-991B-4BB3-8E18-33F1ABC7C348}"/>
    <dgm:cxn modelId="{63FDF36D-AC40-4BF7-B0A3-71EB4DE367AF}" srcId="{0DB9FA82-59B5-42A9-A9FE-E70DD9AACA1A}" destId="{84D4761F-FFD3-469B-A9A8-B197EACE5216}" srcOrd="2" destOrd="0" parTransId="{0CD7DA15-8E90-449D-9DDF-66CC0E7E2733}" sibTransId="{7BF0A115-02F9-4C3A-B9CE-6178D6E06C32}"/>
    <dgm:cxn modelId="{06A8C5BD-86B6-4BB0-A7D5-846C808B15E9}" type="presOf" srcId="{A80978F0-8084-4282-B82C-8D2687CC167D}" destId="{B45555D4-686A-4C6A-9F04-96E9E130908B}" srcOrd="0" destOrd="0" presId="urn:microsoft.com/office/officeart/2005/8/layout/funnel1"/>
    <dgm:cxn modelId="{B899A660-23C2-4061-B14B-C58DA4BB2FC6}" srcId="{0DB9FA82-59B5-42A9-A9FE-E70DD9AACA1A}" destId="{41F8F3B7-A48B-4A1D-B134-4FC757F9A35F}" srcOrd="0" destOrd="0" parTransId="{0802401C-F76F-4AFD-AE49-68A1C8E42A81}" sibTransId="{3E533CA8-BDF3-4280-A4E8-A4EF770E62CD}"/>
    <dgm:cxn modelId="{9C981E36-1383-4CD0-A3AA-1BD5333ED082}" type="presOf" srcId="{84D4761F-FFD3-469B-A9A8-B197EACE5216}" destId="{EBC66862-9A70-44A8-B716-EB1A598F20C2}" srcOrd="0" destOrd="0" presId="urn:microsoft.com/office/officeart/2005/8/layout/funnel1"/>
    <dgm:cxn modelId="{C78B7A0E-A2FF-47C1-9188-12C9BDD9FAC1}" type="presParOf" srcId="{5004CC7B-4F7E-4E85-8926-41915D0A78B8}" destId="{5CD5FF2F-3DDE-4A6E-AD66-C9FED47A5901}" srcOrd="0" destOrd="0" presId="urn:microsoft.com/office/officeart/2005/8/layout/funnel1"/>
    <dgm:cxn modelId="{1F7E7CB3-D8F2-410F-B03E-FF0663D5A87A}" type="presParOf" srcId="{5004CC7B-4F7E-4E85-8926-41915D0A78B8}" destId="{5B00EA1E-33BF-45F9-B967-3087F03F9CCF}" srcOrd="1" destOrd="0" presId="urn:microsoft.com/office/officeart/2005/8/layout/funnel1"/>
    <dgm:cxn modelId="{111751BC-A19E-4754-9CBD-44792CBC4C2F}" type="presParOf" srcId="{5004CC7B-4F7E-4E85-8926-41915D0A78B8}" destId="{B45555D4-686A-4C6A-9F04-96E9E130908B}" srcOrd="2" destOrd="0" presId="urn:microsoft.com/office/officeart/2005/8/layout/funnel1"/>
    <dgm:cxn modelId="{60871581-DD26-4E4A-A67E-D8997DAC9E97}" type="presParOf" srcId="{5004CC7B-4F7E-4E85-8926-41915D0A78B8}" destId="{EBC66862-9A70-44A8-B716-EB1A598F20C2}" srcOrd="3" destOrd="0" presId="urn:microsoft.com/office/officeart/2005/8/layout/funnel1"/>
    <dgm:cxn modelId="{68630ABE-3A33-494A-9706-FEF80DBE6558}" type="presParOf" srcId="{5004CC7B-4F7E-4E85-8926-41915D0A78B8}" destId="{8C6389CF-7B50-4326-9127-A6A1542B5182}" srcOrd="4" destOrd="0" presId="urn:microsoft.com/office/officeart/2005/8/layout/funnel1"/>
    <dgm:cxn modelId="{16A8DC07-5D12-4AF7-8988-C9866F2D9A83}" type="presParOf" srcId="{5004CC7B-4F7E-4E85-8926-41915D0A78B8}" destId="{4CDD5E52-76AF-4BB4-BE93-927E7B5C7B5A}" srcOrd="5" destOrd="0" presId="urn:microsoft.com/office/officeart/2005/8/layout/funnel1"/>
    <dgm:cxn modelId="{4475C58D-8B42-496A-9378-D73A22080FFB}" type="presParOf" srcId="{5004CC7B-4F7E-4E85-8926-41915D0A78B8}" destId="{3E614955-613D-427A-BB94-A56FBFC6E5D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B9FA82-59B5-42A9-A9FE-E70DD9AACA1A}" type="doc">
      <dgm:prSet loTypeId="urn:microsoft.com/office/officeart/2005/8/layout/funnel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1F8F3B7-A48B-4A1D-B134-4FC757F9A35F}">
      <dgm:prSet phldrT="[Szöveg]"/>
      <dgm:spPr/>
      <dgm:t>
        <a:bodyPr/>
        <a:lstStyle/>
        <a:p>
          <a:r>
            <a:rPr lang="hu-HU" dirty="0" smtClean="0"/>
            <a:t>Biológia</a:t>
          </a:r>
          <a:endParaRPr lang="hu-HU" dirty="0"/>
        </a:p>
      </dgm:t>
    </dgm:pt>
    <dgm:pt modelId="{0802401C-F76F-4AFD-AE49-68A1C8E42A81}" type="parTrans" cxnId="{B899A660-23C2-4061-B14B-C58DA4BB2FC6}">
      <dgm:prSet/>
      <dgm:spPr/>
      <dgm:t>
        <a:bodyPr/>
        <a:lstStyle/>
        <a:p>
          <a:endParaRPr lang="hu-HU"/>
        </a:p>
      </dgm:t>
    </dgm:pt>
    <dgm:pt modelId="{3E533CA8-BDF3-4280-A4E8-A4EF770E62CD}" type="sibTrans" cxnId="{B899A660-23C2-4061-B14B-C58DA4BB2FC6}">
      <dgm:prSet/>
      <dgm:spPr/>
      <dgm:t>
        <a:bodyPr/>
        <a:lstStyle/>
        <a:p>
          <a:endParaRPr lang="hu-HU"/>
        </a:p>
      </dgm:t>
    </dgm:pt>
    <dgm:pt modelId="{C2206730-B3D7-4A62-9443-A192F7123D7F}">
      <dgm:prSet phldrT="[Szöveg]"/>
      <dgm:spPr/>
      <dgm:t>
        <a:bodyPr/>
        <a:lstStyle/>
        <a:p>
          <a:r>
            <a:rPr lang="hu-HU" dirty="0" smtClean="0"/>
            <a:t>Kémia</a:t>
          </a:r>
          <a:endParaRPr lang="hu-HU" dirty="0"/>
        </a:p>
      </dgm:t>
    </dgm:pt>
    <dgm:pt modelId="{0704D28C-4166-4F3F-AD5E-70A5720FECC1}" type="parTrans" cxnId="{ED2E5940-12B8-4E46-839B-E0B5058928A2}">
      <dgm:prSet/>
      <dgm:spPr/>
      <dgm:t>
        <a:bodyPr/>
        <a:lstStyle/>
        <a:p>
          <a:endParaRPr lang="hu-HU"/>
        </a:p>
      </dgm:t>
    </dgm:pt>
    <dgm:pt modelId="{ABE02E8A-991B-4BB3-8E18-33F1ABC7C348}" type="sibTrans" cxnId="{ED2E5940-12B8-4E46-839B-E0B5058928A2}">
      <dgm:prSet/>
      <dgm:spPr/>
      <dgm:t>
        <a:bodyPr/>
        <a:lstStyle/>
        <a:p>
          <a:endParaRPr lang="hu-HU"/>
        </a:p>
      </dgm:t>
    </dgm:pt>
    <dgm:pt modelId="{84D4761F-FFD3-469B-A9A8-B197EACE5216}">
      <dgm:prSet phldrT="[Szöveg]"/>
      <dgm:spPr/>
      <dgm:t>
        <a:bodyPr/>
        <a:lstStyle/>
        <a:p>
          <a:r>
            <a:rPr lang="hu-HU" dirty="0" smtClean="0"/>
            <a:t>Fizika</a:t>
          </a:r>
          <a:endParaRPr lang="hu-HU" dirty="0"/>
        </a:p>
      </dgm:t>
    </dgm:pt>
    <dgm:pt modelId="{0CD7DA15-8E90-449D-9DDF-66CC0E7E2733}" type="parTrans" cxnId="{63FDF36D-AC40-4BF7-B0A3-71EB4DE367AF}">
      <dgm:prSet/>
      <dgm:spPr/>
      <dgm:t>
        <a:bodyPr/>
        <a:lstStyle/>
        <a:p>
          <a:endParaRPr lang="hu-HU"/>
        </a:p>
      </dgm:t>
    </dgm:pt>
    <dgm:pt modelId="{7BF0A115-02F9-4C3A-B9CE-6178D6E06C32}" type="sibTrans" cxnId="{63FDF36D-AC40-4BF7-B0A3-71EB4DE367AF}">
      <dgm:prSet/>
      <dgm:spPr/>
      <dgm:t>
        <a:bodyPr/>
        <a:lstStyle/>
        <a:p>
          <a:endParaRPr lang="hu-HU"/>
        </a:p>
      </dgm:t>
    </dgm:pt>
    <dgm:pt modelId="{A80978F0-8084-4282-B82C-8D2687CC167D}">
      <dgm:prSet phldrT="[Szöveg]"/>
      <dgm:spPr/>
      <dgm:t>
        <a:bodyPr/>
        <a:lstStyle/>
        <a:p>
          <a:r>
            <a:rPr lang="hu-HU" dirty="0" smtClean="0"/>
            <a:t>Természettudományok</a:t>
          </a:r>
          <a:endParaRPr lang="hu-HU" dirty="0"/>
        </a:p>
      </dgm:t>
    </dgm:pt>
    <dgm:pt modelId="{C531FCF9-3B93-4A38-85D5-819D028658A1}" type="parTrans" cxnId="{F0AF2DB9-FFBD-461C-824A-89599AD0A805}">
      <dgm:prSet/>
      <dgm:spPr/>
      <dgm:t>
        <a:bodyPr/>
        <a:lstStyle/>
        <a:p>
          <a:endParaRPr lang="hu-HU"/>
        </a:p>
      </dgm:t>
    </dgm:pt>
    <dgm:pt modelId="{27E7A105-0D05-44F5-B795-0D16DA59BAB4}" type="sibTrans" cxnId="{F0AF2DB9-FFBD-461C-824A-89599AD0A805}">
      <dgm:prSet/>
      <dgm:spPr/>
      <dgm:t>
        <a:bodyPr/>
        <a:lstStyle/>
        <a:p>
          <a:endParaRPr lang="hu-HU"/>
        </a:p>
      </dgm:t>
    </dgm:pt>
    <dgm:pt modelId="{5004CC7B-4F7E-4E85-8926-41915D0A78B8}" type="pres">
      <dgm:prSet presAssocID="{0DB9FA82-59B5-42A9-A9FE-E70DD9AACA1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CD5FF2F-3DDE-4A6E-AD66-C9FED47A5901}" type="pres">
      <dgm:prSet presAssocID="{0DB9FA82-59B5-42A9-A9FE-E70DD9AACA1A}" presName="ellipse" presStyleLbl="trBgShp" presStyleIdx="0" presStyleCnt="1"/>
      <dgm:spPr/>
    </dgm:pt>
    <dgm:pt modelId="{5B00EA1E-33BF-45F9-B967-3087F03F9CCF}" type="pres">
      <dgm:prSet presAssocID="{0DB9FA82-59B5-42A9-A9FE-E70DD9AACA1A}" presName="arrow1" presStyleLbl="fgShp" presStyleIdx="0" presStyleCnt="1"/>
      <dgm:spPr/>
    </dgm:pt>
    <dgm:pt modelId="{B45555D4-686A-4C6A-9F04-96E9E130908B}" type="pres">
      <dgm:prSet presAssocID="{0DB9FA82-59B5-42A9-A9FE-E70DD9AACA1A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BC66862-9A70-44A8-B716-EB1A598F20C2}" type="pres">
      <dgm:prSet presAssocID="{C2206730-B3D7-4A62-9443-A192F7123D7F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C6389CF-7B50-4326-9127-A6A1542B5182}" type="pres">
      <dgm:prSet presAssocID="{84D4761F-FFD3-469B-A9A8-B197EACE521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CDD5E52-76AF-4BB4-BE93-927E7B5C7B5A}" type="pres">
      <dgm:prSet presAssocID="{A80978F0-8084-4282-B82C-8D2687CC167D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E614955-613D-427A-BB94-A56FBFC6E5DA}" type="pres">
      <dgm:prSet presAssocID="{0DB9FA82-59B5-42A9-A9FE-E70DD9AACA1A}" presName="funnel" presStyleLbl="trAlignAcc1" presStyleIdx="0" presStyleCnt="1"/>
      <dgm:spPr/>
    </dgm:pt>
  </dgm:ptLst>
  <dgm:cxnLst>
    <dgm:cxn modelId="{F0AF2DB9-FFBD-461C-824A-89599AD0A805}" srcId="{0DB9FA82-59B5-42A9-A9FE-E70DD9AACA1A}" destId="{A80978F0-8084-4282-B82C-8D2687CC167D}" srcOrd="3" destOrd="0" parTransId="{C531FCF9-3B93-4A38-85D5-819D028658A1}" sibTransId="{27E7A105-0D05-44F5-B795-0D16DA59BAB4}"/>
    <dgm:cxn modelId="{F5C441AA-768C-4F41-B9D8-0C956A951609}" type="presOf" srcId="{0DB9FA82-59B5-42A9-A9FE-E70DD9AACA1A}" destId="{5004CC7B-4F7E-4E85-8926-41915D0A78B8}" srcOrd="0" destOrd="0" presId="urn:microsoft.com/office/officeart/2005/8/layout/funnel1"/>
    <dgm:cxn modelId="{2875D73A-344D-430F-82E9-0E95F49D901B}" type="presOf" srcId="{C2206730-B3D7-4A62-9443-A192F7123D7F}" destId="{8C6389CF-7B50-4326-9127-A6A1542B5182}" srcOrd="0" destOrd="0" presId="urn:microsoft.com/office/officeart/2005/8/layout/funnel1"/>
    <dgm:cxn modelId="{ED2E5940-12B8-4E46-839B-E0B5058928A2}" srcId="{0DB9FA82-59B5-42A9-A9FE-E70DD9AACA1A}" destId="{C2206730-B3D7-4A62-9443-A192F7123D7F}" srcOrd="1" destOrd="0" parTransId="{0704D28C-4166-4F3F-AD5E-70A5720FECC1}" sibTransId="{ABE02E8A-991B-4BB3-8E18-33F1ABC7C348}"/>
    <dgm:cxn modelId="{3E832BCF-6485-4D89-9E77-CA59CCE4C9ED}" type="presOf" srcId="{84D4761F-FFD3-469B-A9A8-B197EACE5216}" destId="{EBC66862-9A70-44A8-B716-EB1A598F20C2}" srcOrd="0" destOrd="0" presId="urn:microsoft.com/office/officeart/2005/8/layout/funnel1"/>
    <dgm:cxn modelId="{63FDF36D-AC40-4BF7-B0A3-71EB4DE367AF}" srcId="{0DB9FA82-59B5-42A9-A9FE-E70DD9AACA1A}" destId="{84D4761F-FFD3-469B-A9A8-B197EACE5216}" srcOrd="2" destOrd="0" parTransId="{0CD7DA15-8E90-449D-9DDF-66CC0E7E2733}" sibTransId="{7BF0A115-02F9-4C3A-B9CE-6178D6E06C32}"/>
    <dgm:cxn modelId="{B899A660-23C2-4061-B14B-C58DA4BB2FC6}" srcId="{0DB9FA82-59B5-42A9-A9FE-E70DD9AACA1A}" destId="{41F8F3B7-A48B-4A1D-B134-4FC757F9A35F}" srcOrd="0" destOrd="0" parTransId="{0802401C-F76F-4AFD-AE49-68A1C8E42A81}" sibTransId="{3E533CA8-BDF3-4280-A4E8-A4EF770E62CD}"/>
    <dgm:cxn modelId="{4A4A1B21-01B0-4134-BE9D-9DAAED2A3E60}" type="presOf" srcId="{A80978F0-8084-4282-B82C-8D2687CC167D}" destId="{B45555D4-686A-4C6A-9F04-96E9E130908B}" srcOrd="0" destOrd="0" presId="urn:microsoft.com/office/officeart/2005/8/layout/funnel1"/>
    <dgm:cxn modelId="{41D90B8F-F512-42CB-A3C2-3740EB703BAA}" type="presOf" srcId="{41F8F3B7-A48B-4A1D-B134-4FC757F9A35F}" destId="{4CDD5E52-76AF-4BB4-BE93-927E7B5C7B5A}" srcOrd="0" destOrd="0" presId="urn:microsoft.com/office/officeart/2005/8/layout/funnel1"/>
    <dgm:cxn modelId="{BA8F7ADE-852E-44E0-A904-588D3B14E171}" type="presParOf" srcId="{5004CC7B-4F7E-4E85-8926-41915D0A78B8}" destId="{5CD5FF2F-3DDE-4A6E-AD66-C9FED47A5901}" srcOrd="0" destOrd="0" presId="urn:microsoft.com/office/officeart/2005/8/layout/funnel1"/>
    <dgm:cxn modelId="{9C589711-0456-4DEF-B540-CED0EA765ABF}" type="presParOf" srcId="{5004CC7B-4F7E-4E85-8926-41915D0A78B8}" destId="{5B00EA1E-33BF-45F9-B967-3087F03F9CCF}" srcOrd="1" destOrd="0" presId="urn:microsoft.com/office/officeart/2005/8/layout/funnel1"/>
    <dgm:cxn modelId="{AF4B14DF-F822-4CEE-87D0-73ACC176342D}" type="presParOf" srcId="{5004CC7B-4F7E-4E85-8926-41915D0A78B8}" destId="{B45555D4-686A-4C6A-9F04-96E9E130908B}" srcOrd="2" destOrd="0" presId="urn:microsoft.com/office/officeart/2005/8/layout/funnel1"/>
    <dgm:cxn modelId="{3A7A661C-4DD3-43BD-BCE4-8B487E6CD10A}" type="presParOf" srcId="{5004CC7B-4F7E-4E85-8926-41915D0A78B8}" destId="{EBC66862-9A70-44A8-B716-EB1A598F20C2}" srcOrd="3" destOrd="0" presId="urn:microsoft.com/office/officeart/2005/8/layout/funnel1"/>
    <dgm:cxn modelId="{CA9AA0CB-4837-4246-8D48-890E908BBC7A}" type="presParOf" srcId="{5004CC7B-4F7E-4E85-8926-41915D0A78B8}" destId="{8C6389CF-7B50-4326-9127-A6A1542B5182}" srcOrd="4" destOrd="0" presId="urn:microsoft.com/office/officeart/2005/8/layout/funnel1"/>
    <dgm:cxn modelId="{3733BC3E-E9B2-45A3-AC7B-4BA9088B6180}" type="presParOf" srcId="{5004CC7B-4F7E-4E85-8926-41915D0A78B8}" destId="{4CDD5E52-76AF-4BB4-BE93-927E7B5C7B5A}" srcOrd="5" destOrd="0" presId="urn:microsoft.com/office/officeart/2005/8/layout/funnel1"/>
    <dgm:cxn modelId="{3F86EA6F-6E5F-41FE-B4D3-E884BB1AEAE3}" type="presParOf" srcId="{5004CC7B-4F7E-4E85-8926-41915D0A78B8}" destId="{3E614955-613D-427A-BB94-A56FBFC6E5D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D5FF2F-3DDE-4A6E-AD66-C9FED47A5901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0EA1E-33BF-45F9-B967-3087F03F9CCF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555D4-686A-4C6A-9F04-96E9E130908B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 w="1587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Természettudományok</a:t>
          </a:r>
          <a:endParaRPr lang="hu-HU" sz="2300" kern="1200" dirty="0"/>
        </a:p>
      </dsp:txBody>
      <dsp:txXfrm>
        <a:off x="1524000" y="3276600"/>
        <a:ext cx="3048000" cy="762000"/>
      </dsp:txXfrm>
    </dsp:sp>
    <dsp:sp modelId="{EBC66862-9A70-44A8-B716-EB1A598F20C2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Fizika</a:t>
          </a:r>
          <a:endParaRPr lang="hu-HU" sz="1700" kern="1200" dirty="0"/>
        </a:p>
      </dsp:txBody>
      <dsp:txXfrm>
        <a:off x="2595880" y="1390904"/>
        <a:ext cx="1143000" cy="1143000"/>
      </dsp:txXfrm>
    </dsp:sp>
    <dsp:sp modelId="{8C6389CF-7B50-4326-9127-A6A1542B5182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Kémia</a:t>
          </a:r>
          <a:endParaRPr lang="hu-HU" sz="1700" kern="1200" dirty="0"/>
        </a:p>
      </dsp:txBody>
      <dsp:txXfrm>
        <a:off x="1778000" y="533399"/>
        <a:ext cx="1143000" cy="1143000"/>
      </dsp:txXfrm>
    </dsp:sp>
    <dsp:sp modelId="{4CDD5E52-76AF-4BB4-BE93-927E7B5C7B5A}">
      <dsp:nvSpPr>
        <dsp:cNvPr id="0" name=""/>
        <dsp:cNvSpPr/>
      </dsp:nvSpPr>
      <dsp:spPr>
        <a:xfrm>
          <a:off x="2946400" y="257047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Biológia</a:t>
          </a:r>
          <a:endParaRPr lang="hu-HU" sz="1700" kern="1200" dirty="0"/>
        </a:p>
      </dsp:txBody>
      <dsp:txXfrm>
        <a:off x="2946400" y="257047"/>
        <a:ext cx="1143000" cy="1143000"/>
      </dsp:txXfrm>
    </dsp:sp>
    <dsp:sp modelId="{3E614955-613D-427A-BB94-A56FBFC6E5DA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CD5FF2F-3DDE-4A6E-AD66-C9FED47A5901}">
      <dsp:nvSpPr>
        <dsp:cNvPr id="0" name=""/>
        <dsp:cNvSpPr/>
      </dsp:nvSpPr>
      <dsp:spPr>
        <a:xfrm>
          <a:off x="1404620" y="165099"/>
          <a:ext cx="3276600" cy="1137920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00EA1E-33BF-45F9-B967-3087F03F9CCF}">
      <dsp:nvSpPr>
        <dsp:cNvPr id="0" name=""/>
        <dsp:cNvSpPr/>
      </dsp:nvSpPr>
      <dsp:spPr>
        <a:xfrm>
          <a:off x="2730500" y="2951479"/>
          <a:ext cx="635000" cy="40640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5555D4-686A-4C6A-9F04-96E9E130908B}">
      <dsp:nvSpPr>
        <dsp:cNvPr id="0" name=""/>
        <dsp:cNvSpPr/>
      </dsp:nvSpPr>
      <dsp:spPr>
        <a:xfrm>
          <a:off x="1524000" y="3276600"/>
          <a:ext cx="3048000" cy="762000"/>
        </a:xfrm>
        <a:prstGeom prst="rect">
          <a:avLst/>
        </a:prstGeom>
        <a:noFill/>
        <a:ln w="1587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300" kern="1200" dirty="0" smtClean="0"/>
            <a:t>Természettudományok</a:t>
          </a:r>
          <a:endParaRPr lang="hu-HU" sz="2300" kern="1200" dirty="0"/>
        </a:p>
      </dsp:txBody>
      <dsp:txXfrm>
        <a:off x="1524000" y="3276600"/>
        <a:ext cx="3048000" cy="762000"/>
      </dsp:txXfrm>
    </dsp:sp>
    <dsp:sp modelId="{EBC66862-9A70-44A8-B716-EB1A598F20C2}">
      <dsp:nvSpPr>
        <dsp:cNvPr id="0" name=""/>
        <dsp:cNvSpPr/>
      </dsp:nvSpPr>
      <dsp:spPr>
        <a:xfrm>
          <a:off x="2595880" y="1390904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Fizika</a:t>
          </a:r>
          <a:endParaRPr lang="hu-HU" sz="1700" kern="1200" dirty="0"/>
        </a:p>
      </dsp:txBody>
      <dsp:txXfrm>
        <a:off x="2595880" y="1390904"/>
        <a:ext cx="1143000" cy="1143000"/>
      </dsp:txXfrm>
    </dsp:sp>
    <dsp:sp modelId="{8C6389CF-7B50-4326-9127-A6A1542B5182}">
      <dsp:nvSpPr>
        <dsp:cNvPr id="0" name=""/>
        <dsp:cNvSpPr/>
      </dsp:nvSpPr>
      <dsp:spPr>
        <a:xfrm>
          <a:off x="1778000" y="533399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dirty="0" smtClean="0"/>
            <a:t>Kémia</a:t>
          </a:r>
          <a:endParaRPr lang="hu-HU" sz="1700" kern="1200" dirty="0"/>
        </a:p>
      </dsp:txBody>
      <dsp:txXfrm>
        <a:off x="1778000" y="533399"/>
        <a:ext cx="1143000" cy="1143000"/>
      </dsp:txXfrm>
    </dsp:sp>
    <dsp:sp modelId="{4CDD5E52-76AF-4BB4-BE93-927E7B5C7B5A}">
      <dsp:nvSpPr>
        <dsp:cNvPr id="0" name=""/>
        <dsp:cNvSpPr/>
      </dsp:nvSpPr>
      <dsp:spPr>
        <a:xfrm>
          <a:off x="2946400" y="257047"/>
          <a:ext cx="1143000" cy="11430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700" kern="1200" smtClean="0"/>
            <a:t>Biológia</a:t>
          </a:r>
          <a:endParaRPr lang="hu-HU" sz="1700" kern="1200"/>
        </a:p>
      </dsp:txBody>
      <dsp:txXfrm>
        <a:off x="2946400" y="257047"/>
        <a:ext cx="1143000" cy="1143000"/>
      </dsp:txXfrm>
    </dsp:sp>
    <dsp:sp modelId="{3E614955-613D-427A-BB94-A56FBFC6E5DA}">
      <dsp:nvSpPr>
        <dsp:cNvPr id="0" name=""/>
        <dsp:cNvSpPr/>
      </dsp:nvSpPr>
      <dsp:spPr>
        <a:xfrm>
          <a:off x="1270000" y="25399"/>
          <a:ext cx="3556000" cy="28448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F7CD344-2E87-4CE2-A867-4E9300ACB1A2}" type="datetimeFigureOut">
              <a:rPr lang="hu-HU" smtClean="0"/>
              <a:pPr/>
              <a:t>2012.02.06.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9F6F2740-3C3E-4CEB-9CB5-2CE3AF9095CA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99592" y="1412776"/>
            <a:ext cx="7772400" cy="1470025"/>
          </a:xfrm>
        </p:spPr>
        <p:txBody>
          <a:bodyPr/>
          <a:lstStyle/>
          <a:p>
            <a:r>
              <a:rPr lang="hu-HU" dirty="0" smtClean="0"/>
              <a:t>Animációk a </a:t>
            </a:r>
            <a:r>
              <a:rPr lang="hu-HU" dirty="0" err="1" smtClean="0"/>
              <a:t>Powerpoint-ban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4653136"/>
            <a:ext cx="6400800" cy="1752600"/>
          </a:xfrm>
        </p:spPr>
        <p:txBody>
          <a:bodyPr/>
          <a:lstStyle/>
          <a:p>
            <a:pPr algn="l"/>
            <a:r>
              <a:rPr lang="hu-HU" dirty="0" smtClean="0"/>
              <a:t>Móczár Bence</a:t>
            </a:r>
          </a:p>
          <a:p>
            <a:pPr algn="l"/>
            <a:r>
              <a:rPr lang="hu-HU" dirty="0" err="1" smtClean="0"/>
              <a:t>Huschekné</a:t>
            </a:r>
            <a:r>
              <a:rPr lang="hu-HU" dirty="0" smtClean="0"/>
              <a:t> Szabó Ildikó</a:t>
            </a:r>
          </a:p>
          <a:p>
            <a:pPr algn="l"/>
            <a:r>
              <a:rPr lang="hu-HU" dirty="0" err="1" smtClean="0"/>
              <a:t>Türr</a:t>
            </a:r>
            <a:r>
              <a:rPr lang="hu-HU" dirty="0" smtClean="0"/>
              <a:t> István Gimnázium és Kollégium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71891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755576" y="1772816"/>
            <a:ext cx="766427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/>
              <a:t>Abban az esetben ha </a:t>
            </a:r>
            <a:r>
              <a:rPr lang="hu-HU" sz="2400" dirty="0" err="1" smtClean="0"/>
              <a:t>diagrammot</a:t>
            </a:r>
            <a:r>
              <a:rPr lang="hu-HU" sz="2400" dirty="0" smtClean="0"/>
              <a:t> vagy </a:t>
            </a:r>
            <a:r>
              <a:rPr lang="hu-HU" sz="2400" dirty="0" err="1" smtClean="0"/>
              <a:t>SmartArt-ot</a:t>
            </a:r>
            <a:r>
              <a:rPr lang="hu-HU" sz="2400" dirty="0" smtClean="0"/>
              <a:t> akarunk </a:t>
            </a:r>
          </a:p>
          <a:p>
            <a:r>
              <a:rPr lang="hu-HU" sz="2400" dirty="0" smtClean="0"/>
              <a:t>animálni több lehetőségünk is van:</a:t>
            </a:r>
          </a:p>
          <a:p>
            <a:pPr>
              <a:buFont typeface="Wingdings" pitchFamily="2" charset="2"/>
              <a:buChar char="ü"/>
            </a:pPr>
            <a:endParaRPr lang="hu-HU" dirty="0"/>
          </a:p>
        </p:txBody>
      </p:sp>
      <p:pic>
        <p:nvPicPr>
          <p:cNvPr id="1026" name="Picture 2" descr="C:\Users\Bence\AppData\Local\Microsoft\Windows\Temporary Internet Files\Content.IE5\8EEEYQX0\MC9003359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068960"/>
            <a:ext cx="3551976" cy="2174341"/>
          </a:xfrm>
          <a:prstGeom prst="rect">
            <a:avLst/>
          </a:prstGeom>
          <a:noFill/>
        </p:spPr>
      </p:pic>
      <p:sp>
        <p:nvSpPr>
          <p:cNvPr id="4" name="Szövegdoboz 3"/>
          <p:cNvSpPr txBox="1"/>
          <p:nvPr/>
        </p:nvSpPr>
        <p:spPr>
          <a:xfrm>
            <a:off x="1259632" y="2780928"/>
            <a:ext cx="4777270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hu-HU" sz="2000" i="1" dirty="0" smtClean="0">
                <a:latin typeface="Bookman Old Style" pitchFamily="18" charset="0"/>
              </a:rPr>
              <a:t>Az egész ábrát egyszerre animáljuk</a:t>
            </a:r>
          </a:p>
          <a:p>
            <a:pPr>
              <a:buFont typeface="Wingdings" pitchFamily="2" charset="2"/>
              <a:buChar char="ü"/>
            </a:pPr>
            <a:r>
              <a:rPr lang="hu-HU" sz="2000" i="1" dirty="0" smtClean="0">
                <a:latin typeface="Bookman Old Style" pitchFamily="18" charset="0"/>
              </a:rPr>
              <a:t>Kategóriánként animálunk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826487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683568" y="1916832"/>
            <a:ext cx="28803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/>
              <a:t>Eltűnés</a:t>
            </a:r>
            <a:endParaRPr lang="hu-HU" b="1" dirty="0"/>
          </a:p>
        </p:txBody>
      </p:sp>
      <p:sp>
        <p:nvSpPr>
          <p:cNvPr id="9" name="Szövegdoboz 8"/>
          <p:cNvSpPr txBox="1"/>
          <p:nvPr/>
        </p:nvSpPr>
        <p:spPr>
          <a:xfrm>
            <a:off x="0" y="836712"/>
            <a:ext cx="9328131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/>
              <a:t>Melyik animációs forma nem került említésre az óra során?</a:t>
            </a:r>
          </a:p>
          <a:p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5796136" y="1844824"/>
            <a:ext cx="28803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/>
              <a:t>Megjelenés</a:t>
            </a:r>
            <a:endParaRPr lang="hu-HU" b="1" dirty="0"/>
          </a:p>
        </p:txBody>
      </p:sp>
      <p:sp>
        <p:nvSpPr>
          <p:cNvPr id="11" name="Téglalap 10"/>
          <p:cNvSpPr/>
          <p:nvPr/>
        </p:nvSpPr>
        <p:spPr>
          <a:xfrm>
            <a:off x="611560" y="4293096"/>
            <a:ext cx="28803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b="1" dirty="0" smtClean="0"/>
              <a:t>Mozgásvonalak</a:t>
            </a:r>
            <a:endParaRPr lang="hu-HU" b="1" dirty="0"/>
          </a:p>
        </p:txBody>
      </p:sp>
      <p:sp>
        <p:nvSpPr>
          <p:cNvPr id="12" name="Téglalap 11"/>
          <p:cNvSpPr/>
          <p:nvPr/>
        </p:nvSpPr>
        <p:spPr>
          <a:xfrm>
            <a:off x="5796136" y="4293096"/>
            <a:ext cx="288032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b="1" dirty="0" smtClean="0"/>
              <a:t>Kiemelés</a:t>
            </a:r>
            <a:endParaRPr lang="hu-HU" b="1" dirty="0"/>
          </a:p>
        </p:txBody>
      </p:sp>
      <p:sp>
        <p:nvSpPr>
          <p:cNvPr id="14" name="Tekercs vízszintesen 13"/>
          <p:cNvSpPr/>
          <p:nvPr/>
        </p:nvSpPr>
        <p:spPr>
          <a:xfrm>
            <a:off x="2411760" y="2132856"/>
            <a:ext cx="4320480" cy="2376264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Így igaz</a:t>
            </a:r>
            <a:endParaRPr lang="hu-H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Tekercs vízszintesen 14"/>
          <p:cNvSpPr/>
          <p:nvPr/>
        </p:nvSpPr>
        <p:spPr>
          <a:xfrm>
            <a:off x="2411760" y="2132856"/>
            <a:ext cx="4320480" cy="2376264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Sajnos nem jó a válasz</a:t>
            </a:r>
            <a:endParaRPr lang="hu-H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6487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5" grpId="1" animBg="1"/>
      <p:bldP spid="15" grpId="2" animBg="1"/>
      <p:bldP spid="15" grpId="3" animBg="1"/>
      <p:bldP spid="15" grpId="4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nce\AppData\Local\Microsoft\Windows\Temporary Internet Files\Content.IE5\8EEEYQX0\MC9003359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3551976" cy="2174341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340768"/>
            <a:ext cx="2016223" cy="3694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393025257"/>
              </p:ext>
            </p:extLst>
          </p:nvPr>
        </p:nvGraphicFramePr>
        <p:xfrm>
          <a:off x="2627784" y="3789040"/>
          <a:ext cx="4320480" cy="2551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Szövegdoboz 6"/>
          <p:cNvSpPr txBox="1"/>
          <p:nvPr/>
        </p:nvSpPr>
        <p:spPr>
          <a:xfrm>
            <a:off x="3995936" y="1412776"/>
            <a:ext cx="24288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Köszönjük </a:t>
            </a:r>
            <a:br>
              <a:rPr lang="hu-HU" sz="3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3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figyelmet!</a:t>
            </a:r>
            <a:endParaRPr lang="hu-HU" sz="36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6487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0EA1E-33BF-45F9-B967-3087F03F9C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CD5FF2F-3DDE-4A6E-AD66-C9FED47A5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5CD5FF2F-3DDE-4A6E-AD66-C9FED47A59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614955-613D-427A-BB94-A56FBFC6E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>
                                            <p:graphicEl>
                                              <a:dgm id="{3E614955-613D-427A-BB94-A56FBFC6E5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DD5E52-76AF-4BB4-BE93-927E7B5C7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>
                                            <p:graphicEl>
                                              <a:dgm id="{4CDD5E52-76AF-4BB4-BE93-927E7B5C7B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C6389CF-7B50-4326-9127-A6A1542B5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graphicEl>
                                              <a:dgm id="{8C6389CF-7B50-4326-9127-A6A1542B51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graphicEl>
                                              <a:dgm id="{8C6389CF-7B50-4326-9127-A6A1542B5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graphicEl>
                                              <a:dgm id="{8C6389CF-7B50-4326-9127-A6A1542B5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5555D4-686A-4C6A-9F04-96E9E1309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6">
                                            <p:graphicEl>
                                              <a:dgm id="{B45555D4-686A-4C6A-9F04-96E9E1309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">
                                            <p:graphicEl>
                                              <a:dgm id="{B45555D4-686A-4C6A-9F04-96E9E1309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">
                                            <p:graphicEl>
                                              <a:dgm id="{B45555D4-686A-4C6A-9F04-96E9E1309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Miért hasznos az animációk használata?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4427984" y="692696"/>
            <a:ext cx="3384376" cy="392129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oktatók, előadók, tanárok egyre gyakrabban szembesülnek azzal a problémával, hogy bár készítenek digitális tananyagot az óráikra, azok annyira egyszerűek, vagy használhatatlanul nehezen kezelhetőek az előadás folyamán, hogy inkább az óra kárára mintsem az előnyére szolgál.</a:t>
            </a:r>
            <a:endParaRPr lang="hu-H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9" name="Picture 5" descr="C:\Users\2011A_15\AppData\Local\Microsoft\Windows\Temporary Internet Files\Content.IE5\1BAS2C8J\MC900441498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3096344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974081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Vladimir Script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Egyenes összekötő 2"/>
          <p:cNvCxnSpPr/>
          <p:nvPr/>
        </p:nvCxnSpPr>
        <p:spPr>
          <a:xfrm>
            <a:off x="4283968" y="476672"/>
            <a:ext cx="0" cy="5616624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>
            <a:off x="683568" y="6237312"/>
            <a:ext cx="8018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Hasonlítsa össze az alábbi két </a:t>
            </a:r>
            <a:r>
              <a:rPr lang="hu-H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diagramm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megjelenését!</a:t>
            </a: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xmlns="" val="3393025257"/>
              </p:ext>
            </p:extLst>
          </p:nvPr>
        </p:nvGraphicFramePr>
        <p:xfrm>
          <a:off x="-756592" y="12529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621015927"/>
              </p:ext>
            </p:extLst>
          </p:nvPr>
        </p:nvGraphicFramePr>
        <p:xfrm>
          <a:off x="3635896" y="12529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395536" y="575102"/>
            <a:ext cx="12442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u="sng" dirty="0" smtClean="0">
                <a:solidFill>
                  <a:schemeClr val="tx2">
                    <a:lumMod val="75000"/>
                  </a:schemeClr>
                </a:solidFill>
                <a:latin typeface="Bernard MT Condensed" pitchFamily="18" charset="0"/>
              </a:rPr>
              <a:t>A minta</a:t>
            </a:r>
            <a:endParaRPr lang="hu-HU" sz="2800" u="sng" dirty="0">
              <a:solidFill>
                <a:schemeClr val="tx2">
                  <a:lumMod val="75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572000" y="575102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u="sng" dirty="0" smtClean="0">
                <a:solidFill>
                  <a:schemeClr val="tx2">
                    <a:lumMod val="75000"/>
                  </a:schemeClr>
                </a:solidFill>
                <a:latin typeface="Bernard MT Condensed" pitchFamily="18" charset="0"/>
              </a:rPr>
              <a:t>B minta</a:t>
            </a:r>
            <a:endParaRPr lang="hu-HU" sz="2800" u="sng" dirty="0">
              <a:solidFill>
                <a:schemeClr val="tx2">
                  <a:lumMod val="75000"/>
                </a:schemeClr>
              </a:solidFill>
              <a:latin typeface="Bernard MT Condense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6077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B00EA1E-33BF-45F9-B967-3087F03F9C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CD5FF2F-3DDE-4A6E-AD66-C9FED47A59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5CD5FF2F-3DDE-4A6E-AD66-C9FED47A59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E614955-613D-427A-BB94-A56FBFC6E5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dgm id="{3E614955-613D-427A-BB94-A56FBFC6E5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DD5E52-76AF-4BB4-BE93-927E7B5C7B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dgm id="{4CDD5E52-76AF-4BB4-BE93-927E7B5C7B5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6389CF-7B50-4326-9127-A6A1542B5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dgm id="{8C6389CF-7B50-4326-9127-A6A1542B51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graphicEl>
                                              <a:dgm id="{8C6389CF-7B50-4326-9127-A6A1542B5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8C6389CF-7B50-4326-9127-A6A1542B51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C66862-9A70-44A8-B716-EB1A598F20C2}"/>
                                            </p:graphic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45555D4-686A-4C6A-9F04-96E9E1309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7">
                                            <p:graphicEl>
                                              <a:dgm id="{B45555D4-686A-4C6A-9F04-96E9E13090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7">
                                            <p:graphicEl>
                                              <a:dgm id="{B45555D4-686A-4C6A-9F04-96E9E1309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7">
                                            <p:graphicEl>
                                              <a:dgm id="{B45555D4-686A-4C6A-9F04-96E9E13090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Graphic spid="7" grpId="0" uiExpand="1">
        <p:bldSub>
          <a:bldDgm bld="one"/>
        </p:bldSub>
      </p:bldGraphic>
      <p:bldGraphic spid="8" grpId="0">
        <p:bldAsOne/>
      </p:bldGraphic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683568" y="6237312"/>
            <a:ext cx="8018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Hasonlítsa össze az alábbi két </a:t>
            </a:r>
            <a:r>
              <a:rPr lang="hu-H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diagramm</a:t>
            </a:r>
            <a:r>
              <a:rPr lang="hu-H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megjelenését!</a:t>
            </a:r>
            <a:endParaRPr lang="hu-H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-612576" y="1772816"/>
            <a:ext cx="1003532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Ön szerint, hallgatóságát</a:t>
            </a:r>
          </a:p>
          <a:p>
            <a:pPr algn="ctr"/>
            <a:r>
              <a:rPr lang="hu-H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melyik ábra ragadja meg jobban?</a:t>
            </a:r>
            <a:endParaRPr lang="hu-H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5031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2831918503"/>
              </p:ext>
            </p:extLst>
          </p:nvPr>
        </p:nvGraphicFramePr>
        <p:xfrm>
          <a:off x="1524000" y="1124744"/>
          <a:ext cx="6096000" cy="4336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00658294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88193" y="1783739"/>
            <a:ext cx="8955209" cy="338554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Mint az a teszteken is látszik, </a:t>
            </a:r>
            <a:br>
              <a:rPr lang="hu-H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hu-H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az </a:t>
            </a:r>
            <a:r>
              <a:rPr lang="hu-H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animácók</a:t>
            </a:r>
            <a:r>
              <a:rPr lang="hu-H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nagyban meghatározzák, mennyire tudjuk lekötni nézőközönségünket.</a:t>
            </a:r>
            <a:r>
              <a:rPr lang="hu-H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hu-H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hu-H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4626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188791" y="2575026"/>
            <a:ext cx="8955209" cy="153888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u-HU" sz="4000" b="1" dirty="0" smtClean="0">
                <a:ln w="11430"/>
                <a:solidFill>
                  <a:schemeClr val="accent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Hogyan készítsünk animációt?</a:t>
            </a:r>
            <a:r>
              <a:rPr lang="hu-HU" sz="5400" b="1" dirty="0" smtClean="0">
                <a:ln w="11430"/>
                <a:solidFill>
                  <a:schemeClr val="accent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hu-HU" sz="5400" b="1" dirty="0" smtClean="0">
                <a:ln w="11430"/>
                <a:solidFill>
                  <a:schemeClr val="accent4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hu-HU" sz="5400" b="1" dirty="0">
              <a:ln w="11430"/>
              <a:solidFill>
                <a:schemeClr val="accent4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158" y="1958966"/>
            <a:ext cx="8142971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llipszis 1"/>
          <p:cNvSpPr/>
          <p:nvPr/>
        </p:nvSpPr>
        <p:spPr>
          <a:xfrm>
            <a:off x="2771800" y="2060848"/>
            <a:ext cx="864096" cy="514178"/>
          </a:xfrm>
          <a:prstGeom prst="ellipse">
            <a:avLst/>
          </a:prstGeom>
          <a:noFill/>
          <a:ln w="762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1475656" y="4653136"/>
            <a:ext cx="73789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Power</a:t>
            </a:r>
            <a:r>
              <a:rPr lang="hu-HU" dirty="0" smtClean="0"/>
              <a:t> </a:t>
            </a:r>
            <a:r>
              <a:rPr lang="hu-HU" dirty="0" err="1" smtClean="0"/>
              <a:t>Point</a:t>
            </a:r>
            <a:r>
              <a:rPr lang="hu-HU" dirty="0" smtClean="0"/>
              <a:t> kifejezetten Prezentációk készítésére „szakosodott”, ennél fogva</a:t>
            </a:r>
            <a:br>
              <a:rPr lang="hu-HU" dirty="0" smtClean="0"/>
            </a:br>
            <a:r>
              <a:rPr lang="hu-HU" dirty="0" smtClean="0"/>
              <a:t>könnyen, előismeretek nélkül animálhatunk.</a:t>
            </a:r>
            <a:br>
              <a:rPr lang="hu-HU" dirty="0" smtClean="0"/>
            </a:br>
            <a:r>
              <a:rPr lang="hu-HU" dirty="0" smtClean="0"/>
              <a:t>Válasszuk az Animációk fület.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046653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78 -0.03056 C 0.08646 -0.04745 0.06875 -0.06181 0.05278 -0.0794 C 0.04167 -0.09167 0.02882 -0.10162 0.01858 -0.11528 C 0.0165 -0.11806 0.01493 -0.1213 0.0125 -0.12338 C 0.00955 -0.12616 0.00591 -0.12731 0.00278 -0.12986 C -0.00434 -0.13565 -0.01041 -0.14398 -0.01684 -0.15093 C -0.01857 -0.15278 -0.02691 -0.15926 -0.02899 -0.16227 C -0.03385 -0.16875 -0.03698 -0.17639 -0.04114 -0.18356 C -0.05121 -0.20093 -0.06128 -0.21875 -0.0717 -0.23565 C -0.07534 -0.24167 -0.0776 -0.24907 -0.08142 -0.25509 C -0.09739 -0.28056 -0.12083 -0.29421 -0.14357 -0.30556 C -0.16215 -0.31481 -0.17968 -0.32755 -0.19965 -0.32986 C -0.20173 -0.33032 -0.20711 -0.33333 -0.20573 -0.33148 C -0.20399 -0.32917 -0.20104 -0.32894 -0.19843 -0.32824 C -0.1835 -0.32454 -0.17448 -0.32361 -0.16076 -0.32176 C -0.14184 -0.32361 -0.14357 -0.31968 -0.14357 -0.3412 L -0.13264 -0.34444 " pathEditMode="relative" rAng="0" ptsTypes="fffffffffffffff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3" y="-1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1183190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Lekerekített téglalap 2"/>
          <p:cNvSpPr/>
          <p:nvPr/>
        </p:nvSpPr>
        <p:spPr>
          <a:xfrm>
            <a:off x="7102586" y="1597721"/>
            <a:ext cx="705234" cy="1728192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2843808" y="2007239"/>
            <a:ext cx="30963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arlow Solid Italic" pitchFamily="82" charset="0"/>
              </a:rPr>
              <a:t>Válasszuk az Animáció hozzáadása parancsot. </a:t>
            </a:r>
            <a:endParaRPr lang="hu-H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arlow Solid Italic" pitchFamily="82" charset="0"/>
            </a:endParaRPr>
          </a:p>
        </p:txBody>
      </p:sp>
      <p:sp>
        <p:nvSpPr>
          <p:cNvPr id="7" name="Jobbra nyíl 6"/>
          <p:cNvSpPr/>
          <p:nvPr/>
        </p:nvSpPr>
        <p:spPr>
          <a:xfrm>
            <a:off x="5940152" y="2223263"/>
            <a:ext cx="1010995" cy="864096"/>
          </a:xfrm>
          <a:prstGeom prst="rightArrow">
            <a:avLst>
              <a:gd name="adj1" fmla="val 422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20756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5" y="476673"/>
            <a:ext cx="3096343" cy="5672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2. sz. felirat 4"/>
          <p:cNvSpPr/>
          <p:nvPr/>
        </p:nvSpPr>
        <p:spPr>
          <a:xfrm>
            <a:off x="5292080" y="1196752"/>
            <a:ext cx="2736304" cy="172819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12864"/>
              <a:gd name="adj6" fmla="val -678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Megjelenés</a:t>
            </a:r>
          </a:p>
          <a:p>
            <a:r>
              <a:rPr lang="hu-HU" dirty="0" smtClean="0"/>
              <a:t>Ezekkel az </a:t>
            </a:r>
            <a:r>
              <a:rPr lang="hu-HU" dirty="0" err="1" smtClean="0"/>
              <a:t>Animácókkal</a:t>
            </a:r>
            <a:r>
              <a:rPr lang="hu-HU" dirty="0" smtClean="0"/>
              <a:t> meghatározhatjuk. Hogy jelenjenek meg szövegeink képeink, diagramjaink a bemutató során. </a:t>
            </a:r>
            <a:endParaRPr lang="hu-HU" dirty="0"/>
          </a:p>
        </p:txBody>
      </p:sp>
      <p:sp>
        <p:nvSpPr>
          <p:cNvPr id="9" name="2. sz. felirat 8"/>
          <p:cNvSpPr/>
          <p:nvPr/>
        </p:nvSpPr>
        <p:spPr>
          <a:xfrm>
            <a:off x="5580112" y="3288481"/>
            <a:ext cx="2736304" cy="151216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63747"/>
              <a:gd name="adj6" fmla="val -98016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Kiemelés</a:t>
            </a:r>
          </a:p>
          <a:p>
            <a:r>
              <a:rPr lang="hu-HU" dirty="0" err="1" smtClean="0"/>
              <a:t>Ezzekkel</a:t>
            </a:r>
            <a:r>
              <a:rPr lang="hu-HU" dirty="0" smtClean="0"/>
              <a:t> a már megjelent tartalmaknak adhatunk plusz nyomatékot, hangsúlyt.</a:t>
            </a:r>
            <a:endParaRPr lang="hu-HU" dirty="0"/>
          </a:p>
        </p:txBody>
      </p:sp>
      <p:sp>
        <p:nvSpPr>
          <p:cNvPr id="10" name="2. sz. felirat 9"/>
          <p:cNvSpPr/>
          <p:nvPr/>
        </p:nvSpPr>
        <p:spPr>
          <a:xfrm>
            <a:off x="4499992" y="5157192"/>
            <a:ext cx="2736304" cy="151216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73334"/>
              <a:gd name="adj6" fmla="val -71934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Eltűnés</a:t>
            </a:r>
            <a:endParaRPr lang="hu-HU" b="1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u-HU" dirty="0" smtClean="0"/>
              <a:t>Ezek segítségével megszabhatjuk, hogy tűnjenek el a kiszemelt tartalmak.</a:t>
            </a:r>
            <a:endParaRPr lang="hu-HU" dirty="0"/>
          </a:p>
        </p:txBody>
      </p:sp>
      <p:sp>
        <p:nvSpPr>
          <p:cNvPr id="8" name="Átellenes sarkain levágott téglalap 7"/>
          <p:cNvSpPr/>
          <p:nvPr/>
        </p:nvSpPr>
        <p:spPr>
          <a:xfrm>
            <a:off x="755576" y="5384939"/>
            <a:ext cx="2520280" cy="764704"/>
          </a:xfrm>
          <a:prstGeom prst="snip2DiagRect">
            <a:avLst>
              <a:gd name="adj1" fmla="val 0"/>
              <a:gd name="adj2" fmla="val 5000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Példa</a:t>
            </a:r>
            <a:endParaRPr lang="hu-H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008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9" grpId="0" animBg="1"/>
      <p:bldP spid="9" grpId="1" animBg="1"/>
      <p:bldP spid="10" grpId="0" animBg="1"/>
      <p:bldP spid="10" grpId="1" animBg="1"/>
      <p:bldP spid="8" grpId="0" animBg="1"/>
      <p:bldP spid="8" grpId="1" animBg="1"/>
      <p:bldP spid="8" grpId="2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105</TotalTime>
  <Words>222</Words>
  <Application>Microsoft Office PowerPoint</Application>
  <PresentationFormat>Diavetítés a képernyőre (4:3 oldalarány)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NewsPrint</vt:lpstr>
      <vt:lpstr>Animációk a Powerpoint-ban </vt:lpstr>
      <vt:lpstr>Miért hasznos az animációk használata?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Animációk a Powerpoint-ban</dc:title>
  <dc:creator>Móczár Bence</dc:creator>
  <cp:lastModifiedBy>gtportal</cp:lastModifiedBy>
  <cp:revision>13</cp:revision>
  <dcterms:created xsi:type="dcterms:W3CDTF">2012-01-25T11:48:29Z</dcterms:created>
  <dcterms:modified xsi:type="dcterms:W3CDTF">2012-02-06T14:43:40Z</dcterms:modified>
</cp:coreProperties>
</file>