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notesSlides/notesSlide1.xml" ContentType="application/vnd.openxmlformats-officedocument.presentationml.notesSl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diagrams/data54.xml" ContentType="application/vnd.openxmlformats-officedocument.drawingml.diagramData+xml"/>
  <Override PartName="/ppt/diagrams/layout54.xml" ContentType="application/vnd.openxmlformats-officedocument.drawingml.diagramLayout+xml"/>
  <Override PartName="/ppt/diagrams/quickStyle54.xml" ContentType="application/vnd.openxmlformats-officedocument.drawingml.diagramStyle+xml"/>
  <Override PartName="/ppt/diagrams/colors54.xml" ContentType="application/vnd.openxmlformats-officedocument.drawingml.diagramColors+xml"/>
  <Override PartName="/ppt/diagrams/drawing54.xml" ContentType="application/vnd.ms-office.drawingml.diagramDrawing+xml"/>
  <Override PartName="/ppt/diagrams/data55.xml" ContentType="application/vnd.openxmlformats-officedocument.drawingml.diagramData+xml"/>
  <Override PartName="/ppt/diagrams/layout55.xml" ContentType="application/vnd.openxmlformats-officedocument.drawingml.diagramLayout+xml"/>
  <Override PartName="/ppt/diagrams/quickStyle55.xml" ContentType="application/vnd.openxmlformats-officedocument.drawingml.diagramStyle+xml"/>
  <Override PartName="/ppt/diagrams/colors55.xml" ContentType="application/vnd.openxmlformats-officedocument.drawingml.diagramColors+xml"/>
  <Override PartName="/ppt/diagrams/drawing55.xml" ContentType="application/vnd.ms-office.drawingml.diagramDrawing+xml"/>
  <Override PartName="/ppt/diagrams/data56.xml" ContentType="application/vnd.openxmlformats-officedocument.drawingml.diagramData+xml"/>
  <Override PartName="/ppt/diagrams/layout56.xml" ContentType="application/vnd.openxmlformats-officedocument.drawingml.diagramLayout+xml"/>
  <Override PartName="/ppt/diagrams/quickStyle56.xml" ContentType="application/vnd.openxmlformats-officedocument.drawingml.diagramStyle+xml"/>
  <Override PartName="/ppt/diagrams/colors56.xml" ContentType="application/vnd.openxmlformats-officedocument.drawingml.diagramColors+xml"/>
  <Override PartName="/ppt/diagrams/drawing56.xml" ContentType="application/vnd.ms-office.drawingml.diagramDrawing+xml"/>
  <Override PartName="/ppt/diagrams/data57.xml" ContentType="application/vnd.openxmlformats-officedocument.drawingml.diagramData+xml"/>
  <Override PartName="/ppt/diagrams/layout57.xml" ContentType="application/vnd.openxmlformats-officedocument.drawingml.diagramLayout+xml"/>
  <Override PartName="/ppt/diagrams/quickStyle57.xml" ContentType="application/vnd.openxmlformats-officedocument.drawingml.diagramStyle+xml"/>
  <Override PartName="/ppt/diagrams/colors57.xml" ContentType="application/vnd.openxmlformats-officedocument.drawingml.diagramColors+xml"/>
  <Override PartName="/ppt/diagrams/drawing57.xml" ContentType="application/vnd.ms-office.drawingml.diagramDrawing+xml"/>
  <Override PartName="/ppt/diagrams/data58.xml" ContentType="application/vnd.openxmlformats-officedocument.drawingml.diagramData+xml"/>
  <Override PartName="/ppt/diagrams/layout58.xml" ContentType="application/vnd.openxmlformats-officedocument.drawingml.diagramLayout+xml"/>
  <Override PartName="/ppt/diagrams/quickStyle58.xml" ContentType="application/vnd.openxmlformats-officedocument.drawingml.diagramStyle+xml"/>
  <Override PartName="/ppt/diagrams/colors58.xml" ContentType="application/vnd.openxmlformats-officedocument.drawingml.diagramColors+xml"/>
  <Override PartName="/ppt/diagrams/drawing58.xml" ContentType="application/vnd.ms-office.drawingml.diagramDrawing+xml"/>
  <Override PartName="/ppt/diagrams/data59.xml" ContentType="application/vnd.openxmlformats-officedocument.drawingml.diagramData+xml"/>
  <Override PartName="/ppt/diagrams/layout59.xml" ContentType="application/vnd.openxmlformats-officedocument.drawingml.diagramLayout+xml"/>
  <Override PartName="/ppt/diagrams/quickStyle59.xml" ContentType="application/vnd.openxmlformats-officedocument.drawingml.diagramStyle+xml"/>
  <Override PartName="/ppt/diagrams/colors59.xml" ContentType="application/vnd.openxmlformats-officedocument.drawingml.diagramColors+xml"/>
  <Override PartName="/ppt/diagrams/drawing59.xml" ContentType="application/vnd.ms-office.drawingml.diagramDrawing+xml"/>
  <Override PartName="/ppt/diagrams/data60.xml" ContentType="application/vnd.openxmlformats-officedocument.drawingml.diagramData+xml"/>
  <Override PartName="/ppt/diagrams/layout60.xml" ContentType="application/vnd.openxmlformats-officedocument.drawingml.diagramLayout+xml"/>
  <Override PartName="/ppt/diagrams/quickStyle60.xml" ContentType="application/vnd.openxmlformats-officedocument.drawingml.diagramStyle+xml"/>
  <Override PartName="/ppt/diagrams/colors60.xml" ContentType="application/vnd.openxmlformats-officedocument.drawingml.diagramColors+xml"/>
  <Override PartName="/ppt/diagrams/drawing6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8" r:id="rId14"/>
    <p:sldId id="270" r:id="rId15"/>
    <p:sldId id="271" r:id="rId16"/>
    <p:sldId id="272" r:id="rId17"/>
    <p:sldId id="273" r:id="rId18"/>
    <p:sldId id="274" r:id="rId19"/>
    <p:sldId id="282" r:id="rId20"/>
    <p:sldId id="279" r:id="rId21"/>
    <p:sldId id="280" r:id="rId22"/>
    <p:sldId id="276" r:id="rId23"/>
    <p:sldId id="277" r:id="rId24"/>
    <p:sldId id="281" r:id="rId25"/>
    <p:sldId id="283" r:id="rId26"/>
    <p:sldId id="285" r:id="rId27"/>
    <p:sldId id="286" r:id="rId28"/>
    <p:sldId id="284" r:id="rId2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_rels/data5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5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
</file>

<file path=ppt/diagrams/_rels/data60.xml.rels><?xml version="1.0" encoding="UTF-8" standalone="yes"?>
<Relationships xmlns="http://schemas.openxmlformats.org/package/2006/relationships"><Relationship Id="rId8" Type="http://schemas.openxmlformats.org/officeDocument/2006/relationships/hyperlink" Target="http://itszotar.hu/?q=53" TargetMode="External"/><Relationship Id="rId13" Type="http://schemas.openxmlformats.org/officeDocument/2006/relationships/hyperlink" Target="http://www.kobakbt.hu/jegyzet/cd_dvd/dvdlemez.html" TargetMode="External"/><Relationship Id="rId3" Type="http://schemas.openxmlformats.org/officeDocument/2006/relationships/hyperlink" Target="http://www.angela.sulinet.hu/hz/info_11/010-Alapismeretek/03-04-00-Memoria.htm" TargetMode="External"/><Relationship Id="rId7" Type="http://schemas.openxmlformats.org/officeDocument/2006/relationships/hyperlink" Target="http://hu.wikipedia.org/wiki/Flashmem%C3%B3ria" TargetMode="External"/><Relationship Id="rId12" Type="http://schemas.openxmlformats.org/officeDocument/2006/relationships/hyperlink" Target="http://en.wikipedia.org/wiki/DVD" TargetMode="External"/><Relationship Id="rId2" Type="http://schemas.openxmlformats.org/officeDocument/2006/relationships/hyperlink" Target="http://wiki.prog.hu/wiki/Mem%C3%B3ria" TargetMode="External"/><Relationship Id="rId1" Type="http://schemas.openxmlformats.org/officeDocument/2006/relationships/hyperlink" Target="http://ecdlweb.hu/Mem%C3%B3ria" TargetMode="External"/><Relationship Id="rId6" Type="http://schemas.openxmlformats.org/officeDocument/2006/relationships/hyperlink" Target="http://netpedia.hu/rom" TargetMode="External"/><Relationship Id="rId11" Type="http://schemas.openxmlformats.org/officeDocument/2006/relationships/hyperlink" Target="http://en.wikipedia.org/wiki/CD-ROM" TargetMode="External"/><Relationship Id="rId5" Type="http://schemas.openxmlformats.org/officeDocument/2006/relationships/hyperlink" Target="http://hu.wikipedia.org/wiki/ROM" TargetMode="External"/><Relationship Id="rId15" Type="http://schemas.openxmlformats.org/officeDocument/2006/relationships/hyperlink" Target="http://prohardver.hu/hir/hynix_toshiba_osszefog_mram_jovo.html" TargetMode="External"/><Relationship Id="rId10" Type="http://schemas.openxmlformats.org/officeDocument/2006/relationships/hyperlink" Target="http://prohardver.hu/teszt/ssd-teszt_mitoszok_es_tenyek/az_ssd.html" TargetMode="External"/><Relationship Id="rId4" Type="http://schemas.openxmlformats.org/officeDocument/2006/relationships/hyperlink" Target="http://logout.hu/bejegyzes/ragadozo/ramok_napjainkig/hsz_1-50.html" TargetMode="External"/><Relationship Id="rId9" Type="http://schemas.openxmlformats.org/officeDocument/2006/relationships/hyperlink" Target="http://hu.wikipedia.org/wiki/SSD" TargetMode="External"/><Relationship Id="rId14" Type="http://schemas.openxmlformats.org/officeDocument/2006/relationships/hyperlink" Target="http://en.wikipedia.org/wiki/Blu-ray_Disc" TargetMode="External"/></Relationships>
</file>

<file path=ppt/diagrams/_rels/drawing5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60.xml.rels><?xml version="1.0" encoding="UTF-8" standalone="yes"?>
<Relationships xmlns="http://schemas.openxmlformats.org/package/2006/relationships"><Relationship Id="rId8" Type="http://schemas.openxmlformats.org/officeDocument/2006/relationships/hyperlink" Target="http://itszotar.hu/?q=53" TargetMode="External"/><Relationship Id="rId13" Type="http://schemas.openxmlformats.org/officeDocument/2006/relationships/hyperlink" Target="http://www.kobakbt.hu/jegyzet/cd_dvd/dvdlemez.html" TargetMode="External"/><Relationship Id="rId3" Type="http://schemas.openxmlformats.org/officeDocument/2006/relationships/hyperlink" Target="http://www.angela.sulinet.hu/hz/info_11/010-Alapismeretek/03-04-00-Memoria.htm" TargetMode="External"/><Relationship Id="rId7" Type="http://schemas.openxmlformats.org/officeDocument/2006/relationships/hyperlink" Target="http://hu.wikipedia.org/wiki/Flashmem%C3%B3ria" TargetMode="External"/><Relationship Id="rId12" Type="http://schemas.openxmlformats.org/officeDocument/2006/relationships/hyperlink" Target="http://en.wikipedia.org/wiki/DVD" TargetMode="External"/><Relationship Id="rId2" Type="http://schemas.openxmlformats.org/officeDocument/2006/relationships/hyperlink" Target="http://wiki.prog.hu/wiki/Mem%C3%B3ria" TargetMode="External"/><Relationship Id="rId1" Type="http://schemas.openxmlformats.org/officeDocument/2006/relationships/hyperlink" Target="http://ecdlweb.hu/Mem%C3%B3ria" TargetMode="External"/><Relationship Id="rId6" Type="http://schemas.openxmlformats.org/officeDocument/2006/relationships/hyperlink" Target="http://netpedia.hu/rom" TargetMode="External"/><Relationship Id="rId11" Type="http://schemas.openxmlformats.org/officeDocument/2006/relationships/hyperlink" Target="http://en.wikipedia.org/wiki/CD-ROM" TargetMode="External"/><Relationship Id="rId5" Type="http://schemas.openxmlformats.org/officeDocument/2006/relationships/hyperlink" Target="http://hu.wikipedia.org/wiki/ROM" TargetMode="External"/><Relationship Id="rId15" Type="http://schemas.openxmlformats.org/officeDocument/2006/relationships/hyperlink" Target="http://prohardver.hu/hir/hynix_toshiba_osszefog_mram_jovo.html" TargetMode="External"/><Relationship Id="rId10" Type="http://schemas.openxmlformats.org/officeDocument/2006/relationships/hyperlink" Target="http://prohardver.hu/teszt/ssd-teszt_mitoszok_es_tenyek/az_ssd.html" TargetMode="External"/><Relationship Id="rId4" Type="http://schemas.openxmlformats.org/officeDocument/2006/relationships/hyperlink" Target="http://logout.hu/bejegyzes/ragadozo/ramok_napjainkig/hsz_1-50.html" TargetMode="External"/><Relationship Id="rId9" Type="http://schemas.openxmlformats.org/officeDocument/2006/relationships/hyperlink" Target="http://hu.wikipedia.org/wiki/SSD" TargetMode="External"/><Relationship Id="rId14" Type="http://schemas.openxmlformats.org/officeDocument/2006/relationships/hyperlink" Target="http://en.wikipedia.org/wiki/Blu-ray_Dis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ACF5E8-BCFD-471C-8D69-4751348D0D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2F7D09B4-6783-4613-9B51-B22F762E6DA4}">
      <dgm:prSet/>
      <dgm:spPr/>
      <dgm:t>
        <a:bodyPr/>
        <a:lstStyle/>
        <a:p>
          <a:pPr rtl="0"/>
          <a:r>
            <a:rPr lang="hu-HU" dirty="0" smtClean="0"/>
            <a:t>Memóriák típusai, jellemzői</a:t>
          </a:r>
          <a:endParaRPr lang="hu-HU" dirty="0"/>
        </a:p>
      </dgm:t>
    </dgm:pt>
    <dgm:pt modelId="{CE57DC0F-201A-4B78-ABBC-0A3139F813BB}" type="parTrans" cxnId="{9397F52D-99CF-47E4-9612-F1087F21C2B9}">
      <dgm:prSet/>
      <dgm:spPr/>
      <dgm:t>
        <a:bodyPr/>
        <a:lstStyle/>
        <a:p>
          <a:endParaRPr lang="hu-HU"/>
        </a:p>
      </dgm:t>
    </dgm:pt>
    <dgm:pt modelId="{09AD06B3-855C-4F27-9EF4-0781A8323EE4}" type="sibTrans" cxnId="{9397F52D-99CF-47E4-9612-F1087F21C2B9}">
      <dgm:prSet/>
      <dgm:spPr/>
      <dgm:t>
        <a:bodyPr/>
        <a:lstStyle/>
        <a:p>
          <a:endParaRPr lang="hu-HU"/>
        </a:p>
      </dgm:t>
    </dgm:pt>
    <dgm:pt modelId="{A4F4207C-6B41-4C42-B0BA-DCAAED5B261C}" type="pres">
      <dgm:prSet presAssocID="{C4ACF5E8-BCFD-471C-8D69-4751348D0D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72A94D9-993B-4799-8B39-27E602D42092}" type="pres">
      <dgm:prSet presAssocID="{2F7D09B4-6783-4613-9B51-B22F762E6DA4}" presName="parentText" presStyleLbl="node1" presStyleIdx="0" presStyleCnt="1" custLinFactNeighborY="-1429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397F52D-99CF-47E4-9612-F1087F21C2B9}" srcId="{C4ACF5E8-BCFD-471C-8D69-4751348D0DBF}" destId="{2F7D09B4-6783-4613-9B51-B22F762E6DA4}" srcOrd="0" destOrd="0" parTransId="{CE57DC0F-201A-4B78-ABBC-0A3139F813BB}" sibTransId="{09AD06B3-855C-4F27-9EF4-0781A8323EE4}"/>
    <dgm:cxn modelId="{6791BC70-65DD-4F0B-89F2-A397B98F5E02}" type="presOf" srcId="{C4ACF5E8-BCFD-471C-8D69-4751348D0DBF}" destId="{A4F4207C-6B41-4C42-B0BA-DCAAED5B261C}" srcOrd="0" destOrd="0" presId="urn:microsoft.com/office/officeart/2005/8/layout/vList2"/>
    <dgm:cxn modelId="{8F1E5DDC-0CA4-4A4E-B93E-F28161BBCCE4}" type="presOf" srcId="{2F7D09B4-6783-4613-9B51-B22F762E6DA4}" destId="{472A94D9-993B-4799-8B39-27E602D42092}" srcOrd="0" destOrd="0" presId="urn:microsoft.com/office/officeart/2005/8/layout/vList2"/>
    <dgm:cxn modelId="{3A1526B9-764C-49D1-B397-044A6E0F504C}" type="presParOf" srcId="{A4F4207C-6B41-4C42-B0BA-DCAAED5B261C}" destId="{472A94D9-993B-4799-8B39-27E602D4209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E0F9AEB-6D41-4224-AE10-3C55687E52B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E3F7DD0-547D-4700-9BFB-80EEB5BBD709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hu-HU" sz="3400" dirty="0" smtClean="0"/>
            <a:t>RAM jellemzői</a:t>
          </a:r>
        </a:p>
        <a:p>
          <a:pPr rtl="0">
            <a:spcAft>
              <a:spcPct val="35000"/>
            </a:spcAft>
          </a:pPr>
          <a:r>
            <a:rPr lang="hu-HU" sz="1800" dirty="0" smtClean="0"/>
            <a:t>(</a:t>
          </a:r>
          <a:r>
            <a:rPr lang="hu-HU" sz="1800" b="1" dirty="0" smtClean="0"/>
            <a:t>R</a:t>
          </a:r>
          <a:r>
            <a:rPr lang="hu-HU" sz="1800" dirty="0" smtClean="0"/>
            <a:t>andom </a:t>
          </a:r>
          <a:r>
            <a:rPr lang="hu-HU" sz="1800" b="1" dirty="0" smtClean="0"/>
            <a:t>A</a:t>
          </a:r>
          <a:r>
            <a:rPr lang="hu-HU" sz="1800" dirty="0" smtClean="0"/>
            <a:t>ccess </a:t>
          </a:r>
          <a:r>
            <a:rPr lang="hu-HU" sz="1800" b="1" dirty="0" err="1" smtClean="0"/>
            <a:t>M</a:t>
          </a:r>
          <a:r>
            <a:rPr lang="hu-HU" sz="1800" dirty="0" err="1" smtClean="0"/>
            <a:t>emory</a:t>
          </a:r>
          <a:r>
            <a:rPr lang="hu-HU" sz="1800" dirty="0" smtClean="0"/>
            <a:t>)</a:t>
          </a:r>
          <a:endParaRPr lang="hu-HU" sz="1800" dirty="0"/>
        </a:p>
      </dgm:t>
    </dgm:pt>
    <dgm:pt modelId="{0CCF4A45-95E5-44B3-BA50-EB3D5D89CF5E}" type="parTrans" cxnId="{195B0941-47F9-4FF8-818A-4BD84E10BCC3}">
      <dgm:prSet/>
      <dgm:spPr/>
      <dgm:t>
        <a:bodyPr/>
        <a:lstStyle/>
        <a:p>
          <a:endParaRPr lang="hu-HU"/>
        </a:p>
      </dgm:t>
    </dgm:pt>
    <dgm:pt modelId="{6A29A1ED-C948-473C-AB5E-7B01C0E15CC6}" type="sibTrans" cxnId="{195B0941-47F9-4FF8-818A-4BD84E10BCC3}">
      <dgm:prSet/>
      <dgm:spPr/>
      <dgm:t>
        <a:bodyPr/>
        <a:lstStyle/>
        <a:p>
          <a:endParaRPr lang="hu-HU"/>
        </a:p>
      </dgm:t>
    </dgm:pt>
    <dgm:pt modelId="{54058692-BF6D-4807-ABD6-D94CD68FC155}" type="pres">
      <dgm:prSet presAssocID="{2E0F9AEB-6D41-4224-AE10-3C55687E52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B6E1D2C-C826-4263-BFDC-03D5FB36A48A}" type="pres">
      <dgm:prSet presAssocID="{9E3F7DD0-547D-4700-9BFB-80EEB5BBD709}" presName="linNode" presStyleCnt="0"/>
      <dgm:spPr/>
    </dgm:pt>
    <dgm:pt modelId="{9460AE11-F442-4ABA-9229-26C13F754951}" type="pres">
      <dgm:prSet presAssocID="{9E3F7DD0-547D-4700-9BFB-80EEB5BBD709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95B0941-47F9-4FF8-818A-4BD84E10BCC3}" srcId="{2E0F9AEB-6D41-4224-AE10-3C55687E52B8}" destId="{9E3F7DD0-547D-4700-9BFB-80EEB5BBD709}" srcOrd="0" destOrd="0" parTransId="{0CCF4A45-95E5-44B3-BA50-EB3D5D89CF5E}" sibTransId="{6A29A1ED-C948-473C-AB5E-7B01C0E15CC6}"/>
    <dgm:cxn modelId="{C745D525-1C45-48BC-8D71-11F5BE64DF56}" type="presOf" srcId="{9E3F7DD0-547D-4700-9BFB-80EEB5BBD709}" destId="{9460AE11-F442-4ABA-9229-26C13F754951}" srcOrd="0" destOrd="0" presId="urn:microsoft.com/office/officeart/2005/8/layout/vList5"/>
    <dgm:cxn modelId="{19992912-476D-42E0-9B68-104185DE2E37}" type="presOf" srcId="{2E0F9AEB-6D41-4224-AE10-3C55687E52B8}" destId="{54058692-BF6D-4807-ABD6-D94CD68FC155}" srcOrd="0" destOrd="0" presId="urn:microsoft.com/office/officeart/2005/8/layout/vList5"/>
    <dgm:cxn modelId="{FA56F474-CA83-44C6-A536-0E47E8BC2F58}" type="presParOf" srcId="{54058692-BF6D-4807-ABD6-D94CD68FC155}" destId="{DB6E1D2C-C826-4263-BFDC-03D5FB36A48A}" srcOrd="0" destOrd="0" presId="urn:microsoft.com/office/officeart/2005/8/layout/vList5"/>
    <dgm:cxn modelId="{E70C9C39-D5ED-4B86-BB64-7C525E9DC0AB}" type="presParOf" srcId="{DB6E1D2C-C826-4263-BFDC-03D5FB36A48A}" destId="{9460AE11-F442-4ABA-9229-26C13F75495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A16ACD3-E937-462A-8235-C2090EF29C7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58B9B54-978C-4CF8-8AB8-E249D845C755}">
      <dgm:prSet custT="1"/>
      <dgm:spPr/>
      <dgm:t>
        <a:bodyPr/>
        <a:lstStyle/>
        <a:p>
          <a:pPr rtl="0"/>
          <a:r>
            <a:rPr lang="hu-HU" sz="1800" dirty="0" smtClean="0"/>
            <a:t>Tartalmát tetszőleges sorrendben és </a:t>
          </a:r>
          <a:r>
            <a:rPr lang="hu-HU" sz="1800" smtClean="0"/>
            <a:t>időközönként kiolvashatjuk, megváltoztathatjuk.</a:t>
          </a:r>
          <a:endParaRPr lang="hu-HU" sz="1800" dirty="0"/>
        </a:p>
      </dgm:t>
    </dgm:pt>
    <dgm:pt modelId="{5E488AEC-5002-49D4-8B5A-EE9E1CB98D4F}" type="parTrans" cxnId="{8B18775F-CC38-48AC-A614-5D11D528D686}">
      <dgm:prSet/>
      <dgm:spPr/>
      <dgm:t>
        <a:bodyPr/>
        <a:lstStyle/>
        <a:p>
          <a:endParaRPr lang="hu-HU"/>
        </a:p>
      </dgm:t>
    </dgm:pt>
    <dgm:pt modelId="{4B525E32-62D3-4A68-B574-CBF59D1211FD}" type="sibTrans" cxnId="{8B18775F-CC38-48AC-A614-5D11D528D686}">
      <dgm:prSet/>
      <dgm:spPr>
        <a:noFill/>
      </dgm:spPr>
      <dgm:t>
        <a:bodyPr/>
        <a:lstStyle/>
        <a:p>
          <a:endParaRPr lang="hu-HU"/>
        </a:p>
      </dgm:t>
    </dgm:pt>
    <dgm:pt modelId="{EEDBF5EE-DFF7-47EE-9AFC-70917C61D8E7}">
      <dgm:prSet custT="1"/>
      <dgm:spPr/>
      <dgm:t>
        <a:bodyPr/>
        <a:lstStyle/>
        <a:p>
          <a:pPr rtl="0"/>
          <a:r>
            <a:rPr lang="hu-HU" sz="1800" dirty="0" smtClean="0"/>
            <a:t>A bevitt adatok először ide íródnak és itt kerülnek feldolgozásra. Itt dolgoznak az aktuálisan működő programok is.</a:t>
          </a:r>
          <a:endParaRPr lang="hu-HU" sz="1800" dirty="0"/>
        </a:p>
      </dgm:t>
    </dgm:pt>
    <dgm:pt modelId="{EB9A0625-5392-403A-9A36-7824CC99D395}" type="parTrans" cxnId="{64CFD053-E973-4727-8FF1-528343FEA368}">
      <dgm:prSet/>
      <dgm:spPr/>
      <dgm:t>
        <a:bodyPr/>
        <a:lstStyle/>
        <a:p>
          <a:endParaRPr lang="hu-HU"/>
        </a:p>
      </dgm:t>
    </dgm:pt>
    <dgm:pt modelId="{4A0B8104-1ACA-4F0E-9D77-E98E57EDA887}" type="sibTrans" cxnId="{64CFD053-E973-4727-8FF1-528343FEA368}">
      <dgm:prSet/>
      <dgm:spPr>
        <a:noFill/>
      </dgm:spPr>
      <dgm:t>
        <a:bodyPr/>
        <a:lstStyle/>
        <a:p>
          <a:endParaRPr lang="hu-HU"/>
        </a:p>
      </dgm:t>
    </dgm:pt>
    <dgm:pt modelId="{67A083D2-2B17-4C67-BBD5-C5BD6C039F20}">
      <dgm:prSet custT="1"/>
      <dgm:spPr/>
      <dgm:t>
        <a:bodyPr/>
        <a:lstStyle/>
        <a:p>
          <a:pPr rtl="0"/>
          <a:r>
            <a:rPr lang="hu-HU" sz="1600" dirty="0" smtClean="0"/>
            <a:t>Ha az áramellátás megszakad - például a gép kikapcsolása esetén - a RAM azonnal elveszíti tartalmát. A gép bekapcsolásakor a RAM mindig teljesen üres.</a:t>
          </a:r>
          <a:endParaRPr lang="hu-HU" sz="1600" dirty="0"/>
        </a:p>
      </dgm:t>
    </dgm:pt>
    <dgm:pt modelId="{C46E3D7B-8FEE-41E9-9279-37FC0061C694}" type="parTrans" cxnId="{F9310EA0-3E74-4F14-A55F-50247C295000}">
      <dgm:prSet/>
      <dgm:spPr/>
      <dgm:t>
        <a:bodyPr/>
        <a:lstStyle/>
        <a:p>
          <a:endParaRPr lang="hu-HU"/>
        </a:p>
      </dgm:t>
    </dgm:pt>
    <dgm:pt modelId="{C7A6D138-4855-43E1-8023-726C29670F1A}" type="sibTrans" cxnId="{F9310EA0-3E74-4F14-A55F-50247C295000}">
      <dgm:prSet/>
      <dgm:spPr>
        <a:noFill/>
      </dgm:spPr>
      <dgm:t>
        <a:bodyPr/>
        <a:lstStyle/>
        <a:p>
          <a:endParaRPr lang="hu-HU"/>
        </a:p>
      </dgm:t>
    </dgm:pt>
    <dgm:pt modelId="{E5102C14-46FB-493B-9750-A722D374E666}">
      <dgm:prSet custT="1"/>
      <dgm:spPr/>
      <dgm:t>
        <a:bodyPr/>
        <a:lstStyle/>
        <a:p>
          <a:pPr rtl="0"/>
          <a:r>
            <a:rPr lang="hu-HU" sz="1800" dirty="0" smtClean="0"/>
            <a:t>Fontos jellemzője a kapacitása, órajele (</a:t>
          </a:r>
          <a:r>
            <a:rPr lang="hu-HU" sz="1800" dirty="0" err="1" smtClean="0"/>
            <a:t>Mhz</a:t>
          </a:r>
          <a:r>
            <a:rPr lang="hu-HU" sz="1800" dirty="0" smtClean="0"/>
            <a:t>), sávszélessége és tokozása.</a:t>
          </a:r>
          <a:endParaRPr lang="hu-HU" sz="1800" dirty="0"/>
        </a:p>
      </dgm:t>
    </dgm:pt>
    <dgm:pt modelId="{35889D99-5D76-4587-AEBE-E6262E2CFD0F}" type="parTrans" cxnId="{25571FB4-34E6-4FF6-80BE-BE4DBAD52AE9}">
      <dgm:prSet/>
      <dgm:spPr/>
      <dgm:t>
        <a:bodyPr/>
        <a:lstStyle/>
        <a:p>
          <a:endParaRPr lang="hu-HU"/>
        </a:p>
      </dgm:t>
    </dgm:pt>
    <dgm:pt modelId="{C6C29671-93CD-43A7-AFCD-0E316947B1CD}" type="sibTrans" cxnId="{25571FB4-34E6-4FF6-80BE-BE4DBAD52AE9}">
      <dgm:prSet/>
      <dgm:spPr/>
      <dgm:t>
        <a:bodyPr/>
        <a:lstStyle/>
        <a:p>
          <a:endParaRPr lang="hu-HU"/>
        </a:p>
      </dgm:t>
    </dgm:pt>
    <dgm:pt modelId="{6CDF7306-11B8-46E6-8388-81AE0D7E6CA4}" type="pres">
      <dgm:prSet presAssocID="{EA16ACD3-E937-462A-8235-C2090EF29C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7740F9E-EE98-4289-B34B-F311884BF30A}" type="pres">
      <dgm:prSet presAssocID="{158B9B54-978C-4CF8-8AB8-E249D845C755}" presName="node" presStyleLbl="node1" presStyleIdx="0" presStyleCnt="4" custScaleX="110976" custScaleY="10575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5D656B0-C938-4707-B1E8-0EBCD22A0CDD}" type="pres">
      <dgm:prSet presAssocID="{4B525E32-62D3-4A68-B574-CBF59D1211FD}" presName="sibTrans" presStyleLbl="sibTrans2D1" presStyleIdx="0" presStyleCnt="3"/>
      <dgm:spPr/>
      <dgm:t>
        <a:bodyPr/>
        <a:lstStyle/>
        <a:p>
          <a:endParaRPr lang="hu-HU"/>
        </a:p>
      </dgm:t>
    </dgm:pt>
    <dgm:pt modelId="{24537752-A5A5-4967-B06B-8425FBADFCD2}" type="pres">
      <dgm:prSet presAssocID="{4B525E32-62D3-4A68-B574-CBF59D1211FD}" presName="connectorText" presStyleLbl="sibTrans2D1" presStyleIdx="0" presStyleCnt="3"/>
      <dgm:spPr/>
      <dgm:t>
        <a:bodyPr/>
        <a:lstStyle/>
        <a:p>
          <a:endParaRPr lang="hu-HU"/>
        </a:p>
      </dgm:t>
    </dgm:pt>
    <dgm:pt modelId="{45C1068D-5E15-4ABB-8ACD-6F9B81A931F3}" type="pres">
      <dgm:prSet presAssocID="{EEDBF5EE-DFF7-47EE-9AFC-70917C61D8E7}" presName="node" presStyleLbl="node1" presStyleIdx="1" presStyleCnt="4" custScaleX="111387" custScaleY="10575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710544E-E642-42E9-B1D5-8A5E6A4CF4A2}" type="pres">
      <dgm:prSet presAssocID="{4A0B8104-1ACA-4F0E-9D77-E98E57EDA887}" presName="sibTrans" presStyleLbl="sibTrans2D1" presStyleIdx="1" presStyleCnt="3"/>
      <dgm:spPr/>
      <dgm:t>
        <a:bodyPr/>
        <a:lstStyle/>
        <a:p>
          <a:endParaRPr lang="hu-HU"/>
        </a:p>
      </dgm:t>
    </dgm:pt>
    <dgm:pt modelId="{0F0786D5-C470-46CE-A558-569823F50EE9}" type="pres">
      <dgm:prSet presAssocID="{4A0B8104-1ACA-4F0E-9D77-E98E57EDA887}" presName="connectorText" presStyleLbl="sibTrans2D1" presStyleIdx="1" presStyleCnt="3"/>
      <dgm:spPr/>
      <dgm:t>
        <a:bodyPr/>
        <a:lstStyle/>
        <a:p>
          <a:endParaRPr lang="hu-HU"/>
        </a:p>
      </dgm:t>
    </dgm:pt>
    <dgm:pt modelId="{E13B4A04-7D6B-4BB6-BF42-8702CE7ADDF6}" type="pres">
      <dgm:prSet presAssocID="{67A083D2-2B17-4C67-BBD5-C5BD6C039F20}" presName="node" presStyleLbl="node1" presStyleIdx="2" presStyleCnt="4" custScaleX="114908" custScaleY="10575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CC2BBC0-9EF0-471D-A29F-862E65FEE7B1}" type="pres">
      <dgm:prSet presAssocID="{C7A6D138-4855-43E1-8023-726C29670F1A}" presName="sibTrans" presStyleLbl="sibTrans2D1" presStyleIdx="2" presStyleCnt="3"/>
      <dgm:spPr/>
      <dgm:t>
        <a:bodyPr/>
        <a:lstStyle/>
        <a:p>
          <a:endParaRPr lang="hu-HU"/>
        </a:p>
      </dgm:t>
    </dgm:pt>
    <dgm:pt modelId="{53A5E553-1689-497B-87FE-41CDCC84B8A5}" type="pres">
      <dgm:prSet presAssocID="{C7A6D138-4855-43E1-8023-726C29670F1A}" presName="connectorText" presStyleLbl="sibTrans2D1" presStyleIdx="2" presStyleCnt="3"/>
      <dgm:spPr/>
      <dgm:t>
        <a:bodyPr/>
        <a:lstStyle/>
        <a:p>
          <a:endParaRPr lang="hu-HU"/>
        </a:p>
      </dgm:t>
    </dgm:pt>
    <dgm:pt modelId="{B96E2237-84FE-44A5-B09F-4A6E236AAC93}" type="pres">
      <dgm:prSet presAssocID="{E5102C14-46FB-493B-9750-A722D374E666}" presName="node" presStyleLbl="node1" presStyleIdx="3" presStyleCnt="4" custScaleX="111631" custScaleY="10575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B18775F-CC38-48AC-A614-5D11D528D686}" srcId="{EA16ACD3-E937-462A-8235-C2090EF29C7F}" destId="{158B9B54-978C-4CF8-8AB8-E249D845C755}" srcOrd="0" destOrd="0" parTransId="{5E488AEC-5002-49D4-8B5A-EE9E1CB98D4F}" sibTransId="{4B525E32-62D3-4A68-B574-CBF59D1211FD}"/>
    <dgm:cxn modelId="{A9003834-93F8-4806-96C7-3D0F04203134}" type="presOf" srcId="{4A0B8104-1ACA-4F0E-9D77-E98E57EDA887}" destId="{0F0786D5-C470-46CE-A558-569823F50EE9}" srcOrd="1" destOrd="0" presId="urn:microsoft.com/office/officeart/2005/8/layout/process1"/>
    <dgm:cxn modelId="{FBBFF871-147F-4754-AB9F-5D37DC5B16AB}" type="presOf" srcId="{C7A6D138-4855-43E1-8023-726C29670F1A}" destId="{53A5E553-1689-497B-87FE-41CDCC84B8A5}" srcOrd="1" destOrd="0" presId="urn:microsoft.com/office/officeart/2005/8/layout/process1"/>
    <dgm:cxn modelId="{948ACF99-865B-44CA-928B-1FE98F43CD7D}" type="presOf" srcId="{4A0B8104-1ACA-4F0E-9D77-E98E57EDA887}" destId="{5710544E-E642-42E9-B1D5-8A5E6A4CF4A2}" srcOrd="0" destOrd="0" presId="urn:microsoft.com/office/officeart/2005/8/layout/process1"/>
    <dgm:cxn modelId="{F9310EA0-3E74-4F14-A55F-50247C295000}" srcId="{EA16ACD3-E937-462A-8235-C2090EF29C7F}" destId="{67A083D2-2B17-4C67-BBD5-C5BD6C039F20}" srcOrd="2" destOrd="0" parTransId="{C46E3D7B-8FEE-41E9-9279-37FC0061C694}" sibTransId="{C7A6D138-4855-43E1-8023-726C29670F1A}"/>
    <dgm:cxn modelId="{8C675420-590D-45AA-95C0-71F40D2EFC6A}" type="presOf" srcId="{67A083D2-2B17-4C67-BBD5-C5BD6C039F20}" destId="{E13B4A04-7D6B-4BB6-BF42-8702CE7ADDF6}" srcOrd="0" destOrd="0" presId="urn:microsoft.com/office/officeart/2005/8/layout/process1"/>
    <dgm:cxn modelId="{9F153F5A-B687-4D3D-8AB1-9AA9BAB7F929}" type="presOf" srcId="{EEDBF5EE-DFF7-47EE-9AFC-70917C61D8E7}" destId="{45C1068D-5E15-4ABB-8ACD-6F9B81A931F3}" srcOrd="0" destOrd="0" presId="urn:microsoft.com/office/officeart/2005/8/layout/process1"/>
    <dgm:cxn modelId="{137B38EE-BE09-4989-8E83-95F2D517B78B}" type="presOf" srcId="{158B9B54-978C-4CF8-8AB8-E249D845C755}" destId="{B7740F9E-EE98-4289-B34B-F311884BF30A}" srcOrd="0" destOrd="0" presId="urn:microsoft.com/office/officeart/2005/8/layout/process1"/>
    <dgm:cxn modelId="{8E6EC406-799E-49FA-A783-86F10F23E9DB}" type="presOf" srcId="{4B525E32-62D3-4A68-B574-CBF59D1211FD}" destId="{24537752-A5A5-4967-B06B-8425FBADFCD2}" srcOrd="1" destOrd="0" presId="urn:microsoft.com/office/officeart/2005/8/layout/process1"/>
    <dgm:cxn modelId="{180002E9-F5A6-4A08-98C3-9EA301C5455D}" type="presOf" srcId="{EA16ACD3-E937-462A-8235-C2090EF29C7F}" destId="{6CDF7306-11B8-46E6-8388-81AE0D7E6CA4}" srcOrd="0" destOrd="0" presId="urn:microsoft.com/office/officeart/2005/8/layout/process1"/>
    <dgm:cxn modelId="{64CFD053-E973-4727-8FF1-528343FEA368}" srcId="{EA16ACD3-E937-462A-8235-C2090EF29C7F}" destId="{EEDBF5EE-DFF7-47EE-9AFC-70917C61D8E7}" srcOrd="1" destOrd="0" parTransId="{EB9A0625-5392-403A-9A36-7824CC99D395}" sibTransId="{4A0B8104-1ACA-4F0E-9D77-E98E57EDA887}"/>
    <dgm:cxn modelId="{598296E6-5EE1-4A1E-85D3-05321245DAFA}" type="presOf" srcId="{C7A6D138-4855-43E1-8023-726C29670F1A}" destId="{ACC2BBC0-9EF0-471D-A29F-862E65FEE7B1}" srcOrd="0" destOrd="0" presId="urn:microsoft.com/office/officeart/2005/8/layout/process1"/>
    <dgm:cxn modelId="{25571FB4-34E6-4FF6-80BE-BE4DBAD52AE9}" srcId="{EA16ACD3-E937-462A-8235-C2090EF29C7F}" destId="{E5102C14-46FB-493B-9750-A722D374E666}" srcOrd="3" destOrd="0" parTransId="{35889D99-5D76-4587-AEBE-E6262E2CFD0F}" sibTransId="{C6C29671-93CD-43A7-AFCD-0E316947B1CD}"/>
    <dgm:cxn modelId="{E2D23782-4C41-4AA3-82DE-1C0509700652}" type="presOf" srcId="{4B525E32-62D3-4A68-B574-CBF59D1211FD}" destId="{E5D656B0-C938-4707-B1E8-0EBCD22A0CDD}" srcOrd="0" destOrd="0" presId="urn:microsoft.com/office/officeart/2005/8/layout/process1"/>
    <dgm:cxn modelId="{BA65692D-8DF1-43BF-83F4-E2733F051783}" type="presOf" srcId="{E5102C14-46FB-493B-9750-A722D374E666}" destId="{B96E2237-84FE-44A5-B09F-4A6E236AAC93}" srcOrd="0" destOrd="0" presId="urn:microsoft.com/office/officeart/2005/8/layout/process1"/>
    <dgm:cxn modelId="{A959C4A8-EFD2-4255-9CD9-B719C003C4A4}" type="presParOf" srcId="{6CDF7306-11B8-46E6-8388-81AE0D7E6CA4}" destId="{B7740F9E-EE98-4289-B34B-F311884BF30A}" srcOrd="0" destOrd="0" presId="urn:microsoft.com/office/officeart/2005/8/layout/process1"/>
    <dgm:cxn modelId="{80B9CA7A-17E4-46D6-8345-8718C1D5AD44}" type="presParOf" srcId="{6CDF7306-11B8-46E6-8388-81AE0D7E6CA4}" destId="{E5D656B0-C938-4707-B1E8-0EBCD22A0CDD}" srcOrd="1" destOrd="0" presId="urn:microsoft.com/office/officeart/2005/8/layout/process1"/>
    <dgm:cxn modelId="{8C126E9A-6317-41A5-923D-83C0359DF7FE}" type="presParOf" srcId="{E5D656B0-C938-4707-B1E8-0EBCD22A0CDD}" destId="{24537752-A5A5-4967-B06B-8425FBADFCD2}" srcOrd="0" destOrd="0" presId="urn:microsoft.com/office/officeart/2005/8/layout/process1"/>
    <dgm:cxn modelId="{97FC16A1-8186-4590-87B7-A64BE3EF846F}" type="presParOf" srcId="{6CDF7306-11B8-46E6-8388-81AE0D7E6CA4}" destId="{45C1068D-5E15-4ABB-8ACD-6F9B81A931F3}" srcOrd="2" destOrd="0" presId="urn:microsoft.com/office/officeart/2005/8/layout/process1"/>
    <dgm:cxn modelId="{FDD1D6F5-1E70-40EE-9C47-C38EC5995279}" type="presParOf" srcId="{6CDF7306-11B8-46E6-8388-81AE0D7E6CA4}" destId="{5710544E-E642-42E9-B1D5-8A5E6A4CF4A2}" srcOrd="3" destOrd="0" presId="urn:microsoft.com/office/officeart/2005/8/layout/process1"/>
    <dgm:cxn modelId="{8491D066-1DAF-4562-94C1-C126DE2339F6}" type="presParOf" srcId="{5710544E-E642-42E9-B1D5-8A5E6A4CF4A2}" destId="{0F0786D5-C470-46CE-A558-569823F50EE9}" srcOrd="0" destOrd="0" presId="urn:microsoft.com/office/officeart/2005/8/layout/process1"/>
    <dgm:cxn modelId="{66129B10-EF48-4401-8290-2A4F60DF57C7}" type="presParOf" srcId="{6CDF7306-11B8-46E6-8388-81AE0D7E6CA4}" destId="{E13B4A04-7D6B-4BB6-BF42-8702CE7ADDF6}" srcOrd="4" destOrd="0" presId="urn:microsoft.com/office/officeart/2005/8/layout/process1"/>
    <dgm:cxn modelId="{AEB0A80E-8222-4B2D-9044-B23E6B5B4213}" type="presParOf" srcId="{6CDF7306-11B8-46E6-8388-81AE0D7E6CA4}" destId="{ACC2BBC0-9EF0-471D-A29F-862E65FEE7B1}" srcOrd="5" destOrd="0" presId="urn:microsoft.com/office/officeart/2005/8/layout/process1"/>
    <dgm:cxn modelId="{91635BB8-589C-4CFD-A64E-C658BBED7313}" type="presParOf" srcId="{ACC2BBC0-9EF0-471D-A29F-862E65FEE7B1}" destId="{53A5E553-1689-497B-87FE-41CDCC84B8A5}" srcOrd="0" destOrd="0" presId="urn:microsoft.com/office/officeart/2005/8/layout/process1"/>
    <dgm:cxn modelId="{529822F4-5519-4D96-878B-27053ABD0211}" type="presParOf" srcId="{6CDF7306-11B8-46E6-8388-81AE0D7E6CA4}" destId="{B96E2237-84FE-44A5-B09F-4A6E236AAC9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3DE033-8BDA-4A97-929B-2DE3E302B77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1EBA2C9-D09F-480A-9117-DAD35154FE45}">
      <dgm:prSet custT="1"/>
      <dgm:spPr/>
      <dgm:t>
        <a:bodyPr/>
        <a:lstStyle/>
        <a:p>
          <a:pPr rtl="0"/>
          <a:r>
            <a:rPr lang="hu-HU" sz="3400" dirty="0" smtClean="0"/>
            <a:t>RAM típusok</a:t>
          </a:r>
          <a:endParaRPr lang="hu-HU" sz="3400" dirty="0"/>
        </a:p>
      </dgm:t>
    </dgm:pt>
    <dgm:pt modelId="{6DD8AA69-02C7-4CF1-904E-E0EB3193FDBD}" type="parTrans" cxnId="{AB919C02-ED75-4F2C-A6BB-5459DB9745EB}">
      <dgm:prSet/>
      <dgm:spPr/>
      <dgm:t>
        <a:bodyPr/>
        <a:lstStyle/>
        <a:p>
          <a:endParaRPr lang="hu-HU"/>
        </a:p>
      </dgm:t>
    </dgm:pt>
    <dgm:pt modelId="{D92D18B3-7ED6-435D-ABDC-0137E27B49FF}" type="sibTrans" cxnId="{AB919C02-ED75-4F2C-A6BB-5459DB9745EB}">
      <dgm:prSet/>
      <dgm:spPr/>
      <dgm:t>
        <a:bodyPr/>
        <a:lstStyle/>
        <a:p>
          <a:endParaRPr lang="hu-HU"/>
        </a:p>
      </dgm:t>
    </dgm:pt>
    <dgm:pt modelId="{E54F79A7-96B7-4B01-88E9-9E41E0367D11}" type="pres">
      <dgm:prSet presAssocID="{9B3DE033-8BDA-4A97-929B-2DE3E302B7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D0D4AFB-39CA-40DA-AE1D-4A04182DE74E}" type="pres">
      <dgm:prSet presAssocID="{61EBA2C9-D09F-480A-9117-DAD35154FE45}" presName="linNode" presStyleCnt="0"/>
      <dgm:spPr/>
    </dgm:pt>
    <dgm:pt modelId="{DE6B4D13-875D-44B9-8965-978B61BDDB57}" type="pres">
      <dgm:prSet presAssocID="{61EBA2C9-D09F-480A-9117-DAD35154FE45}" presName="parentText" presStyleLbl="node1" presStyleIdx="0" presStyleCnt="1" custLinFactNeighborX="-3471" custLinFactNeighborY="-122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305BEBB-F787-449E-8043-B459CDF86775}" type="presOf" srcId="{9B3DE033-8BDA-4A97-929B-2DE3E302B773}" destId="{E54F79A7-96B7-4B01-88E9-9E41E0367D11}" srcOrd="0" destOrd="0" presId="urn:microsoft.com/office/officeart/2005/8/layout/vList5"/>
    <dgm:cxn modelId="{AB919C02-ED75-4F2C-A6BB-5459DB9745EB}" srcId="{9B3DE033-8BDA-4A97-929B-2DE3E302B773}" destId="{61EBA2C9-D09F-480A-9117-DAD35154FE45}" srcOrd="0" destOrd="0" parTransId="{6DD8AA69-02C7-4CF1-904E-E0EB3193FDBD}" sibTransId="{D92D18B3-7ED6-435D-ABDC-0137E27B49FF}"/>
    <dgm:cxn modelId="{7AB3B41F-4F31-496B-A2BC-5E4E4531FD64}" type="presOf" srcId="{61EBA2C9-D09F-480A-9117-DAD35154FE45}" destId="{DE6B4D13-875D-44B9-8965-978B61BDDB57}" srcOrd="0" destOrd="0" presId="urn:microsoft.com/office/officeart/2005/8/layout/vList5"/>
    <dgm:cxn modelId="{941884B6-CFF2-4CB1-B5CB-1E6D5829F1F2}" type="presParOf" srcId="{E54F79A7-96B7-4B01-88E9-9E41E0367D11}" destId="{8D0D4AFB-39CA-40DA-AE1D-4A04182DE74E}" srcOrd="0" destOrd="0" presId="urn:microsoft.com/office/officeart/2005/8/layout/vList5"/>
    <dgm:cxn modelId="{A15FD13F-E747-4F9E-8441-F0857584B596}" type="presParOf" srcId="{8D0D4AFB-39CA-40DA-AE1D-4A04182DE74E}" destId="{DE6B4D13-875D-44B9-8965-978B61BDDB5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E502287-042A-4906-B956-50FBEC77F92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B1C9117-2EF6-4F0A-AB7A-A945A03D82D0}">
      <dgm:prSet custT="1"/>
      <dgm:spPr/>
      <dgm:t>
        <a:bodyPr/>
        <a:lstStyle/>
        <a:p>
          <a:pPr rtl="0">
            <a:spcAft>
              <a:spcPct val="35000"/>
            </a:spcAft>
          </a:pPr>
          <a:r>
            <a:rPr lang="hu-HU" sz="24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Fejlődésük időrendjében:</a:t>
          </a:r>
          <a:endParaRPr lang="hu-HU" sz="24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0D8A2A-5BDE-411A-B204-E238A24EF010}" type="parTrans" cxnId="{BA6F6021-14FB-4F98-B0B7-C46E922ECDD1}">
      <dgm:prSet/>
      <dgm:spPr/>
      <dgm:t>
        <a:bodyPr/>
        <a:lstStyle/>
        <a:p>
          <a:endParaRPr lang="hu-HU" sz="2800"/>
        </a:p>
      </dgm:t>
    </dgm:pt>
    <dgm:pt modelId="{34F15064-0FC3-4F7C-814F-DC5E7D89C224}" type="sibTrans" cxnId="{BA6F6021-14FB-4F98-B0B7-C46E922ECDD1}">
      <dgm:prSet/>
      <dgm:spPr/>
      <dgm:t>
        <a:bodyPr/>
        <a:lstStyle/>
        <a:p>
          <a:endParaRPr lang="hu-HU" sz="2800"/>
        </a:p>
      </dgm:t>
    </dgm:pt>
    <dgm:pt modelId="{1D42FDEB-4742-4C40-85D5-D33A6A3FBCE6}">
      <dgm:prSet custT="1"/>
      <dgm:spPr/>
      <dgm:t>
        <a:bodyPr/>
        <a:lstStyle/>
        <a:p>
          <a:pPr rtl="0">
            <a:spcAft>
              <a:spcPct val="15000"/>
            </a:spcAft>
          </a:pPr>
          <a:r>
            <a:rPr lang="hu-HU" sz="2400" dirty="0" smtClean="0"/>
            <a:t>SRAM (</a:t>
          </a:r>
          <a:r>
            <a:rPr lang="hu-HU" sz="2400" dirty="0" err="1" smtClean="0"/>
            <a:t>Static</a:t>
          </a:r>
          <a:r>
            <a:rPr lang="hu-HU" sz="2400" dirty="0" smtClean="0"/>
            <a:t> RAM)</a:t>
          </a:r>
          <a:endParaRPr lang="hu-HU" sz="2400" dirty="0"/>
        </a:p>
      </dgm:t>
    </dgm:pt>
    <dgm:pt modelId="{A1673CE7-D379-43E1-9488-7C9C4552D6FB}" type="parTrans" cxnId="{4EDB6CFC-A133-4CDA-92EF-93B401D79E5E}">
      <dgm:prSet/>
      <dgm:spPr/>
      <dgm:t>
        <a:bodyPr/>
        <a:lstStyle/>
        <a:p>
          <a:endParaRPr lang="hu-HU" sz="2800"/>
        </a:p>
      </dgm:t>
    </dgm:pt>
    <dgm:pt modelId="{12BDF212-7420-4734-9CFB-1B46183C6463}" type="sibTrans" cxnId="{4EDB6CFC-A133-4CDA-92EF-93B401D79E5E}">
      <dgm:prSet/>
      <dgm:spPr/>
      <dgm:t>
        <a:bodyPr/>
        <a:lstStyle/>
        <a:p>
          <a:endParaRPr lang="hu-HU" sz="2800"/>
        </a:p>
      </dgm:t>
    </dgm:pt>
    <dgm:pt modelId="{8D1266DA-9423-459E-B677-AC393535C2B9}">
      <dgm:prSet custT="1"/>
      <dgm:spPr/>
      <dgm:t>
        <a:bodyPr/>
        <a:lstStyle/>
        <a:p>
          <a:pPr rtl="0">
            <a:spcAft>
              <a:spcPct val="15000"/>
            </a:spcAft>
          </a:pPr>
          <a:r>
            <a:rPr lang="hu-HU" sz="2400" dirty="0" smtClean="0"/>
            <a:t>EDORAM (</a:t>
          </a:r>
          <a:r>
            <a:rPr lang="hu-HU" sz="2400" dirty="0" err="1" smtClean="0"/>
            <a:t>Extended</a:t>
          </a:r>
          <a:r>
            <a:rPr lang="hu-HU" sz="2400" dirty="0" smtClean="0"/>
            <a:t> Data Out RAM)</a:t>
          </a:r>
          <a:endParaRPr lang="hu-HU" sz="2400" dirty="0"/>
        </a:p>
      </dgm:t>
    </dgm:pt>
    <dgm:pt modelId="{15BBFB80-F424-47EA-B4CF-12969DA9CBDB}" type="parTrans" cxnId="{486EC13B-37C2-4E13-981A-DC94AE7EF9FA}">
      <dgm:prSet/>
      <dgm:spPr/>
      <dgm:t>
        <a:bodyPr/>
        <a:lstStyle/>
        <a:p>
          <a:endParaRPr lang="hu-HU" sz="2800"/>
        </a:p>
      </dgm:t>
    </dgm:pt>
    <dgm:pt modelId="{C9DB62A1-45D6-4BE9-97DF-302A5B965017}" type="sibTrans" cxnId="{486EC13B-37C2-4E13-981A-DC94AE7EF9FA}">
      <dgm:prSet/>
      <dgm:spPr/>
      <dgm:t>
        <a:bodyPr/>
        <a:lstStyle/>
        <a:p>
          <a:endParaRPr lang="hu-HU" sz="2800"/>
        </a:p>
      </dgm:t>
    </dgm:pt>
    <dgm:pt modelId="{F88B2EF8-7A76-472B-B31A-D98E9228C282}">
      <dgm:prSet custT="1"/>
      <dgm:spPr/>
      <dgm:t>
        <a:bodyPr/>
        <a:lstStyle/>
        <a:p>
          <a:pPr rtl="0">
            <a:spcAft>
              <a:spcPct val="15000"/>
            </a:spcAft>
          </a:pPr>
          <a:r>
            <a:rPr lang="hu-HU" sz="2400" dirty="0" smtClean="0"/>
            <a:t>SDRAM (</a:t>
          </a:r>
          <a:r>
            <a:rPr lang="hu-HU" sz="2400" dirty="0" err="1" smtClean="0"/>
            <a:t>Synchronous</a:t>
          </a:r>
          <a:r>
            <a:rPr lang="hu-HU" sz="2400" dirty="0" smtClean="0"/>
            <a:t> DRAM)</a:t>
          </a:r>
          <a:endParaRPr lang="hu-HU" sz="2400" dirty="0"/>
        </a:p>
      </dgm:t>
    </dgm:pt>
    <dgm:pt modelId="{8B3DBC83-928F-4563-A800-878408917124}" type="parTrans" cxnId="{F57758AC-B77F-41BB-B29B-6154F9E732A5}">
      <dgm:prSet/>
      <dgm:spPr/>
      <dgm:t>
        <a:bodyPr/>
        <a:lstStyle/>
        <a:p>
          <a:endParaRPr lang="hu-HU" sz="2800"/>
        </a:p>
      </dgm:t>
    </dgm:pt>
    <dgm:pt modelId="{D89BA9EE-45E0-4F8C-B433-645F7256326A}" type="sibTrans" cxnId="{F57758AC-B77F-41BB-B29B-6154F9E732A5}">
      <dgm:prSet/>
      <dgm:spPr/>
      <dgm:t>
        <a:bodyPr/>
        <a:lstStyle/>
        <a:p>
          <a:endParaRPr lang="hu-HU" sz="2800"/>
        </a:p>
      </dgm:t>
    </dgm:pt>
    <dgm:pt modelId="{B02239DD-514D-468D-9849-87A3E060B583}">
      <dgm:prSet custT="1"/>
      <dgm:spPr/>
      <dgm:t>
        <a:bodyPr/>
        <a:lstStyle/>
        <a:p>
          <a:pPr rtl="0">
            <a:spcAft>
              <a:spcPct val="15000"/>
            </a:spcAft>
          </a:pPr>
          <a:r>
            <a:rPr lang="hu-HU" sz="2400" dirty="0" smtClean="0"/>
            <a:t>DDR SDRAM (</a:t>
          </a:r>
          <a:r>
            <a:rPr lang="hu-HU" sz="2400" dirty="0" err="1" smtClean="0"/>
            <a:t>Double</a:t>
          </a:r>
          <a:r>
            <a:rPr lang="hu-HU" sz="2400" dirty="0" smtClean="0"/>
            <a:t> Data </a:t>
          </a:r>
          <a:r>
            <a:rPr lang="hu-HU" sz="2400" dirty="0" err="1" smtClean="0"/>
            <a:t>Rate</a:t>
          </a:r>
          <a:r>
            <a:rPr lang="hu-HU" sz="2400" dirty="0" smtClean="0"/>
            <a:t> SDRAM)</a:t>
          </a:r>
          <a:endParaRPr lang="hu-HU" sz="2400" dirty="0"/>
        </a:p>
      </dgm:t>
    </dgm:pt>
    <dgm:pt modelId="{922BCFCD-8FEE-49D5-9FD4-617439BD41E2}" type="parTrans" cxnId="{4CD96F14-8FB0-4B85-895E-FC3CD0F43152}">
      <dgm:prSet/>
      <dgm:spPr/>
      <dgm:t>
        <a:bodyPr/>
        <a:lstStyle/>
        <a:p>
          <a:endParaRPr lang="hu-HU" sz="2800"/>
        </a:p>
      </dgm:t>
    </dgm:pt>
    <dgm:pt modelId="{EC12E49E-DC25-4132-92A9-1405D03C374A}" type="sibTrans" cxnId="{4CD96F14-8FB0-4B85-895E-FC3CD0F43152}">
      <dgm:prSet/>
      <dgm:spPr/>
      <dgm:t>
        <a:bodyPr/>
        <a:lstStyle/>
        <a:p>
          <a:endParaRPr lang="hu-HU" sz="2800"/>
        </a:p>
      </dgm:t>
    </dgm:pt>
    <dgm:pt modelId="{357A7112-40E8-4D29-BD6F-2E6B1E2258D2}">
      <dgm:prSet custT="1"/>
      <dgm:spPr/>
      <dgm:t>
        <a:bodyPr/>
        <a:lstStyle/>
        <a:p>
          <a:pPr rtl="0">
            <a:spcAft>
              <a:spcPct val="15000"/>
            </a:spcAft>
          </a:pPr>
          <a:r>
            <a:rPr lang="hu-HU" sz="2400" dirty="0" smtClean="0"/>
            <a:t>RD RAM (</a:t>
          </a:r>
          <a:r>
            <a:rPr lang="hu-HU" sz="2400" dirty="0" err="1" smtClean="0"/>
            <a:t>Rambus</a:t>
          </a:r>
          <a:r>
            <a:rPr lang="hu-HU" sz="2400" dirty="0" smtClean="0"/>
            <a:t> DRAM)</a:t>
          </a:r>
          <a:endParaRPr lang="hu-HU" sz="2400" dirty="0"/>
        </a:p>
      </dgm:t>
    </dgm:pt>
    <dgm:pt modelId="{4CA8E54F-3646-4698-A0AE-89D883DD614B}" type="parTrans" cxnId="{7DC4EB33-85B5-4ED0-AE5C-BFEE4FF391C0}">
      <dgm:prSet/>
      <dgm:spPr/>
      <dgm:t>
        <a:bodyPr/>
        <a:lstStyle/>
        <a:p>
          <a:endParaRPr lang="hu-HU" sz="2800"/>
        </a:p>
      </dgm:t>
    </dgm:pt>
    <dgm:pt modelId="{C46134B0-C86A-4054-BADD-858958046F66}" type="sibTrans" cxnId="{7DC4EB33-85B5-4ED0-AE5C-BFEE4FF391C0}">
      <dgm:prSet/>
      <dgm:spPr/>
      <dgm:t>
        <a:bodyPr/>
        <a:lstStyle/>
        <a:p>
          <a:endParaRPr lang="hu-HU" sz="2800"/>
        </a:p>
      </dgm:t>
    </dgm:pt>
    <dgm:pt modelId="{AA37F8EE-CB7D-43D2-95F7-9EE4BA4D268F}">
      <dgm:prSet custT="1"/>
      <dgm:spPr/>
      <dgm:t>
        <a:bodyPr/>
        <a:lstStyle/>
        <a:p>
          <a:pPr rtl="0">
            <a:spcAft>
              <a:spcPts val="0"/>
            </a:spcAft>
          </a:pPr>
          <a:endParaRPr lang="hu-HU" sz="2400" dirty="0"/>
        </a:p>
      </dgm:t>
    </dgm:pt>
    <dgm:pt modelId="{55358342-DD84-47C6-900B-C413C8D83347}" type="parTrans" cxnId="{FC202C67-CBD8-46E3-AFB5-529CB0C0B91C}">
      <dgm:prSet/>
      <dgm:spPr/>
      <dgm:t>
        <a:bodyPr/>
        <a:lstStyle/>
        <a:p>
          <a:endParaRPr lang="hu-HU"/>
        </a:p>
      </dgm:t>
    </dgm:pt>
    <dgm:pt modelId="{EBAB42EC-BE20-4334-B7A3-8C5E7B88127B}" type="sibTrans" cxnId="{FC202C67-CBD8-46E3-AFB5-529CB0C0B91C}">
      <dgm:prSet/>
      <dgm:spPr/>
      <dgm:t>
        <a:bodyPr/>
        <a:lstStyle/>
        <a:p>
          <a:endParaRPr lang="hu-HU"/>
        </a:p>
      </dgm:t>
    </dgm:pt>
    <dgm:pt modelId="{26E3FDCB-5A5B-47D8-B696-589C2BE7323C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hu-HU" sz="2400" dirty="0" smtClean="0"/>
            <a:t>DRAM (</a:t>
          </a:r>
          <a:r>
            <a:rPr lang="hu-HU" sz="2400" dirty="0" err="1" smtClean="0"/>
            <a:t>Dynamic</a:t>
          </a:r>
          <a:r>
            <a:rPr lang="hu-HU" sz="2400" dirty="0" smtClean="0"/>
            <a:t> RAM)</a:t>
          </a:r>
          <a:endParaRPr lang="hu-HU" sz="2400" dirty="0"/>
        </a:p>
      </dgm:t>
    </dgm:pt>
    <dgm:pt modelId="{6EAF1167-7348-4256-9D76-6CCB91C1059E}" type="sibTrans" cxnId="{F6929D23-0DF2-455F-830D-C60DCCB004C3}">
      <dgm:prSet/>
      <dgm:spPr/>
      <dgm:t>
        <a:bodyPr/>
        <a:lstStyle/>
        <a:p>
          <a:endParaRPr lang="hu-HU"/>
        </a:p>
      </dgm:t>
    </dgm:pt>
    <dgm:pt modelId="{5E2688E9-CB96-46E2-A29E-D6B18E03C2B0}" type="parTrans" cxnId="{F6929D23-0DF2-455F-830D-C60DCCB004C3}">
      <dgm:prSet/>
      <dgm:spPr/>
      <dgm:t>
        <a:bodyPr/>
        <a:lstStyle/>
        <a:p>
          <a:endParaRPr lang="hu-HU"/>
        </a:p>
      </dgm:t>
    </dgm:pt>
    <dgm:pt modelId="{F4A23B5B-D578-4505-AB1B-B18A8947D289}" type="pres">
      <dgm:prSet presAssocID="{FE502287-042A-4906-B956-50FBEC77F92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7108113-9E85-4F61-AF25-8CBC400B095B}" type="pres">
      <dgm:prSet presAssocID="{5B1C9117-2EF6-4F0A-AB7A-A945A03D82D0}" presName="node" presStyleLbl="node1" presStyleIdx="0" presStyleCnt="1" custLinFactNeighborX="-184" custLinFactNeighborY="-95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A6F6021-14FB-4F98-B0B7-C46E922ECDD1}" srcId="{FE502287-042A-4906-B956-50FBEC77F920}" destId="{5B1C9117-2EF6-4F0A-AB7A-A945A03D82D0}" srcOrd="0" destOrd="0" parTransId="{BD0D8A2A-5BDE-411A-B204-E238A24EF010}" sibTransId="{34F15064-0FC3-4F7C-814F-DC5E7D89C224}"/>
    <dgm:cxn modelId="{16CF1F0F-930A-432C-8575-2D9DA356B04D}" type="presOf" srcId="{FE502287-042A-4906-B956-50FBEC77F920}" destId="{F4A23B5B-D578-4505-AB1B-B18A8947D289}" srcOrd="0" destOrd="0" presId="urn:microsoft.com/office/officeart/2005/8/layout/process5"/>
    <dgm:cxn modelId="{B72EAD51-30F4-434D-A629-E67CCDE4DF60}" type="presOf" srcId="{1D42FDEB-4742-4C40-85D5-D33A6A3FBCE6}" destId="{B7108113-9E85-4F61-AF25-8CBC400B095B}" srcOrd="0" destOrd="3" presId="urn:microsoft.com/office/officeart/2005/8/layout/process5"/>
    <dgm:cxn modelId="{7225B206-22FE-4BFE-984C-6260335B5713}" type="presOf" srcId="{AA37F8EE-CB7D-43D2-95F7-9EE4BA4D268F}" destId="{B7108113-9E85-4F61-AF25-8CBC400B095B}" srcOrd="0" destOrd="1" presId="urn:microsoft.com/office/officeart/2005/8/layout/process5"/>
    <dgm:cxn modelId="{27F5C6FA-7488-4AE6-9799-17C23B9A611C}" type="presOf" srcId="{5B1C9117-2EF6-4F0A-AB7A-A945A03D82D0}" destId="{B7108113-9E85-4F61-AF25-8CBC400B095B}" srcOrd="0" destOrd="0" presId="urn:microsoft.com/office/officeart/2005/8/layout/process5"/>
    <dgm:cxn modelId="{486EC13B-37C2-4E13-981A-DC94AE7EF9FA}" srcId="{5B1C9117-2EF6-4F0A-AB7A-A945A03D82D0}" destId="{8D1266DA-9423-459E-B677-AC393535C2B9}" srcOrd="3" destOrd="0" parTransId="{15BBFB80-F424-47EA-B4CF-12969DA9CBDB}" sibTransId="{C9DB62A1-45D6-4BE9-97DF-302A5B965017}"/>
    <dgm:cxn modelId="{7DC4EB33-85B5-4ED0-AE5C-BFEE4FF391C0}" srcId="{5B1C9117-2EF6-4F0A-AB7A-A945A03D82D0}" destId="{357A7112-40E8-4D29-BD6F-2E6B1E2258D2}" srcOrd="6" destOrd="0" parTransId="{4CA8E54F-3646-4698-A0AE-89D883DD614B}" sibTransId="{C46134B0-C86A-4054-BADD-858958046F66}"/>
    <dgm:cxn modelId="{0E5EFA4D-C4A7-4485-AAB5-6268D8667EAB}" type="presOf" srcId="{B02239DD-514D-468D-9849-87A3E060B583}" destId="{B7108113-9E85-4F61-AF25-8CBC400B095B}" srcOrd="0" destOrd="6" presId="urn:microsoft.com/office/officeart/2005/8/layout/process5"/>
    <dgm:cxn modelId="{F6929D23-0DF2-455F-830D-C60DCCB004C3}" srcId="{5B1C9117-2EF6-4F0A-AB7A-A945A03D82D0}" destId="{26E3FDCB-5A5B-47D8-B696-589C2BE7323C}" srcOrd="1" destOrd="0" parTransId="{5E2688E9-CB96-46E2-A29E-D6B18E03C2B0}" sibTransId="{6EAF1167-7348-4256-9D76-6CCB91C1059E}"/>
    <dgm:cxn modelId="{4CD96F14-8FB0-4B85-895E-FC3CD0F43152}" srcId="{5B1C9117-2EF6-4F0A-AB7A-A945A03D82D0}" destId="{B02239DD-514D-468D-9849-87A3E060B583}" srcOrd="5" destOrd="0" parTransId="{922BCFCD-8FEE-49D5-9FD4-617439BD41E2}" sibTransId="{EC12E49E-DC25-4132-92A9-1405D03C374A}"/>
    <dgm:cxn modelId="{F57758AC-B77F-41BB-B29B-6154F9E732A5}" srcId="{5B1C9117-2EF6-4F0A-AB7A-A945A03D82D0}" destId="{F88B2EF8-7A76-472B-B31A-D98E9228C282}" srcOrd="4" destOrd="0" parTransId="{8B3DBC83-928F-4563-A800-878408917124}" sibTransId="{D89BA9EE-45E0-4F8C-B433-645F7256326A}"/>
    <dgm:cxn modelId="{06DF4E92-BE22-43E9-BC96-00A37461E455}" type="presOf" srcId="{8D1266DA-9423-459E-B677-AC393535C2B9}" destId="{B7108113-9E85-4F61-AF25-8CBC400B095B}" srcOrd="0" destOrd="4" presId="urn:microsoft.com/office/officeart/2005/8/layout/process5"/>
    <dgm:cxn modelId="{8D49B7BC-1025-4B67-A53C-2E4EF4C6A04A}" type="presOf" srcId="{F88B2EF8-7A76-472B-B31A-D98E9228C282}" destId="{B7108113-9E85-4F61-AF25-8CBC400B095B}" srcOrd="0" destOrd="5" presId="urn:microsoft.com/office/officeart/2005/8/layout/process5"/>
    <dgm:cxn modelId="{FC202C67-CBD8-46E3-AFB5-529CB0C0B91C}" srcId="{5B1C9117-2EF6-4F0A-AB7A-A945A03D82D0}" destId="{AA37F8EE-CB7D-43D2-95F7-9EE4BA4D268F}" srcOrd="0" destOrd="0" parTransId="{55358342-DD84-47C6-900B-C413C8D83347}" sibTransId="{EBAB42EC-BE20-4334-B7A3-8C5E7B88127B}"/>
    <dgm:cxn modelId="{4FE426FA-35E9-4A3A-A612-4A587C76FE8D}" type="presOf" srcId="{26E3FDCB-5A5B-47D8-B696-589C2BE7323C}" destId="{B7108113-9E85-4F61-AF25-8CBC400B095B}" srcOrd="0" destOrd="2" presId="urn:microsoft.com/office/officeart/2005/8/layout/process5"/>
    <dgm:cxn modelId="{D0A51DB9-78B8-4F62-BC1D-253B22968ACB}" type="presOf" srcId="{357A7112-40E8-4D29-BD6F-2E6B1E2258D2}" destId="{B7108113-9E85-4F61-AF25-8CBC400B095B}" srcOrd="0" destOrd="7" presId="urn:microsoft.com/office/officeart/2005/8/layout/process5"/>
    <dgm:cxn modelId="{4EDB6CFC-A133-4CDA-92EF-93B401D79E5E}" srcId="{5B1C9117-2EF6-4F0A-AB7A-A945A03D82D0}" destId="{1D42FDEB-4742-4C40-85D5-D33A6A3FBCE6}" srcOrd="2" destOrd="0" parTransId="{A1673CE7-D379-43E1-9488-7C9C4552D6FB}" sibTransId="{12BDF212-7420-4734-9CFB-1B46183C6463}"/>
    <dgm:cxn modelId="{822DD35A-AA2D-43D5-A21F-6ADC3A897A57}" type="presParOf" srcId="{F4A23B5B-D578-4505-AB1B-B18A8947D289}" destId="{B7108113-9E85-4F61-AF25-8CBC400B095B}" srcOrd="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F13DF83-B2F2-4E0D-BD14-2AEEE72A45F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8021198B-D436-4E24-A62E-B22DA3D45491}">
      <dgm:prSet custT="1"/>
      <dgm:spPr/>
      <dgm:t>
        <a:bodyPr/>
        <a:lstStyle/>
        <a:p>
          <a:pPr rtl="0"/>
          <a:r>
            <a:rPr lang="hu-HU" sz="3400" dirty="0" smtClean="0"/>
            <a:t>DRAM</a:t>
          </a:r>
          <a:endParaRPr lang="hu-HU" sz="3400" dirty="0"/>
        </a:p>
      </dgm:t>
    </dgm:pt>
    <dgm:pt modelId="{0A5D1029-69C9-4860-8093-D452BCFB4987}" type="parTrans" cxnId="{7A3B781D-54D0-4AB5-A849-1637692F58A5}">
      <dgm:prSet/>
      <dgm:spPr/>
      <dgm:t>
        <a:bodyPr/>
        <a:lstStyle/>
        <a:p>
          <a:endParaRPr lang="hu-HU" sz="3600"/>
        </a:p>
      </dgm:t>
    </dgm:pt>
    <dgm:pt modelId="{031AB669-1492-4739-90E4-F10758C310BA}" type="sibTrans" cxnId="{7A3B781D-54D0-4AB5-A849-1637692F58A5}">
      <dgm:prSet/>
      <dgm:spPr/>
      <dgm:t>
        <a:bodyPr/>
        <a:lstStyle/>
        <a:p>
          <a:endParaRPr lang="hu-HU" sz="3600"/>
        </a:p>
      </dgm:t>
    </dgm:pt>
    <dgm:pt modelId="{F86BF10D-A906-45F2-B477-B91DE2DD69A4}" type="pres">
      <dgm:prSet presAssocID="{FF13DF83-B2F2-4E0D-BD14-2AEEE72A45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A995675-38B1-4890-9CF2-3035DB1F2BEC}" type="pres">
      <dgm:prSet presAssocID="{8021198B-D436-4E24-A62E-B22DA3D45491}" presName="linNode" presStyleCnt="0"/>
      <dgm:spPr/>
    </dgm:pt>
    <dgm:pt modelId="{45FA2FE7-410B-41B9-A48A-63AC94422F82}" type="pres">
      <dgm:prSet presAssocID="{8021198B-D436-4E24-A62E-B22DA3D4549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A3B781D-54D0-4AB5-A849-1637692F58A5}" srcId="{FF13DF83-B2F2-4E0D-BD14-2AEEE72A45F8}" destId="{8021198B-D436-4E24-A62E-B22DA3D45491}" srcOrd="0" destOrd="0" parTransId="{0A5D1029-69C9-4860-8093-D452BCFB4987}" sibTransId="{031AB669-1492-4739-90E4-F10758C310BA}"/>
    <dgm:cxn modelId="{F233E687-8218-4D3E-9C61-226FC9A5B6D7}" type="presOf" srcId="{8021198B-D436-4E24-A62E-B22DA3D45491}" destId="{45FA2FE7-410B-41B9-A48A-63AC94422F82}" srcOrd="0" destOrd="0" presId="urn:microsoft.com/office/officeart/2005/8/layout/vList5"/>
    <dgm:cxn modelId="{5E13B5F9-690A-4C5C-B2A4-E938477302AB}" type="presOf" srcId="{FF13DF83-B2F2-4E0D-BD14-2AEEE72A45F8}" destId="{F86BF10D-A906-45F2-B477-B91DE2DD69A4}" srcOrd="0" destOrd="0" presId="urn:microsoft.com/office/officeart/2005/8/layout/vList5"/>
    <dgm:cxn modelId="{3858975A-9B57-4F63-B207-909A9291BADC}" type="presParOf" srcId="{F86BF10D-A906-45F2-B477-B91DE2DD69A4}" destId="{CA995675-38B1-4890-9CF2-3035DB1F2BEC}" srcOrd="0" destOrd="0" presId="urn:microsoft.com/office/officeart/2005/8/layout/vList5"/>
    <dgm:cxn modelId="{E92D11ED-C513-4594-9C1C-8B9462B80535}" type="presParOf" srcId="{CA995675-38B1-4890-9CF2-3035DB1F2BEC}" destId="{45FA2FE7-410B-41B9-A48A-63AC94422F8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4500496-F782-40FD-B468-CB9C47D3EC6B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AE2B3CF-14B5-488D-BE8C-9F7550CDCED3}">
      <dgm:prSet custT="1"/>
      <dgm:spPr/>
      <dgm:t>
        <a:bodyPr/>
        <a:lstStyle/>
        <a:p>
          <a:pPr algn="ctr" rtl="0"/>
          <a:r>
            <a:rPr lang="hu-HU" sz="2000" dirty="0" smtClean="0"/>
            <a:t>A </a:t>
          </a:r>
          <a:r>
            <a:rPr lang="hu-HU" sz="2000" b="1" dirty="0" smtClean="0"/>
            <a:t>DRAM</a:t>
          </a:r>
          <a:r>
            <a:rPr lang="hu-HU" sz="2000" dirty="0" smtClean="0"/>
            <a:t> </a:t>
          </a:r>
          <a:r>
            <a:rPr lang="hu-HU" sz="2000" b="1" dirty="0" smtClean="0"/>
            <a:t>(</a:t>
          </a:r>
          <a:r>
            <a:rPr lang="hu-HU" sz="2000" b="1" dirty="0" err="1" smtClean="0"/>
            <a:t>D</a:t>
          </a:r>
          <a:r>
            <a:rPr lang="hu-HU" sz="2000" b="0" dirty="0" err="1" smtClean="0"/>
            <a:t>ynamic</a:t>
          </a:r>
          <a:r>
            <a:rPr lang="hu-HU" sz="2000" b="0" dirty="0" smtClean="0"/>
            <a:t> </a:t>
          </a:r>
          <a:r>
            <a:rPr lang="hu-HU" sz="2000" b="1" dirty="0" smtClean="0"/>
            <a:t>RAM)</a:t>
          </a:r>
          <a:r>
            <a:rPr lang="hu-HU" sz="2000" dirty="0" smtClean="0"/>
            <a:t> viszonylag lassú, a mai gépekben már nem használt RAM típus.</a:t>
          </a:r>
          <a:endParaRPr lang="hu-HU" sz="2000" dirty="0"/>
        </a:p>
      </dgm:t>
    </dgm:pt>
    <dgm:pt modelId="{0C8D1366-D17C-4516-B644-18441C966DB2}" type="parTrans" cxnId="{DE1025A8-F39A-48DE-BC70-0E9C6AFF355C}">
      <dgm:prSet/>
      <dgm:spPr/>
      <dgm:t>
        <a:bodyPr/>
        <a:lstStyle/>
        <a:p>
          <a:pPr algn="ctr"/>
          <a:endParaRPr lang="hu-HU" sz="2000"/>
        </a:p>
      </dgm:t>
    </dgm:pt>
    <dgm:pt modelId="{32CCFD8B-D7C7-4950-9558-B7A6F40A4A2A}" type="sibTrans" cxnId="{DE1025A8-F39A-48DE-BC70-0E9C6AFF355C}">
      <dgm:prSet/>
      <dgm:spPr/>
      <dgm:t>
        <a:bodyPr/>
        <a:lstStyle/>
        <a:p>
          <a:pPr algn="ctr"/>
          <a:endParaRPr lang="hu-HU" sz="2000"/>
        </a:p>
      </dgm:t>
    </dgm:pt>
    <dgm:pt modelId="{5DBD6324-4F93-413E-8FD3-C3DDFF79E35A}">
      <dgm:prSet custT="1"/>
      <dgm:spPr/>
      <dgm:t>
        <a:bodyPr/>
        <a:lstStyle/>
        <a:p>
          <a:pPr algn="ctr" rtl="0"/>
          <a:r>
            <a:rPr lang="hu-HU" sz="2000" dirty="0" smtClean="0"/>
            <a:t>IBM 386-486 rendszerek jellemző memóriája.</a:t>
          </a:r>
          <a:endParaRPr lang="hu-HU" sz="2000" dirty="0"/>
        </a:p>
      </dgm:t>
    </dgm:pt>
    <dgm:pt modelId="{9F97D814-56D1-4965-94C9-7A1D700038F4}" type="parTrans" cxnId="{044AE4B1-F415-4731-9B6F-0DD34B0D94DC}">
      <dgm:prSet/>
      <dgm:spPr/>
      <dgm:t>
        <a:bodyPr/>
        <a:lstStyle/>
        <a:p>
          <a:pPr algn="ctr"/>
          <a:endParaRPr lang="hu-HU" sz="2000"/>
        </a:p>
      </dgm:t>
    </dgm:pt>
    <dgm:pt modelId="{C65353E2-FF75-4315-B2A5-2BF94FFC7C48}" type="sibTrans" cxnId="{044AE4B1-F415-4731-9B6F-0DD34B0D94DC}">
      <dgm:prSet/>
      <dgm:spPr/>
      <dgm:t>
        <a:bodyPr/>
        <a:lstStyle/>
        <a:p>
          <a:pPr algn="ctr"/>
          <a:endParaRPr lang="hu-HU" sz="2000"/>
        </a:p>
      </dgm:t>
    </dgm:pt>
    <dgm:pt modelId="{43037F25-EE5A-446B-BB47-A403017B15D0}">
      <dgm:prSet custT="1"/>
      <dgm:spPr/>
      <dgm:t>
        <a:bodyPr/>
        <a:lstStyle/>
        <a:p>
          <a:pPr algn="ctr" rtl="0"/>
          <a:r>
            <a:rPr lang="hu-HU" sz="2000" dirty="0" smtClean="0"/>
            <a:t>Kapacitása általában: 4, 8, 12, 32 MB.</a:t>
          </a:r>
          <a:endParaRPr lang="hu-HU" sz="2000" dirty="0"/>
        </a:p>
      </dgm:t>
    </dgm:pt>
    <dgm:pt modelId="{37EAF348-92FE-4787-BB67-AAA55E101B65}" type="parTrans" cxnId="{01C450EE-C668-415C-8D2E-5E362BCCE3F7}">
      <dgm:prSet/>
      <dgm:spPr/>
      <dgm:t>
        <a:bodyPr/>
        <a:lstStyle/>
        <a:p>
          <a:pPr algn="ctr"/>
          <a:endParaRPr lang="hu-HU" sz="2000"/>
        </a:p>
      </dgm:t>
    </dgm:pt>
    <dgm:pt modelId="{62904918-E4B1-48FD-9CC4-2B4654667678}" type="sibTrans" cxnId="{01C450EE-C668-415C-8D2E-5E362BCCE3F7}">
      <dgm:prSet/>
      <dgm:spPr/>
      <dgm:t>
        <a:bodyPr/>
        <a:lstStyle/>
        <a:p>
          <a:pPr algn="ctr"/>
          <a:endParaRPr lang="hu-HU" sz="2000"/>
        </a:p>
      </dgm:t>
    </dgm:pt>
    <dgm:pt modelId="{13D82D05-6B6B-41C2-B2E5-B9F184575F6A}">
      <dgm:prSet custT="1"/>
      <dgm:spPr/>
      <dgm:t>
        <a:bodyPr/>
        <a:lstStyle/>
        <a:p>
          <a:pPr algn="ctr" rtl="0"/>
          <a:r>
            <a:rPr lang="hu-HU" sz="2000" dirty="0" smtClean="0"/>
            <a:t>Tokozása: SIMM (</a:t>
          </a:r>
          <a:r>
            <a:rPr lang="hu-HU" sz="2000" dirty="0" err="1" smtClean="0"/>
            <a:t>Single</a:t>
          </a:r>
          <a:r>
            <a:rPr lang="hu-HU" sz="2000" dirty="0" smtClean="0"/>
            <a:t> </a:t>
          </a:r>
          <a:r>
            <a:rPr lang="hu-HU" sz="2000" dirty="0" err="1" smtClean="0"/>
            <a:t>Inline</a:t>
          </a:r>
          <a:r>
            <a:rPr lang="hu-HU" sz="2000" dirty="0" smtClean="0"/>
            <a:t> </a:t>
          </a:r>
          <a:r>
            <a:rPr lang="hu-HU" sz="2000" dirty="0" err="1" smtClean="0"/>
            <a:t>Memory</a:t>
          </a:r>
          <a:r>
            <a:rPr lang="hu-HU" sz="2000" dirty="0" smtClean="0"/>
            <a:t> </a:t>
          </a:r>
          <a:r>
            <a:rPr lang="hu-HU" sz="2000" dirty="0" err="1" smtClean="0"/>
            <a:t>Module</a:t>
          </a:r>
          <a:r>
            <a:rPr lang="hu-HU" sz="2000" dirty="0" smtClean="0"/>
            <a:t>)</a:t>
          </a:r>
          <a:endParaRPr lang="hu-HU" sz="2000" dirty="0"/>
        </a:p>
      </dgm:t>
    </dgm:pt>
    <dgm:pt modelId="{00A1F8F4-B6F9-4331-9322-48B623C7A6D3}" type="parTrans" cxnId="{269117BC-FE7A-45B1-81C5-CA7CB766A4A6}">
      <dgm:prSet/>
      <dgm:spPr/>
      <dgm:t>
        <a:bodyPr/>
        <a:lstStyle/>
        <a:p>
          <a:pPr algn="ctr"/>
          <a:endParaRPr lang="hu-HU" sz="2000"/>
        </a:p>
      </dgm:t>
    </dgm:pt>
    <dgm:pt modelId="{DE5DDC24-B3BE-4222-9FB9-39DB8DCFD028}" type="sibTrans" cxnId="{269117BC-FE7A-45B1-81C5-CA7CB766A4A6}">
      <dgm:prSet/>
      <dgm:spPr/>
      <dgm:t>
        <a:bodyPr/>
        <a:lstStyle/>
        <a:p>
          <a:pPr algn="ctr"/>
          <a:endParaRPr lang="hu-HU" sz="2000"/>
        </a:p>
      </dgm:t>
    </dgm:pt>
    <dgm:pt modelId="{4A828077-152E-44DA-9037-3F1407BCF05E}">
      <dgm:prSet custT="1"/>
      <dgm:spPr/>
      <dgm:t>
        <a:bodyPr/>
        <a:lstStyle/>
        <a:p>
          <a:pPr algn="ctr" rtl="0"/>
          <a:r>
            <a:rPr lang="hu-HU" sz="2000" dirty="0" smtClean="0"/>
            <a:t>30 tűs (8 bites) és 72 tűs (32 bites) csatoló felület</a:t>
          </a:r>
          <a:endParaRPr lang="hu-HU" sz="2000" dirty="0"/>
        </a:p>
      </dgm:t>
    </dgm:pt>
    <dgm:pt modelId="{D3AE469A-ED30-4DF7-8FEA-A94B086914FE}" type="parTrans" cxnId="{5D4DB2BC-AC3B-4358-BC37-23B813B7A4E3}">
      <dgm:prSet/>
      <dgm:spPr/>
      <dgm:t>
        <a:bodyPr/>
        <a:lstStyle/>
        <a:p>
          <a:pPr algn="ctr"/>
          <a:endParaRPr lang="hu-HU" sz="2000"/>
        </a:p>
      </dgm:t>
    </dgm:pt>
    <dgm:pt modelId="{E1E64446-8587-4571-8053-391421735D76}" type="sibTrans" cxnId="{5D4DB2BC-AC3B-4358-BC37-23B813B7A4E3}">
      <dgm:prSet/>
      <dgm:spPr/>
      <dgm:t>
        <a:bodyPr/>
        <a:lstStyle/>
        <a:p>
          <a:pPr algn="ctr"/>
          <a:endParaRPr lang="hu-HU" sz="2000"/>
        </a:p>
      </dgm:t>
    </dgm:pt>
    <dgm:pt modelId="{B615B7D2-75A0-4E0F-B1AA-3AECD419CC65}" type="pres">
      <dgm:prSet presAssocID="{24500496-F782-40FD-B468-CB9C47D3EC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6DD0B25-4770-4FFC-9111-E37DCC1EAE79}" type="pres">
      <dgm:prSet presAssocID="{3AE2B3CF-14B5-488D-BE8C-9F7550CDCED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0AC32B-B70D-4A07-B2CB-EFCC53C1B65B}" type="pres">
      <dgm:prSet presAssocID="{32CCFD8B-D7C7-4950-9558-B7A6F40A4A2A}" presName="spacer" presStyleCnt="0"/>
      <dgm:spPr/>
    </dgm:pt>
    <dgm:pt modelId="{2AB15B14-E82D-49CB-81F4-CE4578BAB118}" type="pres">
      <dgm:prSet presAssocID="{5DBD6324-4F93-413E-8FD3-C3DDFF79E35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64A0E1-2513-4F4F-9A74-B1CF64BFAFD7}" type="pres">
      <dgm:prSet presAssocID="{C65353E2-FF75-4315-B2A5-2BF94FFC7C48}" presName="spacer" presStyleCnt="0"/>
      <dgm:spPr/>
    </dgm:pt>
    <dgm:pt modelId="{7F0DE97B-C7FA-4874-92E6-0BE869D56B7D}" type="pres">
      <dgm:prSet presAssocID="{43037F25-EE5A-446B-BB47-A403017B15D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C573064-6927-436A-9912-BC7ADD4C5FA5}" type="pres">
      <dgm:prSet presAssocID="{62904918-E4B1-48FD-9CC4-2B4654667678}" presName="spacer" presStyleCnt="0"/>
      <dgm:spPr/>
    </dgm:pt>
    <dgm:pt modelId="{CE029A35-078B-4E1A-B1C6-106D4552188F}" type="pres">
      <dgm:prSet presAssocID="{13D82D05-6B6B-41C2-B2E5-B9F184575F6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165B842-F6A8-43D5-99DC-506BECFFCE27}" type="pres">
      <dgm:prSet presAssocID="{DE5DDC24-B3BE-4222-9FB9-39DB8DCFD028}" presName="spacer" presStyleCnt="0"/>
      <dgm:spPr/>
    </dgm:pt>
    <dgm:pt modelId="{E212B2E3-DAEE-4BAD-A439-F3C8AADEF805}" type="pres">
      <dgm:prSet presAssocID="{4A828077-152E-44DA-9037-3F1407BCF05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1C450EE-C668-415C-8D2E-5E362BCCE3F7}" srcId="{24500496-F782-40FD-B468-CB9C47D3EC6B}" destId="{43037F25-EE5A-446B-BB47-A403017B15D0}" srcOrd="2" destOrd="0" parTransId="{37EAF348-92FE-4787-BB67-AAA55E101B65}" sibTransId="{62904918-E4B1-48FD-9CC4-2B4654667678}"/>
    <dgm:cxn modelId="{B2238EA8-14D6-4A3F-AAC4-A29E5921549D}" type="presOf" srcId="{24500496-F782-40FD-B468-CB9C47D3EC6B}" destId="{B615B7D2-75A0-4E0F-B1AA-3AECD419CC65}" srcOrd="0" destOrd="0" presId="urn:microsoft.com/office/officeart/2005/8/layout/vList2"/>
    <dgm:cxn modelId="{BE330B79-031C-4340-8FD2-3DC8AF77829B}" type="presOf" srcId="{3AE2B3CF-14B5-488D-BE8C-9F7550CDCED3}" destId="{A6DD0B25-4770-4FFC-9111-E37DCC1EAE79}" srcOrd="0" destOrd="0" presId="urn:microsoft.com/office/officeart/2005/8/layout/vList2"/>
    <dgm:cxn modelId="{DE1025A8-F39A-48DE-BC70-0E9C6AFF355C}" srcId="{24500496-F782-40FD-B468-CB9C47D3EC6B}" destId="{3AE2B3CF-14B5-488D-BE8C-9F7550CDCED3}" srcOrd="0" destOrd="0" parTransId="{0C8D1366-D17C-4516-B644-18441C966DB2}" sibTransId="{32CCFD8B-D7C7-4950-9558-B7A6F40A4A2A}"/>
    <dgm:cxn modelId="{5D4DB2BC-AC3B-4358-BC37-23B813B7A4E3}" srcId="{24500496-F782-40FD-B468-CB9C47D3EC6B}" destId="{4A828077-152E-44DA-9037-3F1407BCF05E}" srcOrd="4" destOrd="0" parTransId="{D3AE469A-ED30-4DF7-8FEA-A94B086914FE}" sibTransId="{E1E64446-8587-4571-8053-391421735D76}"/>
    <dgm:cxn modelId="{044AE4B1-F415-4731-9B6F-0DD34B0D94DC}" srcId="{24500496-F782-40FD-B468-CB9C47D3EC6B}" destId="{5DBD6324-4F93-413E-8FD3-C3DDFF79E35A}" srcOrd="1" destOrd="0" parTransId="{9F97D814-56D1-4965-94C9-7A1D700038F4}" sibTransId="{C65353E2-FF75-4315-B2A5-2BF94FFC7C48}"/>
    <dgm:cxn modelId="{37A7BF29-BE3F-42D5-8049-9970511E4F95}" type="presOf" srcId="{13D82D05-6B6B-41C2-B2E5-B9F184575F6A}" destId="{CE029A35-078B-4E1A-B1C6-106D4552188F}" srcOrd="0" destOrd="0" presId="urn:microsoft.com/office/officeart/2005/8/layout/vList2"/>
    <dgm:cxn modelId="{346C330A-BA5F-4443-BF83-FB45ECB03697}" type="presOf" srcId="{4A828077-152E-44DA-9037-3F1407BCF05E}" destId="{E212B2E3-DAEE-4BAD-A439-F3C8AADEF805}" srcOrd="0" destOrd="0" presId="urn:microsoft.com/office/officeart/2005/8/layout/vList2"/>
    <dgm:cxn modelId="{C9A6D6A9-ECB8-4001-8651-AFE425CB3B9E}" type="presOf" srcId="{5DBD6324-4F93-413E-8FD3-C3DDFF79E35A}" destId="{2AB15B14-E82D-49CB-81F4-CE4578BAB118}" srcOrd="0" destOrd="0" presId="urn:microsoft.com/office/officeart/2005/8/layout/vList2"/>
    <dgm:cxn modelId="{269117BC-FE7A-45B1-81C5-CA7CB766A4A6}" srcId="{24500496-F782-40FD-B468-CB9C47D3EC6B}" destId="{13D82D05-6B6B-41C2-B2E5-B9F184575F6A}" srcOrd="3" destOrd="0" parTransId="{00A1F8F4-B6F9-4331-9322-48B623C7A6D3}" sibTransId="{DE5DDC24-B3BE-4222-9FB9-39DB8DCFD028}"/>
    <dgm:cxn modelId="{7EBED248-4872-45BF-B3BB-6A331FA061B5}" type="presOf" srcId="{43037F25-EE5A-446B-BB47-A403017B15D0}" destId="{7F0DE97B-C7FA-4874-92E6-0BE869D56B7D}" srcOrd="0" destOrd="0" presId="urn:microsoft.com/office/officeart/2005/8/layout/vList2"/>
    <dgm:cxn modelId="{4B0BAB1E-ADEE-49CE-911F-5ACEBE4A1151}" type="presParOf" srcId="{B615B7D2-75A0-4E0F-B1AA-3AECD419CC65}" destId="{A6DD0B25-4770-4FFC-9111-E37DCC1EAE79}" srcOrd="0" destOrd="0" presId="urn:microsoft.com/office/officeart/2005/8/layout/vList2"/>
    <dgm:cxn modelId="{CD5FB735-4420-4AD9-B45C-7091A5212057}" type="presParOf" srcId="{B615B7D2-75A0-4E0F-B1AA-3AECD419CC65}" destId="{8E0AC32B-B70D-4A07-B2CB-EFCC53C1B65B}" srcOrd="1" destOrd="0" presId="urn:microsoft.com/office/officeart/2005/8/layout/vList2"/>
    <dgm:cxn modelId="{CD523329-197F-405A-8EC7-1DF33D04BC61}" type="presParOf" srcId="{B615B7D2-75A0-4E0F-B1AA-3AECD419CC65}" destId="{2AB15B14-E82D-49CB-81F4-CE4578BAB118}" srcOrd="2" destOrd="0" presId="urn:microsoft.com/office/officeart/2005/8/layout/vList2"/>
    <dgm:cxn modelId="{4D03C7BD-FA1D-463A-9C09-CC485F77A431}" type="presParOf" srcId="{B615B7D2-75A0-4E0F-B1AA-3AECD419CC65}" destId="{0C64A0E1-2513-4F4F-9A74-B1CF64BFAFD7}" srcOrd="3" destOrd="0" presId="urn:microsoft.com/office/officeart/2005/8/layout/vList2"/>
    <dgm:cxn modelId="{2BDCA7F4-362A-461A-B696-A60D83289657}" type="presParOf" srcId="{B615B7D2-75A0-4E0F-B1AA-3AECD419CC65}" destId="{7F0DE97B-C7FA-4874-92E6-0BE869D56B7D}" srcOrd="4" destOrd="0" presId="urn:microsoft.com/office/officeart/2005/8/layout/vList2"/>
    <dgm:cxn modelId="{104A9DE4-8316-46F2-8D9F-3441F359D8F5}" type="presParOf" srcId="{B615B7D2-75A0-4E0F-B1AA-3AECD419CC65}" destId="{DC573064-6927-436A-9912-BC7ADD4C5FA5}" srcOrd="5" destOrd="0" presId="urn:microsoft.com/office/officeart/2005/8/layout/vList2"/>
    <dgm:cxn modelId="{C50B46E8-3BBF-4E16-ABE9-E2DC469D1DC6}" type="presParOf" srcId="{B615B7D2-75A0-4E0F-B1AA-3AECD419CC65}" destId="{CE029A35-078B-4E1A-B1C6-106D4552188F}" srcOrd="6" destOrd="0" presId="urn:microsoft.com/office/officeart/2005/8/layout/vList2"/>
    <dgm:cxn modelId="{95928DFE-0067-4533-AC0E-F0A4A1D860B7}" type="presParOf" srcId="{B615B7D2-75A0-4E0F-B1AA-3AECD419CC65}" destId="{5165B842-F6A8-43D5-99DC-506BECFFCE27}" srcOrd="7" destOrd="0" presId="urn:microsoft.com/office/officeart/2005/8/layout/vList2"/>
    <dgm:cxn modelId="{61BE4791-6CA1-4AE6-8B66-D67A87EBB645}" type="presParOf" srcId="{B615B7D2-75A0-4E0F-B1AA-3AECD419CC65}" destId="{E212B2E3-DAEE-4BAD-A439-F3C8AADEF80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5BDDB2A-A906-4B3D-A364-6003D92A927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E0CDCB03-700E-4594-978C-9D200EA64DA3}">
      <dgm:prSet custT="1"/>
      <dgm:spPr/>
      <dgm:t>
        <a:bodyPr/>
        <a:lstStyle/>
        <a:p>
          <a:pPr rtl="0"/>
          <a:r>
            <a:rPr lang="hu-HU" sz="3400" dirty="0" smtClean="0"/>
            <a:t>SRAM</a:t>
          </a:r>
          <a:endParaRPr lang="hu-HU" sz="3400" dirty="0"/>
        </a:p>
      </dgm:t>
    </dgm:pt>
    <dgm:pt modelId="{D0D3E3A3-DC6F-473A-900D-071D010B7755}" type="parTrans" cxnId="{D056127E-C9FC-45E3-A537-0749DC290ED5}">
      <dgm:prSet/>
      <dgm:spPr/>
      <dgm:t>
        <a:bodyPr/>
        <a:lstStyle/>
        <a:p>
          <a:endParaRPr lang="hu-HU" sz="3400"/>
        </a:p>
      </dgm:t>
    </dgm:pt>
    <dgm:pt modelId="{33696945-6F3C-4786-9F81-8893D4579745}" type="sibTrans" cxnId="{D056127E-C9FC-45E3-A537-0749DC290ED5}">
      <dgm:prSet/>
      <dgm:spPr/>
      <dgm:t>
        <a:bodyPr/>
        <a:lstStyle/>
        <a:p>
          <a:endParaRPr lang="hu-HU" sz="3400"/>
        </a:p>
      </dgm:t>
    </dgm:pt>
    <dgm:pt modelId="{2665AA80-5DC4-4BCC-BC8F-A4D4AE1092E7}" type="pres">
      <dgm:prSet presAssocID="{C5BDDB2A-A906-4B3D-A364-6003D92A92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0A3CB82-80EF-4BA4-80D8-B0553B0B20E9}" type="pres">
      <dgm:prSet presAssocID="{E0CDCB03-700E-4594-978C-9D200EA64DA3}" presName="linNode" presStyleCnt="0"/>
      <dgm:spPr/>
    </dgm:pt>
    <dgm:pt modelId="{DDF1E085-3F9C-4627-8BBF-E7AC2172DE7B}" type="pres">
      <dgm:prSet presAssocID="{E0CDCB03-700E-4594-978C-9D200EA64DA3}" presName="parentText" presStyleLbl="node1" presStyleIdx="0" presStyleCnt="1" custLinFactNeighborX="-5902" custLinFactNeighborY="-122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1B2B5DF-D2E7-48AA-8496-70A2EA8AB96F}" type="presOf" srcId="{E0CDCB03-700E-4594-978C-9D200EA64DA3}" destId="{DDF1E085-3F9C-4627-8BBF-E7AC2172DE7B}" srcOrd="0" destOrd="0" presId="urn:microsoft.com/office/officeart/2005/8/layout/vList5"/>
    <dgm:cxn modelId="{D056127E-C9FC-45E3-A537-0749DC290ED5}" srcId="{C5BDDB2A-A906-4B3D-A364-6003D92A9273}" destId="{E0CDCB03-700E-4594-978C-9D200EA64DA3}" srcOrd="0" destOrd="0" parTransId="{D0D3E3A3-DC6F-473A-900D-071D010B7755}" sibTransId="{33696945-6F3C-4786-9F81-8893D4579745}"/>
    <dgm:cxn modelId="{8D6A920D-7AAF-490A-BB8E-33DE77B30F0D}" type="presOf" srcId="{C5BDDB2A-A906-4B3D-A364-6003D92A9273}" destId="{2665AA80-5DC4-4BCC-BC8F-A4D4AE1092E7}" srcOrd="0" destOrd="0" presId="urn:microsoft.com/office/officeart/2005/8/layout/vList5"/>
    <dgm:cxn modelId="{B8F8350A-4BFD-44B7-BAF3-761A2A11E453}" type="presParOf" srcId="{2665AA80-5DC4-4BCC-BC8F-A4D4AE1092E7}" destId="{00A3CB82-80EF-4BA4-80D8-B0553B0B20E9}" srcOrd="0" destOrd="0" presId="urn:microsoft.com/office/officeart/2005/8/layout/vList5"/>
    <dgm:cxn modelId="{9B3F9BC6-A170-4607-AC4A-C08F867E8875}" type="presParOf" srcId="{00A3CB82-80EF-4BA4-80D8-B0553B0B20E9}" destId="{DDF1E085-3F9C-4627-8BBF-E7AC2172DE7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71E57F6-4376-410D-9480-12C69FAB20F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3B07AE8-4B3F-46A1-A32E-A74916DD49D6}">
      <dgm:prSet custT="1"/>
      <dgm:spPr/>
      <dgm:t>
        <a:bodyPr/>
        <a:lstStyle/>
        <a:p>
          <a:pPr rtl="0"/>
          <a:r>
            <a:rPr lang="hu-HU" sz="1800" dirty="0" smtClean="0"/>
            <a:t>Az </a:t>
          </a:r>
          <a:r>
            <a:rPr lang="hu-HU" sz="1800" b="1" dirty="0" smtClean="0"/>
            <a:t>SRAM (</a:t>
          </a:r>
          <a:r>
            <a:rPr lang="hu-HU" sz="1800" b="1" dirty="0" err="1" smtClean="0"/>
            <a:t>S</a:t>
          </a:r>
          <a:r>
            <a:rPr lang="hu-HU" sz="1800" b="0" dirty="0" err="1" smtClean="0"/>
            <a:t>tatic</a:t>
          </a:r>
          <a:r>
            <a:rPr lang="hu-HU" sz="1800" b="1" dirty="0" smtClean="0"/>
            <a:t> RAM)</a:t>
          </a:r>
          <a:r>
            <a:rPr lang="hu-HU" sz="1800" dirty="0" smtClean="0"/>
            <a:t> a </a:t>
          </a:r>
          <a:r>
            <a:rPr lang="hu-HU" sz="1800" dirty="0" err="1" smtClean="0"/>
            <a:t>DRAM-ot</a:t>
          </a:r>
          <a:r>
            <a:rPr lang="hu-HU" sz="1800" dirty="0" smtClean="0"/>
            <a:t> követően jelent meg.</a:t>
          </a:r>
          <a:endParaRPr lang="hu-HU" sz="1800" dirty="0"/>
        </a:p>
      </dgm:t>
    </dgm:pt>
    <dgm:pt modelId="{B79A116C-54DA-4703-B64D-11A3038CDD82}" type="parTrans" cxnId="{E0A63D9B-402C-43D6-AA03-857746D4760E}">
      <dgm:prSet/>
      <dgm:spPr/>
      <dgm:t>
        <a:bodyPr/>
        <a:lstStyle/>
        <a:p>
          <a:endParaRPr lang="hu-HU"/>
        </a:p>
      </dgm:t>
    </dgm:pt>
    <dgm:pt modelId="{0D348094-74EB-492D-8108-22A50844F312}" type="sibTrans" cxnId="{E0A63D9B-402C-43D6-AA03-857746D4760E}">
      <dgm:prSet/>
      <dgm:spPr>
        <a:noFill/>
      </dgm:spPr>
      <dgm:t>
        <a:bodyPr/>
        <a:lstStyle/>
        <a:p>
          <a:endParaRPr lang="hu-HU"/>
        </a:p>
      </dgm:t>
    </dgm:pt>
    <dgm:pt modelId="{D199B44C-144F-408C-9E2A-1181540953BD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hu-HU" sz="1800" dirty="0" smtClean="0"/>
            <a:t>Energia</a:t>
          </a:r>
        </a:p>
        <a:p>
          <a:pPr rtl="0">
            <a:spcAft>
              <a:spcPct val="35000"/>
            </a:spcAft>
          </a:pPr>
          <a:r>
            <a:rPr lang="hu-HU" sz="1800" dirty="0" smtClean="0"/>
            <a:t>fogyasztása igen alacsony.</a:t>
          </a:r>
          <a:endParaRPr lang="hu-HU" sz="1800" dirty="0"/>
        </a:p>
      </dgm:t>
    </dgm:pt>
    <dgm:pt modelId="{B31EF490-121A-41A2-B742-F3B8B1E95F85}" type="parTrans" cxnId="{ED25B812-B88C-4F36-9ECB-9438CB241F92}">
      <dgm:prSet/>
      <dgm:spPr/>
      <dgm:t>
        <a:bodyPr/>
        <a:lstStyle/>
        <a:p>
          <a:endParaRPr lang="hu-HU"/>
        </a:p>
      </dgm:t>
    </dgm:pt>
    <dgm:pt modelId="{C14E5DD2-96B1-45AB-9D5A-B633742DB963}" type="sibTrans" cxnId="{ED25B812-B88C-4F36-9ECB-9438CB241F92}">
      <dgm:prSet/>
      <dgm:spPr>
        <a:noFill/>
      </dgm:spPr>
      <dgm:t>
        <a:bodyPr/>
        <a:lstStyle/>
        <a:p>
          <a:endParaRPr lang="hu-HU"/>
        </a:p>
      </dgm:t>
    </dgm:pt>
    <dgm:pt modelId="{032C48AF-6FDB-4107-B080-F8F6E0806C37}">
      <dgm:prSet/>
      <dgm:spPr/>
      <dgm:t>
        <a:bodyPr/>
        <a:lstStyle/>
        <a:p>
          <a:pPr rtl="0"/>
          <a:r>
            <a:rPr lang="hu-HU" dirty="0" smtClean="0"/>
            <a:t>Nem igényel állandó frissítést.</a:t>
          </a:r>
          <a:endParaRPr lang="hu-HU" dirty="0"/>
        </a:p>
      </dgm:t>
    </dgm:pt>
    <dgm:pt modelId="{81F78D73-211F-433A-8830-3D7036DA994D}" type="parTrans" cxnId="{B255E267-6248-4C0E-90A5-AFB58E986211}">
      <dgm:prSet/>
      <dgm:spPr/>
      <dgm:t>
        <a:bodyPr/>
        <a:lstStyle/>
        <a:p>
          <a:endParaRPr lang="hu-HU"/>
        </a:p>
      </dgm:t>
    </dgm:pt>
    <dgm:pt modelId="{099E1E31-3A36-4CF1-AF7B-1EE16E704E4F}" type="sibTrans" cxnId="{B255E267-6248-4C0E-90A5-AFB58E986211}">
      <dgm:prSet/>
      <dgm:spPr>
        <a:noFill/>
      </dgm:spPr>
      <dgm:t>
        <a:bodyPr/>
        <a:lstStyle/>
        <a:p>
          <a:endParaRPr lang="hu-HU"/>
        </a:p>
      </dgm:t>
    </dgm:pt>
    <dgm:pt modelId="{60BE45B2-E8B3-450A-9D2C-33096DEFDEFF}">
      <dgm:prSet custT="1"/>
      <dgm:spPr/>
      <dgm:t>
        <a:bodyPr/>
        <a:lstStyle/>
        <a:p>
          <a:pPr rtl="0"/>
          <a:r>
            <a:rPr lang="hu-HU" sz="2000" dirty="0" smtClean="0"/>
            <a:t>Bonyolult belső szerkezete, magas előállítási költsége és kisebb kapacitása miatt elsősorban  merevlemezek, </a:t>
          </a:r>
          <a:r>
            <a:rPr lang="hu-HU" sz="2000" dirty="0" err="1" smtClean="0"/>
            <a:t>routerek</a:t>
          </a:r>
          <a:r>
            <a:rPr lang="hu-HU" sz="2000" dirty="0" smtClean="0"/>
            <a:t>, kábelmodemek, LCD képernyők és CD/DVD meghajtók belső memóriájaként, valamint BIOS beállítások tárolására (lítium elemről működve – úgynevezett CMOS memóriaként) használatos.</a:t>
          </a:r>
          <a:endParaRPr lang="hu-HU" sz="2000" dirty="0"/>
        </a:p>
      </dgm:t>
    </dgm:pt>
    <dgm:pt modelId="{5CB47CB1-6477-43BA-8002-3CD5A2AFFDE5}" type="parTrans" cxnId="{99881807-5516-4AE2-8623-CFC2659DB2A2}">
      <dgm:prSet/>
      <dgm:spPr/>
      <dgm:t>
        <a:bodyPr/>
        <a:lstStyle/>
        <a:p>
          <a:endParaRPr lang="hu-HU"/>
        </a:p>
      </dgm:t>
    </dgm:pt>
    <dgm:pt modelId="{DCFA812B-1278-4AF4-9EE5-D5A270D71F5C}" type="sibTrans" cxnId="{99881807-5516-4AE2-8623-CFC2659DB2A2}">
      <dgm:prSet/>
      <dgm:spPr>
        <a:noFill/>
      </dgm:spPr>
      <dgm:t>
        <a:bodyPr/>
        <a:lstStyle/>
        <a:p>
          <a:endParaRPr lang="hu-HU"/>
        </a:p>
      </dgm:t>
    </dgm:pt>
    <dgm:pt modelId="{90A8DCAF-6978-498E-BC97-CECE25F10B00}">
      <dgm:prSet custT="1"/>
      <dgm:spPr/>
      <dgm:t>
        <a:bodyPr/>
        <a:lstStyle/>
        <a:p>
          <a:pPr rtl="0"/>
          <a:r>
            <a:rPr lang="hu-HU" sz="1800" dirty="0" smtClean="0"/>
            <a:t>Jellemző kapacitása: 64-256 kB-tól 2-4 MB-ig terjed.</a:t>
          </a:r>
          <a:endParaRPr lang="hu-HU" sz="1800" dirty="0"/>
        </a:p>
      </dgm:t>
    </dgm:pt>
    <dgm:pt modelId="{E994F486-781D-4089-8E70-F8773D1EBD0D}" type="parTrans" cxnId="{BCA6A9F2-C3CA-4CD7-8E80-06924113D209}">
      <dgm:prSet/>
      <dgm:spPr/>
      <dgm:t>
        <a:bodyPr/>
        <a:lstStyle/>
        <a:p>
          <a:endParaRPr lang="hu-HU"/>
        </a:p>
      </dgm:t>
    </dgm:pt>
    <dgm:pt modelId="{012C3849-49F0-43F5-AF26-BEC6E533A991}" type="sibTrans" cxnId="{BCA6A9F2-C3CA-4CD7-8E80-06924113D209}">
      <dgm:prSet/>
      <dgm:spPr>
        <a:noFill/>
      </dgm:spPr>
      <dgm:t>
        <a:bodyPr/>
        <a:lstStyle/>
        <a:p>
          <a:endParaRPr lang="hu-HU"/>
        </a:p>
      </dgm:t>
    </dgm:pt>
    <dgm:pt modelId="{D36C3AF2-048A-420B-B6B1-990E4E7B2C04}" type="pres">
      <dgm:prSet presAssocID="{071E57F6-4376-410D-9480-12C69FAB20F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CC55C92-6F93-4A54-BC71-E295FD763818}" type="pres">
      <dgm:prSet presAssocID="{63B07AE8-4B3F-46A1-A32E-A74916DD49D6}" presName="node" presStyleLbl="node1" presStyleIdx="0" presStyleCnt="5" custScaleX="152704" custScaleY="147434" custRadScaleRad="125476" custRadScaleInc="16978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1342D22-D969-46CB-99A6-AA4E7508C2B8}" type="pres">
      <dgm:prSet presAssocID="{0D348094-74EB-492D-8108-22A50844F312}" presName="sibTrans" presStyleLbl="sibTrans2D1" presStyleIdx="0" presStyleCnt="5"/>
      <dgm:spPr/>
      <dgm:t>
        <a:bodyPr/>
        <a:lstStyle/>
        <a:p>
          <a:endParaRPr lang="hu-HU"/>
        </a:p>
      </dgm:t>
    </dgm:pt>
    <dgm:pt modelId="{150E0681-4603-45EB-B884-EE879294EC77}" type="pres">
      <dgm:prSet presAssocID="{0D348094-74EB-492D-8108-22A50844F312}" presName="connectorText" presStyleLbl="sibTrans2D1" presStyleIdx="0" presStyleCnt="5"/>
      <dgm:spPr/>
      <dgm:t>
        <a:bodyPr/>
        <a:lstStyle/>
        <a:p>
          <a:endParaRPr lang="hu-HU"/>
        </a:p>
      </dgm:t>
    </dgm:pt>
    <dgm:pt modelId="{78929FB0-2938-4C04-B66D-F874EB130619}" type="pres">
      <dgm:prSet presAssocID="{D199B44C-144F-408C-9E2A-1181540953BD}" presName="node" presStyleLbl="node1" presStyleIdx="1" presStyleCnt="5" custScaleX="121362" custScaleY="118448" custRadScaleRad="171372" custRadScaleInc="829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02BC334-F96A-49BA-AD17-B751E993029B}" type="pres">
      <dgm:prSet presAssocID="{C14E5DD2-96B1-45AB-9D5A-B633742DB963}" presName="sibTrans" presStyleLbl="sibTrans2D1" presStyleIdx="1" presStyleCnt="5"/>
      <dgm:spPr/>
      <dgm:t>
        <a:bodyPr/>
        <a:lstStyle/>
        <a:p>
          <a:endParaRPr lang="hu-HU"/>
        </a:p>
      </dgm:t>
    </dgm:pt>
    <dgm:pt modelId="{C3913B11-71FA-44DF-BCE3-C2658CC45FAC}" type="pres">
      <dgm:prSet presAssocID="{C14E5DD2-96B1-45AB-9D5A-B633742DB963}" presName="connectorText" presStyleLbl="sibTrans2D1" presStyleIdx="1" presStyleCnt="5"/>
      <dgm:spPr/>
      <dgm:t>
        <a:bodyPr/>
        <a:lstStyle/>
        <a:p>
          <a:endParaRPr lang="hu-HU"/>
        </a:p>
      </dgm:t>
    </dgm:pt>
    <dgm:pt modelId="{4148AD67-71F0-4AA4-A1A2-CFBA6E0DC160}" type="pres">
      <dgm:prSet presAssocID="{032C48AF-6FDB-4107-B080-F8F6E0806C37}" presName="node" presStyleLbl="node1" presStyleIdx="2" presStyleCnt="5" custScaleX="109610" custScaleY="105730" custRadScaleRad="165907" custRadScaleInc="-2559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5A98187-28AB-4163-A0FB-FA9062A77B06}" type="pres">
      <dgm:prSet presAssocID="{099E1E31-3A36-4CF1-AF7B-1EE16E704E4F}" presName="sibTrans" presStyleLbl="sibTrans2D1" presStyleIdx="2" presStyleCnt="5"/>
      <dgm:spPr/>
      <dgm:t>
        <a:bodyPr/>
        <a:lstStyle/>
        <a:p>
          <a:endParaRPr lang="hu-HU"/>
        </a:p>
      </dgm:t>
    </dgm:pt>
    <dgm:pt modelId="{8B33F379-4FEB-40AB-B922-A917E24EE766}" type="pres">
      <dgm:prSet presAssocID="{099E1E31-3A36-4CF1-AF7B-1EE16E704E4F}" presName="connectorText" presStyleLbl="sibTrans2D1" presStyleIdx="2" presStyleCnt="5"/>
      <dgm:spPr/>
      <dgm:t>
        <a:bodyPr/>
        <a:lstStyle/>
        <a:p>
          <a:endParaRPr lang="hu-HU"/>
        </a:p>
      </dgm:t>
    </dgm:pt>
    <dgm:pt modelId="{DBB1CC8B-48F4-464E-9CE2-BDD38D6D202C}" type="pres">
      <dgm:prSet presAssocID="{60BE45B2-E8B3-450A-9D2C-33096DEFDEFF}" presName="node" presStyleLbl="node1" presStyleIdx="3" presStyleCnt="5" custScaleX="337313" custScaleY="330038" custRadScaleRad="74240" custRadScaleInc="2632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2EC0626-FF66-4028-AD0C-8D1BCCB480B8}" type="pres">
      <dgm:prSet presAssocID="{DCFA812B-1278-4AF4-9EE5-D5A270D71F5C}" presName="sibTrans" presStyleLbl="sibTrans2D1" presStyleIdx="3" presStyleCnt="5"/>
      <dgm:spPr/>
      <dgm:t>
        <a:bodyPr/>
        <a:lstStyle/>
        <a:p>
          <a:endParaRPr lang="hu-HU"/>
        </a:p>
      </dgm:t>
    </dgm:pt>
    <dgm:pt modelId="{FF512FA0-AD30-4EDC-A214-64CEFC7F3D43}" type="pres">
      <dgm:prSet presAssocID="{DCFA812B-1278-4AF4-9EE5-D5A270D71F5C}" presName="connectorText" presStyleLbl="sibTrans2D1" presStyleIdx="3" presStyleCnt="5"/>
      <dgm:spPr/>
      <dgm:t>
        <a:bodyPr/>
        <a:lstStyle/>
        <a:p>
          <a:endParaRPr lang="hu-HU"/>
        </a:p>
      </dgm:t>
    </dgm:pt>
    <dgm:pt modelId="{205B6FA5-F40C-44C5-A3FB-552CF9F2FD4F}" type="pres">
      <dgm:prSet presAssocID="{90A8DCAF-6978-498E-BC97-CECE25F10B00}" presName="node" presStyleLbl="node1" presStyleIdx="4" presStyleCnt="5" custScaleX="131902" custScaleY="131771" custRadScaleRad="218080" custRadScaleInc="-1114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806418B-9930-4156-8FAD-10C9F6466678}" type="pres">
      <dgm:prSet presAssocID="{012C3849-49F0-43F5-AF26-BEC6E533A991}" presName="sibTrans" presStyleLbl="sibTrans2D1" presStyleIdx="4" presStyleCnt="5" custLinFactNeighborX="1485" custLinFactNeighborY="-46381"/>
      <dgm:spPr/>
      <dgm:t>
        <a:bodyPr/>
        <a:lstStyle/>
        <a:p>
          <a:endParaRPr lang="hu-HU"/>
        </a:p>
      </dgm:t>
    </dgm:pt>
    <dgm:pt modelId="{D1E589BE-4C32-4533-8D86-7D4273069DC4}" type="pres">
      <dgm:prSet presAssocID="{012C3849-49F0-43F5-AF26-BEC6E533A991}" presName="connectorText" presStyleLbl="sibTrans2D1" presStyleIdx="4" presStyleCnt="5"/>
      <dgm:spPr/>
      <dgm:t>
        <a:bodyPr/>
        <a:lstStyle/>
        <a:p>
          <a:endParaRPr lang="hu-HU"/>
        </a:p>
      </dgm:t>
    </dgm:pt>
  </dgm:ptLst>
  <dgm:cxnLst>
    <dgm:cxn modelId="{5CFDEC2D-87EE-4393-A5CA-142917B88853}" type="presOf" srcId="{099E1E31-3A36-4CF1-AF7B-1EE16E704E4F}" destId="{E5A98187-28AB-4163-A0FB-FA9062A77B06}" srcOrd="0" destOrd="0" presId="urn:microsoft.com/office/officeart/2005/8/layout/cycle2"/>
    <dgm:cxn modelId="{220D7F84-C49A-4706-B734-8A006FAF99E8}" type="presOf" srcId="{C14E5DD2-96B1-45AB-9D5A-B633742DB963}" destId="{C3913B11-71FA-44DF-BCE3-C2658CC45FAC}" srcOrd="1" destOrd="0" presId="urn:microsoft.com/office/officeart/2005/8/layout/cycle2"/>
    <dgm:cxn modelId="{B255E267-6248-4C0E-90A5-AFB58E986211}" srcId="{071E57F6-4376-410D-9480-12C69FAB20FA}" destId="{032C48AF-6FDB-4107-B080-F8F6E0806C37}" srcOrd="2" destOrd="0" parTransId="{81F78D73-211F-433A-8830-3D7036DA994D}" sibTransId="{099E1E31-3A36-4CF1-AF7B-1EE16E704E4F}"/>
    <dgm:cxn modelId="{E0A63D9B-402C-43D6-AA03-857746D4760E}" srcId="{071E57F6-4376-410D-9480-12C69FAB20FA}" destId="{63B07AE8-4B3F-46A1-A32E-A74916DD49D6}" srcOrd="0" destOrd="0" parTransId="{B79A116C-54DA-4703-B64D-11A3038CDD82}" sibTransId="{0D348094-74EB-492D-8108-22A50844F312}"/>
    <dgm:cxn modelId="{AA2362F8-8B3D-4C0B-AE3C-432AC998E4C2}" type="presOf" srcId="{DCFA812B-1278-4AF4-9EE5-D5A270D71F5C}" destId="{42EC0626-FF66-4028-AD0C-8D1BCCB480B8}" srcOrd="0" destOrd="0" presId="urn:microsoft.com/office/officeart/2005/8/layout/cycle2"/>
    <dgm:cxn modelId="{97C7DB78-B84E-4A1C-B8C8-F34CFFC76F04}" type="presOf" srcId="{60BE45B2-E8B3-450A-9D2C-33096DEFDEFF}" destId="{DBB1CC8B-48F4-464E-9CE2-BDD38D6D202C}" srcOrd="0" destOrd="0" presId="urn:microsoft.com/office/officeart/2005/8/layout/cycle2"/>
    <dgm:cxn modelId="{78164ACB-5B6E-4D20-857A-D4D50C1CEE3F}" type="presOf" srcId="{63B07AE8-4B3F-46A1-A32E-A74916DD49D6}" destId="{7CC55C92-6F93-4A54-BC71-E295FD763818}" srcOrd="0" destOrd="0" presId="urn:microsoft.com/office/officeart/2005/8/layout/cycle2"/>
    <dgm:cxn modelId="{7E2FED62-74B9-4293-AE69-39B9E519739A}" type="presOf" srcId="{012C3849-49F0-43F5-AF26-BEC6E533A991}" destId="{C806418B-9930-4156-8FAD-10C9F6466678}" srcOrd="0" destOrd="0" presId="urn:microsoft.com/office/officeart/2005/8/layout/cycle2"/>
    <dgm:cxn modelId="{33BDFFE3-2285-4B66-AA29-4F81AABBC236}" type="presOf" srcId="{90A8DCAF-6978-498E-BC97-CECE25F10B00}" destId="{205B6FA5-F40C-44C5-A3FB-552CF9F2FD4F}" srcOrd="0" destOrd="0" presId="urn:microsoft.com/office/officeart/2005/8/layout/cycle2"/>
    <dgm:cxn modelId="{8FB2AB48-E17F-421D-AAC4-629FBBAD8A95}" type="presOf" srcId="{099E1E31-3A36-4CF1-AF7B-1EE16E704E4F}" destId="{8B33F379-4FEB-40AB-B922-A917E24EE766}" srcOrd="1" destOrd="0" presId="urn:microsoft.com/office/officeart/2005/8/layout/cycle2"/>
    <dgm:cxn modelId="{99881807-5516-4AE2-8623-CFC2659DB2A2}" srcId="{071E57F6-4376-410D-9480-12C69FAB20FA}" destId="{60BE45B2-E8B3-450A-9D2C-33096DEFDEFF}" srcOrd="3" destOrd="0" parTransId="{5CB47CB1-6477-43BA-8002-3CD5A2AFFDE5}" sibTransId="{DCFA812B-1278-4AF4-9EE5-D5A270D71F5C}"/>
    <dgm:cxn modelId="{F184ECC4-025A-4BD5-AF19-C309B1C068D4}" type="presOf" srcId="{0D348094-74EB-492D-8108-22A50844F312}" destId="{150E0681-4603-45EB-B884-EE879294EC77}" srcOrd="1" destOrd="0" presId="urn:microsoft.com/office/officeart/2005/8/layout/cycle2"/>
    <dgm:cxn modelId="{491F7CB1-9C01-4D2F-8D6F-86207F98474F}" type="presOf" srcId="{DCFA812B-1278-4AF4-9EE5-D5A270D71F5C}" destId="{FF512FA0-AD30-4EDC-A214-64CEFC7F3D43}" srcOrd="1" destOrd="0" presId="urn:microsoft.com/office/officeart/2005/8/layout/cycle2"/>
    <dgm:cxn modelId="{7C1F3F51-CC11-4D70-AC98-DE78FE82C9A0}" type="presOf" srcId="{071E57F6-4376-410D-9480-12C69FAB20FA}" destId="{D36C3AF2-048A-420B-B6B1-990E4E7B2C04}" srcOrd="0" destOrd="0" presId="urn:microsoft.com/office/officeart/2005/8/layout/cycle2"/>
    <dgm:cxn modelId="{95B5E3D5-2391-40BA-814C-19165EF3DC6C}" type="presOf" srcId="{012C3849-49F0-43F5-AF26-BEC6E533A991}" destId="{D1E589BE-4C32-4533-8D86-7D4273069DC4}" srcOrd="1" destOrd="0" presId="urn:microsoft.com/office/officeart/2005/8/layout/cycle2"/>
    <dgm:cxn modelId="{BA447C08-0ED4-4723-83A7-32E2A6581E96}" type="presOf" srcId="{0D348094-74EB-492D-8108-22A50844F312}" destId="{A1342D22-D969-46CB-99A6-AA4E7508C2B8}" srcOrd="0" destOrd="0" presId="urn:microsoft.com/office/officeart/2005/8/layout/cycle2"/>
    <dgm:cxn modelId="{0B4A3DAC-0359-453F-8FFB-F6AF832F8198}" type="presOf" srcId="{032C48AF-6FDB-4107-B080-F8F6E0806C37}" destId="{4148AD67-71F0-4AA4-A1A2-CFBA6E0DC160}" srcOrd="0" destOrd="0" presId="urn:microsoft.com/office/officeart/2005/8/layout/cycle2"/>
    <dgm:cxn modelId="{BCA6A9F2-C3CA-4CD7-8E80-06924113D209}" srcId="{071E57F6-4376-410D-9480-12C69FAB20FA}" destId="{90A8DCAF-6978-498E-BC97-CECE25F10B00}" srcOrd="4" destOrd="0" parTransId="{E994F486-781D-4089-8E70-F8773D1EBD0D}" sibTransId="{012C3849-49F0-43F5-AF26-BEC6E533A991}"/>
    <dgm:cxn modelId="{ED25B812-B88C-4F36-9ECB-9438CB241F92}" srcId="{071E57F6-4376-410D-9480-12C69FAB20FA}" destId="{D199B44C-144F-408C-9E2A-1181540953BD}" srcOrd="1" destOrd="0" parTransId="{B31EF490-121A-41A2-B742-F3B8B1E95F85}" sibTransId="{C14E5DD2-96B1-45AB-9D5A-B633742DB963}"/>
    <dgm:cxn modelId="{95120482-920D-4EA8-B6E1-F06141D37D52}" type="presOf" srcId="{C14E5DD2-96B1-45AB-9D5A-B633742DB963}" destId="{C02BC334-F96A-49BA-AD17-B751E993029B}" srcOrd="0" destOrd="0" presId="urn:microsoft.com/office/officeart/2005/8/layout/cycle2"/>
    <dgm:cxn modelId="{25F6D2BB-F6B2-43B9-8EF0-1F5D13E8EE82}" type="presOf" srcId="{D199B44C-144F-408C-9E2A-1181540953BD}" destId="{78929FB0-2938-4C04-B66D-F874EB130619}" srcOrd="0" destOrd="0" presId="urn:microsoft.com/office/officeart/2005/8/layout/cycle2"/>
    <dgm:cxn modelId="{F14F918F-3EF6-4003-A3CD-328F292AB1C3}" type="presParOf" srcId="{D36C3AF2-048A-420B-B6B1-990E4E7B2C04}" destId="{7CC55C92-6F93-4A54-BC71-E295FD763818}" srcOrd="0" destOrd="0" presId="urn:microsoft.com/office/officeart/2005/8/layout/cycle2"/>
    <dgm:cxn modelId="{4CF6178E-A8D5-4DFA-B064-066576126E42}" type="presParOf" srcId="{D36C3AF2-048A-420B-B6B1-990E4E7B2C04}" destId="{A1342D22-D969-46CB-99A6-AA4E7508C2B8}" srcOrd="1" destOrd="0" presId="urn:microsoft.com/office/officeart/2005/8/layout/cycle2"/>
    <dgm:cxn modelId="{7F55AD8B-4BCA-44A1-BEBE-D4EBF96062F7}" type="presParOf" srcId="{A1342D22-D969-46CB-99A6-AA4E7508C2B8}" destId="{150E0681-4603-45EB-B884-EE879294EC77}" srcOrd="0" destOrd="0" presId="urn:microsoft.com/office/officeart/2005/8/layout/cycle2"/>
    <dgm:cxn modelId="{4EBCF10A-7199-40D2-8DDD-A54D6A84656D}" type="presParOf" srcId="{D36C3AF2-048A-420B-B6B1-990E4E7B2C04}" destId="{78929FB0-2938-4C04-B66D-F874EB130619}" srcOrd="2" destOrd="0" presId="urn:microsoft.com/office/officeart/2005/8/layout/cycle2"/>
    <dgm:cxn modelId="{88B7E01B-7DB8-477F-8949-7E4054E9B739}" type="presParOf" srcId="{D36C3AF2-048A-420B-B6B1-990E4E7B2C04}" destId="{C02BC334-F96A-49BA-AD17-B751E993029B}" srcOrd="3" destOrd="0" presId="urn:microsoft.com/office/officeart/2005/8/layout/cycle2"/>
    <dgm:cxn modelId="{00848BD1-FB84-4ECE-826D-5792D12D9DCF}" type="presParOf" srcId="{C02BC334-F96A-49BA-AD17-B751E993029B}" destId="{C3913B11-71FA-44DF-BCE3-C2658CC45FAC}" srcOrd="0" destOrd="0" presId="urn:microsoft.com/office/officeart/2005/8/layout/cycle2"/>
    <dgm:cxn modelId="{B89BC0E9-A050-46E4-B018-99B24171B5F0}" type="presParOf" srcId="{D36C3AF2-048A-420B-B6B1-990E4E7B2C04}" destId="{4148AD67-71F0-4AA4-A1A2-CFBA6E0DC160}" srcOrd="4" destOrd="0" presId="urn:microsoft.com/office/officeart/2005/8/layout/cycle2"/>
    <dgm:cxn modelId="{03E67378-2F56-4A83-A81F-05EAD335AD1C}" type="presParOf" srcId="{D36C3AF2-048A-420B-B6B1-990E4E7B2C04}" destId="{E5A98187-28AB-4163-A0FB-FA9062A77B06}" srcOrd="5" destOrd="0" presId="urn:microsoft.com/office/officeart/2005/8/layout/cycle2"/>
    <dgm:cxn modelId="{427B9EB2-1E77-47F9-B1CE-91A22DF997A7}" type="presParOf" srcId="{E5A98187-28AB-4163-A0FB-FA9062A77B06}" destId="{8B33F379-4FEB-40AB-B922-A917E24EE766}" srcOrd="0" destOrd="0" presId="urn:microsoft.com/office/officeart/2005/8/layout/cycle2"/>
    <dgm:cxn modelId="{804A50F7-E119-4FD8-92B4-49BB52B75CE9}" type="presParOf" srcId="{D36C3AF2-048A-420B-B6B1-990E4E7B2C04}" destId="{DBB1CC8B-48F4-464E-9CE2-BDD38D6D202C}" srcOrd="6" destOrd="0" presId="urn:microsoft.com/office/officeart/2005/8/layout/cycle2"/>
    <dgm:cxn modelId="{5E274D16-0ED6-4DDD-BD44-7455ED7D80B1}" type="presParOf" srcId="{D36C3AF2-048A-420B-B6B1-990E4E7B2C04}" destId="{42EC0626-FF66-4028-AD0C-8D1BCCB480B8}" srcOrd="7" destOrd="0" presId="urn:microsoft.com/office/officeart/2005/8/layout/cycle2"/>
    <dgm:cxn modelId="{84628DF2-5B09-4B5C-AA69-673B8D7BBFF1}" type="presParOf" srcId="{42EC0626-FF66-4028-AD0C-8D1BCCB480B8}" destId="{FF512FA0-AD30-4EDC-A214-64CEFC7F3D43}" srcOrd="0" destOrd="0" presId="urn:microsoft.com/office/officeart/2005/8/layout/cycle2"/>
    <dgm:cxn modelId="{7AE6D793-B190-481D-B189-34C85B42EEA0}" type="presParOf" srcId="{D36C3AF2-048A-420B-B6B1-990E4E7B2C04}" destId="{205B6FA5-F40C-44C5-A3FB-552CF9F2FD4F}" srcOrd="8" destOrd="0" presId="urn:microsoft.com/office/officeart/2005/8/layout/cycle2"/>
    <dgm:cxn modelId="{DAA48EC1-473B-4C53-8296-E3EF19DB2454}" type="presParOf" srcId="{D36C3AF2-048A-420B-B6B1-990E4E7B2C04}" destId="{C806418B-9930-4156-8FAD-10C9F6466678}" srcOrd="9" destOrd="0" presId="urn:microsoft.com/office/officeart/2005/8/layout/cycle2"/>
    <dgm:cxn modelId="{57E1DE73-0A90-4957-B9C2-3A965600F886}" type="presParOf" srcId="{C806418B-9930-4156-8FAD-10C9F6466678}" destId="{D1E589BE-4C32-4533-8D86-7D4273069DC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1E9A915-4503-4F74-A928-D67CFCC54A2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A42881DC-8C0B-4E11-9362-F9460F8BC343}">
      <dgm:prSet custT="1"/>
      <dgm:spPr/>
      <dgm:t>
        <a:bodyPr/>
        <a:lstStyle/>
        <a:p>
          <a:pPr rtl="0"/>
          <a:r>
            <a:rPr lang="hu-HU" sz="3400" dirty="0" smtClean="0"/>
            <a:t>EDORAM</a:t>
          </a:r>
          <a:endParaRPr lang="hu-HU" sz="3400" dirty="0"/>
        </a:p>
      </dgm:t>
    </dgm:pt>
    <dgm:pt modelId="{0213BA9F-7E2B-4C72-803C-9053DA05EFF8}" type="parTrans" cxnId="{C8EBB322-91B7-43AF-B197-01F43029838F}">
      <dgm:prSet/>
      <dgm:spPr/>
      <dgm:t>
        <a:bodyPr/>
        <a:lstStyle/>
        <a:p>
          <a:endParaRPr lang="hu-HU"/>
        </a:p>
      </dgm:t>
    </dgm:pt>
    <dgm:pt modelId="{D1A7E3B8-FE8B-451F-BE6C-B6CA415F2983}" type="sibTrans" cxnId="{C8EBB322-91B7-43AF-B197-01F43029838F}">
      <dgm:prSet/>
      <dgm:spPr/>
      <dgm:t>
        <a:bodyPr/>
        <a:lstStyle/>
        <a:p>
          <a:endParaRPr lang="hu-HU"/>
        </a:p>
      </dgm:t>
    </dgm:pt>
    <dgm:pt modelId="{040549FC-9570-485E-8940-1759DB9EC510}" type="pres">
      <dgm:prSet presAssocID="{51E9A915-4503-4F74-A928-D67CFCC54A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3E99464-95EE-4D66-B7CA-02D012976ADC}" type="pres">
      <dgm:prSet presAssocID="{A42881DC-8C0B-4E11-9362-F9460F8BC343}" presName="linNode" presStyleCnt="0"/>
      <dgm:spPr/>
    </dgm:pt>
    <dgm:pt modelId="{B6A3F4BD-1D81-42CA-BF3D-FD5A15497826}" type="pres">
      <dgm:prSet presAssocID="{A42881DC-8C0B-4E11-9362-F9460F8BC34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08A33F6-409C-401C-9D5F-2B612D14F7ED}" type="presOf" srcId="{A42881DC-8C0B-4E11-9362-F9460F8BC343}" destId="{B6A3F4BD-1D81-42CA-BF3D-FD5A15497826}" srcOrd="0" destOrd="0" presId="urn:microsoft.com/office/officeart/2005/8/layout/vList5"/>
    <dgm:cxn modelId="{BE516F45-FFE2-4CEE-BB6A-D9F4D71B2D3C}" type="presOf" srcId="{51E9A915-4503-4F74-A928-D67CFCC54A2A}" destId="{040549FC-9570-485E-8940-1759DB9EC510}" srcOrd="0" destOrd="0" presId="urn:microsoft.com/office/officeart/2005/8/layout/vList5"/>
    <dgm:cxn modelId="{C8EBB322-91B7-43AF-B197-01F43029838F}" srcId="{51E9A915-4503-4F74-A928-D67CFCC54A2A}" destId="{A42881DC-8C0B-4E11-9362-F9460F8BC343}" srcOrd="0" destOrd="0" parTransId="{0213BA9F-7E2B-4C72-803C-9053DA05EFF8}" sibTransId="{D1A7E3B8-FE8B-451F-BE6C-B6CA415F2983}"/>
    <dgm:cxn modelId="{6A059D01-7B0C-474D-AA88-2EA646C53BE2}" type="presParOf" srcId="{040549FC-9570-485E-8940-1759DB9EC510}" destId="{C3E99464-95EE-4D66-B7CA-02D012976ADC}" srcOrd="0" destOrd="0" presId="urn:microsoft.com/office/officeart/2005/8/layout/vList5"/>
    <dgm:cxn modelId="{73B1979F-9BC4-4745-BE20-C09535B08CE8}" type="presParOf" srcId="{C3E99464-95EE-4D66-B7CA-02D012976ADC}" destId="{B6A3F4BD-1D81-42CA-BF3D-FD5A1549782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1031F0B-8008-4CA0-987F-6DF5BE5984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D39A248-BBD5-42C0-88BD-69389CE6D253}">
      <dgm:prSet/>
      <dgm:spPr/>
      <dgm:t>
        <a:bodyPr/>
        <a:lstStyle/>
        <a:p>
          <a:pPr algn="ctr" rtl="0"/>
          <a:r>
            <a:rPr lang="hu-HU" dirty="0" smtClean="0"/>
            <a:t>Az </a:t>
          </a:r>
          <a:r>
            <a:rPr lang="hu-HU" b="1" dirty="0" smtClean="0"/>
            <a:t>EDORAM (</a:t>
          </a:r>
          <a:r>
            <a:rPr lang="hu-HU" b="1" dirty="0" err="1" smtClean="0"/>
            <a:t>E</a:t>
          </a:r>
          <a:r>
            <a:rPr lang="hu-HU" b="0" dirty="0" err="1" smtClean="0"/>
            <a:t>xtended</a:t>
          </a:r>
          <a:r>
            <a:rPr lang="hu-HU" b="0" dirty="0" smtClean="0"/>
            <a:t> </a:t>
          </a:r>
          <a:r>
            <a:rPr lang="hu-HU" b="1" dirty="0" smtClean="0"/>
            <a:t>D</a:t>
          </a:r>
          <a:r>
            <a:rPr lang="hu-HU" b="0" dirty="0" smtClean="0"/>
            <a:t>ata </a:t>
          </a:r>
          <a:r>
            <a:rPr lang="hu-HU" b="1" dirty="0" smtClean="0"/>
            <a:t>O</a:t>
          </a:r>
          <a:r>
            <a:rPr lang="hu-HU" b="0" dirty="0" smtClean="0"/>
            <a:t>ut </a:t>
          </a:r>
          <a:r>
            <a:rPr lang="hu-HU" b="1" dirty="0" smtClean="0"/>
            <a:t>RAM)</a:t>
          </a:r>
          <a:r>
            <a:rPr lang="hu-HU" dirty="0" smtClean="0"/>
            <a:t> a DRAM egy másik elvek alapján továbbfejlesztett, mintegy 10 </a:t>
          </a:r>
          <a:r>
            <a:rPr lang="hu-HU" dirty="0" err="1" smtClean="0"/>
            <a:t>%-al</a:t>
          </a:r>
          <a:r>
            <a:rPr lang="hu-HU" dirty="0" smtClean="0"/>
            <a:t> gyorsabb változata.</a:t>
          </a:r>
          <a:endParaRPr lang="hu-HU" dirty="0"/>
        </a:p>
      </dgm:t>
    </dgm:pt>
    <dgm:pt modelId="{B196F5BB-5108-4976-9692-548C6B64B809}" type="parTrans" cxnId="{71032268-CF9F-4842-A149-FC62CD41ACD9}">
      <dgm:prSet/>
      <dgm:spPr/>
      <dgm:t>
        <a:bodyPr/>
        <a:lstStyle/>
        <a:p>
          <a:pPr algn="ctr"/>
          <a:endParaRPr lang="hu-HU"/>
        </a:p>
      </dgm:t>
    </dgm:pt>
    <dgm:pt modelId="{DA309A80-9232-4BCB-A28E-A91BD5A130C9}" type="sibTrans" cxnId="{71032268-CF9F-4842-A149-FC62CD41ACD9}">
      <dgm:prSet/>
      <dgm:spPr/>
      <dgm:t>
        <a:bodyPr/>
        <a:lstStyle/>
        <a:p>
          <a:pPr algn="ctr"/>
          <a:endParaRPr lang="hu-HU"/>
        </a:p>
      </dgm:t>
    </dgm:pt>
    <dgm:pt modelId="{6294ECC4-B776-4000-82ED-37DCCAC8405E}">
      <dgm:prSet/>
      <dgm:spPr/>
      <dgm:t>
        <a:bodyPr/>
        <a:lstStyle/>
        <a:p>
          <a:pPr algn="ctr" rtl="0"/>
          <a:r>
            <a:rPr lang="hu-HU" dirty="0" smtClean="0"/>
            <a:t>Az elsődlegeshez kapcsolt másodlagos memóriákkal rendelkezik az adatokhoz való gyorsabb hozzáférés érdekében.</a:t>
          </a:r>
          <a:endParaRPr lang="hu-HU" dirty="0"/>
        </a:p>
      </dgm:t>
    </dgm:pt>
    <dgm:pt modelId="{E7BD421A-F2BF-4618-87F6-0EDE1F8E5F39}" type="parTrans" cxnId="{EE12F4BD-C32E-417F-9FBE-4CB82647E156}">
      <dgm:prSet/>
      <dgm:spPr/>
      <dgm:t>
        <a:bodyPr/>
        <a:lstStyle/>
        <a:p>
          <a:pPr algn="ctr"/>
          <a:endParaRPr lang="hu-HU"/>
        </a:p>
      </dgm:t>
    </dgm:pt>
    <dgm:pt modelId="{A6E6BC25-180E-4338-B51B-3363A871B7DA}" type="sibTrans" cxnId="{EE12F4BD-C32E-417F-9FBE-4CB82647E156}">
      <dgm:prSet/>
      <dgm:spPr/>
      <dgm:t>
        <a:bodyPr/>
        <a:lstStyle/>
        <a:p>
          <a:pPr algn="ctr"/>
          <a:endParaRPr lang="hu-HU"/>
        </a:p>
      </dgm:t>
    </dgm:pt>
    <dgm:pt modelId="{5FDB9134-BC38-49E7-9873-1A1439A629FA}">
      <dgm:prSet/>
      <dgm:spPr/>
      <dgm:t>
        <a:bodyPr/>
        <a:lstStyle/>
        <a:p>
          <a:pPr algn="ctr" rtl="0"/>
          <a:r>
            <a:rPr lang="hu-HU" dirty="0" smtClean="0"/>
            <a:t>IBM 486-tól Pentium II rendszerekig használták.</a:t>
          </a:r>
          <a:endParaRPr lang="hu-HU" dirty="0"/>
        </a:p>
      </dgm:t>
    </dgm:pt>
    <dgm:pt modelId="{84E7EA39-4D46-4A27-AD25-72AEBBB1A1A7}" type="parTrans" cxnId="{0C9F4504-6739-4AD1-9BC4-8F0A90FEC496}">
      <dgm:prSet/>
      <dgm:spPr/>
      <dgm:t>
        <a:bodyPr/>
        <a:lstStyle/>
        <a:p>
          <a:pPr algn="ctr"/>
          <a:endParaRPr lang="hu-HU"/>
        </a:p>
      </dgm:t>
    </dgm:pt>
    <dgm:pt modelId="{4976F0BE-8E96-4662-85A6-65C8EB82DECC}" type="sibTrans" cxnId="{0C9F4504-6739-4AD1-9BC4-8F0A90FEC496}">
      <dgm:prSet/>
      <dgm:spPr/>
      <dgm:t>
        <a:bodyPr/>
        <a:lstStyle/>
        <a:p>
          <a:pPr algn="ctr"/>
          <a:endParaRPr lang="hu-HU"/>
        </a:p>
      </dgm:t>
    </dgm:pt>
    <dgm:pt modelId="{F9A97E40-82E0-4909-A6C1-D0E32534658D}">
      <dgm:prSet/>
      <dgm:spPr/>
      <dgm:t>
        <a:bodyPr/>
        <a:lstStyle/>
        <a:p>
          <a:pPr algn="ctr" rtl="0"/>
          <a:r>
            <a:rPr lang="hu-HU" smtClean="0"/>
            <a:t>Jellemző kapacitása:  32, 64, 128 MB</a:t>
          </a:r>
          <a:endParaRPr lang="hu-HU"/>
        </a:p>
      </dgm:t>
    </dgm:pt>
    <dgm:pt modelId="{1723AC85-71B8-4131-8A02-375BD300FE24}" type="parTrans" cxnId="{6DB3A2C4-D540-4BD9-BD06-7FDFC4997523}">
      <dgm:prSet/>
      <dgm:spPr/>
      <dgm:t>
        <a:bodyPr/>
        <a:lstStyle/>
        <a:p>
          <a:pPr algn="ctr"/>
          <a:endParaRPr lang="hu-HU"/>
        </a:p>
      </dgm:t>
    </dgm:pt>
    <dgm:pt modelId="{801DEBFA-7ADD-4A4B-9BB2-863EDD4B6FA3}" type="sibTrans" cxnId="{6DB3A2C4-D540-4BD9-BD06-7FDFC4997523}">
      <dgm:prSet/>
      <dgm:spPr/>
      <dgm:t>
        <a:bodyPr/>
        <a:lstStyle/>
        <a:p>
          <a:pPr algn="ctr"/>
          <a:endParaRPr lang="hu-HU"/>
        </a:p>
      </dgm:t>
    </dgm:pt>
    <dgm:pt modelId="{D65AA38A-526F-4CA9-9FB7-5BEE919BEE35}">
      <dgm:prSet/>
      <dgm:spPr/>
      <dgm:t>
        <a:bodyPr/>
        <a:lstStyle/>
        <a:p>
          <a:pPr algn="ctr" rtl="0"/>
          <a:r>
            <a:rPr lang="hu-HU" dirty="0" smtClean="0"/>
            <a:t>Tokozása: SIMM - 72 tűs (32 és 36 bites) csatoló felület - csak párban bővíthető.</a:t>
          </a:r>
          <a:endParaRPr lang="hu-HU" dirty="0"/>
        </a:p>
      </dgm:t>
    </dgm:pt>
    <dgm:pt modelId="{D5818CDB-2658-40B2-9D9B-D1D4DC4C430B}" type="parTrans" cxnId="{F894EEB5-892F-4EE3-9106-91C3F0A1A957}">
      <dgm:prSet/>
      <dgm:spPr/>
      <dgm:t>
        <a:bodyPr/>
        <a:lstStyle/>
        <a:p>
          <a:pPr algn="ctr"/>
          <a:endParaRPr lang="hu-HU"/>
        </a:p>
      </dgm:t>
    </dgm:pt>
    <dgm:pt modelId="{90646677-6D49-4658-A96F-9E24616A028D}" type="sibTrans" cxnId="{F894EEB5-892F-4EE3-9106-91C3F0A1A957}">
      <dgm:prSet/>
      <dgm:spPr/>
      <dgm:t>
        <a:bodyPr/>
        <a:lstStyle/>
        <a:p>
          <a:pPr algn="ctr"/>
          <a:endParaRPr lang="hu-HU"/>
        </a:p>
      </dgm:t>
    </dgm:pt>
    <dgm:pt modelId="{89CDEE36-4566-460C-B696-5E727137445E}">
      <dgm:prSet/>
      <dgm:spPr/>
      <dgm:t>
        <a:bodyPr/>
        <a:lstStyle/>
        <a:p>
          <a:pPr algn="ctr" rtl="0"/>
          <a:r>
            <a:rPr lang="hu-HU" dirty="0" smtClean="0"/>
            <a:t>Órajele megegyezik az alaplapi órajellel, általában 33 </a:t>
          </a:r>
          <a:r>
            <a:rPr lang="hu-HU" dirty="0" err="1" smtClean="0"/>
            <a:t>Mhz</a:t>
          </a:r>
          <a:r>
            <a:rPr lang="hu-HU" dirty="0" smtClean="0"/>
            <a:t>.</a:t>
          </a:r>
          <a:endParaRPr lang="hu-HU" dirty="0"/>
        </a:p>
      </dgm:t>
    </dgm:pt>
    <dgm:pt modelId="{89F8F294-1BF5-4770-973B-A4AC1B4E1784}" type="parTrans" cxnId="{5A6D130C-8B67-4AC8-9E5A-4FCC91A8973A}">
      <dgm:prSet/>
      <dgm:spPr/>
      <dgm:t>
        <a:bodyPr/>
        <a:lstStyle/>
        <a:p>
          <a:pPr algn="ctr"/>
          <a:endParaRPr lang="hu-HU"/>
        </a:p>
      </dgm:t>
    </dgm:pt>
    <dgm:pt modelId="{13F773FD-7D5D-44C7-A18E-32B49E299F11}" type="sibTrans" cxnId="{5A6D130C-8B67-4AC8-9E5A-4FCC91A8973A}">
      <dgm:prSet/>
      <dgm:spPr/>
      <dgm:t>
        <a:bodyPr/>
        <a:lstStyle/>
        <a:p>
          <a:pPr algn="ctr"/>
          <a:endParaRPr lang="hu-HU"/>
        </a:p>
      </dgm:t>
    </dgm:pt>
    <dgm:pt modelId="{6ECCD87C-1F92-4CDD-BD2E-773D5D4207A9}" type="pres">
      <dgm:prSet presAssocID="{91031F0B-8008-4CA0-987F-6DF5BE5984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D9264D1-C091-49A4-AB67-7DB0BE746AB8}" type="pres">
      <dgm:prSet presAssocID="{7D39A248-BBD5-42C0-88BD-69389CE6D25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9AA8A03-F2DB-4BF6-A4A0-6665D74AB054}" type="pres">
      <dgm:prSet presAssocID="{DA309A80-9232-4BCB-A28E-A91BD5A130C9}" presName="spacer" presStyleCnt="0"/>
      <dgm:spPr/>
    </dgm:pt>
    <dgm:pt modelId="{F15BBC64-3954-4038-84F5-0F0991ACBFB0}" type="pres">
      <dgm:prSet presAssocID="{6294ECC4-B776-4000-82ED-37DCCAC8405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B6DD147-F87E-4B0B-809B-DEB7CD689989}" type="pres">
      <dgm:prSet presAssocID="{A6E6BC25-180E-4338-B51B-3363A871B7DA}" presName="spacer" presStyleCnt="0"/>
      <dgm:spPr/>
    </dgm:pt>
    <dgm:pt modelId="{70C33E5D-2DE0-485F-942F-D9F6AEB9CD28}" type="pres">
      <dgm:prSet presAssocID="{5FDB9134-BC38-49E7-9873-1A1439A629F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2F56900-423E-4D35-AD9D-824511BDBE21}" type="pres">
      <dgm:prSet presAssocID="{4976F0BE-8E96-4662-85A6-65C8EB82DECC}" presName="spacer" presStyleCnt="0"/>
      <dgm:spPr/>
    </dgm:pt>
    <dgm:pt modelId="{EE4E5E0A-F00A-44C1-93EF-312BF9313AE6}" type="pres">
      <dgm:prSet presAssocID="{F9A97E40-82E0-4909-A6C1-D0E32534658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3937164-4783-4F34-A7A5-D3AA44F66732}" type="pres">
      <dgm:prSet presAssocID="{801DEBFA-7ADD-4A4B-9BB2-863EDD4B6FA3}" presName="spacer" presStyleCnt="0"/>
      <dgm:spPr/>
    </dgm:pt>
    <dgm:pt modelId="{B72BBA8F-E415-4F64-B401-AF005F93FA67}" type="pres">
      <dgm:prSet presAssocID="{D65AA38A-526F-4CA9-9FB7-5BEE919BEE3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E7C2EAC-BBEC-41B8-9219-8E4D8D392A50}" type="pres">
      <dgm:prSet presAssocID="{90646677-6D49-4658-A96F-9E24616A028D}" presName="spacer" presStyleCnt="0"/>
      <dgm:spPr/>
    </dgm:pt>
    <dgm:pt modelId="{8A790E5A-F6DC-48F5-81EE-FA350B074059}" type="pres">
      <dgm:prSet presAssocID="{89CDEE36-4566-460C-B696-5E727137445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1032268-CF9F-4842-A149-FC62CD41ACD9}" srcId="{91031F0B-8008-4CA0-987F-6DF5BE59848E}" destId="{7D39A248-BBD5-42C0-88BD-69389CE6D253}" srcOrd="0" destOrd="0" parTransId="{B196F5BB-5108-4976-9692-548C6B64B809}" sibTransId="{DA309A80-9232-4BCB-A28E-A91BD5A130C9}"/>
    <dgm:cxn modelId="{187E5F66-BE22-4031-8419-80EA1D67B747}" type="presOf" srcId="{91031F0B-8008-4CA0-987F-6DF5BE59848E}" destId="{6ECCD87C-1F92-4CDD-BD2E-773D5D4207A9}" srcOrd="0" destOrd="0" presId="urn:microsoft.com/office/officeart/2005/8/layout/vList2"/>
    <dgm:cxn modelId="{4045047F-B90B-476E-B2AF-202510C91EC4}" type="presOf" srcId="{D65AA38A-526F-4CA9-9FB7-5BEE919BEE35}" destId="{B72BBA8F-E415-4F64-B401-AF005F93FA67}" srcOrd="0" destOrd="0" presId="urn:microsoft.com/office/officeart/2005/8/layout/vList2"/>
    <dgm:cxn modelId="{6DB3A2C4-D540-4BD9-BD06-7FDFC4997523}" srcId="{91031F0B-8008-4CA0-987F-6DF5BE59848E}" destId="{F9A97E40-82E0-4909-A6C1-D0E32534658D}" srcOrd="3" destOrd="0" parTransId="{1723AC85-71B8-4131-8A02-375BD300FE24}" sibTransId="{801DEBFA-7ADD-4A4B-9BB2-863EDD4B6FA3}"/>
    <dgm:cxn modelId="{B9A3467E-B4FA-4F00-8CB1-3CD1CD1363DF}" type="presOf" srcId="{F9A97E40-82E0-4909-A6C1-D0E32534658D}" destId="{EE4E5E0A-F00A-44C1-93EF-312BF9313AE6}" srcOrd="0" destOrd="0" presId="urn:microsoft.com/office/officeart/2005/8/layout/vList2"/>
    <dgm:cxn modelId="{EE12F4BD-C32E-417F-9FBE-4CB82647E156}" srcId="{91031F0B-8008-4CA0-987F-6DF5BE59848E}" destId="{6294ECC4-B776-4000-82ED-37DCCAC8405E}" srcOrd="1" destOrd="0" parTransId="{E7BD421A-F2BF-4618-87F6-0EDE1F8E5F39}" sibTransId="{A6E6BC25-180E-4338-B51B-3363A871B7DA}"/>
    <dgm:cxn modelId="{0C9F4504-6739-4AD1-9BC4-8F0A90FEC496}" srcId="{91031F0B-8008-4CA0-987F-6DF5BE59848E}" destId="{5FDB9134-BC38-49E7-9873-1A1439A629FA}" srcOrd="2" destOrd="0" parTransId="{84E7EA39-4D46-4A27-AD25-72AEBBB1A1A7}" sibTransId="{4976F0BE-8E96-4662-85A6-65C8EB82DECC}"/>
    <dgm:cxn modelId="{7624F097-B885-4EF4-987F-657D423FE807}" type="presOf" srcId="{6294ECC4-B776-4000-82ED-37DCCAC8405E}" destId="{F15BBC64-3954-4038-84F5-0F0991ACBFB0}" srcOrd="0" destOrd="0" presId="urn:microsoft.com/office/officeart/2005/8/layout/vList2"/>
    <dgm:cxn modelId="{F894EEB5-892F-4EE3-9106-91C3F0A1A957}" srcId="{91031F0B-8008-4CA0-987F-6DF5BE59848E}" destId="{D65AA38A-526F-4CA9-9FB7-5BEE919BEE35}" srcOrd="4" destOrd="0" parTransId="{D5818CDB-2658-40B2-9D9B-D1D4DC4C430B}" sibTransId="{90646677-6D49-4658-A96F-9E24616A028D}"/>
    <dgm:cxn modelId="{5A6D130C-8B67-4AC8-9E5A-4FCC91A8973A}" srcId="{91031F0B-8008-4CA0-987F-6DF5BE59848E}" destId="{89CDEE36-4566-460C-B696-5E727137445E}" srcOrd="5" destOrd="0" parTransId="{89F8F294-1BF5-4770-973B-A4AC1B4E1784}" sibTransId="{13F773FD-7D5D-44C7-A18E-32B49E299F11}"/>
    <dgm:cxn modelId="{FBDEC706-FE37-42FC-A8B1-7A4023C50BC0}" type="presOf" srcId="{89CDEE36-4566-460C-B696-5E727137445E}" destId="{8A790E5A-F6DC-48F5-81EE-FA350B074059}" srcOrd="0" destOrd="0" presId="urn:microsoft.com/office/officeart/2005/8/layout/vList2"/>
    <dgm:cxn modelId="{F36FDCB0-6036-4990-B30C-91AA6ACD46C7}" type="presOf" srcId="{5FDB9134-BC38-49E7-9873-1A1439A629FA}" destId="{70C33E5D-2DE0-485F-942F-D9F6AEB9CD28}" srcOrd="0" destOrd="0" presId="urn:microsoft.com/office/officeart/2005/8/layout/vList2"/>
    <dgm:cxn modelId="{663C6A0D-4EFA-4145-B6EC-F5820D336230}" type="presOf" srcId="{7D39A248-BBD5-42C0-88BD-69389CE6D253}" destId="{AD9264D1-C091-49A4-AB67-7DB0BE746AB8}" srcOrd="0" destOrd="0" presId="urn:microsoft.com/office/officeart/2005/8/layout/vList2"/>
    <dgm:cxn modelId="{2B9AF1CF-D222-4A23-B769-AA744FD36C18}" type="presParOf" srcId="{6ECCD87C-1F92-4CDD-BD2E-773D5D4207A9}" destId="{AD9264D1-C091-49A4-AB67-7DB0BE746AB8}" srcOrd="0" destOrd="0" presId="urn:microsoft.com/office/officeart/2005/8/layout/vList2"/>
    <dgm:cxn modelId="{72345155-430B-43C6-9F1D-9977C02B54AC}" type="presParOf" srcId="{6ECCD87C-1F92-4CDD-BD2E-773D5D4207A9}" destId="{59AA8A03-F2DB-4BF6-A4A0-6665D74AB054}" srcOrd="1" destOrd="0" presId="urn:microsoft.com/office/officeart/2005/8/layout/vList2"/>
    <dgm:cxn modelId="{515FAC00-9198-413D-B36A-8FAB201A7FC0}" type="presParOf" srcId="{6ECCD87C-1F92-4CDD-BD2E-773D5D4207A9}" destId="{F15BBC64-3954-4038-84F5-0F0991ACBFB0}" srcOrd="2" destOrd="0" presId="urn:microsoft.com/office/officeart/2005/8/layout/vList2"/>
    <dgm:cxn modelId="{661046DD-E279-4EFC-A323-0617FC982E22}" type="presParOf" srcId="{6ECCD87C-1F92-4CDD-BD2E-773D5D4207A9}" destId="{FB6DD147-F87E-4B0B-809B-DEB7CD689989}" srcOrd="3" destOrd="0" presId="urn:microsoft.com/office/officeart/2005/8/layout/vList2"/>
    <dgm:cxn modelId="{91F58087-F7C1-4B64-9DF5-4996EE2D5F14}" type="presParOf" srcId="{6ECCD87C-1F92-4CDD-BD2E-773D5D4207A9}" destId="{70C33E5D-2DE0-485F-942F-D9F6AEB9CD28}" srcOrd="4" destOrd="0" presId="urn:microsoft.com/office/officeart/2005/8/layout/vList2"/>
    <dgm:cxn modelId="{2B58997E-D02B-444B-826E-09602DFCA59B}" type="presParOf" srcId="{6ECCD87C-1F92-4CDD-BD2E-773D5D4207A9}" destId="{B2F56900-423E-4D35-AD9D-824511BDBE21}" srcOrd="5" destOrd="0" presId="urn:microsoft.com/office/officeart/2005/8/layout/vList2"/>
    <dgm:cxn modelId="{8F2FB22A-A7E4-438E-AA3D-8D5337C30A30}" type="presParOf" srcId="{6ECCD87C-1F92-4CDD-BD2E-773D5D4207A9}" destId="{EE4E5E0A-F00A-44C1-93EF-312BF9313AE6}" srcOrd="6" destOrd="0" presId="urn:microsoft.com/office/officeart/2005/8/layout/vList2"/>
    <dgm:cxn modelId="{2EA28A90-DD05-4891-B6C5-0DD2350B41F7}" type="presParOf" srcId="{6ECCD87C-1F92-4CDD-BD2E-773D5D4207A9}" destId="{63937164-4783-4F34-A7A5-D3AA44F66732}" srcOrd="7" destOrd="0" presId="urn:microsoft.com/office/officeart/2005/8/layout/vList2"/>
    <dgm:cxn modelId="{0DCEF77C-E687-4714-B9BB-A24B8D9A2A89}" type="presParOf" srcId="{6ECCD87C-1F92-4CDD-BD2E-773D5D4207A9}" destId="{B72BBA8F-E415-4F64-B401-AF005F93FA67}" srcOrd="8" destOrd="0" presId="urn:microsoft.com/office/officeart/2005/8/layout/vList2"/>
    <dgm:cxn modelId="{057B002E-79FA-43BC-9E09-46471D809ACD}" type="presParOf" srcId="{6ECCD87C-1F92-4CDD-BD2E-773D5D4207A9}" destId="{CE7C2EAC-BBEC-41B8-9219-8E4D8D392A50}" srcOrd="9" destOrd="0" presId="urn:microsoft.com/office/officeart/2005/8/layout/vList2"/>
    <dgm:cxn modelId="{AFB8366D-2ECB-4D3F-95E6-FC1D6AEBBD2B}" type="presParOf" srcId="{6ECCD87C-1F92-4CDD-BD2E-773D5D4207A9}" destId="{8A790E5A-F6DC-48F5-81EE-FA350B07405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35794E-715D-4919-92A2-0B8DA53C06D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89607D7-89BF-4BCC-846F-AF409CFD7F19}">
      <dgm:prSet custT="1"/>
      <dgm:spPr/>
      <dgm:t>
        <a:bodyPr/>
        <a:lstStyle/>
        <a:p>
          <a:pPr algn="ctr" rtl="0"/>
          <a:r>
            <a:rPr lang="hu-HU" sz="2000" dirty="0" smtClean="0"/>
            <a:t>Készítette: Kemény Dániel</a:t>
          </a:r>
          <a:endParaRPr lang="hu-HU" sz="2000" dirty="0"/>
        </a:p>
      </dgm:t>
    </dgm:pt>
    <dgm:pt modelId="{2221B83D-975A-46B4-BD5E-5A19559F60A6}" type="parTrans" cxnId="{613A5F95-3113-4BA4-9556-FE9324E07D74}">
      <dgm:prSet/>
      <dgm:spPr/>
      <dgm:t>
        <a:bodyPr/>
        <a:lstStyle/>
        <a:p>
          <a:pPr algn="ctr"/>
          <a:endParaRPr lang="hu-HU"/>
        </a:p>
      </dgm:t>
    </dgm:pt>
    <dgm:pt modelId="{38C0906E-3C02-46F9-BB7F-65E6A3955F00}" type="sibTrans" cxnId="{613A5F95-3113-4BA4-9556-FE9324E07D74}">
      <dgm:prSet/>
      <dgm:spPr/>
      <dgm:t>
        <a:bodyPr/>
        <a:lstStyle/>
        <a:p>
          <a:pPr algn="ctr"/>
          <a:endParaRPr lang="hu-HU"/>
        </a:p>
      </dgm:t>
    </dgm:pt>
    <dgm:pt modelId="{42F76BCE-6965-403F-8925-9E964865E7AD}">
      <dgm:prSet custT="1"/>
      <dgm:spPr/>
      <dgm:t>
        <a:bodyPr/>
        <a:lstStyle/>
        <a:p>
          <a:pPr algn="ctr" rtl="0"/>
          <a:r>
            <a:rPr lang="hu-HU" sz="2000" dirty="0" smtClean="0"/>
            <a:t>Tanára: Szabó Dániel</a:t>
          </a:r>
          <a:endParaRPr lang="hu-HU" sz="2000" dirty="0"/>
        </a:p>
      </dgm:t>
    </dgm:pt>
    <dgm:pt modelId="{FBE59DEE-47B3-4A39-A783-4B81D3671806}" type="parTrans" cxnId="{9044158C-879F-46E8-9866-B1ED0F9105F0}">
      <dgm:prSet/>
      <dgm:spPr/>
      <dgm:t>
        <a:bodyPr/>
        <a:lstStyle/>
        <a:p>
          <a:pPr algn="ctr"/>
          <a:endParaRPr lang="hu-HU"/>
        </a:p>
      </dgm:t>
    </dgm:pt>
    <dgm:pt modelId="{7DB78F4F-DE19-467B-B9C2-577CA5FF4286}" type="sibTrans" cxnId="{9044158C-879F-46E8-9866-B1ED0F9105F0}">
      <dgm:prSet/>
      <dgm:spPr/>
      <dgm:t>
        <a:bodyPr/>
        <a:lstStyle/>
        <a:p>
          <a:pPr algn="ctr"/>
          <a:endParaRPr lang="hu-HU"/>
        </a:p>
      </dgm:t>
    </dgm:pt>
    <dgm:pt modelId="{99932820-BB42-4DB9-9313-24F691AAC575}">
      <dgm:prSet custT="1"/>
      <dgm:spPr/>
      <dgm:t>
        <a:bodyPr/>
        <a:lstStyle/>
        <a:p>
          <a:pPr algn="ctr" rtl="0"/>
          <a:r>
            <a:rPr lang="hu-HU" sz="2000" dirty="0" smtClean="0"/>
            <a:t>Iskola: Egressy Gábor </a:t>
          </a:r>
          <a:r>
            <a:rPr lang="hu-HU" sz="2000" dirty="0" err="1" smtClean="0"/>
            <a:t>Kéttannyelvű</a:t>
          </a:r>
          <a:r>
            <a:rPr lang="hu-HU" sz="2000" dirty="0" smtClean="0"/>
            <a:t> Műszaki SZKI</a:t>
          </a:r>
          <a:endParaRPr lang="hu-HU" sz="2000" dirty="0"/>
        </a:p>
      </dgm:t>
    </dgm:pt>
    <dgm:pt modelId="{6729036A-5314-429B-8774-48A5617D27E9}" type="parTrans" cxnId="{61E19789-B5BC-41FE-8D3A-745FFF7EDA4D}">
      <dgm:prSet/>
      <dgm:spPr/>
      <dgm:t>
        <a:bodyPr/>
        <a:lstStyle/>
        <a:p>
          <a:pPr algn="ctr"/>
          <a:endParaRPr lang="hu-HU"/>
        </a:p>
      </dgm:t>
    </dgm:pt>
    <dgm:pt modelId="{27234F07-DEC1-4010-9DA3-1677B838E3D7}" type="sibTrans" cxnId="{61E19789-B5BC-41FE-8D3A-745FFF7EDA4D}">
      <dgm:prSet/>
      <dgm:spPr/>
      <dgm:t>
        <a:bodyPr/>
        <a:lstStyle/>
        <a:p>
          <a:pPr algn="ctr"/>
          <a:endParaRPr lang="hu-HU"/>
        </a:p>
      </dgm:t>
    </dgm:pt>
    <dgm:pt modelId="{37CD1C11-3AC8-48C4-8498-9E167323EEDF}">
      <dgm:prSet custT="1"/>
      <dgm:spPr/>
      <dgm:t>
        <a:bodyPr/>
        <a:lstStyle/>
        <a:p>
          <a:pPr algn="ctr" rtl="0"/>
          <a:r>
            <a:rPr lang="hu-HU" sz="2000" dirty="0" smtClean="0"/>
            <a:t>1149 Bp. Egressy út 71.</a:t>
          </a:r>
          <a:endParaRPr lang="hu-HU" sz="2000" dirty="0"/>
        </a:p>
      </dgm:t>
    </dgm:pt>
    <dgm:pt modelId="{56A56EB0-7AFB-4B69-8722-6BCA8BF941E2}" type="parTrans" cxnId="{D2DD012D-7AD0-452B-BF5B-CDDFE7D8B11D}">
      <dgm:prSet/>
      <dgm:spPr/>
      <dgm:t>
        <a:bodyPr/>
        <a:lstStyle/>
        <a:p>
          <a:pPr algn="ctr"/>
          <a:endParaRPr lang="hu-HU"/>
        </a:p>
      </dgm:t>
    </dgm:pt>
    <dgm:pt modelId="{4D3A2806-DC54-45BF-B583-695CEF5DCB4A}" type="sibTrans" cxnId="{D2DD012D-7AD0-452B-BF5B-CDDFE7D8B11D}">
      <dgm:prSet/>
      <dgm:spPr/>
      <dgm:t>
        <a:bodyPr/>
        <a:lstStyle/>
        <a:p>
          <a:pPr algn="ctr"/>
          <a:endParaRPr lang="hu-HU"/>
        </a:p>
      </dgm:t>
    </dgm:pt>
    <dgm:pt modelId="{5B3969D6-5696-4D2D-A27F-CC3F751E4B49}" type="pres">
      <dgm:prSet presAssocID="{C935794E-715D-4919-92A2-0B8DA53C06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6E915CF-5320-4B1B-A89D-0429F099AA78}" type="pres">
      <dgm:prSet presAssocID="{789607D7-89BF-4BCC-846F-AF409CFD7F1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0586410-C605-442D-AE04-32F0344A96C4}" type="pres">
      <dgm:prSet presAssocID="{38C0906E-3C02-46F9-BB7F-65E6A3955F00}" presName="spacer" presStyleCnt="0"/>
      <dgm:spPr/>
    </dgm:pt>
    <dgm:pt modelId="{7E362AE0-FFF5-43D3-8717-F657FF4BFE94}" type="pres">
      <dgm:prSet presAssocID="{42F76BCE-6965-403F-8925-9E964865E7A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EF8D4B7-E57B-46D7-B6C2-B59383A971B2}" type="pres">
      <dgm:prSet presAssocID="{7DB78F4F-DE19-467B-B9C2-577CA5FF4286}" presName="spacer" presStyleCnt="0"/>
      <dgm:spPr/>
    </dgm:pt>
    <dgm:pt modelId="{F40790F3-8543-4CE6-B813-EBE4BFF6E58B}" type="pres">
      <dgm:prSet presAssocID="{99932820-BB42-4DB9-9313-24F691AAC57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A50D805-2CB1-4FDD-A459-8E936C06E8AA}" type="pres">
      <dgm:prSet presAssocID="{27234F07-DEC1-4010-9DA3-1677B838E3D7}" presName="spacer" presStyleCnt="0"/>
      <dgm:spPr/>
    </dgm:pt>
    <dgm:pt modelId="{4201A5E7-F565-4D4C-B7FD-6F6727B8C31A}" type="pres">
      <dgm:prSet presAssocID="{37CD1C11-3AC8-48C4-8498-9E167323EED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1E19789-B5BC-41FE-8D3A-745FFF7EDA4D}" srcId="{C935794E-715D-4919-92A2-0B8DA53C06DB}" destId="{99932820-BB42-4DB9-9313-24F691AAC575}" srcOrd="2" destOrd="0" parTransId="{6729036A-5314-429B-8774-48A5617D27E9}" sibTransId="{27234F07-DEC1-4010-9DA3-1677B838E3D7}"/>
    <dgm:cxn modelId="{87D357A0-EBAA-4985-AF3C-F37C7BA7E0AB}" type="presOf" srcId="{99932820-BB42-4DB9-9313-24F691AAC575}" destId="{F40790F3-8543-4CE6-B813-EBE4BFF6E58B}" srcOrd="0" destOrd="0" presId="urn:microsoft.com/office/officeart/2005/8/layout/vList2"/>
    <dgm:cxn modelId="{17B712BA-7019-40AB-8748-5E2A1B8207B0}" type="presOf" srcId="{42F76BCE-6965-403F-8925-9E964865E7AD}" destId="{7E362AE0-FFF5-43D3-8717-F657FF4BFE94}" srcOrd="0" destOrd="0" presId="urn:microsoft.com/office/officeart/2005/8/layout/vList2"/>
    <dgm:cxn modelId="{7A386F01-712E-4B62-B8F6-E882FE2FAAC5}" type="presOf" srcId="{789607D7-89BF-4BCC-846F-AF409CFD7F19}" destId="{76E915CF-5320-4B1B-A89D-0429F099AA78}" srcOrd="0" destOrd="0" presId="urn:microsoft.com/office/officeart/2005/8/layout/vList2"/>
    <dgm:cxn modelId="{1FD0271A-5C70-4987-9249-754ED09569EE}" type="presOf" srcId="{37CD1C11-3AC8-48C4-8498-9E167323EEDF}" destId="{4201A5E7-F565-4D4C-B7FD-6F6727B8C31A}" srcOrd="0" destOrd="0" presId="urn:microsoft.com/office/officeart/2005/8/layout/vList2"/>
    <dgm:cxn modelId="{613A5F95-3113-4BA4-9556-FE9324E07D74}" srcId="{C935794E-715D-4919-92A2-0B8DA53C06DB}" destId="{789607D7-89BF-4BCC-846F-AF409CFD7F19}" srcOrd="0" destOrd="0" parTransId="{2221B83D-975A-46B4-BD5E-5A19559F60A6}" sibTransId="{38C0906E-3C02-46F9-BB7F-65E6A3955F00}"/>
    <dgm:cxn modelId="{D2DD012D-7AD0-452B-BF5B-CDDFE7D8B11D}" srcId="{C935794E-715D-4919-92A2-0B8DA53C06DB}" destId="{37CD1C11-3AC8-48C4-8498-9E167323EEDF}" srcOrd="3" destOrd="0" parTransId="{56A56EB0-7AFB-4B69-8722-6BCA8BF941E2}" sibTransId="{4D3A2806-DC54-45BF-B583-695CEF5DCB4A}"/>
    <dgm:cxn modelId="{7FA8FA36-D690-457A-BF1C-A12C366005CE}" type="presOf" srcId="{C935794E-715D-4919-92A2-0B8DA53C06DB}" destId="{5B3969D6-5696-4D2D-A27F-CC3F751E4B49}" srcOrd="0" destOrd="0" presId="urn:microsoft.com/office/officeart/2005/8/layout/vList2"/>
    <dgm:cxn modelId="{9044158C-879F-46E8-9866-B1ED0F9105F0}" srcId="{C935794E-715D-4919-92A2-0B8DA53C06DB}" destId="{42F76BCE-6965-403F-8925-9E964865E7AD}" srcOrd="1" destOrd="0" parTransId="{FBE59DEE-47B3-4A39-A783-4B81D3671806}" sibTransId="{7DB78F4F-DE19-467B-B9C2-577CA5FF4286}"/>
    <dgm:cxn modelId="{754AE169-AA83-4565-A2B2-3208B92DF1E4}" type="presParOf" srcId="{5B3969D6-5696-4D2D-A27F-CC3F751E4B49}" destId="{76E915CF-5320-4B1B-A89D-0429F099AA78}" srcOrd="0" destOrd="0" presId="urn:microsoft.com/office/officeart/2005/8/layout/vList2"/>
    <dgm:cxn modelId="{A447EC05-5A43-4D7B-B241-1AE2F8CF1C34}" type="presParOf" srcId="{5B3969D6-5696-4D2D-A27F-CC3F751E4B49}" destId="{60586410-C605-442D-AE04-32F0344A96C4}" srcOrd="1" destOrd="0" presId="urn:microsoft.com/office/officeart/2005/8/layout/vList2"/>
    <dgm:cxn modelId="{02C1DCF5-DBA6-4184-8122-6E0367549F0C}" type="presParOf" srcId="{5B3969D6-5696-4D2D-A27F-CC3F751E4B49}" destId="{7E362AE0-FFF5-43D3-8717-F657FF4BFE94}" srcOrd="2" destOrd="0" presId="urn:microsoft.com/office/officeart/2005/8/layout/vList2"/>
    <dgm:cxn modelId="{0A465A95-1CE0-4F3D-8481-2092D2869FF2}" type="presParOf" srcId="{5B3969D6-5696-4D2D-A27F-CC3F751E4B49}" destId="{AEF8D4B7-E57B-46D7-B6C2-B59383A971B2}" srcOrd="3" destOrd="0" presId="urn:microsoft.com/office/officeart/2005/8/layout/vList2"/>
    <dgm:cxn modelId="{CB3BAC6A-CD6D-4302-A3E2-7BDBEE6CF59E}" type="presParOf" srcId="{5B3969D6-5696-4D2D-A27F-CC3F751E4B49}" destId="{F40790F3-8543-4CE6-B813-EBE4BFF6E58B}" srcOrd="4" destOrd="0" presId="urn:microsoft.com/office/officeart/2005/8/layout/vList2"/>
    <dgm:cxn modelId="{423B47D5-2FEC-4503-9B43-B5C59274F65E}" type="presParOf" srcId="{5B3969D6-5696-4D2D-A27F-CC3F751E4B49}" destId="{0A50D805-2CB1-4FDD-A459-8E936C06E8AA}" srcOrd="5" destOrd="0" presId="urn:microsoft.com/office/officeart/2005/8/layout/vList2"/>
    <dgm:cxn modelId="{A4527F62-B4B8-4F9C-8448-6FF1B536217E}" type="presParOf" srcId="{5B3969D6-5696-4D2D-A27F-CC3F751E4B49}" destId="{4201A5E7-F565-4D4C-B7FD-6F6727B8C31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9BD318C-6B2C-4587-9F43-F2105D22DDC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9A3419D5-FE94-4343-86C7-3ED2C3D51581}">
      <dgm:prSet custT="1"/>
      <dgm:spPr/>
      <dgm:t>
        <a:bodyPr/>
        <a:lstStyle/>
        <a:p>
          <a:pPr rtl="0"/>
          <a:r>
            <a:rPr lang="hu-HU" sz="3400" dirty="0" smtClean="0"/>
            <a:t>SDRAM</a:t>
          </a:r>
          <a:endParaRPr lang="hu-HU" sz="3400" dirty="0"/>
        </a:p>
      </dgm:t>
    </dgm:pt>
    <dgm:pt modelId="{A517F997-03FC-453D-B300-55363B878C7D}" type="parTrans" cxnId="{1ED4274F-3096-44C6-BA83-BA57A1111DEB}">
      <dgm:prSet/>
      <dgm:spPr/>
      <dgm:t>
        <a:bodyPr/>
        <a:lstStyle/>
        <a:p>
          <a:endParaRPr lang="hu-HU"/>
        </a:p>
      </dgm:t>
    </dgm:pt>
    <dgm:pt modelId="{0CFB17EB-9B14-4D45-A282-17B3B4F28344}" type="sibTrans" cxnId="{1ED4274F-3096-44C6-BA83-BA57A1111DEB}">
      <dgm:prSet/>
      <dgm:spPr/>
      <dgm:t>
        <a:bodyPr/>
        <a:lstStyle/>
        <a:p>
          <a:endParaRPr lang="hu-HU"/>
        </a:p>
      </dgm:t>
    </dgm:pt>
    <dgm:pt modelId="{1A6F3F42-58C6-4086-AB29-7EABC62FFF62}" type="pres">
      <dgm:prSet presAssocID="{D9BD318C-6B2C-4587-9F43-F2105D22DD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F183FF7-12A0-4324-BC87-05C1B466CE45}" type="pres">
      <dgm:prSet presAssocID="{9A3419D5-FE94-4343-86C7-3ED2C3D51581}" presName="linNode" presStyleCnt="0"/>
      <dgm:spPr/>
    </dgm:pt>
    <dgm:pt modelId="{C9874822-3002-4777-A4F2-1D498CFF1C95}" type="pres">
      <dgm:prSet presAssocID="{9A3419D5-FE94-4343-86C7-3ED2C3D5158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ED4274F-3096-44C6-BA83-BA57A1111DEB}" srcId="{D9BD318C-6B2C-4587-9F43-F2105D22DDCC}" destId="{9A3419D5-FE94-4343-86C7-3ED2C3D51581}" srcOrd="0" destOrd="0" parTransId="{A517F997-03FC-453D-B300-55363B878C7D}" sibTransId="{0CFB17EB-9B14-4D45-A282-17B3B4F28344}"/>
    <dgm:cxn modelId="{9BFF079D-2724-4337-9A0F-6B43AFED8CC5}" type="presOf" srcId="{D9BD318C-6B2C-4587-9F43-F2105D22DDCC}" destId="{1A6F3F42-58C6-4086-AB29-7EABC62FFF62}" srcOrd="0" destOrd="0" presId="urn:microsoft.com/office/officeart/2005/8/layout/vList5"/>
    <dgm:cxn modelId="{C03A6767-826E-4431-98E9-DC3A75EDF323}" type="presOf" srcId="{9A3419D5-FE94-4343-86C7-3ED2C3D51581}" destId="{C9874822-3002-4777-A4F2-1D498CFF1C95}" srcOrd="0" destOrd="0" presId="urn:microsoft.com/office/officeart/2005/8/layout/vList5"/>
    <dgm:cxn modelId="{0F3EDB36-C039-4B6D-B4D1-12DAB93874DA}" type="presParOf" srcId="{1A6F3F42-58C6-4086-AB29-7EABC62FFF62}" destId="{AF183FF7-12A0-4324-BC87-05C1B466CE45}" srcOrd="0" destOrd="0" presId="urn:microsoft.com/office/officeart/2005/8/layout/vList5"/>
    <dgm:cxn modelId="{A7D236D0-C790-4A50-910E-20422B9D4A8E}" type="presParOf" srcId="{AF183FF7-12A0-4324-BC87-05C1B466CE45}" destId="{C9874822-3002-4777-A4F2-1D498CFF1C9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55926C8-7B40-43B4-AEAF-B25C5A9B37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0E865ED-11CD-4260-B2B9-DD1C25E40DEA}">
      <dgm:prSet custT="1"/>
      <dgm:spPr/>
      <dgm:t>
        <a:bodyPr/>
        <a:lstStyle/>
        <a:p>
          <a:pPr algn="ctr" rtl="0"/>
          <a:r>
            <a:rPr lang="hu-HU" sz="1900" dirty="0" smtClean="0"/>
            <a:t>Az </a:t>
          </a:r>
          <a:r>
            <a:rPr lang="hu-HU" sz="1900" b="1" dirty="0" smtClean="0"/>
            <a:t>SDRAM (</a:t>
          </a:r>
          <a:r>
            <a:rPr lang="hu-HU" sz="1900" b="1" dirty="0" err="1" smtClean="0"/>
            <a:t>S</a:t>
          </a:r>
          <a:r>
            <a:rPr lang="hu-HU" sz="1900" b="0" dirty="0" err="1" smtClean="0"/>
            <a:t>ynchronous</a:t>
          </a:r>
          <a:r>
            <a:rPr lang="hu-HU" sz="1900" b="0" dirty="0" smtClean="0"/>
            <a:t> </a:t>
          </a:r>
          <a:r>
            <a:rPr lang="hu-HU" sz="1900" b="1" dirty="0" smtClean="0"/>
            <a:t>DRAM)</a:t>
          </a:r>
          <a:r>
            <a:rPr lang="hu-HU" sz="1900" dirty="0" smtClean="0"/>
            <a:t> az EDORAM</a:t>
          </a:r>
          <a:r>
            <a:rPr lang="hu-HU" sz="1900" b="1" dirty="0" smtClean="0"/>
            <a:t> </a:t>
          </a:r>
          <a:r>
            <a:rPr lang="hu-HU" sz="1900" dirty="0" smtClean="0"/>
            <a:t>továbbfejlesztett változata, elvétve még napjainkban is használatos, Pentium III (800 </a:t>
          </a:r>
          <a:r>
            <a:rPr lang="hu-HU" sz="1900" dirty="0" err="1" smtClean="0"/>
            <a:t>Mhz</a:t>
          </a:r>
          <a:r>
            <a:rPr lang="hu-HU" sz="1900" dirty="0" smtClean="0"/>
            <a:t>) számítógépekig.</a:t>
          </a:r>
          <a:endParaRPr lang="hu-HU" sz="1900" dirty="0"/>
        </a:p>
      </dgm:t>
    </dgm:pt>
    <dgm:pt modelId="{BA804584-A32A-451F-A144-C5A11C9083B4}" type="parTrans" cxnId="{20B17679-5B63-4A78-A686-F8664B98E430}">
      <dgm:prSet/>
      <dgm:spPr/>
      <dgm:t>
        <a:bodyPr/>
        <a:lstStyle/>
        <a:p>
          <a:pPr algn="ctr"/>
          <a:endParaRPr lang="hu-HU" sz="1900"/>
        </a:p>
      </dgm:t>
    </dgm:pt>
    <dgm:pt modelId="{58AD9413-1E41-4ED7-8046-DF0305581F69}" type="sibTrans" cxnId="{20B17679-5B63-4A78-A686-F8664B98E430}">
      <dgm:prSet/>
      <dgm:spPr/>
      <dgm:t>
        <a:bodyPr/>
        <a:lstStyle/>
        <a:p>
          <a:pPr algn="ctr"/>
          <a:endParaRPr lang="hu-HU" sz="1900"/>
        </a:p>
      </dgm:t>
    </dgm:pt>
    <dgm:pt modelId="{A40D0684-689E-4C30-9B79-241FEEAD2BE2}">
      <dgm:prSet custT="1"/>
      <dgm:spPr/>
      <dgm:t>
        <a:bodyPr/>
        <a:lstStyle/>
        <a:p>
          <a:pPr algn="ctr" rtl="0"/>
          <a:r>
            <a:rPr lang="hu-HU" sz="1900" dirty="0" smtClean="0"/>
            <a:t>Belül több cellára van osztva, amíg az egyik töltődik addig a másikat el lehet érni (szinkron), ami számottevő sebesség növekedést hoz az eddigi típusokhoz képest.</a:t>
          </a:r>
          <a:endParaRPr lang="hu-HU" sz="1900" dirty="0"/>
        </a:p>
      </dgm:t>
    </dgm:pt>
    <dgm:pt modelId="{F9654BF3-D1F7-432D-8FD6-08E5A75AD126}" type="parTrans" cxnId="{9D3669AD-372B-4820-B7E9-AE36453A3977}">
      <dgm:prSet/>
      <dgm:spPr/>
      <dgm:t>
        <a:bodyPr/>
        <a:lstStyle/>
        <a:p>
          <a:pPr algn="ctr"/>
          <a:endParaRPr lang="hu-HU" sz="1900"/>
        </a:p>
      </dgm:t>
    </dgm:pt>
    <dgm:pt modelId="{827A3F56-E1C0-495A-862A-84D64A71E529}" type="sibTrans" cxnId="{9D3669AD-372B-4820-B7E9-AE36453A3977}">
      <dgm:prSet/>
      <dgm:spPr/>
      <dgm:t>
        <a:bodyPr/>
        <a:lstStyle/>
        <a:p>
          <a:pPr algn="ctr"/>
          <a:endParaRPr lang="hu-HU" sz="1900"/>
        </a:p>
      </dgm:t>
    </dgm:pt>
    <dgm:pt modelId="{E6CA77AB-4F1A-48C5-AE7D-7A7EE1E146B5}">
      <dgm:prSet custT="1"/>
      <dgm:spPr/>
      <dgm:t>
        <a:bodyPr/>
        <a:lstStyle/>
        <a:p>
          <a:pPr algn="ctr" rtl="0"/>
          <a:r>
            <a:rPr lang="hu-HU" sz="1900" smtClean="0"/>
            <a:t>Jellemző kapacitása: 32 MB – 1 GB</a:t>
          </a:r>
          <a:endParaRPr lang="hu-HU" sz="1900"/>
        </a:p>
      </dgm:t>
    </dgm:pt>
    <dgm:pt modelId="{61791002-7361-40E3-8238-6083903F4E68}" type="parTrans" cxnId="{57EC31C5-59F4-4A98-ADB8-5C9FEE157B96}">
      <dgm:prSet/>
      <dgm:spPr/>
      <dgm:t>
        <a:bodyPr/>
        <a:lstStyle/>
        <a:p>
          <a:pPr algn="ctr"/>
          <a:endParaRPr lang="hu-HU" sz="1900"/>
        </a:p>
      </dgm:t>
    </dgm:pt>
    <dgm:pt modelId="{3EB7900B-560A-4C46-B2CF-144D54507E3A}" type="sibTrans" cxnId="{57EC31C5-59F4-4A98-ADB8-5C9FEE157B96}">
      <dgm:prSet/>
      <dgm:spPr/>
      <dgm:t>
        <a:bodyPr/>
        <a:lstStyle/>
        <a:p>
          <a:pPr algn="ctr"/>
          <a:endParaRPr lang="hu-HU" sz="1900"/>
        </a:p>
      </dgm:t>
    </dgm:pt>
    <dgm:pt modelId="{87B746F7-98F6-473C-83E7-6312AA262727}">
      <dgm:prSet custT="1"/>
      <dgm:spPr/>
      <dgm:t>
        <a:bodyPr/>
        <a:lstStyle/>
        <a:p>
          <a:pPr algn="ctr" rtl="0"/>
          <a:r>
            <a:rPr lang="hu-HU" sz="1900" smtClean="0"/>
            <a:t>Tokozása: DIMM (Dual Inline Memory Modul)</a:t>
          </a:r>
          <a:endParaRPr lang="hu-HU" sz="1900"/>
        </a:p>
      </dgm:t>
    </dgm:pt>
    <dgm:pt modelId="{91C2D027-3EC7-47E3-AE69-6FEEB044451A}" type="parTrans" cxnId="{9DAC41C8-DB1F-406E-A398-841D825E4CDC}">
      <dgm:prSet/>
      <dgm:spPr/>
      <dgm:t>
        <a:bodyPr/>
        <a:lstStyle/>
        <a:p>
          <a:pPr algn="ctr"/>
          <a:endParaRPr lang="hu-HU" sz="1900"/>
        </a:p>
      </dgm:t>
    </dgm:pt>
    <dgm:pt modelId="{3975A575-F15D-4B8C-A6B6-F4014AB0C99F}" type="sibTrans" cxnId="{9DAC41C8-DB1F-406E-A398-841D825E4CDC}">
      <dgm:prSet/>
      <dgm:spPr/>
      <dgm:t>
        <a:bodyPr/>
        <a:lstStyle/>
        <a:p>
          <a:pPr algn="ctr"/>
          <a:endParaRPr lang="hu-HU" sz="1900"/>
        </a:p>
      </dgm:t>
    </dgm:pt>
    <dgm:pt modelId="{B1B28E7C-D619-4F74-B3A4-11B39F1E1E37}">
      <dgm:prSet custT="1"/>
      <dgm:spPr/>
      <dgm:t>
        <a:bodyPr/>
        <a:lstStyle/>
        <a:p>
          <a:pPr algn="ctr" rtl="0">
            <a:spcAft>
              <a:spcPts val="600"/>
            </a:spcAft>
          </a:pPr>
          <a:r>
            <a:rPr lang="hu-HU" sz="1900" dirty="0" smtClean="0"/>
            <a:t>168 tűs (64 bites) csatoló felület – Pentium II és Pentium III számítógépek általános memória illesztője</a:t>
          </a:r>
        </a:p>
        <a:p>
          <a:pPr algn="ctr" rtl="0">
            <a:spcAft>
              <a:spcPts val="600"/>
            </a:spcAft>
          </a:pPr>
          <a:r>
            <a:rPr lang="hu-HU" sz="1900" dirty="0" smtClean="0"/>
            <a:t>Órajele megegyezik az alaplapi órajellel (66, 100, 133 </a:t>
          </a:r>
          <a:r>
            <a:rPr lang="hu-HU" sz="1900" dirty="0" err="1" smtClean="0"/>
            <a:t>Mhz</a:t>
          </a:r>
          <a:r>
            <a:rPr lang="hu-HU" sz="1900" dirty="0" smtClean="0"/>
            <a:t>).</a:t>
          </a:r>
          <a:endParaRPr lang="hu-HU" sz="1900" dirty="0"/>
        </a:p>
      </dgm:t>
    </dgm:pt>
    <dgm:pt modelId="{A6873755-91A2-45D5-A1BC-3A4E2C357548}" type="parTrans" cxnId="{AE7A868C-DF1F-4ED5-A640-32A8878DBEFE}">
      <dgm:prSet/>
      <dgm:spPr/>
      <dgm:t>
        <a:bodyPr/>
        <a:lstStyle/>
        <a:p>
          <a:pPr algn="ctr"/>
          <a:endParaRPr lang="hu-HU" sz="1900"/>
        </a:p>
      </dgm:t>
    </dgm:pt>
    <dgm:pt modelId="{FAC55286-C363-453D-BFB3-43612838AA12}" type="sibTrans" cxnId="{AE7A868C-DF1F-4ED5-A640-32A8878DBEFE}">
      <dgm:prSet/>
      <dgm:spPr/>
      <dgm:t>
        <a:bodyPr/>
        <a:lstStyle/>
        <a:p>
          <a:pPr algn="ctr"/>
          <a:endParaRPr lang="hu-HU" sz="1900"/>
        </a:p>
      </dgm:t>
    </dgm:pt>
    <dgm:pt modelId="{B3779CF5-DBB0-4F9B-AE0C-5458C452F54A}" type="pres">
      <dgm:prSet presAssocID="{E55926C8-7B40-43B4-AEAF-B25C5A9B37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9FC89B5-563B-4A5A-818D-5B854810DED8}" type="pres">
      <dgm:prSet presAssocID="{10E865ED-11CD-4260-B2B9-DD1C25E40DE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9FC9000-74E5-4B8D-8708-E93D6CA84F9F}" type="pres">
      <dgm:prSet presAssocID="{58AD9413-1E41-4ED7-8046-DF0305581F69}" presName="spacer" presStyleCnt="0"/>
      <dgm:spPr/>
    </dgm:pt>
    <dgm:pt modelId="{E7A6938C-F22B-4BF2-AEBA-E7401D52BA4E}" type="pres">
      <dgm:prSet presAssocID="{A40D0684-689E-4C30-9B79-241FEEAD2BE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ADA30AE-4304-4F42-AC14-6AF1A4356A83}" type="pres">
      <dgm:prSet presAssocID="{827A3F56-E1C0-495A-862A-84D64A71E529}" presName="spacer" presStyleCnt="0"/>
      <dgm:spPr/>
    </dgm:pt>
    <dgm:pt modelId="{FBFCFA09-376C-417A-A86E-57F1B4C8066C}" type="pres">
      <dgm:prSet presAssocID="{E6CA77AB-4F1A-48C5-AE7D-7A7EE1E146B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10434A4-1EEB-4D43-A516-D1956D92AD70}" type="pres">
      <dgm:prSet presAssocID="{3EB7900B-560A-4C46-B2CF-144D54507E3A}" presName="spacer" presStyleCnt="0"/>
      <dgm:spPr/>
    </dgm:pt>
    <dgm:pt modelId="{816D197A-5F47-44DE-A437-EF87D563A2FC}" type="pres">
      <dgm:prSet presAssocID="{87B746F7-98F6-473C-83E7-6312AA26272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7F855E6-1CFE-488A-8D1B-57C09CAAF171}" type="pres">
      <dgm:prSet presAssocID="{3975A575-F15D-4B8C-A6B6-F4014AB0C99F}" presName="spacer" presStyleCnt="0"/>
      <dgm:spPr/>
    </dgm:pt>
    <dgm:pt modelId="{6CF7E8CF-8970-4909-9E59-39BF674EDC82}" type="pres">
      <dgm:prSet presAssocID="{B1B28E7C-D619-4F74-B3A4-11B39F1E1E3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E7A868C-DF1F-4ED5-A640-32A8878DBEFE}" srcId="{E55926C8-7B40-43B4-AEAF-B25C5A9B371F}" destId="{B1B28E7C-D619-4F74-B3A4-11B39F1E1E37}" srcOrd="4" destOrd="0" parTransId="{A6873755-91A2-45D5-A1BC-3A4E2C357548}" sibTransId="{FAC55286-C363-453D-BFB3-43612838AA12}"/>
    <dgm:cxn modelId="{51D928F9-3275-4A07-9302-9EC5D98E1513}" type="presOf" srcId="{B1B28E7C-D619-4F74-B3A4-11B39F1E1E37}" destId="{6CF7E8CF-8970-4909-9E59-39BF674EDC82}" srcOrd="0" destOrd="0" presId="urn:microsoft.com/office/officeart/2005/8/layout/vList2"/>
    <dgm:cxn modelId="{57EC31C5-59F4-4A98-ADB8-5C9FEE157B96}" srcId="{E55926C8-7B40-43B4-AEAF-B25C5A9B371F}" destId="{E6CA77AB-4F1A-48C5-AE7D-7A7EE1E146B5}" srcOrd="2" destOrd="0" parTransId="{61791002-7361-40E3-8238-6083903F4E68}" sibTransId="{3EB7900B-560A-4C46-B2CF-144D54507E3A}"/>
    <dgm:cxn modelId="{9DAC41C8-DB1F-406E-A398-841D825E4CDC}" srcId="{E55926C8-7B40-43B4-AEAF-B25C5A9B371F}" destId="{87B746F7-98F6-473C-83E7-6312AA262727}" srcOrd="3" destOrd="0" parTransId="{91C2D027-3EC7-47E3-AE69-6FEEB044451A}" sibTransId="{3975A575-F15D-4B8C-A6B6-F4014AB0C99F}"/>
    <dgm:cxn modelId="{E8F4A953-B8A6-4599-BB00-995996B7F615}" type="presOf" srcId="{E6CA77AB-4F1A-48C5-AE7D-7A7EE1E146B5}" destId="{FBFCFA09-376C-417A-A86E-57F1B4C8066C}" srcOrd="0" destOrd="0" presId="urn:microsoft.com/office/officeart/2005/8/layout/vList2"/>
    <dgm:cxn modelId="{CA3A12CB-B852-4B0E-8283-94CA64DF33D9}" type="presOf" srcId="{10E865ED-11CD-4260-B2B9-DD1C25E40DEA}" destId="{79FC89B5-563B-4A5A-818D-5B854810DED8}" srcOrd="0" destOrd="0" presId="urn:microsoft.com/office/officeart/2005/8/layout/vList2"/>
    <dgm:cxn modelId="{7DEFBB6A-7BC0-4451-BBA9-ABC6E4599F86}" type="presOf" srcId="{A40D0684-689E-4C30-9B79-241FEEAD2BE2}" destId="{E7A6938C-F22B-4BF2-AEBA-E7401D52BA4E}" srcOrd="0" destOrd="0" presId="urn:microsoft.com/office/officeart/2005/8/layout/vList2"/>
    <dgm:cxn modelId="{F7B0B017-1D47-4C7D-B878-4226B9D1758D}" type="presOf" srcId="{87B746F7-98F6-473C-83E7-6312AA262727}" destId="{816D197A-5F47-44DE-A437-EF87D563A2FC}" srcOrd="0" destOrd="0" presId="urn:microsoft.com/office/officeart/2005/8/layout/vList2"/>
    <dgm:cxn modelId="{5CCC9E8C-AD91-4AF5-B15A-5D7A67273D43}" type="presOf" srcId="{E55926C8-7B40-43B4-AEAF-B25C5A9B371F}" destId="{B3779CF5-DBB0-4F9B-AE0C-5458C452F54A}" srcOrd="0" destOrd="0" presId="urn:microsoft.com/office/officeart/2005/8/layout/vList2"/>
    <dgm:cxn modelId="{20B17679-5B63-4A78-A686-F8664B98E430}" srcId="{E55926C8-7B40-43B4-AEAF-B25C5A9B371F}" destId="{10E865ED-11CD-4260-B2B9-DD1C25E40DEA}" srcOrd="0" destOrd="0" parTransId="{BA804584-A32A-451F-A144-C5A11C9083B4}" sibTransId="{58AD9413-1E41-4ED7-8046-DF0305581F69}"/>
    <dgm:cxn modelId="{9D3669AD-372B-4820-B7E9-AE36453A3977}" srcId="{E55926C8-7B40-43B4-AEAF-B25C5A9B371F}" destId="{A40D0684-689E-4C30-9B79-241FEEAD2BE2}" srcOrd="1" destOrd="0" parTransId="{F9654BF3-D1F7-432D-8FD6-08E5A75AD126}" sibTransId="{827A3F56-E1C0-495A-862A-84D64A71E529}"/>
    <dgm:cxn modelId="{5F748166-988E-4B43-A65C-6FC31FF3A36E}" type="presParOf" srcId="{B3779CF5-DBB0-4F9B-AE0C-5458C452F54A}" destId="{79FC89B5-563B-4A5A-818D-5B854810DED8}" srcOrd="0" destOrd="0" presId="urn:microsoft.com/office/officeart/2005/8/layout/vList2"/>
    <dgm:cxn modelId="{3F42CFD4-9F39-4AF5-A195-41C52FEDB382}" type="presParOf" srcId="{B3779CF5-DBB0-4F9B-AE0C-5458C452F54A}" destId="{09FC9000-74E5-4B8D-8708-E93D6CA84F9F}" srcOrd="1" destOrd="0" presId="urn:microsoft.com/office/officeart/2005/8/layout/vList2"/>
    <dgm:cxn modelId="{95BF595A-86EA-47E4-B708-8D7D7822E13B}" type="presParOf" srcId="{B3779CF5-DBB0-4F9B-AE0C-5458C452F54A}" destId="{E7A6938C-F22B-4BF2-AEBA-E7401D52BA4E}" srcOrd="2" destOrd="0" presId="urn:microsoft.com/office/officeart/2005/8/layout/vList2"/>
    <dgm:cxn modelId="{3E3E74AA-24C7-40FB-9E2F-08E524C5A98B}" type="presParOf" srcId="{B3779CF5-DBB0-4F9B-AE0C-5458C452F54A}" destId="{1ADA30AE-4304-4F42-AC14-6AF1A4356A83}" srcOrd="3" destOrd="0" presId="urn:microsoft.com/office/officeart/2005/8/layout/vList2"/>
    <dgm:cxn modelId="{458AF450-3DF2-4661-8657-2649184A8322}" type="presParOf" srcId="{B3779CF5-DBB0-4F9B-AE0C-5458C452F54A}" destId="{FBFCFA09-376C-417A-A86E-57F1B4C8066C}" srcOrd="4" destOrd="0" presId="urn:microsoft.com/office/officeart/2005/8/layout/vList2"/>
    <dgm:cxn modelId="{212FC87C-31F7-4B8D-9332-9494ACB551BB}" type="presParOf" srcId="{B3779CF5-DBB0-4F9B-AE0C-5458C452F54A}" destId="{310434A4-1EEB-4D43-A516-D1956D92AD70}" srcOrd="5" destOrd="0" presId="urn:microsoft.com/office/officeart/2005/8/layout/vList2"/>
    <dgm:cxn modelId="{A2967EF4-4642-4954-9181-709EE9C5BE6B}" type="presParOf" srcId="{B3779CF5-DBB0-4F9B-AE0C-5458C452F54A}" destId="{816D197A-5F47-44DE-A437-EF87D563A2FC}" srcOrd="6" destOrd="0" presId="urn:microsoft.com/office/officeart/2005/8/layout/vList2"/>
    <dgm:cxn modelId="{74BB0F85-B0E5-4070-8E83-25ADC0D00C05}" type="presParOf" srcId="{B3779CF5-DBB0-4F9B-AE0C-5458C452F54A}" destId="{E7F855E6-1CFE-488A-8D1B-57C09CAAF171}" srcOrd="7" destOrd="0" presId="urn:microsoft.com/office/officeart/2005/8/layout/vList2"/>
    <dgm:cxn modelId="{11B9ABEE-B889-4EBD-8C19-DAC968489B8A}" type="presParOf" srcId="{B3779CF5-DBB0-4F9B-AE0C-5458C452F54A}" destId="{6CF7E8CF-8970-4909-9E59-39BF674EDC8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FA9C3FB-EF23-4B52-BF14-49BEB0AC942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931058AB-BD1C-4065-8C27-6FA55CE7D437}">
      <dgm:prSet custT="1"/>
      <dgm:spPr/>
      <dgm:t>
        <a:bodyPr/>
        <a:lstStyle/>
        <a:p>
          <a:pPr rtl="0"/>
          <a:r>
            <a:rPr lang="hu-HU" sz="3400" dirty="0" smtClean="0"/>
            <a:t>DDR</a:t>
          </a:r>
          <a:r>
            <a:rPr lang="hu-HU" sz="3900" dirty="0" smtClean="0"/>
            <a:t> </a:t>
          </a:r>
          <a:r>
            <a:rPr lang="hu-HU" sz="3400" dirty="0" smtClean="0"/>
            <a:t>SDRAM</a:t>
          </a:r>
          <a:endParaRPr lang="hu-HU" sz="3400" dirty="0"/>
        </a:p>
      </dgm:t>
    </dgm:pt>
    <dgm:pt modelId="{F574FC82-C6B5-4ECF-BFB2-7845D6EEDAA1}" type="parTrans" cxnId="{361BEEF1-D3B7-4E7A-BA55-3ADCEB44C9D3}">
      <dgm:prSet/>
      <dgm:spPr/>
      <dgm:t>
        <a:bodyPr/>
        <a:lstStyle/>
        <a:p>
          <a:endParaRPr lang="hu-HU"/>
        </a:p>
      </dgm:t>
    </dgm:pt>
    <dgm:pt modelId="{DC419D1B-2EA7-41F0-A658-D7990238C895}" type="sibTrans" cxnId="{361BEEF1-D3B7-4E7A-BA55-3ADCEB44C9D3}">
      <dgm:prSet/>
      <dgm:spPr/>
      <dgm:t>
        <a:bodyPr/>
        <a:lstStyle/>
        <a:p>
          <a:endParaRPr lang="hu-HU"/>
        </a:p>
      </dgm:t>
    </dgm:pt>
    <dgm:pt modelId="{F5A5289F-F2E9-43D6-9837-26E2627989F6}" type="pres">
      <dgm:prSet presAssocID="{4FA9C3FB-EF23-4B52-BF14-49BEB0AC94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CAF0D67-8B78-494C-843A-C4EF07DDAF6E}" type="pres">
      <dgm:prSet presAssocID="{931058AB-BD1C-4065-8C27-6FA55CE7D437}" presName="linNode" presStyleCnt="0"/>
      <dgm:spPr/>
    </dgm:pt>
    <dgm:pt modelId="{F9112FA9-6CFA-40BF-981E-995BEFC8309E}" type="pres">
      <dgm:prSet presAssocID="{931058AB-BD1C-4065-8C27-6FA55CE7D43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601B8D9-F633-40D0-A165-28257AF61722}" type="presOf" srcId="{4FA9C3FB-EF23-4B52-BF14-49BEB0AC942D}" destId="{F5A5289F-F2E9-43D6-9837-26E2627989F6}" srcOrd="0" destOrd="0" presId="urn:microsoft.com/office/officeart/2005/8/layout/vList5"/>
    <dgm:cxn modelId="{8D2DC799-FBE0-4478-BC3C-1886248763D4}" type="presOf" srcId="{931058AB-BD1C-4065-8C27-6FA55CE7D437}" destId="{F9112FA9-6CFA-40BF-981E-995BEFC8309E}" srcOrd="0" destOrd="0" presId="urn:microsoft.com/office/officeart/2005/8/layout/vList5"/>
    <dgm:cxn modelId="{361BEEF1-D3B7-4E7A-BA55-3ADCEB44C9D3}" srcId="{4FA9C3FB-EF23-4B52-BF14-49BEB0AC942D}" destId="{931058AB-BD1C-4065-8C27-6FA55CE7D437}" srcOrd="0" destOrd="0" parTransId="{F574FC82-C6B5-4ECF-BFB2-7845D6EEDAA1}" sibTransId="{DC419D1B-2EA7-41F0-A658-D7990238C895}"/>
    <dgm:cxn modelId="{F14A8C4C-D213-4849-B278-B9AB04984B76}" type="presParOf" srcId="{F5A5289F-F2E9-43D6-9837-26E2627989F6}" destId="{FCAF0D67-8B78-494C-843A-C4EF07DDAF6E}" srcOrd="0" destOrd="0" presId="urn:microsoft.com/office/officeart/2005/8/layout/vList5"/>
    <dgm:cxn modelId="{95E66D77-4D50-4E84-B1DF-EEAE9C45273E}" type="presParOf" srcId="{FCAF0D67-8B78-494C-843A-C4EF07DDAF6E}" destId="{F9112FA9-6CFA-40BF-981E-995BEFC8309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84D5F0C9-70AD-4084-9C89-F810451B626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C4D9A91-CDC0-46E8-B1FA-B466CA36E393}">
      <dgm:prSet custT="1"/>
      <dgm:spPr/>
      <dgm:t>
        <a:bodyPr/>
        <a:lstStyle/>
        <a:p>
          <a:pPr algn="ctr" rtl="0"/>
          <a:r>
            <a:rPr lang="hu-HU" sz="2000" dirty="0" smtClean="0"/>
            <a:t>Az SDRAM továbbfejlesztése a </a:t>
          </a:r>
          <a:r>
            <a:rPr lang="hu-HU" sz="2000" b="1" dirty="0" smtClean="0"/>
            <a:t>DDR-SDRAM (</a:t>
          </a:r>
          <a:r>
            <a:rPr lang="hu-HU" sz="2000" b="1" dirty="0" err="1" smtClean="0"/>
            <a:t>D</a:t>
          </a:r>
          <a:r>
            <a:rPr lang="hu-HU" sz="2000" b="0" dirty="0" err="1" smtClean="0"/>
            <a:t>ouble</a:t>
          </a:r>
          <a:r>
            <a:rPr lang="hu-HU" sz="2000" b="0" dirty="0" smtClean="0"/>
            <a:t> </a:t>
          </a:r>
          <a:r>
            <a:rPr lang="hu-HU" sz="2000" b="1" dirty="0" smtClean="0"/>
            <a:t>D</a:t>
          </a:r>
          <a:r>
            <a:rPr lang="hu-HU" sz="2000" b="0" dirty="0" smtClean="0"/>
            <a:t>ata </a:t>
          </a:r>
          <a:r>
            <a:rPr lang="hu-HU" sz="2000" b="1" dirty="0" err="1" smtClean="0"/>
            <a:t>R</a:t>
          </a:r>
          <a:r>
            <a:rPr lang="hu-HU" sz="2000" b="0" dirty="0" err="1" smtClean="0"/>
            <a:t>ate</a:t>
          </a:r>
          <a:r>
            <a:rPr lang="hu-HU" sz="2000" b="0" dirty="0" smtClean="0"/>
            <a:t> </a:t>
          </a:r>
          <a:r>
            <a:rPr lang="hu-HU" sz="2000" b="1" dirty="0" smtClean="0"/>
            <a:t>SDRAM)</a:t>
          </a:r>
          <a:r>
            <a:rPr lang="hu-HU" sz="2000" b="0" dirty="0" smtClean="0"/>
            <a:t>.</a:t>
          </a:r>
          <a:endParaRPr lang="hu-HU" sz="2000" b="0" dirty="0"/>
        </a:p>
      </dgm:t>
    </dgm:pt>
    <dgm:pt modelId="{145A90DB-08CA-4F7C-A626-0B3A15504F56}" type="parTrans" cxnId="{3A3F9D30-6E11-4B36-BEF3-8942BD4045DC}">
      <dgm:prSet/>
      <dgm:spPr/>
      <dgm:t>
        <a:bodyPr/>
        <a:lstStyle/>
        <a:p>
          <a:endParaRPr lang="hu-HU" sz="2000"/>
        </a:p>
      </dgm:t>
    </dgm:pt>
    <dgm:pt modelId="{8690D598-3046-4867-ADF9-1DA60BC5B13C}" type="sibTrans" cxnId="{3A3F9D30-6E11-4B36-BEF3-8942BD4045DC}">
      <dgm:prSet/>
      <dgm:spPr/>
      <dgm:t>
        <a:bodyPr/>
        <a:lstStyle/>
        <a:p>
          <a:endParaRPr lang="hu-HU" sz="2000"/>
        </a:p>
      </dgm:t>
    </dgm:pt>
    <dgm:pt modelId="{06BC4361-5051-4E4D-90DA-593310E07534}">
      <dgm:prSet custT="1"/>
      <dgm:spPr/>
      <dgm:t>
        <a:bodyPr/>
        <a:lstStyle/>
        <a:p>
          <a:pPr algn="ctr" rtl="0"/>
          <a:r>
            <a:rPr lang="hu-HU" sz="2000" dirty="0" smtClean="0"/>
            <a:t>Az </a:t>
          </a:r>
          <a:r>
            <a:rPr lang="hu-HU" sz="2000" dirty="0" err="1" smtClean="0"/>
            <a:t>SDRAM-hoz</a:t>
          </a:r>
          <a:r>
            <a:rPr lang="hu-HU" sz="2000" dirty="0" smtClean="0"/>
            <a:t> képest dupla sebességű adatátvitelt biztosít.</a:t>
          </a:r>
          <a:endParaRPr lang="hu-HU" sz="2000" dirty="0"/>
        </a:p>
      </dgm:t>
    </dgm:pt>
    <dgm:pt modelId="{1E7627F7-E10F-4150-8013-252D329BC8B7}" type="parTrans" cxnId="{4BE6C2D7-4F39-4456-ADDC-0185523E2507}">
      <dgm:prSet/>
      <dgm:spPr/>
      <dgm:t>
        <a:bodyPr/>
        <a:lstStyle/>
        <a:p>
          <a:endParaRPr lang="hu-HU" sz="2000"/>
        </a:p>
      </dgm:t>
    </dgm:pt>
    <dgm:pt modelId="{3A5FABBD-61CA-44D3-8AA6-6A127C3B1C6E}" type="sibTrans" cxnId="{4BE6C2D7-4F39-4456-ADDC-0185523E2507}">
      <dgm:prSet/>
      <dgm:spPr/>
      <dgm:t>
        <a:bodyPr/>
        <a:lstStyle/>
        <a:p>
          <a:endParaRPr lang="hu-HU" sz="2000"/>
        </a:p>
      </dgm:t>
    </dgm:pt>
    <dgm:pt modelId="{92EC41FC-8B8D-4541-A3D6-8D7FB749B2BE}">
      <dgm:prSet custT="1"/>
      <dgm:spPr/>
      <dgm:t>
        <a:bodyPr/>
        <a:lstStyle/>
        <a:p>
          <a:pPr algn="ctr" rtl="0"/>
          <a:r>
            <a:rPr lang="hu-HU" sz="2000" dirty="0" smtClean="0"/>
            <a:t>Kisebb energia felvétele miatt különösen alkalmas hordozható számítógépekben való használatra.</a:t>
          </a:r>
          <a:endParaRPr lang="hu-HU" sz="2000" dirty="0"/>
        </a:p>
      </dgm:t>
    </dgm:pt>
    <dgm:pt modelId="{CE56FA18-D091-4761-992E-8387E75649A6}" type="parTrans" cxnId="{B1939F62-653F-4166-8F13-8B470FA4582A}">
      <dgm:prSet/>
      <dgm:spPr/>
      <dgm:t>
        <a:bodyPr/>
        <a:lstStyle/>
        <a:p>
          <a:endParaRPr lang="hu-HU" sz="2000"/>
        </a:p>
      </dgm:t>
    </dgm:pt>
    <dgm:pt modelId="{648961D8-BCD7-4F4A-9779-BA44B765A6A3}" type="sibTrans" cxnId="{B1939F62-653F-4166-8F13-8B470FA4582A}">
      <dgm:prSet/>
      <dgm:spPr/>
      <dgm:t>
        <a:bodyPr/>
        <a:lstStyle/>
        <a:p>
          <a:endParaRPr lang="hu-HU" sz="2000"/>
        </a:p>
      </dgm:t>
    </dgm:pt>
    <dgm:pt modelId="{37A62DC4-79E5-49B4-99CB-08A210F8B988}">
      <dgm:prSet custT="1"/>
      <dgm:spPr/>
      <dgm:t>
        <a:bodyPr/>
        <a:lstStyle/>
        <a:p>
          <a:pPr algn="ctr" rtl="0"/>
          <a:r>
            <a:rPr lang="hu-HU" sz="2000" dirty="0" smtClean="0"/>
            <a:t>Jellemző kapacitása: 128 MB –  2GB</a:t>
          </a:r>
          <a:endParaRPr lang="hu-HU" sz="2000" dirty="0"/>
        </a:p>
      </dgm:t>
    </dgm:pt>
    <dgm:pt modelId="{F4E0AD23-0ED0-44C1-9232-0103FC7F9D71}" type="parTrans" cxnId="{01277C99-E1D0-40B9-865F-A3BEA1014B54}">
      <dgm:prSet/>
      <dgm:spPr/>
      <dgm:t>
        <a:bodyPr/>
        <a:lstStyle/>
        <a:p>
          <a:endParaRPr lang="hu-HU" sz="2000"/>
        </a:p>
      </dgm:t>
    </dgm:pt>
    <dgm:pt modelId="{B2585798-C65B-4F3C-BC71-2DA815AD643E}" type="sibTrans" cxnId="{01277C99-E1D0-40B9-865F-A3BEA1014B54}">
      <dgm:prSet/>
      <dgm:spPr/>
      <dgm:t>
        <a:bodyPr/>
        <a:lstStyle/>
        <a:p>
          <a:endParaRPr lang="hu-HU" sz="2000"/>
        </a:p>
      </dgm:t>
    </dgm:pt>
    <dgm:pt modelId="{74DF0D46-86A2-4BAB-8F95-6D581CB044EB}">
      <dgm:prSet custT="1"/>
      <dgm:spPr/>
      <dgm:t>
        <a:bodyPr/>
        <a:lstStyle/>
        <a:p>
          <a:pPr algn="ctr" rtl="0"/>
          <a:r>
            <a:rPr lang="hu-HU" sz="2000" dirty="0" smtClean="0"/>
            <a:t>Tokozása: DIMM (</a:t>
          </a:r>
          <a:r>
            <a:rPr lang="hu-HU" sz="2000" dirty="0" err="1" smtClean="0"/>
            <a:t>Dual</a:t>
          </a:r>
          <a:r>
            <a:rPr lang="hu-HU" sz="2000" dirty="0" smtClean="0"/>
            <a:t> </a:t>
          </a:r>
          <a:r>
            <a:rPr lang="hu-HU" sz="2000" dirty="0" err="1" smtClean="0"/>
            <a:t>Inline</a:t>
          </a:r>
          <a:r>
            <a:rPr lang="hu-HU" sz="2000" dirty="0" smtClean="0"/>
            <a:t> </a:t>
          </a:r>
          <a:r>
            <a:rPr lang="hu-HU" sz="2000" dirty="0" err="1" smtClean="0"/>
            <a:t>Memory</a:t>
          </a:r>
          <a:r>
            <a:rPr lang="hu-HU" sz="2000" dirty="0" smtClean="0"/>
            <a:t> </a:t>
          </a:r>
          <a:r>
            <a:rPr lang="hu-HU" sz="2000" dirty="0" err="1" smtClean="0"/>
            <a:t>Module</a:t>
          </a:r>
          <a:r>
            <a:rPr lang="hu-HU" sz="2000" dirty="0" smtClean="0"/>
            <a:t>)</a:t>
          </a:r>
          <a:endParaRPr lang="hu-HU" sz="2000" dirty="0"/>
        </a:p>
      </dgm:t>
    </dgm:pt>
    <dgm:pt modelId="{D7351BFE-0E59-4E1B-9832-927153868A7A}" type="parTrans" cxnId="{1960F92E-9F94-418B-866F-7A1A5A69713E}">
      <dgm:prSet/>
      <dgm:spPr/>
      <dgm:t>
        <a:bodyPr/>
        <a:lstStyle/>
        <a:p>
          <a:endParaRPr lang="hu-HU" sz="2000"/>
        </a:p>
      </dgm:t>
    </dgm:pt>
    <dgm:pt modelId="{E80949E6-F2D0-4C24-87B6-AF5B1C6C3497}" type="sibTrans" cxnId="{1960F92E-9F94-418B-866F-7A1A5A69713E}">
      <dgm:prSet/>
      <dgm:spPr/>
      <dgm:t>
        <a:bodyPr/>
        <a:lstStyle/>
        <a:p>
          <a:endParaRPr lang="hu-HU" sz="2000"/>
        </a:p>
      </dgm:t>
    </dgm:pt>
    <dgm:pt modelId="{A78C5A72-A907-40D2-B9F5-5C54534BD05B}">
      <dgm:prSet custT="1"/>
      <dgm:spPr/>
      <dgm:t>
        <a:bodyPr/>
        <a:lstStyle/>
        <a:p>
          <a:pPr algn="ctr" rtl="0"/>
          <a:r>
            <a:rPr lang="hu-HU" sz="2000" dirty="0" smtClean="0"/>
            <a:t>184 és 240 tűs (DDR2, DDR3 esetében), 64 és 128 bites (</a:t>
          </a:r>
          <a:r>
            <a:rPr lang="hu-HU" sz="2000" dirty="0" err="1" smtClean="0"/>
            <a:t>dual</a:t>
          </a:r>
          <a:r>
            <a:rPr lang="hu-HU" sz="2000" dirty="0" smtClean="0"/>
            <a:t>) csatoló felület</a:t>
          </a:r>
          <a:endParaRPr lang="hu-HU" sz="2000" dirty="0"/>
        </a:p>
      </dgm:t>
    </dgm:pt>
    <dgm:pt modelId="{75109481-74C1-436A-B146-3FA9FE30B99C}" type="parTrans" cxnId="{999BF389-AC54-4F73-AB96-5738AEC5CC1C}">
      <dgm:prSet/>
      <dgm:spPr/>
      <dgm:t>
        <a:bodyPr/>
        <a:lstStyle/>
        <a:p>
          <a:endParaRPr lang="hu-HU" sz="2000"/>
        </a:p>
      </dgm:t>
    </dgm:pt>
    <dgm:pt modelId="{18253C8F-C3F1-473B-AF00-78965DA42B49}" type="sibTrans" cxnId="{999BF389-AC54-4F73-AB96-5738AEC5CC1C}">
      <dgm:prSet/>
      <dgm:spPr/>
      <dgm:t>
        <a:bodyPr/>
        <a:lstStyle/>
        <a:p>
          <a:endParaRPr lang="hu-HU" sz="2000"/>
        </a:p>
      </dgm:t>
    </dgm:pt>
    <dgm:pt modelId="{00EF56D9-F70F-4C84-8DD3-635D4768448C}">
      <dgm:prSet custT="1"/>
      <dgm:spPr/>
      <dgm:t>
        <a:bodyPr/>
        <a:lstStyle/>
        <a:p>
          <a:pPr algn="ctr" rtl="0"/>
          <a:r>
            <a:rPr lang="hu-HU" sz="2000" dirty="0" smtClean="0"/>
            <a:t>Változatait a táblázat szemlélteti:</a:t>
          </a:r>
          <a:endParaRPr lang="hu-HU" sz="2000" dirty="0"/>
        </a:p>
      </dgm:t>
    </dgm:pt>
    <dgm:pt modelId="{773A3710-AC45-49DE-868A-EC13781DCE08}" type="parTrans" cxnId="{A068784F-F40D-4EB9-B854-9DEC88D1739D}">
      <dgm:prSet/>
      <dgm:spPr/>
      <dgm:t>
        <a:bodyPr/>
        <a:lstStyle/>
        <a:p>
          <a:endParaRPr lang="hu-HU" sz="2000"/>
        </a:p>
      </dgm:t>
    </dgm:pt>
    <dgm:pt modelId="{AE93852C-2C12-4AE8-BFED-DBBF5F657253}" type="sibTrans" cxnId="{A068784F-F40D-4EB9-B854-9DEC88D1739D}">
      <dgm:prSet/>
      <dgm:spPr/>
      <dgm:t>
        <a:bodyPr/>
        <a:lstStyle/>
        <a:p>
          <a:endParaRPr lang="hu-HU" sz="2000"/>
        </a:p>
      </dgm:t>
    </dgm:pt>
    <dgm:pt modelId="{EC572E03-AAE4-463A-AE0B-8A24330AA167}" type="pres">
      <dgm:prSet presAssocID="{84D5F0C9-70AD-4084-9C89-F810451B626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34B1784E-754E-4544-940E-97F1FCECAF67}" type="pres">
      <dgm:prSet presAssocID="{0C4D9A91-CDC0-46E8-B1FA-B466CA36E393}" presName="thickLine" presStyleLbl="alignNode1" presStyleIdx="0" presStyleCnt="7"/>
      <dgm:spPr/>
    </dgm:pt>
    <dgm:pt modelId="{220258B2-FAB6-40A5-B080-B7BBDA7DCAFC}" type="pres">
      <dgm:prSet presAssocID="{0C4D9A91-CDC0-46E8-B1FA-B466CA36E393}" presName="horz1" presStyleCnt="0"/>
      <dgm:spPr/>
    </dgm:pt>
    <dgm:pt modelId="{43564B0A-7CAE-40A7-AEC6-8FAB8ED37DD0}" type="pres">
      <dgm:prSet presAssocID="{0C4D9A91-CDC0-46E8-B1FA-B466CA36E393}" presName="tx1" presStyleLbl="revTx" presStyleIdx="0" presStyleCnt="7"/>
      <dgm:spPr/>
      <dgm:t>
        <a:bodyPr/>
        <a:lstStyle/>
        <a:p>
          <a:endParaRPr lang="hu-HU"/>
        </a:p>
      </dgm:t>
    </dgm:pt>
    <dgm:pt modelId="{525CCC5A-E364-4BD3-AD3F-05AF6B94FCD6}" type="pres">
      <dgm:prSet presAssocID="{0C4D9A91-CDC0-46E8-B1FA-B466CA36E393}" presName="vert1" presStyleCnt="0"/>
      <dgm:spPr/>
    </dgm:pt>
    <dgm:pt modelId="{1ADD01BC-48A7-429E-8380-25936DE2C671}" type="pres">
      <dgm:prSet presAssocID="{06BC4361-5051-4E4D-90DA-593310E07534}" presName="thickLine" presStyleLbl="alignNode1" presStyleIdx="1" presStyleCnt="7"/>
      <dgm:spPr/>
    </dgm:pt>
    <dgm:pt modelId="{E2976830-C671-45BA-B94D-1797EA45F5F3}" type="pres">
      <dgm:prSet presAssocID="{06BC4361-5051-4E4D-90DA-593310E07534}" presName="horz1" presStyleCnt="0"/>
      <dgm:spPr/>
    </dgm:pt>
    <dgm:pt modelId="{E82CEB2D-422C-494C-9820-6C9C696EAE9E}" type="pres">
      <dgm:prSet presAssocID="{06BC4361-5051-4E4D-90DA-593310E07534}" presName="tx1" presStyleLbl="revTx" presStyleIdx="1" presStyleCnt="7"/>
      <dgm:spPr/>
      <dgm:t>
        <a:bodyPr/>
        <a:lstStyle/>
        <a:p>
          <a:endParaRPr lang="hu-HU"/>
        </a:p>
      </dgm:t>
    </dgm:pt>
    <dgm:pt modelId="{668B9A25-D4F8-4BB5-B982-C772590FF7C0}" type="pres">
      <dgm:prSet presAssocID="{06BC4361-5051-4E4D-90DA-593310E07534}" presName="vert1" presStyleCnt="0"/>
      <dgm:spPr/>
    </dgm:pt>
    <dgm:pt modelId="{D6DFBCFA-B0EE-4F9F-A9C2-16E7B3231B90}" type="pres">
      <dgm:prSet presAssocID="{92EC41FC-8B8D-4541-A3D6-8D7FB749B2BE}" presName="thickLine" presStyleLbl="alignNode1" presStyleIdx="2" presStyleCnt="7"/>
      <dgm:spPr/>
    </dgm:pt>
    <dgm:pt modelId="{EC8593CD-3421-49AC-A72B-A5A9A5BFD7A4}" type="pres">
      <dgm:prSet presAssocID="{92EC41FC-8B8D-4541-A3D6-8D7FB749B2BE}" presName="horz1" presStyleCnt="0"/>
      <dgm:spPr/>
    </dgm:pt>
    <dgm:pt modelId="{4984DAB8-9E7E-4F52-A749-452486F97617}" type="pres">
      <dgm:prSet presAssocID="{92EC41FC-8B8D-4541-A3D6-8D7FB749B2BE}" presName="tx1" presStyleLbl="revTx" presStyleIdx="2" presStyleCnt="7" custScaleX="99692" custScaleY="181008"/>
      <dgm:spPr/>
      <dgm:t>
        <a:bodyPr/>
        <a:lstStyle/>
        <a:p>
          <a:endParaRPr lang="hu-HU"/>
        </a:p>
      </dgm:t>
    </dgm:pt>
    <dgm:pt modelId="{DAFCCA43-DA33-43E8-9E0F-AA7D27E75CD0}" type="pres">
      <dgm:prSet presAssocID="{92EC41FC-8B8D-4541-A3D6-8D7FB749B2BE}" presName="vert1" presStyleCnt="0"/>
      <dgm:spPr/>
    </dgm:pt>
    <dgm:pt modelId="{16F786B0-578A-4058-839E-2CDF42BB429B}" type="pres">
      <dgm:prSet presAssocID="{37A62DC4-79E5-49B4-99CB-08A210F8B988}" presName="thickLine" presStyleLbl="alignNode1" presStyleIdx="3" presStyleCnt="7"/>
      <dgm:spPr/>
    </dgm:pt>
    <dgm:pt modelId="{8F95A6B0-537C-4337-999C-85AEA79D2DA4}" type="pres">
      <dgm:prSet presAssocID="{37A62DC4-79E5-49B4-99CB-08A210F8B988}" presName="horz1" presStyleCnt="0"/>
      <dgm:spPr/>
    </dgm:pt>
    <dgm:pt modelId="{8D661D07-8BD7-4E25-AC3C-7CC926E5E134}" type="pres">
      <dgm:prSet presAssocID="{37A62DC4-79E5-49B4-99CB-08A210F8B988}" presName="tx1" presStyleLbl="revTx" presStyleIdx="3" presStyleCnt="7"/>
      <dgm:spPr/>
      <dgm:t>
        <a:bodyPr/>
        <a:lstStyle/>
        <a:p>
          <a:endParaRPr lang="hu-HU"/>
        </a:p>
      </dgm:t>
    </dgm:pt>
    <dgm:pt modelId="{1FD04E5D-6959-4DE5-9171-5B7A11FCE2DC}" type="pres">
      <dgm:prSet presAssocID="{37A62DC4-79E5-49B4-99CB-08A210F8B988}" presName="vert1" presStyleCnt="0"/>
      <dgm:spPr/>
    </dgm:pt>
    <dgm:pt modelId="{28F3B0D3-E4BC-4BC0-9CF0-9686E5C1FD8E}" type="pres">
      <dgm:prSet presAssocID="{74DF0D46-86A2-4BAB-8F95-6D581CB044EB}" presName="thickLine" presStyleLbl="alignNode1" presStyleIdx="4" presStyleCnt="7"/>
      <dgm:spPr/>
    </dgm:pt>
    <dgm:pt modelId="{597084A6-ECD0-4923-8A19-499F31ED4D8B}" type="pres">
      <dgm:prSet presAssocID="{74DF0D46-86A2-4BAB-8F95-6D581CB044EB}" presName="horz1" presStyleCnt="0"/>
      <dgm:spPr/>
    </dgm:pt>
    <dgm:pt modelId="{7311A439-0277-4AEF-B017-1926C73CCD42}" type="pres">
      <dgm:prSet presAssocID="{74DF0D46-86A2-4BAB-8F95-6D581CB044EB}" presName="tx1" presStyleLbl="revTx" presStyleIdx="4" presStyleCnt="7"/>
      <dgm:spPr/>
      <dgm:t>
        <a:bodyPr/>
        <a:lstStyle/>
        <a:p>
          <a:endParaRPr lang="hu-HU"/>
        </a:p>
      </dgm:t>
    </dgm:pt>
    <dgm:pt modelId="{F3D6AB6A-E432-438D-A2FE-BF192F83CF1F}" type="pres">
      <dgm:prSet presAssocID="{74DF0D46-86A2-4BAB-8F95-6D581CB044EB}" presName="vert1" presStyleCnt="0"/>
      <dgm:spPr/>
    </dgm:pt>
    <dgm:pt modelId="{98BDFB4D-62C9-4A4C-B7CD-E9EDCED08AA1}" type="pres">
      <dgm:prSet presAssocID="{A78C5A72-A907-40D2-B9F5-5C54534BD05B}" presName="thickLine" presStyleLbl="alignNode1" presStyleIdx="5" presStyleCnt="7"/>
      <dgm:spPr/>
    </dgm:pt>
    <dgm:pt modelId="{D5013956-ED1A-4B11-8D61-0805DC892673}" type="pres">
      <dgm:prSet presAssocID="{A78C5A72-A907-40D2-B9F5-5C54534BD05B}" presName="horz1" presStyleCnt="0"/>
      <dgm:spPr/>
    </dgm:pt>
    <dgm:pt modelId="{39E6D7E5-4993-4C9D-BCDC-8277679C22D9}" type="pres">
      <dgm:prSet presAssocID="{A78C5A72-A907-40D2-B9F5-5C54534BD05B}" presName="tx1" presStyleLbl="revTx" presStyleIdx="5" presStyleCnt="7"/>
      <dgm:spPr/>
      <dgm:t>
        <a:bodyPr/>
        <a:lstStyle/>
        <a:p>
          <a:endParaRPr lang="hu-HU"/>
        </a:p>
      </dgm:t>
    </dgm:pt>
    <dgm:pt modelId="{F101A4B6-4BA0-4CB3-8F72-FE172DBCFA92}" type="pres">
      <dgm:prSet presAssocID="{A78C5A72-A907-40D2-B9F5-5C54534BD05B}" presName="vert1" presStyleCnt="0"/>
      <dgm:spPr/>
    </dgm:pt>
    <dgm:pt modelId="{A6C140EB-1E3C-4B2C-9AFA-CA1B93358DF5}" type="pres">
      <dgm:prSet presAssocID="{00EF56D9-F70F-4C84-8DD3-635D4768448C}" presName="thickLine" presStyleLbl="alignNode1" presStyleIdx="6" presStyleCnt="7"/>
      <dgm:spPr/>
    </dgm:pt>
    <dgm:pt modelId="{0B73823D-842F-45C9-BDBB-61BB3A929765}" type="pres">
      <dgm:prSet presAssocID="{00EF56D9-F70F-4C84-8DD3-635D4768448C}" presName="horz1" presStyleCnt="0"/>
      <dgm:spPr/>
    </dgm:pt>
    <dgm:pt modelId="{43B30D62-F1D8-4861-84C8-0462D330474B}" type="pres">
      <dgm:prSet presAssocID="{00EF56D9-F70F-4C84-8DD3-635D4768448C}" presName="tx1" presStyleLbl="revTx" presStyleIdx="6" presStyleCnt="7"/>
      <dgm:spPr/>
      <dgm:t>
        <a:bodyPr/>
        <a:lstStyle/>
        <a:p>
          <a:endParaRPr lang="hu-HU"/>
        </a:p>
      </dgm:t>
    </dgm:pt>
    <dgm:pt modelId="{E14AC584-AD77-4D37-AECC-70C95F143089}" type="pres">
      <dgm:prSet presAssocID="{00EF56D9-F70F-4C84-8DD3-635D4768448C}" presName="vert1" presStyleCnt="0"/>
      <dgm:spPr/>
    </dgm:pt>
  </dgm:ptLst>
  <dgm:cxnLst>
    <dgm:cxn modelId="{1929B104-E0A6-4C81-8E0A-5357D54FAA9F}" type="presOf" srcId="{84D5F0C9-70AD-4084-9C89-F810451B6265}" destId="{EC572E03-AAE4-463A-AE0B-8A24330AA167}" srcOrd="0" destOrd="0" presId="urn:microsoft.com/office/officeart/2008/layout/LinedList"/>
    <dgm:cxn modelId="{0A58D443-7B84-4C2E-B62B-C429F2752EB1}" type="presOf" srcId="{00EF56D9-F70F-4C84-8DD3-635D4768448C}" destId="{43B30D62-F1D8-4861-84C8-0462D330474B}" srcOrd="0" destOrd="0" presId="urn:microsoft.com/office/officeart/2008/layout/LinedList"/>
    <dgm:cxn modelId="{631EA007-C08B-4B02-B9C3-A010E3FE4BFB}" type="presOf" srcId="{0C4D9A91-CDC0-46E8-B1FA-B466CA36E393}" destId="{43564B0A-7CAE-40A7-AEC6-8FAB8ED37DD0}" srcOrd="0" destOrd="0" presId="urn:microsoft.com/office/officeart/2008/layout/LinedList"/>
    <dgm:cxn modelId="{A068784F-F40D-4EB9-B854-9DEC88D1739D}" srcId="{84D5F0C9-70AD-4084-9C89-F810451B6265}" destId="{00EF56D9-F70F-4C84-8DD3-635D4768448C}" srcOrd="6" destOrd="0" parTransId="{773A3710-AC45-49DE-868A-EC13781DCE08}" sibTransId="{AE93852C-2C12-4AE8-BFED-DBBF5F657253}"/>
    <dgm:cxn modelId="{01277C99-E1D0-40B9-865F-A3BEA1014B54}" srcId="{84D5F0C9-70AD-4084-9C89-F810451B6265}" destId="{37A62DC4-79E5-49B4-99CB-08A210F8B988}" srcOrd="3" destOrd="0" parTransId="{F4E0AD23-0ED0-44C1-9232-0103FC7F9D71}" sibTransId="{B2585798-C65B-4F3C-BC71-2DA815AD643E}"/>
    <dgm:cxn modelId="{EEC25C25-DF3F-4BC5-A9B0-A542A4749429}" type="presOf" srcId="{06BC4361-5051-4E4D-90DA-593310E07534}" destId="{E82CEB2D-422C-494C-9820-6C9C696EAE9E}" srcOrd="0" destOrd="0" presId="urn:microsoft.com/office/officeart/2008/layout/LinedList"/>
    <dgm:cxn modelId="{4BE6C2D7-4F39-4456-ADDC-0185523E2507}" srcId="{84D5F0C9-70AD-4084-9C89-F810451B6265}" destId="{06BC4361-5051-4E4D-90DA-593310E07534}" srcOrd="1" destOrd="0" parTransId="{1E7627F7-E10F-4150-8013-252D329BC8B7}" sibTransId="{3A5FABBD-61CA-44D3-8AA6-6A127C3B1C6E}"/>
    <dgm:cxn modelId="{3CFC0A9E-CCD9-4C77-897D-B784A6CC841B}" type="presOf" srcId="{37A62DC4-79E5-49B4-99CB-08A210F8B988}" destId="{8D661D07-8BD7-4E25-AC3C-7CC926E5E134}" srcOrd="0" destOrd="0" presId="urn:microsoft.com/office/officeart/2008/layout/LinedList"/>
    <dgm:cxn modelId="{04F4B458-8248-47AE-8EC0-229E176D19FA}" type="presOf" srcId="{A78C5A72-A907-40D2-B9F5-5C54534BD05B}" destId="{39E6D7E5-4993-4C9D-BCDC-8277679C22D9}" srcOrd="0" destOrd="0" presId="urn:microsoft.com/office/officeart/2008/layout/LinedList"/>
    <dgm:cxn modelId="{B1939F62-653F-4166-8F13-8B470FA4582A}" srcId="{84D5F0C9-70AD-4084-9C89-F810451B6265}" destId="{92EC41FC-8B8D-4541-A3D6-8D7FB749B2BE}" srcOrd="2" destOrd="0" parTransId="{CE56FA18-D091-4761-992E-8387E75649A6}" sibTransId="{648961D8-BCD7-4F4A-9779-BA44B765A6A3}"/>
    <dgm:cxn modelId="{92468139-AD4A-4E48-8EFC-D4812A7BF88A}" type="presOf" srcId="{74DF0D46-86A2-4BAB-8F95-6D581CB044EB}" destId="{7311A439-0277-4AEF-B017-1926C73CCD42}" srcOrd="0" destOrd="0" presId="urn:microsoft.com/office/officeart/2008/layout/LinedList"/>
    <dgm:cxn modelId="{AD53F2E9-FC99-46E2-A68A-2C118C1EEDDF}" type="presOf" srcId="{92EC41FC-8B8D-4541-A3D6-8D7FB749B2BE}" destId="{4984DAB8-9E7E-4F52-A749-452486F97617}" srcOrd="0" destOrd="0" presId="urn:microsoft.com/office/officeart/2008/layout/LinedList"/>
    <dgm:cxn modelId="{1960F92E-9F94-418B-866F-7A1A5A69713E}" srcId="{84D5F0C9-70AD-4084-9C89-F810451B6265}" destId="{74DF0D46-86A2-4BAB-8F95-6D581CB044EB}" srcOrd="4" destOrd="0" parTransId="{D7351BFE-0E59-4E1B-9832-927153868A7A}" sibTransId="{E80949E6-F2D0-4C24-87B6-AF5B1C6C3497}"/>
    <dgm:cxn modelId="{999BF389-AC54-4F73-AB96-5738AEC5CC1C}" srcId="{84D5F0C9-70AD-4084-9C89-F810451B6265}" destId="{A78C5A72-A907-40D2-B9F5-5C54534BD05B}" srcOrd="5" destOrd="0" parTransId="{75109481-74C1-436A-B146-3FA9FE30B99C}" sibTransId="{18253C8F-C3F1-473B-AF00-78965DA42B49}"/>
    <dgm:cxn modelId="{3A3F9D30-6E11-4B36-BEF3-8942BD4045DC}" srcId="{84D5F0C9-70AD-4084-9C89-F810451B6265}" destId="{0C4D9A91-CDC0-46E8-B1FA-B466CA36E393}" srcOrd="0" destOrd="0" parTransId="{145A90DB-08CA-4F7C-A626-0B3A15504F56}" sibTransId="{8690D598-3046-4867-ADF9-1DA60BC5B13C}"/>
    <dgm:cxn modelId="{B75750FD-7B61-46F0-8BA7-8E1F04A7D416}" type="presParOf" srcId="{EC572E03-AAE4-463A-AE0B-8A24330AA167}" destId="{34B1784E-754E-4544-940E-97F1FCECAF67}" srcOrd="0" destOrd="0" presId="urn:microsoft.com/office/officeart/2008/layout/LinedList"/>
    <dgm:cxn modelId="{946AB2D7-8991-430C-8B2F-3D0A4AE8429E}" type="presParOf" srcId="{EC572E03-AAE4-463A-AE0B-8A24330AA167}" destId="{220258B2-FAB6-40A5-B080-B7BBDA7DCAFC}" srcOrd="1" destOrd="0" presId="urn:microsoft.com/office/officeart/2008/layout/LinedList"/>
    <dgm:cxn modelId="{69637624-2332-4739-84DC-8EDBC8AB33C9}" type="presParOf" srcId="{220258B2-FAB6-40A5-B080-B7BBDA7DCAFC}" destId="{43564B0A-7CAE-40A7-AEC6-8FAB8ED37DD0}" srcOrd="0" destOrd="0" presId="urn:microsoft.com/office/officeart/2008/layout/LinedList"/>
    <dgm:cxn modelId="{E293AE9A-FA4D-493A-B775-C1062C0DC5B4}" type="presParOf" srcId="{220258B2-FAB6-40A5-B080-B7BBDA7DCAFC}" destId="{525CCC5A-E364-4BD3-AD3F-05AF6B94FCD6}" srcOrd="1" destOrd="0" presId="urn:microsoft.com/office/officeart/2008/layout/LinedList"/>
    <dgm:cxn modelId="{99ED5D57-DC83-4F30-A136-26500D565D7B}" type="presParOf" srcId="{EC572E03-AAE4-463A-AE0B-8A24330AA167}" destId="{1ADD01BC-48A7-429E-8380-25936DE2C671}" srcOrd="2" destOrd="0" presId="urn:microsoft.com/office/officeart/2008/layout/LinedList"/>
    <dgm:cxn modelId="{679217A0-2A49-48ED-8566-2F65646F51F6}" type="presParOf" srcId="{EC572E03-AAE4-463A-AE0B-8A24330AA167}" destId="{E2976830-C671-45BA-B94D-1797EA45F5F3}" srcOrd="3" destOrd="0" presId="urn:microsoft.com/office/officeart/2008/layout/LinedList"/>
    <dgm:cxn modelId="{7C4DA09E-B0B3-4309-800F-EA2423AEF163}" type="presParOf" srcId="{E2976830-C671-45BA-B94D-1797EA45F5F3}" destId="{E82CEB2D-422C-494C-9820-6C9C696EAE9E}" srcOrd="0" destOrd="0" presId="urn:microsoft.com/office/officeart/2008/layout/LinedList"/>
    <dgm:cxn modelId="{C8DCE6E3-D9CF-4A89-9312-C905B77CF6D3}" type="presParOf" srcId="{E2976830-C671-45BA-B94D-1797EA45F5F3}" destId="{668B9A25-D4F8-4BB5-B982-C772590FF7C0}" srcOrd="1" destOrd="0" presId="urn:microsoft.com/office/officeart/2008/layout/LinedList"/>
    <dgm:cxn modelId="{26EC5D34-B8C6-44DD-BD24-618CE4306C2A}" type="presParOf" srcId="{EC572E03-AAE4-463A-AE0B-8A24330AA167}" destId="{D6DFBCFA-B0EE-4F9F-A9C2-16E7B3231B90}" srcOrd="4" destOrd="0" presId="urn:microsoft.com/office/officeart/2008/layout/LinedList"/>
    <dgm:cxn modelId="{41DA1D41-121C-4B4B-AF77-A7FE910EE327}" type="presParOf" srcId="{EC572E03-AAE4-463A-AE0B-8A24330AA167}" destId="{EC8593CD-3421-49AC-A72B-A5A9A5BFD7A4}" srcOrd="5" destOrd="0" presId="urn:microsoft.com/office/officeart/2008/layout/LinedList"/>
    <dgm:cxn modelId="{0A3E2890-CFE1-47E4-8661-738D6D0D003E}" type="presParOf" srcId="{EC8593CD-3421-49AC-A72B-A5A9A5BFD7A4}" destId="{4984DAB8-9E7E-4F52-A749-452486F97617}" srcOrd="0" destOrd="0" presId="urn:microsoft.com/office/officeart/2008/layout/LinedList"/>
    <dgm:cxn modelId="{DCF9DCB9-6327-424D-A87A-2E0F1DE7CDFB}" type="presParOf" srcId="{EC8593CD-3421-49AC-A72B-A5A9A5BFD7A4}" destId="{DAFCCA43-DA33-43E8-9E0F-AA7D27E75CD0}" srcOrd="1" destOrd="0" presId="urn:microsoft.com/office/officeart/2008/layout/LinedList"/>
    <dgm:cxn modelId="{0B7E7633-E3EB-4B90-BAD1-2C067562441F}" type="presParOf" srcId="{EC572E03-AAE4-463A-AE0B-8A24330AA167}" destId="{16F786B0-578A-4058-839E-2CDF42BB429B}" srcOrd="6" destOrd="0" presId="urn:microsoft.com/office/officeart/2008/layout/LinedList"/>
    <dgm:cxn modelId="{B137453C-459A-428D-AEAE-F0597BBA5BB8}" type="presParOf" srcId="{EC572E03-AAE4-463A-AE0B-8A24330AA167}" destId="{8F95A6B0-537C-4337-999C-85AEA79D2DA4}" srcOrd="7" destOrd="0" presId="urn:microsoft.com/office/officeart/2008/layout/LinedList"/>
    <dgm:cxn modelId="{C62535D5-D703-4815-A54A-2E7B29A781F6}" type="presParOf" srcId="{8F95A6B0-537C-4337-999C-85AEA79D2DA4}" destId="{8D661D07-8BD7-4E25-AC3C-7CC926E5E134}" srcOrd="0" destOrd="0" presId="urn:microsoft.com/office/officeart/2008/layout/LinedList"/>
    <dgm:cxn modelId="{E1219CFF-E9E7-45F2-BD37-B50C1C2659EA}" type="presParOf" srcId="{8F95A6B0-537C-4337-999C-85AEA79D2DA4}" destId="{1FD04E5D-6959-4DE5-9171-5B7A11FCE2DC}" srcOrd="1" destOrd="0" presId="urn:microsoft.com/office/officeart/2008/layout/LinedList"/>
    <dgm:cxn modelId="{F0DD0142-D893-4865-8739-5081B79C9A53}" type="presParOf" srcId="{EC572E03-AAE4-463A-AE0B-8A24330AA167}" destId="{28F3B0D3-E4BC-4BC0-9CF0-9686E5C1FD8E}" srcOrd="8" destOrd="0" presId="urn:microsoft.com/office/officeart/2008/layout/LinedList"/>
    <dgm:cxn modelId="{E3B59A76-F2A8-44CF-857E-80C5B87E4402}" type="presParOf" srcId="{EC572E03-AAE4-463A-AE0B-8A24330AA167}" destId="{597084A6-ECD0-4923-8A19-499F31ED4D8B}" srcOrd="9" destOrd="0" presId="urn:microsoft.com/office/officeart/2008/layout/LinedList"/>
    <dgm:cxn modelId="{822468BC-3591-4347-B61C-CE202A4DD353}" type="presParOf" srcId="{597084A6-ECD0-4923-8A19-499F31ED4D8B}" destId="{7311A439-0277-4AEF-B017-1926C73CCD42}" srcOrd="0" destOrd="0" presId="urn:microsoft.com/office/officeart/2008/layout/LinedList"/>
    <dgm:cxn modelId="{61D633E7-FD25-4C58-A424-90A831C44BCE}" type="presParOf" srcId="{597084A6-ECD0-4923-8A19-499F31ED4D8B}" destId="{F3D6AB6A-E432-438D-A2FE-BF192F83CF1F}" srcOrd="1" destOrd="0" presId="urn:microsoft.com/office/officeart/2008/layout/LinedList"/>
    <dgm:cxn modelId="{7474AB67-E71F-4006-93AD-4AEAAE176619}" type="presParOf" srcId="{EC572E03-AAE4-463A-AE0B-8A24330AA167}" destId="{98BDFB4D-62C9-4A4C-B7CD-E9EDCED08AA1}" srcOrd="10" destOrd="0" presId="urn:microsoft.com/office/officeart/2008/layout/LinedList"/>
    <dgm:cxn modelId="{68F03309-E5CE-4BB3-8971-AF5AD181A585}" type="presParOf" srcId="{EC572E03-AAE4-463A-AE0B-8A24330AA167}" destId="{D5013956-ED1A-4B11-8D61-0805DC892673}" srcOrd="11" destOrd="0" presId="urn:microsoft.com/office/officeart/2008/layout/LinedList"/>
    <dgm:cxn modelId="{2290EBA4-DFDE-44D6-A136-48F31F3307A2}" type="presParOf" srcId="{D5013956-ED1A-4B11-8D61-0805DC892673}" destId="{39E6D7E5-4993-4C9D-BCDC-8277679C22D9}" srcOrd="0" destOrd="0" presId="urn:microsoft.com/office/officeart/2008/layout/LinedList"/>
    <dgm:cxn modelId="{2F129AB3-2112-4F2A-8B00-0CCF6906F7CF}" type="presParOf" srcId="{D5013956-ED1A-4B11-8D61-0805DC892673}" destId="{F101A4B6-4BA0-4CB3-8F72-FE172DBCFA92}" srcOrd="1" destOrd="0" presId="urn:microsoft.com/office/officeart/2008/layout/LinedList"/>
    <dgm:cxn modelId="{0EA8F4C0-BB89-4E43-A62A-1FCA98B74A08}" type="presParOf" srcId="{EC572E03-AAE4-463A-AE0B-8A24330AA167}" destId="{A6C140EB-1E3C-4B2C-9AFA-CA1B93358DF5}" srcOrd="12" destOrd="0" presId="urn:microsoft.com/office/officeart/2008/layout/LinedList"/>
    <dgm:cxn modelId="{7BE47AFC-5ADC-4E8E-8CBC-0B5FD37E96A7}" type="presParOf" srcId="{EC572E03-AAE4-463A-AE0B-8A24330AA167}" destId="{0B73823D-842F-45C9-BDBB-61BB3A929765}" srcOrd="13" destOrd="0" presId="urn:microsoft.com/office/officeart/2008/layout/LinedList"/>
    <dgm:cxn modelId="{7D0A7A4F-C72A-4B71-902F-A50962ECA25C}" type="presParOf" srcId="{0B73823D-842F-45C9-BDBB-61BB3A929765}" destId="{43B30D62-F1D8-4861-84C8-0462D330474B}" srcOrd="0" destOrd="0" presId="urn:microsoft.com/office/officeart/2008/layout/LinedList"/>
    <dgm:cxn modelId="{A746F6FC-0F8F-4710-92AD-72435BF1C4CA}" type="presParOf" srcId="{0B73823D-842F-45C9-BDBB-61BB3A929765}" destId="{E14AC584-AD77-4D37-AECC-70C95F1430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009E1F28-BE86-4BE3-B529-6E327555421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1FB92435-F0F0-4150-AE7C-7FC815E55726}">
      <dgm:prSet custT="1"/>
      <dgm:spPr/>
      <dgm:t>
        <a:bodyPr/>
        <a:lstStyle/>
        <a:p>
          <a:pPr rtl="0"/>
          <a:r>
            <a:rPr lang="hu-HU" sz="3400" dirty="0" smtClean="0"/>
            <a:t>RDRAM</a:t>
          </a:r>
          <a:endParaRPr lang="hu-HU" sz="3400" dirty="0"/>
        </a:p>
      </dgm:t>
    </dgm:pt>
    <dgm:pt modelId="{6869C211-8472-44CB-950E-85CC83A3F1DC}" type="parTrans" cxnId="{AA7C3FBB-A198-49CF-9DA1-7AA68EFE3DA9}">
      <dgm:prSet/>
      <dgm:spPr/>
      <dgm:t>
        <a:bodyPr/>
        <a:lstStyle/>
        <a:p>
          <a:endParaRPr lang="hu-HU"/>
        </a:p>
      </dgm:t>
    </dgm:pt>
    <dgm:pt modelId="{91512A32-4DE3-4CBB-8174-A551CE17E7D4}" type="sibTrans" cxnId="{AA7C3FBB-A198-49CF-9DA1-7AA68EFE3DA9}">
      <dgm:prSet/>
      <dgm:spPr/>
      <dgm:t>
        <a:bodyPr/>
        <a:lstStyle/>
        <a:p>
          <a:endParaRPr lang="hu-HU"/>
        </a:p>
      </dgm:t>
    </dgm:pt>
    <dgm:pt modelId="{F540D520-4597-4C14-B1EC-7087900D5F9A}" type="pres">
      <dgm:prSet presAssocID="{009E1F28-BE86-4BE3-B529-6E32755542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640DF80-40C1-4543-9F82-27A20EF75869}" type="pres">
      <dgm:prSet presAssocID="{1FB92435-F0F0-4150-AE7C-7FC815E55726}" presName="linNode" presStyleCnt="0"/>
      <dgm:spPr/>
    </dgm:pt>
    <dgm:pt modelId="{1DF032F5-E884-45ED-8D0D-DDAE57CF2F52}" type="pres">
      <dgm:prSet presAssocID="{1FB92435-F0F0-4150-AE7C-7FC815E5572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62EAC82-5860-424C-860E-C2E9A2273924}" type="presOf" srcId="{1FB92435-F0F0-4150-AE7C-7FC815E55726}" destId="{1DF032F5-E884-45ED-8D0D-DDAE57CF2F52}" srcOrd="0" destOrd="0" presId="urn:microsoft.com/office/officeart/2005/8/layout/vList5"/>
    <dgm:cxn modelId="{6C949D29-E293-4380-9FD7-E7A434BF52CC}" type="presOf" srcId="{009E1F28-BE86-4BE3-B529-6E3275554212}" destId="{F540D520-4597-4C14-B1EC-7087900D5F9A}" srcOrd="0" destOrd="0" presId="urn:microsoft.com/office/officeart/2005/8/layout/vList5"/>
    <dgm:cxn modelId="{AA7C3FBB-A198-49CF-9DA1-7AA68EFE3DA9}" srcId="{009E1F28-BE86-4BE3-B529-6E3275554212}" destId="{1FB92435-F0F0-4150-AE7C-7FC815E55726}" srcOrd="0" destOrd="0" parTransId="{6869C211-8472-44CB-950E-85CC83A3F1DC}" sibTransId="{91512A32-4DE3-4CBB-8174-A551CE17E7D4}"/>
    <dgm:cxn modelId="{4FEBF3FD-3A6C-4854-B881-DE705C506647}" type="presParOf" srcId="{F540D520-4597-4C14-B1EC-7087900D5F9A}" destId="{0640DF80-40C1-4543-9F82-27A20EF75869}" srcOrd="0" destOrd="0" presId="urn:microsoft.com/office/officeart/2005/8/layout/vList5"/>
    <dgm:cxn modelId="{3E28C960-D915-4287-9401-BDD9C6B9174C}" type="presParOf" srcId="{0640DF80-40C1-4543-9F82-27A20EF75869}" destId="{1DF032F5-E884-45ED-8D0D-DDAE57CF2F5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D78ECEAF-92C7-4882-B59A-1AD638A2BBDA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D83A840-3B3D-4280-8AAF-7C1CA49A7A5D}">
      <dgm:prSet/>
      <dgm:spPr/>
      <dgm:t>
        <a:bodyPr/>
        <a:lstStyle/>
        <a:p>
          <a:pPr rtl="0"/>
          <a:r>
            <a:rPr lang="hu-HU" dirty="0" smtClean="0"/>
            <a:t>Az </a:t>
          </a:r>
          <a:r>
            <a:rPr lang="hu-HU" b="1" dirty="0" smtClean="0"/>
            <a:t>RDRAM (</a:t>
          </a:r>
          <a:r>
            <a:rPr lang="hu-HU" b="1" dirty="0" err="1" smtClean="0"/>
            <a:t>R</a:t>
          </a:r>
          <a:r>
            <a:rPr lang="hu-HU" b="0" dirty="0" err="1" smtClean="0"/>
            <a:t>ambus</a:t>
          </a:r>
          <a:r>
            <a:rPr lang="hu-HU" b="0" dirty="0" smtClean="0"/>
            <a:t> </a:t>
          </a:r>
          <a:r>
            <a:rPr lang="hu-HU" b="1" dirty="0" smtClean="0"/>
            <a:t>DRAM) </a:t>
          </a:r>
          <a:r>
            <a:rPr lang="hu-HU" dirty="0" smtClean="0"/>
            <a:t>napjaink egyik leggyorsabb RAM típusa.</a:t>
          </a:r>
          <a:endParaRPr lang="hu-HU" dirty="0"/>
        </a:p>
      </dgm:t>
    </dgm:pt>
    <dgm:pt modelId="{544578F5-783D-44FD-85FE-7915C51DDCEA}" type="parTrans" cxnId="{226A2E9E-C589-4F66-B575-E064DBC76FE5}">
      <dgm:prSet/>
      <dgm:spPr/>
      <dgm:t>
        <a:bodyPr/>
        <a:lstStyle/>
        <a:p>
          <a:endParaRPr lang="hu-HU"/>
        </a:p>
      </dgm:t>
    </dgm:pt>
    <dgm:pt modelId="{E04AF692-1C32-4442-AC4C-45FAC57D20A1}" type="sibTrans" cxnId="{226A2E9E-C589-4F66-B575-E064DBC76FE5}">
      <dgm:prSet/>
      <dgm:spPr/>
      <dgm:t>
        <a:bodyPr/>
        <a:lstStyle/>
        <a:p>
          <a:endParaRPr lang="hu-HU"/>
        </a:p>
      </dgm:t>
    </dgm:pt>
    <dgm:pt modelId="{DCA5DFF4-D86E-4B72-AAB9-F455D7C26341}">
      <dgm:prSet/>
      <dgm:spPr/>
      <dgm:t>
        <a:bodyPr/>
        <a:lstStyle/>
        <a:p>
          <a:pPr rtl="0"/>
          <a:r>
            <a:rPr lang="hu-HU" dirty="0" smtClean="0"/>
            <a:t>Előnye, hogy több memória cellát képes egyszerre használni, energia fogyasztása viszont igen alacsony.</a:t>
          </a:r>
          <a:endParaRPr lang="hu-HU" dirty="0"/>
        </a:p>
      </dgm:t>
    </dgm:pt>
    <dgm:pt modelId="{4041B01C-EAFF-4AE2-8C60-8BF734B5D0E7}" type="parTrans" cxnId="{F71B0197-97BE-4841-85D1-DB4405095CD4}">
      <dgm:prSet/>
      <dgm:spPr/>
      <dgm:t>
        <a:bodyPr/>
        <a:lstStyle/>
        <a:p>
          <a:endParaRPr lang="hu-HU"/>
        </a:p>
      </dgm:t>
    </dgm:pt>
    <dgm:pt modelId="{AE857D70-E120-4A70-9BCF-1A0DB0911D0C}" type="sibTrans" cxnId="{F71B0197-97BE-4841-85D1-DB4405095CD4}">
      <dgm:prSet/>
      <dgm:spPr/>
      <dgm:t>
        <a:bodyPr/>
        <a:lstStyle/>
        <a:p>
          <a:endParaRPr lang="hu-HU"/>
        </a:p>
      </dgm:t>
    </dgm:pt>
    <dgm:pt modelId="{F3E0BDC8-15D6-48B5-BE69-5E976F6C12DB}">
      <dgm:prSet/>
      <dgm:spPr/>
      <dgm:t>
        <a:bodyPr/>
        <a:lstStyle/>
        <a:p>
          <a:pPr rtl="0"/>
          <a:r>
            <a:rPr lang="hu-HU" dirty="0" smtClean="0"/>
            <a:t>Képes az alaplapi frekvencia akár többszörösén is működni.</a:t>
          </a:r>
          <a:endParaRPr lang="hu-HU" dirty="0"/>
        </a:p>
      </dgm:t>
    </dgm:pt>
    <dgm:pt modelId="{0BF220B1-F7A3-487C-8D8F-0EA48D0A4664}" type="parTrans" cxnId="{B453994A-26B8-4202-9908-3633F4AC6B89}">
      <dgm:prSet/>
      <dgm:spPr/>
      <dgm:t>
        <a:bodyPr/>
        <a:lstStyle/>
        <a:p>
          <a:endParaRPr lang="hu-HU"/>
        </a:p>
      </dgm:t>
    </dgm:pt>
    <dgm:pt modelId="{73A140EA-330D-4C62-BD5E-D4C932FBD281}" type="sibTrans" cxnId="{B453994A-26B8-4202-9908-3633F4AC6B89}">
      <dgm:prSet/>
      <dgm:spPr/>
      <dgm:t>
        <a:bodyPr/>
        <a:lstStyle/>
        <a:p>
          <a:endParaRPr lang="hu-HU"/>
        </a:p>
      </dgm:t>
    </dgm:pt>
    <dgm:pt modelId="{4D9261DB-D5EE-4F5B-BFD0-CF8BAFA8A33F}">
      <dgm:prSet/>
      <dgm:spPr/>
      <dgm:t>
        <a:bodyPr/>
        <a:lstStyle/>
        <a:p>
          <a:pPr rtl="0"/>
          <a:r>
            <a:rPr lang="hu-HU" dirty="0" smtClean="0"/>
            <a:t>Jelentős ára miatt viszont nem terjedt el nagy általánosságban.</a:t>
          </a:r>
          <a:endParaRPr lang="hu-HU" dirty="0"/>
        </a:p>
      </dgm:t>
    </dgm:pt>
    <dgm:pt modelId="{1947F994-74F5-44DC-9E8F-D45D1DBBA107}" type="parTrans" cxnId="{54643696-BD37-4137-B4C0-8B48DBC5D1BF}">
      <dgm:prSet/>
      <dgm:spPr/>
      <dgm:t>
        <a:bodyPr/>
        <a:lstStyle/>
        <a:p>
          <a:endParaRPr lang="hu-HU"/>
        </a:p>
      </dgm:t>
    </dgm:pt>
    <dgm:pt modelId="{84D9BF2A-E797-4CE5-BD6D-CA8C9A7D6748}" type="sibTrans" cxnId="{54643696-BD37-4137-B4C0-8B48DBC5D1BF}">
      <dgm:prSet/>
      <dgm:spPr/>
      <dgm:t>
        <a:bodyPr/>
        <a:lstStyle/>
        <a:p>
          <a:endParaRPr lang="hu-HU"/>
        </a:p>
      </dgm:t>
    </dgm:pt>
    <dgm:pt modelId="{DB0AE08D-E867-4385-9658-9A561ADE498E}">
      <dgm:prSet/>
      <dgm:spPr/>
      <dgm:t>
        <a:bodyPr/>
        <a:lstStyle/>
        <a:p>
          <a:pPr rtl="0"/>
          <a:r>
            <a:rPr lang="hu-HU" dirty="0" smtClean="0"/>
            <a:t>Jellemző kapacitása: 64 MB – 512 MB</a:t>
          </a:r>
          <a:endParaRPr lang="hu-HU" dirty="0"/>
        </a:p>
      </dgm:t>
    </dgm:pt>
    <dgm:pt modelId="{BF91E8A7-FCA6-4FBA-9E54-A1378AEFA71A}" type="parTrans" cxnId="{4D4962AC-8BA8-4115-B6B5-2030B97E61FD}">
      <dgm:prSet/>
      <dgm:spPr/>
      <dgm:t>
        <a:bodyPr/>
        <a:lstStyle/>
        <a:p>
          <a:endParaRPr lang="hu-HU"/>
        </a:p>
      </dgm:t>
    </dgm:pt>
    <dgm:pt modelId="{86297BED-8846-4A37-8990-79AE881BE370}" type="sibTrans" cxnId="{4D4962AC-8BA8-4115-B6B5-2030B97E61FD}">
      <dgm:prSet/>
      <dgm:spPr/>
      <dgm:t>
        <a:bodyPr/>
        <a:lstStyle/>
        <a:p>
          <a:endParaRPr lang="hu-HU"/>
        </a:p>
      </dgm:t>
    </dgm:pt>
    <dgm:pt modelId="{1604108B-0594-4310-8755-39850194AA76}">
      <dgm:prSet/>
      <dgm:spPr/>
      <dgm:t>
        <a:bodyPr/>
        <a:lstStyle/>
        <a:p>
          <a:pPr rtl="0"/>
          <a:r>
            <a:rPr lang="hu-HU" dirty="0" smtClean="0"/>
            <a:t>Pentium 4 számítógépekben használatos.</a:t>
          </a:r>
          <a:endParaRPr lang="hu-HU" dirty="0"/>
        </a:p>
      </dgm:t>
    </dgm:pt>
    <dgm:pt modelId="{9E402F09-D7FE-4D86-9883-1FB1CB686317}" type="parTrans" cxnId="{A0347C8B-525C-4C0B-811C-62AB8D094840}">
      <dgm:prSet/>
      <dgm:spPr/>
      <dgm:t>
        <a:bodyPr/>
        <a:lstStyle/>
        <a:p>
          <a:endParaRPr lang="hu-HU"/>
        </a:p>
      </dgm:t>
    </dgm:pt>
    <dgm:pt modelId="{9D404137-D354-46D1-A905-B35554DDE4C1}" type="sibTrans" cxnId="{A0347C8B-525C-4C0B-811C-62AB8D094840}">
      <dgm:prSet/>
      <dgm:spPr/>
      <dgm:t>
        <a:bodyPr/>
        <a:lstStyle/>
        <a:p>
          <a:endParaRPr lang="hu-HU"/>
        </a:p>
      </dgm:t>
    </dgm:pt>
    <dgm:pt modelId="{630AAE12-D05E-457E-B3E2-50DD437759DF}">
      <dgm:prSet/>
      <dgm:spPr/>
      <dgm:t>
        <a:bodyPr/>
        <a:lstStyle/>
        <a:p>
          <a:pPr rtl="0"/>
          <a:r>
            <a:rPr lang="hu-HU" dirty="0" smtClean="0"/>
            <a:t>Órajele elméletileg akár 1200 </a:t>
          </a:r>
          <a:r>
            <a:rPr lang="hu-HU" dirty="0" err="1" smtClean="0"/>
            <a:t>Mhz</a:t>
          </a:r>
          <a:r>
            <a:rPr lang="hu-HU" dirty="0" smtClean="0"/>
            <a:t> is lehet.</a:t>
          </a:r>
          <a:endParaRPr lang="hu-HU" dirty="0"/>
        </a:p>
      </dgm:t>
    </dgm:pt>
    <dgm:pt modelId="{EB1A1982-C977-4365-A1FD-428CA42CADAA}" type="parTrans" cxnId="{5CD24AD1-21F5-4F9F-876A-BBF61A32AF05}">
      <dgm:prSet/>
      <dgm:spPr/>
      <dgm:t>
        <a:bodyPr/>
        <a:lstStyle/>
        <a:p>
          <a:endParaRPr lang="hu-HU"/>
        </a:p>
      </dgm:t>
    </dgm:pt>
    <dgm:pt modelId="{5CEF578E-17AC-483C-8297-9577C2F0EF24}" type="sibTrans" cxnId="{5CD24AD1-21F5-4F9F-876A-BBF61A32AF05}">
      <dgm:prSet/>
      <dgm:spPr/>
      <dgm:t>
        <a:bodyPr/>
        <a:lstStyle/>
        <a:p>
          <a:endParaRPr lang="hu-HU"/>
        </a:p>
      </dgm:t>
    </dgm:pt>
    <dgm:pt modelId="{0BA7AE5F-67AE-48D8-AB99-6FBB150DEA4A}">
      <dgm:prSet/>
      <dgm:spPr/>
      <dgm:t>
        <a:bodyPr/>
        <a:lstStyle/>
        <a:p>
          <a:pPr rtl="0"/>
          <a:r>
            <a:rPr lang="hu-HU" dirty="0" smtClean="0"/>
            <a:t>Sávszélessége elérheti a 9,6 GB/s értéket is.</a:t>
          </a:r>
          <a:endParaRPr lang="hu-HU" dirty="0"/>
        </a:p>
      </dgm:t>
    </dgm:pt>
    <dgm:pt modelId="{464948E7-9075-46B7-BDE4-94E3D34D96D4}" type="parTrans" cxnId="{5C6191EE-D901-45EE-B966-6A9628894598}">
      <dgm:prSet/>
      <dgm:spPr/>
      <dgm:t>
        <a:bodyPr/>
        <a:lstStyle/>
        <a:p>
          <a:endParaRPr lang="hu-HU"/>
        </a:p>
      </dgm:t>
    </dgm:pt>
    <dgm:pt modelId="{782D900E-255F-4946-ADB7-3192D1548165}" type="sibTrans" cxnId="{5C6191EE-D901-45EE-B966-6A9628894598}">
      <dgm:prSet/>
      <dgm:spPr/>
      <dgm:t>
        <a:bodyPr/>
        <a:lstStyle/>
        <a:p>
          <a:endParaRPr lang="hu-HU"/>
        </a:p>
      </dgm:t>
    </dgm:pt>
    <dgm:pt modelId="{2B50BF0C-1E28-4022-8027-85FB6D32E904}">
      <dgm:prSet/>
      <dgm:spPr/>
      <dgm:t>
        <a:bodyPr/>
        <a:lstStyle/>
        <a:p>
          <a:pPr rtl="0"/>
          <a:r>
            <a:rPr lang="hu-HU" smtClean="0"/>
            <a:t>Tokozása: RIMM (Rambus Inline Memory Module)</a:t>
          </a:r>
          <a:endParaRPr lang="hu-HU"/>
        </a:p>
      </dgm:t>
    </dgm:pt>
    <dgm:pt modelId="{33F7006C-A3B3-4F28-ADF4-AA6979942C4F}" type="parTrans" cxnId="{B0A4C4F9-BD81-4695-9515-608404214FE0}">
      <dgm:prSet/>
      <dgm:spPr/>
      <dgm:t>
        <a:bodyPr/>
        <a:lstStyle/>
        <a:p>
          <a:endParaRPr lang="hu-HU"/>
        </a:p>
      </dgm:t>
    </dgm:pt>
    <dgm:pt modelId="{AFCF77A5-F0F3-4DF0-A2CB-AEA7175F7A6C}" type="sibTrans" cxnId="{B0A4C4F9-BD81-4695-9515-608404214FE0}">
      <dgm:prSet/>
      <dgm:spPr/>
      <dgm:t>
        <a:bodyPr/>
        <a:lstStyle/>
        <a:p>
          <a:endParaRPr lang="hu-HU"/>
        </a:p>
      </dgm:t>
    </dgm:pt>
    <dgm:pt modelId="{93274CE2-8A1A-4DEB-8D2C-417D9B0D953C}">
      <dgm:prSet/>
      <dgm:spPr/>
      <dgm:t>
        <a:bodyPr/>
        <a:lstStyle/>
        <a:p>
          <a:pPr rtl="0"/>
          <a:r>
            <a:rPr lang="hu-HU" smtClean="0"/>
            <a:t>184 és 232 tűs csatoló felület</a:t>
          </a:r>
          <a:endParaRPr lang="hu-HU"/>
        </a:p>
      </dgm:t>
    </dgm:pt>
    <dgm:pt modelId="{710FAF7D-645F-4C42-9DA0-065C5D37888F}" type="parTrans" cxnId="{524DB8C2-9A1F-4AC3-8DB4-E47475D14B4B}">
      <dgm:prSet/>
      <dgm:spPr/>
      <dgm:t>
        <a:bodyPr/>
        <a:lstStyle/>
        <a:p>
          <a:endParaRPr lang="hu-HU"/>
        </a:p>
      </dgm:t>
    </dgm:pt>
    <dgm:pt modelId="{5113557E-92E6-4CCA-B7E9-E1CEF82D85DE}" type="sibTrans" cxnId="{524DB8C2-9A1F-4AC3-8DB4-E47475D14B4B}">
      <dgm:prSet/>
      <dgm:spPr/>
      <dgm:t>
        <a:bodyPr/>
        <a:lstStyle/>
        <a:p>
          <a:endParaRPr lang="hu-HU"/>
        </a:p>
      </dgm:t>
    </dgm:pt>
    <dgm:pt modelId="{81FE9824-30B6-4B09-A3B9-0B1745126B87}" type="pres">
      <dgm:prSet presAssocID="{D78ECEAF-92C7-4882-B59A-1AD638A2BB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AB57A06-B3A0-40B3-A869-7105829A9A9E}" type="pres">
      <dgm:prSet presAssocID="{1D83A840-3B3D-4280-8AAF-7C1CA49A7A5D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C6AF748-DCD7-49ED-8260-8385638E779F}" type="pres">
      <dgm:prSet presAssocID="{E04AF692-1C32-4442-AC4C-45FAC57D20A1}" presName="sibTrans" presStyleCnt="0"/>
      <dgm:spPr/>
    </dgm:pt>
    <dgm:pt modelId="{711062DD-B543-4DF4-8DB8-02F2CB69CFEC}" type="pres">
      <dgm:prSet presAssocID="{DCA5DFF4-D86E-4B72-AAB9-F455D7C26341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2ED2429-91FF-4AF6-A116-E68416B6E9ED}" type="pres">
      <dgm:prSet presAssocID="{AE857D70-E120-4A70-9BCF-1A0DB0911D0C}" presName="sibTrans" presStyleCnt="0"/>
      <dgm:spPr/>
    </dgm:pt>
    <dgm:pt modelId="{46800CB4-8979-43C8-B060-869946764815}" type="pres">
      <dgm:prSet presAssocID="{F3E0BDC8-15D6-48B5-BE69-5E976F6C12DB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3F550C0-8B77-4069-86F8-65697F8492CF}" type="pres">
      <dgm:prSet presAssocID="{73A140EA-330D-4C62-BD5E-D4C932FBD281}" presName="sibTrans" presStyleCnt="0"/>
      <dgm:spPr/>
    </dgm:pt>
    <dgm:pt modelId="{7C0A146D-34E5-42D6-876B-4BE0E056F340}" type="pres">
      <dgm:prSet presAssocID="{4D9261DB-D5EE-4F5B-BFD0-CF8BAFA8A33F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BFEED08-9EF5-4D29-88E2-3F585407FA36}" type="pres">
      <dgm:prSet presAssocID="{84D9BF2A-E797-4CE5-BD6D-CA8C9A7D6748}" presName="sibTrans" presStyleCnt="0"/>
      <dgm:spPr/>
    </dgm:pt>
    <dgm:pt modelId="{7E49C3EF-28A5-43B5-810F-2448C0BA63A5}" type="pres">
      <dgm:prSet presAssocID="{DB0AE08D-E867-4385-9658-9A561ADE498E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E06C852-0FA3-4FCA-9729-4490D82AC3AF}" type="pres">
      <dgm:prSet presAssocID="{86297BED-8846-4A37-8990-79AE881BE370}" presName="sibTrans" presStyleCnt="0"/>
      <dgm:spPr/>
    </dgm:pt>
    <dgm:pt modelId="{A803A05C-8FAA-4A8D-B53C-4DD38D93E1B8}" type="pres">
      <dgm:prSet presAssocID="{1604108B-0594-4310-8755-39850194AA76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F5C86BE-4AA1-44DA-AE9E-4FC9873834DA}" type="pres">
      <dgm:prSet presAssocID="{9D404137-D354-46D1-A905-B35554DDE4C1}" presName="sibTrans" presStyleCnt="0"/>
      <dgm:spPr/>
    </dgm:pt>
    <dgm:pt modelId="{D4226CE7-D9D0-4F6D-8D89-34AFAADBB8B2}" type="pres">
      <dgm:prSet presAssocID="{630AAE12-D05E-457E-B3E2-50DD437759DF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CE01D4A-FE9C-42D3-B031-BAA8881A0045}" type="pres">
      <dgm:prSet presAssocID="{5CEF578E-17AC-483C-8297-9577C2F0EF24}" presName="sibTrans" presStyleCnt="0"/>
      <dgm:spPr/>
    </dgm:pt>
    <dgm:pt modelId="{F0172A1B-8CD6-48FA-B992-B30B002BC7CB}" type="pres">
      <dgm:prSet presAssocID="{0BA7AE5F-67AE-48D8-AB99-6FBB150DEA4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6CDA5EC-5F5D-444F-92F1-1BF5C8BE6E45}" type="pres">
      <dgm:prSet presAssocID="{782D900E-255F-4946-ADB7-3192D1548165}" presName="sibTrans" presStyleCnt="0"/>
      <dgm:spPr/>
    </dgm:pt>
    <dgm:pt modelId="{5C5498F6-7585-463E-B310-26CF151DD7C4}" type="pres">
      <dgm:prSet presAssocID="{2B50BF0C-1E28-4022-8027-85FB6D32E904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308A94D-94A9-4B52-BC74-F263662C95A2}" type="pres">
      <dgm:prSet presAssocID="{AFCF77A5-F0F3-4DF0-A2CB-AEA7175F7A6C}" presName="sibTrans" presStyleCnt="0"/>
      <dgm:spPr/>
    </dgm:pt>
    <dgm:pt modelId="{EE960366-791D-47CD-A0B7-D74A9E8B745E}" type="pres">
      <dgm:prSet presAssocID="{93274CE2-8A1A-4DEB-8D2C-417D9B0D953C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EE642F7-6EB2-4A64-8D9C-D047A298B263}" type="presOf" srcId="{D78ECEAF-92C7-4882-B59A-1AD638A2BBDA}" destId="{81FE9824-30B6-4B09-A3B9-0B1745126B87}" srcOrd="0" destOrd="0" presId="urn:microsoft.com/office/officeart/2005/8/layout/default"/>
    <dgm:cxn modelId="{117F63D4-80CE-4DF5-8697-C6820B24AA9F}" type="presOf" srcId="{1D83A840-3B3D-4280-8AAF-7C1CA49A7A5D}" destId="{6AB57A06-B3A0-40B3-A869-7105829A9A9E}" srcOrd="0" destOrd="0" presId="urn:microsoft.com/office/officeart/2005/8/layout/default"/>
    <dgm:cxn modelId="{059DEA39-A2D7-4E48-85A2-04223FBFAD76}" type="presOf" srcId="{F3E0BDC8-15D6-48B5-BE69-5E976F6C12DB}" destId="{46800CB4-8979-43C8-B060-869946764815}" srcOrd="0" destOrd="0" presId="urn:microsoft.com/office/officeart/2005/8/layout/default"/>
    <dgm:cxn modelId="{644252DC-935B-40BD-BDC2-625B69058815}" type="presOf" srcId="{4D9261DB-D5EE-4F5B-BFD0-CF8BAFA8A33F}" destId="{7C0A146D-34E5-42D6-876B-4BE0E056F340}" srcOrd="0" destOrd="0" presId="urn:microsoft.com/office/officeart/2005/8/layout/default"/>
    <dgm:cxn modelId="{B453994A-26B8-4202-9908-3633F4AC6B89}" srcId="{D78ECEAF-92C7-4882-B59A-1AD638A2BBDA}" destId="{F3E0BDC8-15D6-48B5-BE69-5E976F6C12DB}" srcOrd="2" destOrd="0" parTransId="{0BF220B1-F7A3-487C-8D8F-0EA48D0A4664}" sibTransId="{73A140EA-330D-4C62-BD5E-D4C932FBD281}"/>
    <dgm:cxn modelId="{226A2E9E-C589-4F66-B575-E064DBC76FE5}" srcId="{D78ECEAF-92C7-4882-B59A-1AD638A2BBDA}" destId="{1D83A840-3B3D-4280-8AAF-7C1CA49A7A5D}" srcOrd="0" destOrd="0" parTransId="{544578F5-783D-44FD-85FE-7915C51DDCEA}" sibTransId="{E04AF692-1C32-4442-AC4C-45FAC57D20A1}"/>
    <dgm:cxn modelId="{E229DEFC-977E-4DF9-8ECA-EA3490D53F9E}" type="presOf" srcId="{2B50BF0C-1E28-4022-8027-85FB6D32E904}" destId="{5C5498F6-7585-463E-B310-26CF151DD7C4}" srcOrd="0" destOrd="0" presId="urn:microsoft.com/office/officeart/2005/8/layout/default"/>
    <dgm:cxn modelId="{524DB8C2-9A1F-4AC3-8DB4-E47475D14B4B}" srcId="{D78ECEAF-92C7-4882-B59A-1AD638A2BBDA}" destId="{93274CE2-8A1A-4DEB-8D2C-417D9B0D953C}" srcOrd="9" destOrd="0" parTransId="{710FAF7D-645F-4C42-9DA0-065C5D37888F}" sibTransId="{5113557E-92E6-4CCA-B7E9-E1CEF82D85DE}"/>
    <dgm:cxn modelId="{5C6191EE-D901-45EE-B966-6A9628894598}" srcId="{D78ECEAF-92C7-4882-B59A-1AD638A2BBDA}" destId="{0BA7AE5F-67AE-48D8-AB99-6FBB150DEA4A}" srcOrd="7" destOrd="0" parTransId="{464948E7-9075-46B7-BDE4-94E3D34D96D4}" sibTransId="{782D900E-255F-4946-ADB7-3192D1548165}"/>
    <dgm:cxn modelId="{C91E5D77-CCF6-46F8-A2FE-6ADFFF842700}" type="presOf" srcId="{1604108B-0594-4310-8755-39850194AA76}" destId="{A803A05C-8FAA-4A8D-B53C-4DD38D93E1B8}" srcOrd="0" destOrd="0" presId="urn:microsoft.com/office/officeart/2005/8/layout/default"/>
    <dgm:cxn modelId="{CF41823F-605E-4C4C-9119-BA9AADA67B8F}" type="presOf" srcId="{93274CE2-8A1A-4DEB-8D2C-417D9B0D953C}" destId="{EE960366-791D-47CD-A0B7-D74A9E8B745E}" srcOrd="0" destOrd="0" presId="urn:microsoft.com/office/officeart/2005/8/layout/default"/>
    <dgm:cxn modelId="{F71B0197-97BE-4841-85D1-DB4405095CD4}" srcId="{D78ECEAF-92C7-4882-B59A-1AD638A2BBDA}" destId="{DCA5DFF4-D86E-4B72-AAB9-F455D7C26341}" srcOrd="1" destOrd="0" parTransId="{4041B01C-EAFF-4AE2-8C60-8BF734B5D0E7}" sibTransId="{AE857D70-E120-4A70-9BCF-1A0DB0911D0C}"/>
    <dgm:cxn modelId="{54643696-BD37-4137-B4C0-8B48DBC5D1BF}" srcId="{D78ECEAF-92C7-4882-B59A-1AD638A2BBDA}" destId="{4D9261DB-D5EE-4F5B-BFD0-CF8BAFA8A33F}" srcOrd="3" destOrd="0" parTransId="{1947F994-74F5-44DC-9E8F-D45D1DBBA107}" sibTransId="{84D9BF2A-E797-4CE5-BD6D-CA8C9A7D6748}"/>
    <dgm:cxn modelId="{249D550C-913A-43C3-A9C9-F19CA151EDC8}" type="presOf" srcId="{DCA5DFF4-D86E-4B72-AAB9-F455D7C26341}" destId="{711062DD-B543-4DF4-8DB8-02F2CB69CFEC}" srcOrd="0" destOrd="0" presId="urn:microsoft.com/office/officeart/2005/8/layout/default"/>
    <dgm:cxn modelId="{EF089161-774E-43F4-9790-092763FABB74}" type="presOf" srcId="{DB0AE08D-E867-4385-9658-9A561ADE498E}" destId="{7E49C3EF-28A5-43B5-810F-2448C0BA63A5}" srcOrd="0" destOrd="0" presId="urn:microsoft.com/office/officeart/2005/8/layout/default"/>
    <dgm:cxn modelId="{4D4962AC-8BA8-4115-B6B5-2030B97E61FD}" srcId="{D78ECEAF-92C7-4882-B59A-1AD638A2BBDA}" destId="{DB0AE08D-E867-4385-9658-9A561ADE498E}" srcOrd="4" destOrd="0" parTransId="{BF91E8A7-FCA6-4FBA-9E54-A1378AEFA71A}" sibTransId="{86297BED-8846-4A37-8990-79AE881BE370}"/>
    <dgm:cxn modelId="{5CD24AD1-21F5-4F9F-876A-BBF61A32AF05}" srcId="{D78ECEAF-92C7-4882-B59A-1AD638A2BBDA}" destId="{630AAE12-D05E-457E-B3E2-50DD437759DF}" srcOrd="6" destOrd="0" parTransId="{EB1A1982-C977-4365-A1FD-428CA42CADAA}" sibTransId="{5CEF578E-17AC-483C-8297-9577C2F0EF24}"/>
    <dgm:cxn modelId="{1116FE51-1FC5-4EFC-8FF6-661A9E080B1C}" type="presOf" srcId="{0BA7AE5F-67AE-48D8-AB99-6FBB150DEA4A}" destId="{F0172A1B-8CD6-48FA-B992-B30B002BC7CB}" srcOrd="0" destOrd="0" presId="urn:microsoft.com/office/officeart/2005/8/layout/default"/>
    <dgm:cxn modelId="{B0A4C4F9-BD81-4695-9515-608404214FE0}" srcId="{D78ECEAF-92C7-4882-B59A-1AD638A2BBDA}" destId="{2B50BF0C-1E28-4022-8027-85FB6D32E904}" srcOrd="8" destOrd="0" parTransId="{33F7006C-A3B3-4F28-ADF4-AA6979942C4F}" sibTransId="{AFCF77A5-F0F3-4DF0-A2CB-AEA7175F7A6C}"/>
    <dgm:cxn modelId="{E425C9F2-8F87-49F2-8DC4-C02F6EEDB417}" type="presOf" srcId="{630AAE12-D05E-457E-B3E2-50DD437759DF}" destId="{D4226CE7-D9D0-4F6D-8D89-34AFAADBB8B2}" srcOrd="0" destOrd="0" presId="urn:microsoft.com/office/officeart/2005/8/layout/default"/>
    <dgm:cxn modelId="{A0347C8B-525C-4C0B-811C-62AB8D094840}" srcId="{D78ECEAF-92C7-4882-B59A-1AD638A2BBDA}" destId="{1604108B-0594-4310-8755-39850194AA76}" srcOrd="5" destOrd="0" parTransId="{9E402F09-D7FE-4D86-9883-1FB1CB686317}" sibTransId="{9D404137-D354-46D1-A905-B35554DDE4C1}"/>
    <dgm:cxn modelId="{CFCAB437-696A-466A-9ACD-6A36495EB150}" type="presParOf" srcId="{81FE9824-30B6-4B09-A3B9-0B1745126B87}" destId="{6AB57A06-B3A0-40B3-A869-7105829A9A9E}" srcOrd="0" destOrd="0" presId="urn:microsoft.com/office/officeart/2005/8/layout/default"/>
    <dgm:cxn modelId="{0EB44F57-3732-45D7-98B6-E62D9D300F85}" type="presParOf" srcId="{81FE9824-30B6-4B09-A3B9-0B1745126B87}" destId="{3C6AF748-DCD7-49ED-8260-8385638E779F}" srcOrd="1" destOrd="0" presId="urn:microsoft.com/office/officeart/2005/8/layout/default"/>
    <dgm:cxn modelId="{140E700C-7319-4649-8E5E-E3C71FCD6E7A}" type="presParOf" srcId="{81FE9824-30B6-4B09-A3B9-0B1745126B87}" destId="{711062DD-B543-4DF4-8DB8-02F2CB69CFEC}" srcOrd="2" destOrd="0" presId="urn:microsoft.com/office/officeart/2005/8/layout/default"/>
    <dgm:cxn modelId="{24049E6D-B9CB-4BD6-B6C2-356C6C09D1C5}" type="presParOf" srcId="{81FE9824-30B6-4B09-A3B9-0B1745126B87}" destId="{72ED2429-91FF-4AF6-A116-E68416B6E9ED}" srcOrd="3" destOrd="0" presId="urn:microsoft.com/office/officeart/2005/8/layout/default"/>
    <dgm:cxn modelId="{9DFC6375-15F7-4946-90C5-C2ECE8A8F622}" type="presParOf" srcId="{81FE9824-30B6-4B09-A3B9-0B1745126B87}" destId="{46800CB4-8979-43C8-B060-869946764815}" srcOrd="4" destOrd="0" presId="urn:microsoft.com/office/officeart/2005/8/layout/default"/>
    <dgm:cxn modelId="{691D5B64-B10C-4ABC-B585-51C49F231EC0}" type="presParOf" srcId="{81FE9824-30B6-4B09-A3B9-0B1745126B87}" destId="{53F550C0-8B77-4069-86F8-65697F8492CF}" srcOrd="5" destOrd="0" presId="urn:microsoft.com/office/officeart/2005/8/layout/default"/>
    <dgm:cxn modelId="{3E29521C-A3A9-4BDB-B1C2-0DC31C56C062}" type="presParOf" srcId="{81FE9824-30B6-4B09-A3B9-0B1745126B87}" destId="{7C0A146D-34E5-42D6-876B-4BE0E056F340}" srcOrd="6" destOrd="0" presId="urn:microsoft.com/office/officeart/2005/8/layout/default"/>
    <dgm:cxn modelId="{917AB6A6-7912-4101-98DC-66FC1FEE7A71}" type="presParOf" srcId="{81FE9824-30B6-4B09-A3B9-0B1745126B87}" destId="{7BFEED08-9EF5-4D29-88E2-3F585407FA36}" srcOrd="7" destOrd="0" presId="urn:microsoft.com/office/officeart/2005/8/layout/default"/>
    <dgm:cxn modelId="{BBE8DC15-0BBF-4C27-B709-854F03B19CF5}" type="presParOf" srcId="{81FE9824-30B6-4B09-A3B9-0B1745126B87}" destId="{7E49C3EF-28A5-43B5-810F-2448C0BA63A5}" srcOrd="8" destOrd="0" presId="urn:microsoft.com/office/officeart/2005/8/layout/default"/>
    <dgm:cxn modelId="{E83685BE-4475-420E-A836-09C36F1ECC52}" type="presParOf" srcId="{81FE9824-30B6-4B09-A3B9-0B1745126B87}" destId="{9E06C852-0FA3-4FCA-9729-4490D82AC3AF}" srcOrd="9" destOrd="0" presId="urn:microsoft.com/office/officeart/2005/8/layout/default"/>
    <dgm:cxn modelId="{9980E0A1-A3FA-4EC1-9C61-96B83BC09F8F}" type="presParOf" srcId="{81FE9824-30B6-4B09-A3B9-0B1745126B87}" destId="{A803A05C-8FAA-4A8D-B53C-4DD38D93E1B8}" srcOrd="10" destOrd="0" presId="urn:microsoft.com/office/officeart/2005/8/layout/default"/>
    <dgm:cxn modelId="{48F7581A-5CF2-418E-B668-7BF247390334}" type="presParOf" srcId="{81FE9824-30B6-4B09-A3B9-0B1745126B87}" destId="{DF5C86BE-4AA1-44DA-AE9E-4FC9873834DA}" srcOrd="11" destOrd="0" presId="urn:microsoft.com/office/officeart/2005/8/layout/default"/>
    <dgm:cxn modelId="{7865F9BF-D995-4019-AE71-DC5E78EFC204}" type="presParOf" srcId="{81FE9824-30B6-4B09-A3B9-0B1745126B87}" destId="{D4226CE7-D9D0-4F6D-8D89-34AFAADBB8B2}" srcOrd="12" destOrd="0" presId="urn:microsoft.com/office/officeart/2005/8/layout/default"/>
    <dgm:cxn modelId="{F45C5116-1A3C-437C-8061-264477660FDB}" type="presParOf" srcId="{81FE9824-30B6-4B09-A3B9-0B1745126B87}" destId="{9CE01D4A-FE9C-42D3-B031-BAA8881A0045}" srcOrd="13" destOrd="0" presId="urn:microsoft.com/office/officeart/2005/8/layout/default"/>
    <dgm:cxn modelId="{8DC31E2F-0A95-4306-8E3A-0F571C8C8B4B}" type="presParOf" srcId="{81FE9824-30B6-4B09-A3B9-0B1745126B87}" destId="{F0172A1B-8CD6-48FA-B992-B30B002BC7CB}" srcOrd="14" destOrd="0" presId="urn:microsoft.com/office/officeart/2005/8/layout/default"/>
    <dgm:cxn modelId="{69470327-3D90-4E77-8595-D6088E61F515}" type="presParOf" srcId="{81FE9824-30B6-4B09-A3B9-0B1745126B87}" destId="{26CDA5EC-5F5D-444F-92F1-1BF5C8BE6E45}" srcOrd="15" destOrd="0" presId="urn:microsoft.com/office/officeart/2005/8/layout/default"/>
    <dgm:cxn modelId="{01E36844-8E2B-4447-9F57-F3E8453D4CC4}" type="presParOf" srcId="{81FE9824-30B6-4B09-A3B9-0B1745126B87}" destId="{5C5498F6-7585-463E-B310-26CF151DD7C4}" srcOrd="16" destOrd="0" presId="urn:microsoft.com/office/officeart/2005/8/layout/default"/>
    <dgm:cxn modelId="{2E524CB6-1448-4182-A00C-9C631DBED158}" type="presParOf" srcId="{81FE9824-30B6-4B09-A3B9-0B1745126B87}" destId="{0308A94D-94A9-4B52-BC74-F263662C95A2}" srcOrd="17" destOrd="0" presId="urn:microsoft.com/office/officeart/2005/8/layout/default"/>
    <dgm:cxn modelId="{79D49457-FC8B-4DFD-B877-A0BECE148CD2}" type="presParOf" srcId="{81FE9824-30B6-4B09-A3B9-0B1745126B87}" destId="{EE960366-791D-47CD-A0B7-D74A9E8B745E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FB419B4-EBFB-4A5E-9BF3-E33FBF2451D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DC7C861-D6FF-4BC6-BDF7-B3A600A272BC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hu-HU" sz="3400" dirty="0" smtClean="0"/>
            <a:t>ROM jellemzői</a:t>
          </a:r>
        </a:p>
        <a:p>
          <a:pPr rtl="0">
            <a:spcAft>
              <a:spcPct val="35000"/>
            </a:spcAft>
          </a:pPr>
          <a:r>
            <a:rPr lang="hu-HU" sz="1800" b="0" dirty="0" smtClean="0"/>
            <a:t>(</a:t>
          </a:r>
          <a:r>
            <a:rPr lang="hu-HU" sz="1800" b="1" dirty="0" smtClean="0"/>
            <a:t>R</a:t>
          </a:r>
          <a:r>
            <a:rPr lang="hu-HU" sz="1800" dirty="0" smtClean="0"/>
            <a:t>ead </a:t>
          </a:r>
          <a:r>
            <a:rPr lang="hu-HU" sz="1800" b="1" dirty="0" err="1" smtClean="0"/>
            <a:t>O</a:t>
          </a:r>
          <a:r>
            <a:rPr lang="hu-HU" sz="1800" dirty="0" err="1" smtClean="0"/>
            <a:t>nly</a:t>
          </a:r>
          <a:r>
            <a:rPr lang="hu-HU" sz="1800" dirty="0" smtClean="0"/>
            <a:t> </a:t>
          </a:r>
          <a:r>
            <a:rPr lang="hu-HU" sz="1800" b="1" dirty="0" err="1" smtClean="0"/>
            <a:t>M</a:t>
          </a:r>
          <a:r>
            <a:rPr lang="hu-HU" sz="1800" dirty="0" err="1" smtClean="0"/>
            <a:t>emory</a:t>
          </a:r>
          <a:r>
            <a:rPr lang="hu-HU" sz="1800" dirty="0" smtClean="0"/>
            <a:t>)</a:t>
          </a:r>
          <a:endParaRPr lang="hu-HU" sz="1800" dirty="0"/>
        </a:p>
      </dgm:t>
    </dgm:pt>
    <dgm:pt modelId="{ECBEC8AB-4383-4CE9-B124-913C527A9C76}" type="parTrans" cxnId="{244DAC10-E5D4-4A0F-BD23-78E41B6A5097}">
      <dgm:prSet/>
      <dgm:spPr/>
      <dgm:t>
        <a:bodyPr/>
        <a:lstStyle/>
        <a:p>
          <a:endParaRPr lang="hu-HU"/>
        </a:p>
      </dgm:t>
    </dgm:pt>
    <dgm:pt modelId="{F5DB99EC-6BAF-4CB7-9DA0-A3E04B92B282}" type="sibTrans" cxnId="{244DAC10-E5D4-4A0F-BD23-78E41B6A5097}">
      <dgm:prSet/>
      <dgm:spPr/>
      <dgm:t>
        <a:bodyPr/>
        <a:lstStyle/>
        <a:p>
          <a:endParaRPr lang="hu-HU"/>
        </a:p>
      </dgm:t>
    </dgm:pt>
    <dgm:pt modelId="{41651C5A-D34E-4178-82EB-8471F5359994}" type="pres">
      <dgm:prSet presAssocID="{5FB419B4-EBFB-4A5E-9BF3-E33FBF2451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C7B1022-6AD4-4CB7-BE69-BEFBD17E83E7}" type="pres">
      <dgm:prSet presAssocID="{ADC7C861-D6FF-4BC6-BDF7-B3A600A272BC}" presName="linNode" presStyleCnt="0"/>
      <dgm:spPr/>
    </dgm:pt>
    <dgm:pt modelId="{A0972895-9275-46B5-8C34-53A932B9BEAD}" type="pres">
      <dgm:prSet presAssocID="{ADC7C861-D6FF-4BC6-BDF7-B3A600A272B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7B569DE-1DFE-4D45-82DB-1897734BA409}" type="presOf" srcId="{5FB419B4-EBFB-4A5E-9BF3-E33FBF2451D2}" destId="{41651C5A-D34E-4178-82EB-8471F5359994}" srcOrd="0" destOrd="0" presId="urn:microsoft.com/office/officeart/2005/8/layout/vList5"/>
    <dgm:cxn modelId="{0EFC9372-0D7E-48E0-85B5-06353A9B727D}" type="presOf" srcId="{ADC7C861-D6FF-4BC6-BDF7-B3A600A272BC}" destId="{A0972895-9275-46B5-8C34-53A932B9BEAD}" srcOrd="0" destOrd="0" presId="urn:microsoft.com/office/officeart/2005/8/layout/vList5"/>
    <dgm:cxn modelId="{244DAC10-E5D4-4A0F-BD23-78E41B6A5097}" srcId="{5FB419B4-EBFB-4A5E-9BF3-E33FBF2451D2}" destId="{ADC7C861-D6FF-4BC6-BDF7-B3A600A272BC}" srcOrd="0" destOrd="0" parTransId="{ECBEC8AB-4383-4CE9-B124-913C527A9C76}" sibTransId="{F5DB99EC-6BAF-4CB7-9DA0-A3E04B92B282}"/>
    <dgm:cxn modelId="{C43F93A3-526A-4166-BC0F-F93A25D9B1AB}" type="presParOf" srcId="{41651C5A-D34E-4178-82EB-8471F5359994}" destId="{5C7B1022-6AD4-4CB7-BE69-BEFBD17E83E7}" srcOrd="0" destOrd="0" presId="urn:microsoft.com/office/officeart/2005/8/layout/vList5"/>
    <dgm:cxn modelId="{28C30759-EA45-49C6-AC48-3F5DE9C9CF3F}" type="presParOf" srcId="{5C7B1022-6AD4-4CB7-BE69-BEFBD17E83E7}" destId="{A0972895-9275-46B5-8C34-53A932B9BEA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A3D3341A-D95D-439C-A8DA-A91F1E30834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510F44C-D135-4205-9DEC-A33477BB58F2}">
      <dgm:prSet custT="1"/>
      <dgm:spPr/>
      <dgm:t>
        <a:bodyPr/>
        <a:lstStyle/>
        <a:p>
          <a:pPr rtl="0"/>
          <a:r>
            <a:rPr lang="hu-HU" sz="1800" dirty="0" smtClean="0"/>
            <a:t>Csak olvasható adatok tárolására alkalmas memória.</a:t>
          </a:r>
          <a:endParaRPr lang="hu-HU" sz="1800" dirty="0"/>
        </a:p>
      </dgm:t>
    </dgm:pt>
    <dgm:pt modelId="{7811895E-9EC0-41BF-A472-29575508983A}" type="parTrans" cxnId="{8F643BD9-FE8A-4E0D-BFCA-09B1A6D3605B}">
      <dgm:prSet/>
      <dgm:spPr/>
      <dgm:t>
        <a:bodyPr/>
        <a:lstStyle/>
        <a:p>
          <a:endParaRPr lang="hu-HU"/>
        </a:p>
      </dgm:t>
    </dgm:pt>
    <dgm:pt modelId="{FE1FEB33-362D-4319-B2E5-E08A75ED3716}" type="sibTrans" cxnId="{8F643BD9-FE8A-4E0D-BFCA-09B1A6D3605B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hu-HU"/>
        </a:p>
      </dgm:t>
    </dgm:pt>
    <dgm:pt modelId="{188CDE24-A013-4580-AE32-D42959AF6739}">
      <dgm:prSet custT="1"/>
      <dgm:spPr/>
      <dgm:t>
        <a:bodyPr/>
        <a:lstStyle/>
        <a:p>
          <a:pPr rtl="0"/>
          <a:r>
            <a:rPr lang="hu-HU" sz="1800" dirty="0" smtClean="0"/>
            <a:t>Tartalma nem törölhető és nem módosítható, a gyárilag beégetett adatok véglegesek.</a:t>
          </a:r>
          <a:endParaRPr lang="hu-HU" sz="1800" dirty="0"/>
        </a:p>
      </dgm:t>
    </dgm:pt>
    <dgm:pt modelId="{27E918F3-CD7C-4D94-A95A-3AAFA5CDE23C}" type="parTrans" cxnId="{F539CDE2-987E-480B-A0AD-681FD7390BC1}">
      <dgm:prSet/>
      <dgm:spPr/>
      <dgm:t>
        <a:bodyPr/>
        <a:lstStyle/>
        <a:p>
          <a:endParaRPr lang="hu-HU"/>
        </a:p>
      </dgm:t>
    </dgm:pt>
    <dgm:pt modelId="{57916323-E3C4-4A31-AF99-C4132FC2A404}" type="sibTrans" cxnId="{F539CDE2-987E-480B-A0AD-681FD7390BC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hu-HU"/>
        </a:p>
      </dgm:t>
    </dgm:pt>
    <dgm:pt modelId="{66F5B6FD-A94B-4B7B-B121-2805B7EEE51F}">
      <dgm:prSet custT="1"/>
      <dgm:spPr/>
      <dgm:t>
        <a:bodyPr/>
        <a:lstStyle/>
        <a:p>
          <a:pPr rtl="0"/>
          <a:r>
            <a:rPr lang="hu-HU" sz="1600" dirty="0" smtClean="0"/>
            <a:t>Előnye: tartalma a számítógép kikapcsolásakor sem törlődik, a beégetett adatok bekapcsolás után azonnal hozzáférhetőek.</a:t>
          </a:r>
          <a:endParaRPr lang="hu-HU" sz="1600" dirty="0"/>
        </a:p>
      </dgm:t>
    </dgm:pt>
    <dgm:pt modelId="{8C35113D-06D3-4658-9DE9-2F821E8074A3}" type="parTrans" cxnId="{459623EE-5A0B-454F-B967-8BC46223BA08}">
      <dgm:prSet/>
      <dgm:spPr/>
      <dgm:t>
        <a:bodyPr/>
        <a:lstStyle/>
        <a:p>
          <a:endParaRPr lang="hu-HU"/>
        </a:p>
      </dgm:t>
    </dgm:pt>
    <dgm:pt modelId="{BECF4DF1-13A8-492C-948A-43FD52BC7947}" type="sibTrans" cxnId="{459623EE-5A0B-454F-B967-8BC46223BA08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hu-HU"/>
        </a:p>
      </dgm:t>
    </dgm:pt>
    <dgm:pt modelId="{59778A6C-FE64-4674-A55E-0E590683FFD5}">
      <dgm:prSet custT="1"/>
      <dgm:spPr/>
      <dgm:t>
        <a:bodyPr/>
        <a:lstStyle/>
        <a:p>
          <a:pPr rtl="0"/>
          <a:r>
            <a:rPr lang="hu-HU" sz="1800" dirty="0" smtClean="0"/>
            <a:t>Programok (pl. BIOS) tárolására használják, mérete és tartalma állandó.</a:t>
          </a:r>
          <a:endParaRPr lang="hu-HU" sz="1800" dirty="0"/>
        </a:p>
      </dgm:t>
    </dgm:pt>
    <dgm:pt modelId="{56EE7569-4B73-4126-B96C-FECA8F24D6F9}" type="parTrans" cxnId="{19463F0B-D045-4089-B365-EEB1C5491C45}">
      <dgm:prSet/>
      <dgm:spPr/>
      <dgm:t>
        <a:bodyPr/>
        <a:lstStyle/>
        <a:p>
          <a:endParaRPr lang="hu-HU"/>
        </a:p>
      </dgm:t>
    </dgm:pt>
    <dgm:pt modelId="{3B1384EC-917A-4629-B10B-B8D27CA284CA}" type="sibTrans" cxnId="{19463F0B-D045-4089-B365-EEB1C5491C45}">
      <dgm:prSet/>
      <dgm:spPr/>
      <dgm:t>
        <a:bodyPr/>
        <a:lstStyle/>
        <a:p>
          <a:endParaRPr lang="hu-HU"/>
        </a:p>
      </dgm:t>
    </dgm:pt>
    <dgm:pt modelId="{D021014E-FAC2-4FEF-A388-CE5E1B6E47AA}" type="pres">
      <dgm:prSet presAssocID="{A3D3341A-D95D-439C-A8DA-A91F1E30834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4487C3A-7271-44BA-A3D2-9AC6A8AEFFF4}" type="pres">
      <dgm:prSet presAssocID="{F510F44C-D135-4205-9DEC-A33477BB58F2}" presName="node" presStyleLbl="node1" presStyleIdx="0" presStyleCnt="4" custLinFactNeighborX="1064" custLinFactNeighborY="-567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B0B80BA-68D4-4310-A13C-7C36C792CE77}" type="pres">
      <dgm:prSet presAssocID="{FE1FEB33-362D-4319-B2E5-E08A75ED3716}" presName="sibTrans" presStyleLbl="sibTrans2D1" presStyleIdx="0" presStyleCnt="3"/>
      <dgm:spPr/>
      <dgm:t>
        <a:bodyPr/>
        <a:lstStyle/>
        <a:p>
          <a:endParaRPr lang="hu-HU"/>
        </a:p>
      </dgm:t>
    </dgm:pt>
    <dgm:pt modelId="{8FBCAEAC-7E9C-40A9-B86A-D05A67E86EDA}" type="pres">
      <dgm:prSet presAssocID="{FE1FEB33-362D-4319-B2E5-E08A75ED3716}" presName="connectorText" presStyleLbl="sibTrans2D1" presStyleIdx="0" presStyleCnt="3"/>
      <dgm:spPr/>
      <dgm:t>
        <a:bodyPr/>
        <a:lstStyle/>
        <a:p>
          <a:endParaRPr lang="hu-HU"/>
        </a:p>
      </dgm:t>
    </dgm:pt>
    <dgm:pt modelId="{0E61766C-3BC8-4FE3-AA6D-7ABB67D92BCE}" type="pres">
      <dgm:prSet presAssocID="{188CDE24-A013-4580-AE32-D42959AF6739}" presName="node" presStyleLbl="node1" presStyleIdx="1" presStyleCnt="4" custLinFactNeighborX="-7391" custLinFactNeighborY="-5347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2404B84-F578-465F-9C0E-0687970145E3}" type="pres">
      <dgm:prSet presAssocID="{57916323-E3C4-4A31-AF99-C4132FC2A404}" presName="sibTrans" presStyleLbl="sibTrans2D1" presStyleIdx="1" presStyleCnt="3"/>
      <dgm:spPr/>
      <dgm:t>
        <a:bodyPr/>
        <a:lstStyle/>
        <a:p>
          <a:endParaRPr lang="hu-HU"/>
        </a:p>
      </dgm:t>
    </dgm:pt>
    <dgm:pt modelId="{7F185734-AE71-4AA5-87D3-4F5EBB324B84}" type="pres">
      <dgm:prSet presAssocID="{57916323-E3C4-4A31-AF99-C4132FC2A404}" presName="connectorText" presStyleLbl="sibTrans2D1" presStyleIdx="1" presStyleCnt="3"/>
      <dgm:spPr/>
      <dgm:t>
        <a:bodyPr/>
        <a:lstStyle/>
        <a:p>
          <a:endParaRPr lang="hu-HU"/>
        </a:p>
      </dgm:t>
    </dgm:pt>
    <dgm:pt modelId="{148B4278-F687-4D74-87B4-EA0AF39B775E}" type="pres">
      <dgm:prSet presAssocID="{66F5B6FD-A94B-4B7B-B121-2805B7EEE51F}" presName="node" presStyleLbl="node1" presStyleIdx="2" presStyleCnt="4" custLinFactNeighborX="-4460" custLinFactNeighborY="-5347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83D35FD-A018-4F3D-B282-6D081E0E3B63}" type="pres">
      <dgm:prSet presAssocID="{BECF4DF1-13A8-492C-948A-43FD52BC7947}" presName="sibTrans" presStyleLbl="sibTrans2D1" presStyleIdx="2" presStyleCnt="3"/>
      <dgm:spPr/>
      <dgm:t>
        <a:bodyPr/>
        <a:lstStyle/>
        <a:p>
          <a:endParaRPr lang="hu-HU"/>
        </a:p>
      </dgm:t>
    </dgm:pt>
    <dgm:pt modelId="{38DD78D0-74FC-457A-B27D-B557EF7FA0CB}" type="pres">
      <dgm:prSet presAssocID="{BECF4DF1-13A8-492C-948A-43FD52BC7947}" presName="connectorText" presStyleLbl="sibTrans2D1" presStyleIdx="2" presStyleCnt="3"/>
      <dgm:spPr/>
      <dgm:t>
        <a:bodyPr/>
        <a:lstStyle/>
        <a:p>
          <a:endParaRPr lang="hu-HU"/>
        </a:p>
      </dgm:t>
    </dgm:pt>
    <dgm:pt modelId="{99908FD3-82C9-4A93-86E0-AAE0EC3BCEAC}" type="pres">
      <dgm:prSet presAssocID="{59778A6C-FE64-4674-A55E-0E590683FFD5}" presName="node" presStyleLbl="node1" presStyleIdx="3" presStyleCnt="4" custLinFactNeighborX="-1530" custLinFactNeighborY="-5347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F643BD9-FE8A-4E0D-BFCA-09B1A6D3605B}" srcId="{A3D3341A-D95D-439C-A8DA-A91F1E308345}" destId="{F510F44C-D135-4205-9DEC-A33477BB58F2}" srcOrd="0" destOrd="0" parTransId="{7811895E-9EC0-41BF-A472-29575508983A}" sibTransId="{FE1FEB33-362D-4319-B2E5-E08A75ED3716}"/>
    <dgm:cxn modelId="{7800B6CE-D780-4CDE-8575-B54B2B65D55C}" type="presOf" srcId="{66F5B6FD-A94B-4B7B-B121-2805B7EEE51F}" destId="{148B4278-F687-4D74-87B4-EA0AF39B775E}" srcOrd="0" destOrd="0" presId="urn:microsoft.com/office/officeart/2005/8/layout/process1"/>
    <dgm:cxn modelId="{459623EE-5A0B-454F-B967-8BC46223BA08}" srcId="{A3D3341A-D95D-439C-A8DA-A91F1E308345}" destId="{66F5B6FD-A94B-4B7B-B121-2805B7EEE51F}" srcOrd="2" destOrd="0" parTransId="{8C35113D-06D3-4658-9DE9-2F821E8074A3}" sibTransId="{BECF4DF1-13A8-492C-948A-43FD52BC7947}"/>
    <dgm:cxn modelId="{010D2A85-EEEA-42A2-90D4-9BF09014A59F}" type="presOf" srcId="{57916323-E3C4-4A31-AF99-C4132FC2A404}" destId="{42404B84-F578-465F-9C0E-0687970145E3}" srcOrd="0" destOrd="0" presId="urn:microsoft.com/office/officeart/2005/8/layout/process1"/>
    <dgm:cxn modelId="{19463F0B-D045-4089-B365-EEB1C5491C45}" srcId="{A3D3341A-D95D-439C-A8DA-A91F1E308345}" destId="{59778A6C-FE64-4674-A55E-0E590683FFD5}" srcOrd="3" destOrd="0" parTransId="{56EE7569-4B73-4126-B96C-FECA8F24D6F9}" sibTransId="{3B1384EC-917A-4629-B10B-B8D27CA284CA}"/>
    <dgm:cxn modelId="{69B2CBCE-ADC6-43D7-AFFB-793972EDD6EC}" type="presOf" srcId="{BECF4DF1-13A8-492C-948A-43FD52BC7947}" destId="{C83D35FD-A018-4F3D-B282-6D081E0E3B63}" srcOrd="0" destOrd="0" presId="urn:microsoft.com/office/officeart/2005/8/layout/process1"/>
    <dgm:cxn modelId="{8AD2A78F-1FD5-4005-816B-734D215C48B7}" type="presOf" srcId="{FE1FEB33-362D-4319-B2E5-E08A75ED3716}" destId="{AB0B80BA-68D4-4310-A13C-7C36C792CE77}" srcOrd="0" destOrd="0" presId="urn:microsoft.com/office/officeart/2005/8/layout/process1"/>
    <dgm:cxn modelId="{F539CDE2-987E-480B-A0AD-681FD7390BC1}" srcId="{A3D3341A-D95D-439C-A8DA-A91F1E308345}" destId="{188CDE24-A013-4580-AE32-D42959AF6739}" srcOrd="1" destOrd="0" parTransId="{27E918F3-CD7C-4D94-A95A-3AAFA5CDE23C}" sibTransId="{57916323-E3C4-4A31-AF99-C4132FC2A404}"/>
    <dgm:cxn modelId="{28874E00-F672-4487-BA98-444F64D38C3E}" type="presOf" srcId="{59778A6C-FE64-4674-A55E-0E590683FFD5}" destId="{99908FD3-82C9-4A93-86E0-AAE0EC3BCEAC}" srcOrd="0" destOrd="0" presId="urn:microsoft.com/office/officeart/2005/8/layout/process1"/>
    <dgm:cxn modelId="{810DBAB6-048E-4E19-B075-C190A0CFC605}" type="presOf" srcId="{57916323-E3C4-4A31-AF99-C4132FC2A404}" destId="{7F185734-AE71-4AA5-87D3-4F5EBB324B84}" srcOrd="1" destOrd="0" presId="urn:microsoft.com/office/officeart/2005/8/layout/process1"/>
    <dgm:cxn modelId="{F0DCF9F2-0D1E-4E69-BFC8-6BDE021FE764}" type="presOf" srcId="{A3D3341A-D95D-439C-A8DA-A91F1E308345}" destId="{D021014E-FAC2-4FEF-A388-CE5E1B6E47AA}" srcOrd="0" destOrd="0" presId="urn:microsoft.com/office/officeart/2005/8/layout/process1"/>
    <dgm:cxn modelId="{7DCADCC5-D8B1-4C6F-9C25-DBD7AB6FC1A9}" type="presOf" srcId="{F510F44C-D135-4205-9DEC-A33477BB58F2}" destId="{24487C3A-7271-44BA-A3D2-9AC6A8AEFFF4}" srcOrd="0" destOrd="0" presId="urn:microsoft.com/office/officeart/2005/8/layout/process1"/>
    <dgm:cxn modelId="{9804AB78-B192-493B-96DA-FE9D93AC78CD}" type="presOf" srcId="{188CDE24-A013-4580-AE32-D42959AF6739}" destId="{0E61766C-3BC8-4FE3-AA6D-7ABB67D92BCE}" srcOrd="0" destOrd="0" presId="urn:microsoft.com/office/officeart/2005/8/layout/process1"/>
    <dgm:cxn modelId="{BE3573A0-8754-4CE7-A27B-F6BED8B453D1}" type="presOf" srcId="{FE1FEB33-362D-4319-B2E5-E08A75ED3716}" destId="{8FBCAEAC-7E9C-40A9-B86A-D05A67E86EDA}" srcOrd="1" destOrd="0" presId="urn:microsoft.com/office/officeart/2005/8/layout/process1"/>
    <dgm:cxn modelId="{13DFB88E-7521-4910-9321-39E5224FEF6A}" type="presOf" srcId="{BECF4DF1-13A8-492C-948A-43FD52BC7947}" destId="{38DD78D0-74FC-457A-B27D-B557EF7FA0CB}" srcOrd="1" destOrd="0" presId="urn:microsoft.com/office/officeart/2005/8/layout/process1"/>
    <dgm:cxn modelId="{2E73F573-9A58-44E9-B850-3719800694D1}" type="presParOf" srcId="{D021014E-FAC2-4FEF-A388-CE5E1B6E47AA}" destId="{24487C3A-7271-44BA-A3D2-9AC6A8AEFFF4}" srcOrd="0" destOrd="0" presId="urn:microsoft.com/office/officeart/2005/8/layout/process1"/>
    <dgm:cxn modelId="{53471342-8F6A-4CC2-9027-C075B187BF01}" type="presParOf" srcId="{D021014E-FAC2-4FEF-A388-CE5E1B6E47AA}" destId="{AB0B80BA-68D4-4310-A13C-7C36C792CE77}" srcOrd="1" destOrd="0" presId="urn:microsoft.com/office/officeart/2005/8/layout/process1"/>
    <dgm:cxn modelId="{91C1B5DC-5A44-4BC3-A51D-AB99961FD60E}" type="presParOf" srcId="{AB0B80BA-68D4-4310-A13C-7C36C792CE77}" destId="{8FBCAEAC-7E9C-40A9-B86A-D05A67E86EDA}" srcOrd="0" destOrd="0" presId="urn:microsoft.com/office/officeart/2005/8/layout/process1"/>
    <dgm:cxn modelId="{EAC4F221-B0A4-4B5C-B517-EAEDD39F91BE}" type="presParOf" srcId="{D021014E-FAC2-4FEF-A388-CE5E1B6E47AA}" destId="{0E61766C-3BC8-4FE3-AA6D-7ABB67D92BCE}" srcOrd="2" destOrd="0" presId="urn:microsoft.com/office/officeart/2005/8/layout/process1"/>
    <dgm:cxn modelId="{819B07C8-ED5F-43A9-877A-8AD1B7FC3DAB}" type="presParOf" srcId="{D021014E-FAC2-4FEF-A388-CE5E1B6E47AA}" destId="{42404B84-F578-465F-9C0E-0687970145E3}" srcOrd="3" destOrd="0" presId="urn:microsoft.com/office/officeart/2005/8/layout/process1"/>
    <dgm:cxn modelId="{1D1D980A-D4D3-4884-9F4A-F75F52FCA499}" type="presParOf" srcId="{42404B84-F578-465F-9C0E-0687970145E3}" destId="{7F185734-AE71-4AA5-87D3-4F5EBB324B84}" srcOrd="0" destOrd="0" presId="urn:microsoft.com/office/officeart/2005/8/layout/process1"/>
    <dgm:cxn modelId="{5C79C12A-C1E2-4199-9891-F4FDD693DB7D}" type="presParOf" srcId="{D021014E-FAC2-4FEF-A388-CE5E1B6E47AA}" destId="{148B4278-F687-4D74-87B4-EA0AF39B775E}" srcOrd="4" destOrd="0" presId="urn:microsoft.com/office/officeart/2005/8/layout/process1"/>
    <dgm:cxn modelId="{71F96675-6F5E-4871-871E-35C62D2421C1}" type="presParOf" srcId="{D021014E-FAC2-4FEF-A388-CE5E1B6E47AA}" destId="{C83D35FD-A018-4F3D-B282-6D081E0E3B63}" srcOrd="5" destOrd="0" presId="urn:microsoft.com/office/officeart/2005/8/layout/process1"/>
    <dgm:cxn modelId="{AEB67CFA-EEEC-4414-A1DD-4DBA9EB045B3}" type="presParOf" srcId="{C83D35FD-A018-4F3D-B282-6D081E0E3B63}" destId="{38DD78D0-74FC-457A-B27D-B557EF7FA0CB}" srcOrd="0" destOrd="0" presId="urn:microsoft.com/office/officeart/2005/8/layout/process1"/>
    <dgm:cxn modelId="{DE8853C5-5F82-4E08-A7E4-687B80CB2FF5}" type="presParOf" srcId="{D021014E-FAC2-4FEF-A388-CE5E1B6E47AA}" destId="{99908FD3-82C9-4A93-86E0-AAE0EC3BCEA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2FD1FFA-88B7-4AFB-80B9-F93892C06CE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4A13A4FD-12C7-4163-8B32-52ECD36B968A}">
      <dgm:prSet custT="1"/>
      <dgm:spPr/>
      <dgm:t>
        <a:bodyPr/>
        <a:lstStyle/>
        <a:p>
          <a:pPr rtl="0"/>
          <a:r>
            <a:rPr lang="hu-HU" sz="3400" dirty="0" smtClean="0"/>
            <a:t>ROM BIOS</a:t>
          </a:r>
          <a:endParaRPr lang="hu-HU" sz="3400" dirty="0"/>
        </a:p>
      </dgm:t>
    </dgm:pt>
    <dgm:pt modelId="{B4253B5B-B8B0-4663-871D-EA0354CD6366}" type="parTrans" cxnId="{0206683E-6C3E-416F-B367-BA7DBDD772BB}">
      <dgm:prSet/>
      <dgm:spPr/>
      <dgm:t>
        <a:bodyPr/>
        <a:lstStyle/>
        <a:p>
          <a:endParaRPr lang="hu-HU"/>
        </a:p>
      </dgm:t>
    </dgm:pt>
    <dgm:pt modelId="{CA7B4955-51F4-4F78-99B3-DE2A5DCAB55C}" type="sibTrans" cxnId="{0206683E-6C3E-416F-B367-BA7DBDD772BB}">
      <dgm:prSet/>
      <dgm:spPr/>
      <dgm:t>
        <a:bodyPr/>
        <a:lstStyle/>
        <a:p>
          <a:endParaRPr lang="hu-HU"/>
        </a:p>
      </dgm:t>
    </dgm:pt>
    <dgm:pt modelId="{A5BAEB39-58C8-4993-8691-7F5D6B1140D5}" type="pres">
      <dgm:prSet presAssocID="{52FD1FFA-88B7-4AFB-80B9-F93892C06C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C6D540F-41A8-4C4D-A6BA-C8576F03AA33}" type="pres">
      <dgm:prSet presAssocID="{4A13A4FD-12C7-4163-8B32-52ECD36B968A}" presName="linNode" presStyleCnt="0"/>
      <dgm:spPr/>
    </dgm:pt>
    <dgm:pt modelId="{4026A374-F61B-41A4-AAA7-6DE63619AF9C}" type="pres">
      <dgm:prSet presAssocID="{4A13A4FD-12C7-4163-8B32-52ECD36B968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206683E-6C3E-416F-B367-BA7DBDD772BB}" srcId="{52FD1FFA-88B7-4AFB-80B9-F93892C06CEE}" destId="{4A13A4FD-12C7-4163-8B32-52ECD36B968A}" srcOrd="0" destOrd="0" parTransId="{B4253B5B-B8B0-4663-871D-EA0354CD6366}" sibTransId="{CA7B4955-51F4-4F78-99B3-DE2A5DCAB55C}"/>
    <dgm:cxn modelId="{05254A70-9269-4EDB-9A77-99E7EA61E312}" type="presOf" srcId="{4A13A4FD-12C7-4163-8B32-52ECD36B968A}" destId="{4026A374-F61B-41A4-AAA7-6DE63619AF9C}" srcOrd="0" destOrd="0" presId="urn:microsoft.com/office/officeart/2005/8/layout/vList5"/>
    <dgm:cxn modelId="{A7E59062-9E7B-4AA9-A7BE-93937D7B41BA}" type="presOf" srcId="{52FD1FFA-88B7-4AFB-80B9-F93892C06CEE}" destId="{A5BAEB39-58C8-4993-8691-7F5D6B1140D5}" srcOrd="0" destOrd="0" presId="urn:microsoft.com/office/officeart/2005/8/layout/vList5"/>
    <dgm:cxn modelId="{82C0DB8D-0E8C-4418-9D2D-3006760EC516}" type="presParOf" srcId="{A5BAEB39-58C8-4993-8691-7F5D6B1140D5}" destId="{7C6D540F-41A8-4C4D-A6BA-C8576F03AA33}" srcOrd="0" destOrd="0" presId="urn:microsoft.com/office/officeart/2005/8/layout/vList5"/>
    <dgm:cxn modelId="{7BAE0AE1-D8AF-41CA-B9EB-57E3BC31E783}" type="presParOf" srcId="{7C6D540F-41A8-4C4D-A6BA-C8576F03AA33}" destId="{4026A374-F61B-41A4-AAA7-6DE63619AF9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2DDF628A-0165-4CC4-AF1F-1F7B66FF051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13DA436-6A39-4C2D-A075-99A7BA9279D9}">
      <dgm:prSet custT="1"/>
      <dgm:spPr/>
      <dgm:t>
        <a:bodyPr/>
        <a:lstStyle/>
        <a:p>
          <a:pPr rtl="0"/>
          <a:r>
            <a:rPr lang="hu-HU" sz="2300" b="1" dirty="0" smtClean="0"/>
            <a:t>A számítógép elindításához, működéséhez valamilyen program elengedhetetlen: a RAM memória bekapcsoláskor üres, ezért a számítógép „életre keltését” szolgáló indítóprogram, a BIOS egy ROM memóriában helyezkedik el. A </a:t>
          </a:r>
          <a:r>
            <a:rPr lang="hu-HU" sz="2300" b="1" dirty="0" err="1" smtClean="0"/>
            <a:t>BIOS-t</a:t>
          </a:r>
          <a:r>
            <a:rPr lang="hu-HU" sz="2300" b="1" dirty="0" smtClean="0"/>
            <a:t> ezért gyakran „ROM BIOS”</a:t>
          </a:r>
          <a:r>
            <a:rPr lang="hu-HU" sz="2300" b="1" dirty="0" err="1" smtClean="0"/>
            <a:t>-ként</a:t>
          </a:r>
          <a:r>
            <a:rPr lang="hu-HU" sz="2300" b="1" dirty="0" smtClean="0"/>
            <a:t> is emlegetik.</a:t>
          </a:r>
          <a:endParaRPr lang="hu-HU" sz="2300" b="1" dirty="0"/>
        </a:p>
      </dgm:t>
    </dgm:pt>
    <dgm:pt modelId="{BF1A4A72-D5E9-4732-A5B2-3C3C2673830A}" type="parTrans" cxnId="{AF563CA1-4358-4F45-9782-A06E2262BB4D}">
      <dgm:prSet/>
      <dgm:spPr/>
      <dgm:t>
        <a:bodyPr/>
        <a:lstStyle/>
        <a:p>
          <a:endParaRPr lang="hu-HU"/>
        </a:p>
      </dgm:t>
    </dgm:pt>
    <dgm:pt modelId="{6466F3A5-8C68-4118-B6FB-A59CA968CD0B}" type="sibTrans" cxnId="{AF563CA1-4358-4F45-9782-A06E2262BB4D}">
      <dgm:prSet/>
      <dgm:spPr/>
      <dgm:t>
        <a:bodyPr/>
        <a:lstStyle/>
        <a:p>
          <a:endParaRPr lang="hu-HU"/>
        </a:p>
      </dgm:t>
    </dgm:pt>
    <dgm:pt modelId="{B4F15B5C-8026-4756-8740-B6FA68BDF407}" type="pres">
      <dgm:prSet presAssocID="{2DDF628A-0165-4CC4-AF1F-1F7B66FF051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67E92BC-4441-49AF-9EFA-35EF35477CCC}" type="pres">
      <dgm:prSet presAssocID="{A13DA436-6A39-4C2D-A075-99A7BA9279D9}" presName="circ1TxSh" presStyleLbl="vennNode1" presStyleIdx="0" presStyleCnt="1" custScaleX="108161" custLinFactNeighborX="0" custLinFactNeighborY="8587"/>
      <dgm:spPr/>
      <dgm:t>
        <a:bodyPr/>
        <a:lstStyle/>
        <a:p>
          <a:endParaRPr lang="hu-HU"/>
        </a:p>
      </dgm:t>
    </dgm:pt>
  </dgm:ptLst>
  <dgm:cxnLst>
    <dgm:cxn modelId="{85F72CCE-510A-488A-A6F9-4F7267A4DAA1}" type="presOf" srcId="{2DDF628A-0165-4CC4-AF1F-1F7B66FF051B}" destId="{B4F15B5C-8026-4756-8740-B6FA68BDF407}" srcOrd="0" destOrd="0" presId="urn:microsoft.com/office/officeart/2005/8/layout/venn1"/>
    <dgm:cxn modelId="{AF563CA1-4358-4F45-9782-A06E2262BB4D}" srcId="{2DDF628A-0165-4CC4-AF1F-1F7B66FF051B}" destId="{A13DA436-6A39-4C2D-A075-99A7BA9279D9}" srcOrd="0" destOrd="0" parTransId="{BF1A4A72-D5E9-4732-A5B2-3C3C2673830A}" sibTransId="{6466F3A5-8C68-4118-B6FB-A59CA968CD0B}"/>
    <dgm:cxn modelId="{EAEB5ED6-08A6-4621-A5BB-90B187FEAD0A}" type="presOf" srcId="{A13DA436-6A39-4C2D-A075-99A7BA9279D9}" destId="{367E92BC-4441-49AF-9EFA-35EF35477CCC}" srcOrd="0" destOrd="0" presId="urn:microsoft.com/office/officeart/2005/8/layout/venn1"/>
    <dgm:cxn modelId="{58C180F9-A18C-4912-921F-C937FE7A6127}" type="presParOf" srcId="{B4F15B5C-8026-4756-8740-B6FA68BDF407}" destId="{367E92BC-4441-49AF-9EFA-35EF35477CCC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CE504A-46F8-4EA8-BD6F-579CE52728E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2A659482-FB78-47F7-A153-368A019CC5FB}">
      <dgm:prSet custT="1"/>
      <dgm:spPr/>
      <dgm:t>
        <a:bodyPr/>
        <a:lstStyle/>
        <a:p>
          <a:pPr rtl="0"/>
          <a:r>
            <a:rPr lang="hu-HU" sz="4700" dirty="0" smtClean="0"/>
            <a:t>Memória</a:t>
          </a:r>
          <a:endParaRPr lang="hu-HU" sz="4700" dirty="0"/>
        </a:p>
      </dgm:t>
    </dgm:pt>
    <dgm:pt modelId="{607B5D4C-7BBA-444C-AB0A-73162AFD5062}" type="parTrans" cxnId="{A2A04101-83CF-4127-81C9-3A295C61E8EE}">
      <dgm:prSet/>
      <dgm:spPr/>
      <dgm:t>
        <a:bodyPr/>
        <a:lstStyle/>
        <a:p>
          <a:endParaRPr lang="hu-HU"/>
        </a:p>
      </dgm:t>
    </dgm:pt>
    <dgm:pt modelId="{F4ED0A55-3C7F-488B-A536-7C282A00E183}" type="sibTrans" cxnId="{A2A04101-83CF-4127-81C9-3A295C61E8EE}">
      <dgm:prSet/>
      <dgm:spPr/>
      <dgm:t>
        <a:bodyPr/>
        <a:lstStyle/>
        <a:p>
          <a:endParaRPr lang="hu-HU"/>
        </a:p>
      </dgm:t>
    </dgm:pt>
    <dgm:pt modelId="{ADEB8E51-EB22-4AF4-986F-415DE9ABB7B5}" type="pres">
      <dgm:prSet presAssocID="{25CE504A-46F8-4EA8-BD6F-579CE52728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8AA729C-F471-41E6-AD7C-8212F7BC5998}" type="pres">
      <dgm:prSet presAssocID="{2A659482-FB78-47F7-A153-368A019CC5FB}" presName="linNode" presStyleCnt="0"/>
      <dgm:spPr/>
    </dgm:pt>
    <dgm:pt modelId="{616CA82F-0E84-4B20-926E-3DE923731461}" type="pres">
      <dgm:prSet presAssocID="{2A659482-FB78-47F7-A153-368A019CC5FB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2A04101-83CF-4127-81C9-3A295C61E8EE}" srcId="{25CE504A-46F8-4EA8-BD6F-579CE52728E3}" destId="{2A659482-FB78-47F7-A153-368A019CC5FB}" srcOrd="0" destOrd="0" parTransId="{607B5D4C-7BBA-444C-AB0A-73162AFD5062}" sibTransId="{F4ED0A55-3C7F-488B-A536-7C282A00E183}"/>
    <dgm:cxn modelId="{E72127BB-6072-45D9-8C24-DAACA41D1C10}" type="presOf" srcId="{2A659482-FB78-47F7-A153-368A019CC5FB}" destId="{616CA82F-0E84-4B20-926E-3DE923731461}" srcOrd="0" destOrd="0" presId="urn:microsoft.com/office/officeart/2005/8/layout/vList5"/>
    <dgm:cxn modelId="{AB88769F-CFB7-4B56-A259-3D10BCC52EF3}" type="presOf" srcId="{25CE504A-46F8-4EA8-BD6F-579CE52728E3}" destId="{ADEB8E51-EB22-4AF4-986F-415DE9ABB7B5}" srcOrd="0" destOrd="0" presId="urn:microsoft.com/office/officeart/2005/8/layout/vList5"/>
    <dgm:cxn modelId="{ECB00307-BD60-43B7-9B0F-58722B8F3B7C}" type="presParOf" srcId="{ADEB8E51-EB22-4AF4-986F-415DE9ABB7B5}" destId="{68AA729C-F471-41E6-AD7C-8212F7BC5998}" srcOrd="0" destOrd="0" presId="urn:microsoft.com/office/officeart/2005/8/layout/vList5"/>
    <dgm:cxn modelId="{4CD8A06E-B0F3-402F-ABE2-711A32AB8026}" type="presParOf" srcId="{68AA729C-F471-41E6-AD7C-8212F7BC5998}" destId="{616CA82F-0E84-4B20-926E-3DE92373146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45C51B9E-4196-4F6B-B067-D892B0E385B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53C4B102-92AB-475A-86BF-CE48E8DEB329}">
      <dgm:prSet custT="1"/>
      <dgm:spPr/>
      <dgm:t>
        <a:bodyPr/>
        <a:lstStyle/>
        <a:p>
          <a:pPr rtl="0"/>
          <a:r>
            <a:rPr lang="hu-HU" sz="3400" dirty="0" smtClean="0"/>
            <a:t>ROM típusok</a:t>
          </a:r>
          <a:endParaRPr lang="hu-HU" sz="3400" dirty="0"/>
        </a:p>
      </dgm:t>
    </dgm:pt>
    <dgm:pt modelId="{C14CEA69-91C4-4A72-A39E-405BDAF0F084}" type="parTrans" cxnId="{273A61EF-68C8-4C5D-ACFC-F71BF0A8EF2D}">
      <dgm:prSet/>
      <dgm:spPr/>
      <dgm:t>
        <a:bodyPr/>
        <a:lstStyle/>
        <a:p>
          <a:endParaRPr lang="hu-HU"/>
        </a:p>
      </dgm:t>
    </dgm:pt>
    <dgm:pt modelId="{6F1877AE-5454-4783-83C0-44A3C6199CD6}" type="sibTrans" cxnId="{273A61EF-68C8-4C5D-ACFC-F71BF0A8EF2D}">
      <dgm:prSet/>
      <dgm:spPr/>
      <dgm:t>
        <a:bodyPr/>
        <a:lstStyle/>
        <a:p>
          <a:endParaRPr lang="hu-HU"/>
        </a:p>
      </dgm:t>
    </dgm:pt>
    <dgm:pt modelId="{64BF1630-1199-4AEB-89FD-B895A2B2E2BB}" type="pres">
      <dgm:prSet presAssocID="{45C51B9E-4196-4F6B-B067-D892B0E385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70F2B7F-E97B-43E2-9BCF-9CF741CA4AD1}" type="pres">
      <dgm:prSet presAssocID="{53C4B102-92AB-475A-86BF-CE48E8DEB329}" presName="linNode" presStyleCnt="0"/>
      <dgm:spPr/>
    </dgm:pt>
    <dgm:pt modelId="{556C2AAF-962C-42D1-A9CA-6F629D7B2594}" type="pres">
      <dgm:prSet presAssocID="{53C4B102-92AB-475A-86BF-CE48E8DEB329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D04609D-637B-49F0-B20E-E769E4AAC982}" type="presOf" srcId="{53C4B102-92AB-475A-86BF-CE48E8DEB329}" destId="{556C2AAF-962C-42D1-A9CA-6F629D7B2594}" srcOrd="0" destOrd="0" presId="urn:microsoft.com/office/officeart/2005/8/layout/vList5"/>
    <dgm:cxn modelId="{273A61EF-68C8-4C5D-ACFC-F71BF0A8EF2D}" srcId="{45C51B9E-4196-4F6B-B067-D892B0E385BE}" destId="{53C4B102-92AB-475A-86BF-CE48E8DEB329}" srcOrd="0" destOrd="0" parTransId="{C14CEA69-91C4-4A72-A39E-405BDAF0F084}" sibTransId="{6F1877AE-5454-4783-83C0-44A3C6199CD6}"/>
    <dgm:cxn modelId="{4E368945-7A6D-47D4-95E9-B8A8E7F7D6C4}" type="presOf" srcId="{45C51B9E-4196-4F6B-B067-D892B0E385BE}" destId="{64BF1630-1199-4AEB-89FD-B895A2B2E2BB}" srcOrd="0" destOrd="0" presId="urn:microsoft.com/office/officeart/2005/8/layout/vList5"/>
    <dgm:cxn modelId="{D9EA7299-7250-4CDB-9C7C-23F8A6234855}" type="presParOf" srcId="{64BF1630-1199-4AEB-89FD-B895A2B2E2BB}" destId="{E70F2B7F-E97B-43E2-9BCF-9CF741CA4AD1}" srcOrd="0" destOrd="0" presId="urn:microsoft.com/office/officeart/2005/8/layout/vList5"/>
    <dgm:cxn modelId="{BFF972A1-A645-4157-AF81-01A21BFFAB8E}" type="presParOf" srcId="{E70F2B7F-E97B-43E2-9BCF-9CF741CA4AD1}" destId="{556C2AAF-962C-42D1-A9CA-6F629D7B259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94B16594-A39C-4C7E-B3B8-C72D364CC84F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8544E8F-CF90-4EF4-ACBE-C9478E24DF34}">
      <dgm:prSet/>
      <dgm:spPr/>
      <dgm:t>
        <a:bodyPr/>
        <a:lstStyle/>
        <a:p>
          <a:pPr rtl="0"/>
          <a:r>
            <a:rPr lang="hu-HU" dirty="0" smtClean="0"/>
            <a:t>PROM </a:t>
          </a:r>
          <a:r>
            <a:rPr lang="hu-HU" i="1" dirty="0" smtClean="0"/>
            <a:t>(</a:t>
          </a:r>
          <a:r>
            <a:rPr lang="hu-HU" b="1" dirty="0" err="1" smtClean="0"/>
            <a:t>P</a:t>
          </a:r>
          <a:r>
            <a:rPr lang="hu-HU" dirty="0" err="1" smtClean="0"/>
            <a:t>rogrammable</a:t>
          </a:r>
          <a:r>
            <a:rPr lang="hu-HU" dirty="0" smtClean="0"/>
            <a:t> </a:t>
          </a:r>
          <a:r>
            <a:rPr lang="hu-HU" b="1" dirty="0" smtClean="0"/>
            <a:t>R</a:t>
          </a:r>
          <a:r>
            <a:rPr lang="hu-HU" dirty="0" smtClean="0"/>
            <a:t>ead </a:t>
          </a:r>
          <a:r>
            <a:rPr lang="hu-HU" b="1" dirty="0" err="1" smtClean="0"/>
            <a:t>O</a:t>
          </a:r>
          <a:r>
            <a:rPr lang="hu-HU" dirty="0" err="1" smtClean="0"/>
            <a:t>nly</a:t>
          </a:r>
          <a:r>
            <a:rPr lang="hu-HU" dirty="0" smtClean="0"/>
            <a:t> </a:t>
          </a:r>
          <a:r>
            <a:rPr lang="hu-HU" b="1" dirty="0" err="1" smtClean="0"/>
            <a:t>M</a:t>
          </a:r>
          <a:r>
            <a:rPr lang="hu-HU" dirty="0" err="1" smtClean="0"/>
            <a:t>emory</a:t>
          </a:r>
          <a:r>
            <a:rPr lang="hu-HU" i="1" dirty="0" smtClean="0"/>
            <a:t>)</a:t>
          </a:r>
          <a:endParaRPr lang="hu-HU" dirty="0"/>
        </a:p>
      </dgm:t>
    </dgm:pt>
    <dgm:pt modelId="{A9E25F09-7DF9-400C-B911-534C59B76361}" type="parTrans" cxnId="{A5B6DC36-7F97-462F-A213-583462AF2955}">
      <dgm:prSet/>
      <dgm:spPr/>
      <dgm:t>
        <a:bodyPr/>
        <a:lstStyle/>
        <a:p>
          <a:endParaRPr lang="hu-HU"/>
        </a:p>
      </dgm:t>
    </dgm:pt>
    <dgm:pt modelId="{EA7FF50A-8071-4B10-AC1C-0FF3C9437F4D}" type="sibTrans" cxnId="{A5B6DC36-7F97-462F-A213-583462AF2955}">
      <dgm:prSet/>
      <dgm:spPr/>
      <dgm:t>
        <a:bodyPr/>
        <a:lstStyle/>
        <a:p>
          <a:endParaRPr lang="hu-HU"/>
        </a:p>
      </dgm:t>
    </dgm:pt>
    <dgm:pt modelId="{8DF28915-DD67-45F9-B350-7E7B8A4F03F4}">
      <dgm:prSet/>
      <dgm:spPr/>
      <dgm:t>
        <a:bodyPr/>
        <a:lstStyle/>
        <a:p>
          <a:pPr rtl="0"/>
          <a:r>
            <a:rPr lang="hu-HU" dirty="0" smtClean="0"/>
            <a:t>EPROM (</a:t>
          </a:r>
          <a:r>
            <a:rPr lang="hu-HU" b="1" dirty="0" err="1" smtClean="0"/>
            <a:t>E</a:t>
          </a:r>
          <a:r>
            <a:rPr lang="hu-HU" dirty="0" err="1" smtClean="0"/>
            <a:t>rasable</a:t>
          </a:r>
          <a:r>
            <a:rPr lang="hu-HU" dirty="0" smtClean="0"/>
            <a:t> </a:t>
          </a:r>
          <a:r>
            <a:rPr lang="hu-HU" b="1" dirty="0" smtClean="0"/>
            <a:t>PROM</a:t>
          </a:r>
          <a:r>
            <a:rPr lang="hu-HU" dirty="0" smtClean="0"/>
            <a:t>)</a:t>
          </a:r>
          <a:endParaRPr lang="hu-HU" dirty="0"/>
        </a:p>
      </dgm:t>
    </dgm:pt>
    <dgm:pt modelId="{E283EF84-CA94-43E0-95C9-1DC2B5F9F360}" type="parTrans" cxnId="{CDFA78DE-6DC8-4A1C-B8C9-FD1D93FD724B}">
      <dgm:prSet/>
      <dgm:spPr/>
      <dgm:t>
        <a:bodyPr/>
        <a:lstStyle/>
        <a:p>
          <a:endParaRPr lang="hu-HU"/>
        </a:p>
      </dgm:t>
    </dgm:pt>
    <dgm:pt modelId="{707A99E5-6822-47AC-A8FF-73480D412247}" type="sibTrans" cxnId="{CDFA78DE-6DC8-4A1C-B8C9-FD1D93FD724B}">
      <dgm:prSet/>
      <dgm:spPr/>
      <dgm:t>
        <a:bodyPr/>
        <a:lstStyle/>
        <a:p>
          <a:endParaRPr lang="hu-HU"/>
        </a:p>
      </dgm:t>
    </dgm:pt>
    <dgm:pt modelId="{C8AEE7CA-04BE-438C-BC84-0B95CEF9A63C}">
      <dgm:prSet/>
      <dgm:spPr/>
      <dgm:t>
        <a:bodyPr/>
        <a:lstStyle/>
        <a:p>
          <a:pPr rtl="0"/>
          <a:r>
            <a:rPr lang="hu-HU" dirty="0" smtClean="0"/>
            <a:t>EEPROM (</a:t>
          </a:r>
          <a:r>
            <a:rPr lang="hu-HU" b="1" dirty="0" err="1" smtClean="0"/>
            <a:t>E</a:t>
          </a:r>
          <a:r>
            <a:rPr lang="hu-HU" dirty="0" err="1" smtClean="0"/>
            <a:t>lectrically</a:t>
          </a:r>
          <a:r>
            <a:rPr lang="hu-HU" dirty="0" smtClean="0"/>
            <a:t> </a:t>
          </a:r>
          <a:r>
            <a:rPr lang="hu-HU" b="1" dirty="0" smtClean="0"/>
            <a:t>EPROM</a:t>
          </a:r>
          <a:r>
            <a:rPr lang="hu-HU" dirty="0" smtClean="0"/>
            <a:t>)</a:t>
          </a:r>
          <a:endParaRPr lang="hu-HU" dirty="0"/>
        </a:p>
      </dgm:t>
    </dgm:pt>
    <dgm:pt modelId="{D6484ABB-7B4B-4845-9478-E9135568DFC3}" type="parTrans" cxnId="{1AB1573D-4321-4871-B066-738302A5C113}">
      <dgm:prSet/>
      <dgm:spPr/>
      <dgm:t>
        <a:bodyPr/>
        <a:lstStyle/>
        <a:p>
          <a:endParaRPr lang="hu-HU"/>
        </a:p>
      </dgm:t>
    </dgm:pt>
    <dgm:pt modelId="{99B0CC8E-93BA-46AE-B8F1-5A5AC1AA1D7E}" type="sibTrans" cxnId="{1AB1573D-4321-4871-B066-738302A5C113}">
      <dgm:prSet/>
      <dgm:spPr/>
      <dgm:t>
        <a:bodyPr/>
        <a:lstStyle/>
        <a:p>
          <a:endParaRPr lang="hu-HU"/>
        </a:p>
      </dgm:t>
    </dgm:pt>
    <dgm:pt modelId="{8E24B87E-4915-4040-AF6C-099D1CAFF87B}">
      <dgm:prSet/>
      <dgm:spPr/>
      <dgm:t>
        <a:bodyPr/>
        <a:lstStyle/>
        <a:p>
          <a:pPr rtl="0"/>
          <a:r>
            <a:rPr lang="hu-HU" dirty="0" err="1" smtClean="0"/>
            <a:t>Flash</a:t>
          </a:r>
          <a:r>
            <a:rPr lang="hu-HU" dirty="0" smtClean="0"/>
            <a:t> memória (speciális EEPROM)</a:t>
          </a:r>
          <a:endParaRPr lang="hu-HU" dirty="0"/>
        </a:p>
      </dgm:t>
    </dgm:pt>
    <dgm:pt modelId="{5FC700ED-7DA8-45DA-8428-7F767A340703}" type="parTrans" cxnId="{42BC75DD-254D-4989-AF9F-EEB4F84BCA4C}">
      <dgm:prSet/>
      <dgm:spPr/>
      <dgm:t>
        <a:bodyPr/>
        <a:lstStyle/>
        <a:p>
          <a:endParaRPr lang="hu-HU"/>
        </a:p>
      </dgm:t>
    </dgm:pt>
    <dgm:pt modelId="{D1CC2089-58F2-4495-818E-A6CD30C1F3DF}" type="sibTrans" cxnId="{42BC75DD-254D-4989-AF9F-EEB4F84BCA4C}">
      <dgm:prSet/>
      <dgm:spPr/>
      <dgm:t>
        <a:bodyPr/>
        <a:lstStyle/>
        <a:p>
          <a:endParaRPr lang="hu-HU"/>
        </a:p>
      </dgm:t>
    </dgm:pt>
    <dgm:pt modelId="{9B1DD88A-58CC-489C-AD2F-AE5395E1FAAB}">
      <dgm:prSet/>
      <dgm:spPr/>
      <dgm:t>
        <a:bodyPr/>
        <a:lstStyle/>
        <a:p>
          <a:pPr rtl="0"/>
          <a:r>
            <a:rPr lang="hu-HU" dirty="0" smtClean="0"/>
            <a:t>CD-ROM/DVD/BD (</a:t>
          </a:r>
          <a:r>
            <a:rPr lang="hu-HU" b="1" dirty="0" err="1" smtClean="0"/>
            <a:t>C</a:t>
          </a:r>
          <a:r>
            <a:rPr lang="hu-HU" dirty="0" err="1" smtClean="0"/>
            <a:t>ompact</a:t>
          </a:r>
          <a:r>
            <a:rPr lang="hu-HU" dirty="0" smtClean="0"/>
            <a:t> </a:t>
          </a:r>
          <a:r>
            <a:rPr lang="hu-HU" b="1" dirty="0" err="1" smtClean="0"/>
            <a:t>D</a:t>
          </a:r>
          <a:r>
            <a:rPr lang="hu-HU" dirty="0" err="1" smtClean="0"/>
            <a:t>isc</a:t>
          </a:r>
          <a:r>
            <a:rPr lang="hu-HU" dirty="0" smtClean="0"/>
            <a:t> - </a:t>
          </a:r>
          <a:r>
            <a:rPr lang="hu-HU" b="1" dirty="0" smtClean="0"/>
            <a:t>R</a:t>
          </a:r>
          <a:r>
            <a:rPr lang="hu-HU" dirty="0" smtClean="0"/>
            <a:t>ead </a:t>
          </a:r>
          <a:r>
            <a:rPr lang="hu-HU" b="1" dirty="0" err="1" smtClean="0"/>
            <a:t>O</a:t>
          </a:r>
          <a:r>
            <a:rPr lang="hu-HU" dirty="0" err="1" smtClean="0"/>
            <a:t>nly</a:t>
          </a:r>
          <a:r>
            <a:rPr lang="hu-HU" dirty="0" smtClean="0"/>
            <a:t> </a:t>
          </a:r>
          <a:r>
            <a:rPr lang="hu-HU" b="1" dirty="0" err="1" smtClean="0"/>
            <a:t>M</a:t>
          </a:r>
          <a:r>
            <a:rPr lang="hu-HU" dirty="0" err="1" smtClean="0"/>
            <a:t>emory</a:t>
          </a:r>
          <a:r>
            <a:rPr lang="hu-HU" dirty="0" smtClean="0"/>
            <a:t>)</a:t>
          </a:r>
          <a:endParaRPr lang="hu-HU" dirty="0"/>
        </a:p>
      </dgm:t>
    </dgm:pt>
    <dgm:pt modelId="{A9307280-C704-465F-9BEE-842362F105DB}" type="parTrans" cxnId="{21D8FA9A-E784-4101-AADF-408FD061DFB2}">
      <dgm:prSet/>
      <dgm:spPr/>
      <dgm:t>
        <a:bodyPr/>
        <a:lstStyle/>
        <a:p>
          <a:endParaRPr lang="hu-HU"/>
        </a:p>
      </dgm:t>
    </dgm:pt>
    <dgm:pt modelId="{EA29AFD9-14A4-4448-80BF-EE1BA930FDCA}" type="sibTrans" cxnId="{21D8FA9A-E784-4101-AADF-408FD061DFB2}">
      <dgm:prSet/>
      <dgm:spPr/>
      <dgm:t>
        <a:bodyPr/>
        <a:lstStyle/>
        <a:p>
          <a:endParaRPr lang="hu-HU"/>
        </a:p>
      </dgm:t>
    </dgm:pt>
    <dgm:pt modelId="{DBB9E490-29FA-40A0-8B4B-1DA7227F29EA}" type="pres">
      <dgm:prSet presAssocID="{94B16594-A39C-4C7E-B3B8-C72D364CC84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u-HU"/>
        </a:p>
      </dgm:t>
    </dgm:pt>
    <dgm:pt modelId="{F5D0BE00-5B14-4861-AA24-AE428842E717}" type="pres">
      <dgm:prSet presAssocID="{94B16594-A39C-4C7E-B3B8-C72D364CC84F}" presName="Name1" presStyleCnt="0"/>
      <dgm:spPr/>
    </dgm:pt>
    <dgm:pt modelId="{EF5A23A0-36F6-419A-B1BC-E2A940AB568E}" type="pres">
      <dgm:prSet presAssocID="{94B16594-A39C-4C7E-B3B8-C72D364CC84F}" presName="cycle" presStyleCnt="0"/>
      <dgm:spPr/>
    </dgm:pt>
    <dgm:pt modelId="{D45C8E88-118F-48B5-AB30-73008066297D}" type="pres">
      <dgm:prSet presAssocID="{94B16594-A39C-4C7E-B3B8-C72D364CC84F}" presName="srcNode" presStyleLbl="node1" presStyleIdx="0" presStyleCnt="5"/>
      <dgm:spPr/>
    </dgm:pt>
    <dgm:pt modelId="{D6B06F83-10E4-45D2-8736-D65AAADCE1EC}" type="pres">
      <dgm:prSet presAssocID="{94B16594-A39C-4C7E-B3B8-C72D364CC84F}" presName="conn" presStyleLbl="parChTrans1D2" presStyleIdx="0" presStyleCnt="1"/>
      <dgm:spPr/>
      <dgm:t>
        <a:bodyPr/>
        <a:lstStyle/>
        <a:p>
          <a:endParaRPr lang="hu-HU"/>
        </a:p>
      </dgm:t>
    </dgm:pt>
    <dgm:pt modelId="{DC8D9EE1-A8E6-46D4-BEC1-41423F751ADF}" type="pres">
      <dgm:prSet presAssocID="{94B16594-A39C-4C7E-B3B8-C72D364CC84F}" presName="extraNode" presStyleLbl="node1" presStyleIdx="0" presStyleCnt="5"/>
      <dgm:spPr/>
    </dgm:pt>
    <dgm:pt modelId="{67209E95-5C50-4956-BC36-8D1836747064}" type="pres">
      <dgm:prSet presAssocID="{94B16594-A39C-4C7E-B3B8-C72D364CC84F}" presName="dstNode" presStyleLbl="node1" presStyleIdx="0" presStyleCnt="5"/>
      <dgm:spPr/>
    </dgm:pt>
    <dgm:pt modelId="{0CC04FD8-32F9-46A9-92F5-6BFBB9E75507}" type="pres">
      <dgm:prSet presAssocID="{08544E8F-CF90-4EF4-ACBE-C9478E24DF34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53BC02E-944C-4446-8DDC-8861F174FF82}" type="pres">
      <dgm:prSet presAssocID="{08544E8F-CF90-4EF4-ACBE-C9478E24DF34}" presName="accent_1" presStyleCnt="0"/>
      <dgm:spPr/>
    </dgm:pt>
    <dgm:pt modelId="{4E164B17-44B9-4737-91DD-D544C47B1BF3}" type="pres">
      <dgm:prSet presAssocID="{08544E8F-CF90-4EF4-ACBE-C9478E24DF34}" presName="accentRepeatNode" presStyleLbl="solidFgAcc1" presStyleIdx="0" presStyleCnt="5"/>
      <dgm:spPr/>
    </dgm:pt>
    <dgm:pt modelId="{B5699282-FDFC-45B8-BBB8-554200AC68F6}" type="pres">
      <dgm:prSet presAssocID="{8DF28915-DD67-45F9-B350-7E7B8A4F03F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2728B51-ECA7-4348-BED4-FFA9E54DC053}" type="pres">
      <dgm:prSet presAssocID="{8DF28915-DD67-45F9-B350-7E7B8A4F03F4}" presName="accent_2" presStyleCnt="0"/>
      <dgm:spPr/>
    </dgm:pt>
    <dgm:pt modelId="{F450F874-0EDA-4C70-A9C7-3074CFA006FC}" type="pres">
      <dgm:prSet presAssocID="{8DF28915-DD67-45F9-B350-7E7B8A4F03F4}" presName="accentRepeatNode" presStyleLbl="solidFgAcc1" presStyleIdx="1" presStyleCnt="5"/>
      <dgm:spPr/>
    </dgm:pt>
    <dgm:pt modelId="{6D7491FE-FA7F-4DF0-8EC4-27536E510D6C}" type="pres">
      <dgm:prSet presAssocID="{C8AEE7CA-04BE-438C-BC84-0B95CEF9A63C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1BD5790-36FA-48FA-A65D-968C9ADC7996}" type="pres">
      <dgm:prSet presAssocID="{C8AEE7CA-04BE-438C-BC84-0B95CEF9A63C}" presName="accent_3" presStyleCnt="0"/>
      <dgm:spPr/>
    </dgm:pt>
    <dgm:pt modelId="{A0311179-471B-4908-8235-5A7D64DCD2E1}" type="pres">
      <dgm:prSet presAssocID="{C8AEE7CA-04BE-438C-BC84-0B95CEF9A63C}" presName="accentRepeatNode" presStyleLbl="solidFgAcc1" presStyleIdx="2" presStyleCnt="5"/>
      <dgm:spPr/>
    </dgm:pt>
    <dgm:pt modelId="{558C07DE-E6DE-495C-BE31-DB3348B5C03C}" type="pres">
      <dgm:prSet presAssocID="{8E24B87E-4915-4040-AF6C-099D1CAFF87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7B41E9C-B54D-4773-B613-D931C2CF64A3}" type="pres">
      <dgm:prSet presAssocID="{8E24B87E-4915-4040-AF6C-099D1CAFF87B}" presName="accent_4" presStyleCnt="0"/>
      <dgm:spPr/>
    </dgm:pt>
    <dgm:pt modelId="{788E80B9-118D-4F7A-A89F-3A316F5EE119}" type="pres">
      <dgm:prSet presAssocID="{8E24B87E-4915-4040-AF6C-099D1CAFF87B}" presName="accentRepeatNode" presStyleLbl="solidFgAcc1" presStyleIdx="3" presStyleCnt="5"/>
      <dgm:spPr/>
    </dgm:pt>
    <dgm:pt modelId="{5727161A-4B64-4D23-B544-0A6962F9A8C2}" type="pres">
      <dgm:prSet presAssocID="{9B1DD88A-58CC-489C-AD2F-AE5395E1FAA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0EB78E6-E0F6-4B8D-B713-A35371B5B24D}" type="pres">
      <dgm:prSet presAssocID="{9B1DD88A-58CC-489C-AD2F-AE5395E1FAAB}" presName="accent_5" presStyleCnt="0"/>
      <dgm:spPr/>
    </dgm:pt>
    <dgm:pt modelId="{87F64E48-1921-4043-87A3-6C4DF1832C33}" type="pres">
      <dgm:prSet presAssocID="{9B1DD88A-58CC-489C-AD2F-AE5395E1FAAB}" presName="accentRepeatNode" presStyleLbl="solidFgAcc1" presStyleIdx="4" presStyleCnt="5"/>
      <dgm:spPr/>
    </dgm:pt>
  </dgm:ptLst>
  <dgm:cxnLst>
    <dgm:cxn modelId="{59D8B20F-558C-4E3F-BF8D-AB5E1D3AE7A8}" type="presOf" srcId="{08544E8F-CF90-4EF4-ACBE-C9478E24DF34}" destId="{0CC04FD8-32F9-46A9-92F5-6BFBB9E75507}" srcOrd="0" destOrd="0" presId="urn:microsoft.com/office/officeart/2008/layout/VerticalCurvedList"/>
    <dgm:cxn modelId="{4A5EA78A-E63C-43CF-A33A-A916E40D6CDF}" type="presOf" srcId="{8DF28915-DD67-45F9-B350-7E7B8A4F03F4}" destId="{B5699282-FDFC-45B8-BBB8-554200AC68F6}" srcOrd="0" destOrd="0" presId="urn:microsoft.com/office/officeart/2008/layout/VerticalCurvedList"/>
    <dgm:cxn modelId="{CDFA78DE-6DC8-4A1C-B8C9-FD1D93FD724B}" srcId="{94B16594-A39C-4C7E-B3B8-C72D364CC84F}" destId="{8DF28915-DD67-45F9-B350-7E7B8A4F03F4}" srcOrd="1" destOrd="0" parTransId="{E283EF84-CA94-43E0-95C9-1DC2B5F9F360}" sibTransId="{707A99E5-6822-47AC-A8FF-73480D412247}"/>
    <dgm:cxn modelId="{185AE97B-B26B-4495-A522-53F0CC05EB96}" type="presOf" srcId="{9B1DD88A-58CC-489C-AD2F-AE5395E1FAAB}" destId="{5727161A-4B64-4D23-B544-0A6962F9A8C2}" srcOrd="0" destOrd="0" presId="urn:microsoft.com/office/officeart/2008/layout/VerticalCurvedList"/>
    <dgm:cxn modelId="{1AB1573D-4321-4871-B066-738302A5C113}" srcId="{94B16594-A39C-4C7E-B3B8-C72D364CC84F}" destId="{C8AEE7CA-04BE-438C-BC84-0B95CEF9A63C}" srcOrd="2" destOrd="0" parTransId="{D6484ABB-7B4B-4845-9478-E9135568DFC3}" sibTransId="{99B0CC8E-93BA-46AE-B8F1-5A5AC1AA1D7E}"/>
    <dgm:cxn modelId="{A5B6DC36-7F97-462F-A213-583462AF2955}" srcId="{94B16594-A39C-4C7E-B3B8-C72D364CC84F}" destId="{08544E8F-CF90-4EF4-ACBE-C9478E24DF34}" srcOrd="0" destOrd="0" parTransId="{A9E25F09-7DF9-400C-B911-534C59B76361}" sibTransId="{EA7FF50A-8071-4B10-AC1C-0FF3C9437F4D}"/>
    <dgm:cxn modelId="{ED574E57-AEC8-450F-BA4F-3A1621F46615}" type="presOf" srcId="{8E24B87E-4915-4040-AF6C-099D1CAFF87B}" destId="{558C07DE-E6DE-495C-BE31-DB3348B5C03C}" srcOrd="0" destOrd="0" presId="urn:microsoft.com/office/officeart/2008/layout/VerticalCurvedList"/>
    <dgm:cxn modelId="{208CF052-427F-47D0-8CA0-221BEC66181D}" type="presOf" srcId="{EA7FF50A-8071-4B10-AC1C-0FF3C9437F4D}" destId="{D6B06F83-10E4-45D2-8736-D65AAADCE1EC}" srcOrd="0" destOrd="0" presId="urn:microsoft.com/office/officeart/2008/layout/VerticalCurvedList"/>
    <dgm:cxn modelId="{8542D335-4B11-4A9E-81F0-5A9CB712DD55}" type="presOf" srcId="{94B16594-A39C-4C7E-B3B8-C72D364CC84F}" destId="{DBB9E490-29FA-40A0-8B4B-1DA7227F29EA}" srcOrd="0" destOrd="0" presId="urn:microsoft.com/office/officeart/2008/layout/VerticalCurvedList"/>
    <dgm:cxn modelId="{21D8FA9A-E784-4101-AADF-408FD061DFB2}" srcId="{94B16594-A39C-4C7E-B3B8-C72D364CC84F}" destId="{9B1DD88A-58CC-489C-AD2F-AE5395E1FAAB}" srcOrd="4" destOrd="0" parTransId="{A9307280-C704-465F-9BEE-842362F105DB}" sibTransId="{EA29AFD9-14A4-4448-80BF-EE1BA930FDCA}"/>
    <dgm:cxn modelId="{42BC75DD-254D-4989-AF9F-EEB4F84BCA4C}" srcId="{94B16594-A39C-4C7E-B3B8-C72D364CC84F}" destId="{8E24B87E-4915-4040-AF6C-099D1CAFF87B}" srcOrd="3" destOrd="0" parTransId="{5FC700ED-7DA8-45DA-8428-7F767A340703}" sibTransId="{D1CC2089-58F2-4495-818E-A6CD30C1F3DF}"/>
    <dgm:cxn modelId="{7C2AFEE8-DD77-47E7-A4A7-04E6711D413F}" type="presOf" srcId="{C8AEE7CA-04BE-438C-BC84-0B95CEF9A63C}" destId="{6D7491FE-FA7F-4DF0-8EC4-27536E510D6C}" srcOrd="0" destOrd="0" presId="urn:microsoft.com/office/officeart/2008/layout/VerticalCurvedList"/>
    <dgm:cxn modelId="{BCC75147-E7C6-474D-988E-E4F09B2CF536}" type="presParOf" srcId="{DBB9E490-29FA-40A0-8B4B-1DA7227F29EA}" destId="{F5D0BE00-5B14-4861-AA24-AE428842E717}" srcOrd="0" destOrd="0" presId="urn:microsoft.com/office/officeart/2008/layout/VerticalCurvedList"/>
    <dgm:cxn modelId="{4E160251-0A9C-4F81-B8FB-EDE827318502}" type="presParOf" srcId="{F5D0BE00-5B14-4861-AA24-AE428842E717}" destId="{EF5A23A0-36F6-419A-B1BC-E2A940AB568E}" srcOrd="0" destOrd="0" presId="urn:microsoft.com/office/officeart/2008/layout/VerticalCurvedList"/>
    <dgm:cxn modelId="{E288481E-F64D-4382-9076-BE7927F4B075}" type="presParOf" srcId="{EF5A23A0-36F6-419A-B1BC-E2A940AB568E}" destId="{D45C8E88-118F-48B5-AB30-73008066297D}" srcOrd="0" destOrd="0" presId="urn:microsoft.com/office/officeart/2008/layout/VerticalCurvedList"/>
    <dgm:cxn modelId="{9ABF6D3F-3D1E-45E0-AD5A-AD045B509222}" type="presParOf" srcId="{EF5A23A0-36F6-419A-B1BC-E2A940AB568E}" destId="{D6B06F83-10E4-45D2-8736-D65AAADCE1EC}" srcOrd="1" destOrd="0" presId="urn:microsoft.com/office/officeart/2008/layout/VerticalCurvedList"/>
    <dgm:cxn modelId="{28A9A369-7D68-41A2-B587-3CD4C428A875}" type="presParOf" srcId="{EF5A23A0-36F6-419A-B1BC-E2A940AB568E}" destId="{DC8D9EE1-A8E6-46D4-BEC1-41423F751ADF}" srcOrd="2" destOrd="0" presId="urn:microsoft.com/office/officeart/2008/layout/VerticalCurvedList"/>
    <dgm:cxn modelId="{E823DAED-B4E5-4FC8-A853-0DBDE23B2894}" type="presParOf" srcId="{EF5A23A0-36F6-419A-B1BC-E2A940AB568E}" destId="{67209E95-5C50-4956-BC36-8D1836747064}" srcOrd="3" destOrd="0" presId="urn:microsoft.com/office/officeart/2008/layout/VerticalCurvedList"/>
    <dgm:cxn modelId="{94E69DFF-51AC-4636-BF15-0BAD0DC46DAF}" type="presParOf" srcId="{F5D0BE00-5B14-4861-AA24-AE428842E717}" destId="{0CC04FD8-32F9-46A9-92F5-6BFBB9E75507}" srcOrd="1" destOrd="0" presId="urn:microsoft.com/office/officeart/2008/layout/VerticalCurvedList"/>
    <dgm:cxn modelId="{3724974F-8C8D-4C56-B89B-3EEE7A31CA53}" type="presParOf" srcId="{F5D0BE00-5B14-4861-AA24-AE428842E717}" destId="{153BC02E-944C-4446-8DDC-8861F174FF82}" srcOrd="2" destOrd="0" presId="urn:microsoft.com/office/officeart/2008/layout/VerticalCurvedList"/>
    <dgm:cxn modelId="{64D8D069-853A-4253-9A81-45B5E75321B7}" type="presParOf" srcId="{153BC02E-944C-4446-8DDC-8861F174FF82}" destId="{4E164B17-44B9-4737-91DD-D544C47B1BF3}" srcOrd="0" destOrd="0" presId="urn:microsoft.com/office/officeart/2008/layout/VerticalCurvedList"/>
    <dgm:cxn modelId="{083F57EA-C11D-411A-AE03-976F37EADF15}" type="presParOf" srcId="{F5D0BE00-5B14-4861-AA24-AE428842E717}" destId="{B5699282-FDFC-45B8-BBB8-554200AC68F6}" srcOrd="3" destOrd="0" presId="urn:microsoft.com/office/officeart/2008/layout/VerticalCurvedList"/>
    <dgm:cxn modelId="{4294EFCF-DE32-462B-A1E2-7560D32A56AE}" type="presParOf" srcId="{F5D0BE00-5B14-4861-AA24-AE428842E717}" destId="{92728B51-ECA7-4348-BED4-FFA9E54DC053}" srcOrd="4" destOrd="0" presId="urn:microsoft.com/office/officeart/2008/layout/VerticalCurvedList"/>
    <dgm:cxn modelId="{44A54851-8D3F-401E-9878-1401358D84BA}" type="presParOf" srcId="{92728B51-ECA7-4348-BED4-FFA9E54DC053}" destId="{F450F874-0EDA-4C70-A9C7-3074CFA006FC}" srcOrd="0" destOrd="0" presId="urn:microsoft.com/office/officeart/2008/layout/VerticalCurvedList"/>
    <dgm:cxn modelId="{5CD76315-8DC3-4850-B77F-4AF5EEFA33D4}" type="presParOf" srcId="{F5D0BE00-5B14-4861-AA24-AE428842E717}" destId="{6D7491FE-FA7F-4DF0-8EC4-27536E510D6C}" srcOrd="5" destOrd="0" presId="urn:microsoft.com/office/officeart/2008/layout/VerticalCurvedList"/>
    <dgm:cxn modelId="{99A03591-65EE-4F9F-B909-DBA6137800DC}" type="presParOf" srcId="{F5D0BE00-5B14-4861-AA24-AE428842E717}" destId="{21BD5790-36FA-48FA-A65D-968C9ADC7996}" srcOrd="6" destOrd="0" presId="urn:microsoft.com/office/officeart/2008/layout/VerticalCurvedList"/>
    <dgm:cxn modelId="{812FA0A4-75AA-4CD4-8BBD-7D6E8ED0FDB6}" type="presParOf" srcId="{21BD5790-36FA-48FA-A65D-968C9ADC7996}" destId="{A0311179-471B-4908-8235-5A7D64DCD2E1}" srcOrd="0" destOrd="0" presId="urn:microsoft.com/office/officeart/2008/layout/VerticalCurvedList"/>
    <dgm:cxn modelId="{CE029B60-B7FD-4C5D-8C8D-11A15FFD8868}" type="presParOf" srcId="{F5D0BE00-5B14-4861-AA24-AE428842E717}" destId="{558C07DE-E6DE-495C-BE31-DB3348B5C03C}" srcOrd="7" destOrd="0" presId="urn:microsoft.com/office/officeart/2008/layout/VerticalCurvedList"/>
    <dgm:cxn modelId="{A2B0F67C-9D03-4415-8D27-9B5794DD9A7F}" type="presParOf" srcId="{F5D0BE00-5B14-4861-AA24-AE428842E717}" destId="{37B41E9C-B54D-4773-B613-D931C2CF64A3}" srcOrd="8" destOrd="0" presId="urn:microsoft.com/office/officeart/2008/layout/VerticalCurvedList"/>
    <dgm:cxn modelId="{DAA1BC47-F89B-4B4D-A6F1-A25F26255F9A}" type="presParOf" srcId="{37B41E9C-B54D-4773-B613-D931C2CF64A3}" destId="{788E80B9-118D-4F7A-A89F-3A316F5EE119}" srcOrd="0" destOrd="0" presId="urn:microsoft.com/office/officeart/2008/layout/VerticalCurvedList"/>
    <dgm:cxn modelId="{F94F7E00-2003-421B-98EC-5B1FFD473C7D}" type="presParOf" srcId="{F5D0BE00-5B14-4861-AA24-AE428842E717}" destId="{5727161A-4B64-4D23-B544-0A6962F9A8C2}" srcOrd="9" destOrd="0" presId="urn:microsoft.com/office/officeart/2008/layout/VerticalCurvedList"/>
    <dgm:cxn modelId="{210968F3-83D8-4131-93D2-81EA773DE049}" type="presParOf" srcId="{F5D0BE00-5B14-4861-AA24-AE428842E717}" destId="{A0EB78E6-E0F6-4B8D-B713-A35371B5B24D}" srcOrd="10" destOrd="0" presId="urn:microsoft.com/office/officeart/2008/layout/VerticalCurvedList"/>
    <dgm:cxn modelId="{05AF5368-58B6-44BE-B8D2-C6849E18325E}" type="presParOf" srcId="{A0EB78E6-E0F6-4B8D-B713-A35371B5B24D}" destId="{87F64E48-1921-4043-87A3-6C4DF1832C3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DBCBD69B-6AE7-4373-BA12-77FC4A9F700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0A86250A-7E7D-4998-A060-EA5E3EBB5108}">
      <dgm:prSet custT="1"/>
      <dgm:spPr/>
      <dgm:t>
        <a:bodyPr/>
        <a:lstStyle/>
        <a:p>
          <a:pPr rtl="0"/>
          <a:r>
            <a:rPr lang="hu-HU" sz="3400" smtClean="0"/>
            <a:t>PROM</a:t>
          </a:r>
          <a:endParaRPr lang="hu-HU" sz="3400"/>
        </a:p>
      </dgm:t>
    </dgm:pt>
    <dgm:pt modelId="{41D333CC-9758-40D5-A0EC-06563444DF31}" type="parTrans" cxnId="{4C59482F-DBB8-4B55-ADED-610241718E02}">
      <dgm:prSet/>
      <dgm:spPr/>
      <dgm:t>
        <a:bodyPr/>
        <a:lstStyle/>
        <a:p>
          <a:endParaRPr lang="hu-HU"/>
        </a:p>
      </dgm:t>
    </dgm:pt>
    <dgm:pt modelId="{594521BF-E230-46B8-A49C-F7ADB14183C5}" type="sibTrans" cxnId="{4C59482F-DBB8-4B55-ADED-610241718E02}">
      <dgm:prSet/>
      <dgm:spPr/>
      <dgm:t>
        <a:bodyPr/>
        <a:lstStyle/>
        <a:p>
          <a:endParaRPr lang="hu-HU"/>
        </a:p>
      </dgm:t>
    </dgm:pt>
    <dgm:pt modelId="{D31B2E14-2124-4D88-B877-53C215058C2A}" type="pres">
      <dgm:prSet presAssocID="{DBCBD69B-6AE7-4373-BA12-77FC4A9F70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774F17E-0B7A-47A5-8FD2-43CB0794BED0}" type="pres">
      <dgm:prSet presAssocID="{0A86250A-7E7D-4998-A060-EA5E3EBB5108}" presName="linNode" presStyleCnt="0"/>
      <dgm:spPr/>
    </dgm:pt>
    <dgm:pt modelId="{011864E5-A5FC-4619-B15A-DB5E7424D5C4}" type="pres">
      <dgm:prSet presAssocID="{0A86250A-7E7D-4998-A060-EA5E3EBB5108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C59482F-DBB8-4B55-ADED-610241718E02}" srcId="{DBCBD69B-6AE7-4373-BA12-77FC4A9F700A}" destId="{0A86250A-7E7D-4998-A060-EA5E3EBB5108}" srcOrd="0" destOrd="0" parTransId="{41D333CC-9758-40D5-A0EC-06563444DF31}" sibTransId="{594521BF-E230-46B8-A49C-F7ADB14183C5}"/>
    <dgm:cxn modelId="{1A3F91BD-BD25-416A-A5E9-110E9DA75DAE}" type="presOf" srcId="{0A86250A-7E7D-4998-A060-EA5E3EBB5108}" destId="{011864E5-A5FC-4619-B15A-DB5E7424D5C4}" srcOrd="0" destOrd="0" presId="urn:microsoft.com/office/officeart/2005/8/layout/vList5"/>
    <dgm:cxn modelId="{A1067A95-AC8B-4C15-8D2C-B8DEB5A6BA85}" type="presOf" srcId="{DBCBD69B-6AE7-4373-BA12-77FC4A9F700A}" destId="{D31B2E14-2124-4D88-B877-53C215058C2A}" srcOrd="0" destOrd="0" presId="urn:microsoft.com/office/officeart/2005/8/layout/vList5"/>
    <dgm:cxn modelId="{0771B9A9-8881-4DF1-9FAC-E82E5FD87B45}" type="presParOf" srcId="{D31B2E14-2124-4D88-B877-53C215058C2A}" destId="{D774F17E-0B7A-47A5-8FD2-43CB0794BED0}" srcOrd="0" destOrd="0" presId="urn:microsoft.com/office/officeart/2005/8/layout/vList5"/>
    <dgm:cxn modelId="{FCA95127-757D-4746-9DA6-06FBDD5FB284}" type="presParOf" srcId="{D774F17E-0B7A-47A5-8FD2-43CB0794BED0}" destId="{011864E5-A5FC-4619-B15A-DB5E7424D5C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3BC2A300-16EA-4DCF-9255-34AC4177067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758DAC0-BC68-49AA-A4F9-BCD5BB9A4E8F}">
      <dgm:prSet/>
      <dgm:spPr/>
      <dgm:t>
        <a:bodyPr/>
        <a:lstStyle/>
        <a:p>
          <a:pPr rtl="0"/>
          <a:r>
            <a:rPr lang="hu-HU" dirty="0" smtClean="0"/>
            <a:t>A </a:t>
          </a:r>
          <a:r>
            <a:rPr lang="hu-HU" b="1" dirty="0" smtClean="0"/>
            <a:t>PROM (</a:t>
          </a:r>
          <a:r>
            <a:rPr lang="hu-HU" b="1" dirty="0" err="1" smtClean="0"/>
            <a:t>P</a:t>
          </a:r>
          <a:r>
            <a:rPr lang="hu-HU" dirty="0" err="1" smtClean="0"/>
            <a:t>rogrammable</a:t>
          </a:r>
          <a:r>
            <a:rPr lang="hu-HU" dirty="0" smtClean="0"/>
            <a:t> </a:t>
          </a:r>
          <a:r>
            <a:rPr lang="hu-HU" b="1" dirty="0" smtClean="0"/>
            <a:t>ROM) </a:t>
          </a:r>
          <a:r>
            <a:rPr lang="hu-HU" dirty="0" smtClean="0"/>
            <a:t>egyszer programozható, csak olvasható memória.</a:t>
          </a:r>
          <a:endParaRPr lang="hu-HU" dirty="0"/>
        </a:p>
      </dgm:t>
    </dgm:pt>
    <dgm:pt modelId="{F45D3001-DD7F-48E6-88CB-D975653FEE6F}" type="parTrans" cxnId="{59E1A2A9-29A6-492A-B7AF-DC8DFD7F9931}">
      <dgm:prSet/>
      <dgm:spPr/>
      <dgm:t>
        <a:bodyPr/>
        <a:lstStyle/>
        <a:p>
          <a:endParaRPr lang="hu-HU"/>
        </a:p>
      </dgm:t>
    </dgm:pt>
    <dgm:pt modelId="{D8B443AF-C848-4DEF-A68D-BD482C6568EA}" type="sibTrans" cxnId="{59E1A2A9-29A6-492A-B7AF-DC8DFD7F9931}">
      <dgm:prSet/>
      <dgm:spPr/>
      <dgm:t>
        <a:bodyPr/>
        <a:lstStyle/>
        <a:p>
          <a:endParaRPr lang="hu-HU"/>
        </a:p>
      </dgm:t>
    </dgm:pt>
    <dgm:pt modelId="{1F7607BC-79D2-4710-A8C9-26F90131DBEB}">
      <dgm:prSet/>
      <dgm:spPr/>
      <dgm:t>
        <a:bodyPr/>
        <a:lstStyle/>
        <a:p>
          <a:pPr rtl="0"/>
          <a:r>
            <a:rPr lang="hu-HU" dirty="0" smtClean="0"/>
            <a:t>Gyártását követően minden felhasználó saját programot és adatokat helyezhet el benne egy beégető készülék segítségével.</a:t>
          </a:r>
          <a:endParaRPr lang="hu-HU" dirty="0"/>
        </a:p>
      </dgm:t>
    </dgm:pt>
    <dgm:pt modelId="{E8B43999-3C1A-4EB9-8019-AFDE3EE48BC1}" type="parTrans" cxnId="{AFF6E76F-85A1-4C6F-A7E5-3D73EE3ED432}">
      <dgm:prSet/>
      <dgm:spPr/>
      <dgm:t>
        <a:bodyPr/>
        <a:lstStyle/>
        <a:p>
          <a:endParaRPr lang="hu-HU"/>
        </a:p>
      </dgm:t>
    </dgm:pt>
    <dgm:pt modelId="{C7B4FD8E-13BB-419D-9A2F-459A1FB2E2BF}" type="sibTrans" cxnId="{AFF6E76F-85A1-4C6F-A7E5-3D73EE3ED432}">
      <dgm:prSet/>
      <dgm:spPr/>
      <dgm:t>
        <a:bodyPr/>
        <a:lstStyle/>
        <a:p>
          <a:endParaRPr lang="hu-HU"/>
        </a:p>
      </dgm:t>
    </dgm:pt>
    <dgm:pt modelId="{F5C8B76A-BF07-4C45-98C5-5BA121643CD5}">
      <dgm:prSet/>
      <dgm:spPr/>
      <dgm:t>
        <a:bodyPr/>
        <a:lstStyle/>
        <a:p>
          <a:pPr rtl="0"/>
          <a:r>
            <a:rPr lang="hu-HU" dirty="0" smtClean="0"/>
            <a:t>A </a:t>
          </a:r>
          <a:r>
            <a:rPr lang="hu-HU" b="1" dirty="0" err="1" smtClean="0"/>
            <a:t>PROM</a:t>
          </a:r>
          <a:r>
            <a:rPr lang="hu-HU" dirty="0" err="1" smtClean="0"/>
            <a:t>-ba</a:t>
          </a:r>
          <a:r>
            <a:rPr lang="hu-HU" dirty="0" smtClean="0"/>
            <a:t> írt adat nem törölhető és nem írható felül.</a:t>
          </a:r>
          <a:endParaRPr lang="hu-HU" dirty="0"/>
        </a:p>
      </dgm:t>
    </dgm:pt>
    <dgm:pt modelId="{26EA2273-202F-4BB6-8D5B-18416DE9027F}" type="parTrans" cxnId="{AAB6CE1D-2461-433C-977B-D75A1BA88D1F}">
      <dgm:prSet/>
      <dgm:spPr/>
      <dgm:t>
        <a:bodyPr/>
        <a:lstStyle/>
        <a:p>
          <a:endParaRPr lang="hu-HU"/>
        </a:p>
      </dgm:t>
    </dgm:pt>
    <dgm:pt modelId="{5201CF83-9E70-47AD-82DE-FBBACC1078C8}" type="sibTrans" cxnId="{AAB6CE1D-2461-433C-977B-D75A1BA88D1F}">
      <dgm:prSet/>
      <dgm:spPr/>
      <dgm:t>
        <a:bodyPr/>
        <a:lstStyle/>
        <a:p>
          <a:endParaRPr lang="hu-HU"/>
        </a:p>
      </dgm:t>
    </dgm:pt>
    <dgm:pt modelId="{42B3EEE1-8EC5-4FE3-AAE3-9597748B160C}" type="pres">
      <dgm:prSet presAssocID="{3BC2A300-16EA-4DCF-9255-34AC417706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5F74A38-FB1D-46DF-899E-DA245FAFADBF}" type="pres">
      <dgm:prSet presAssocID="{F5C8B76A-BF07-4C45-98C5-5BA121643CD5}" presName="boxAndChildren" presStyleCnt="0"/>
      <dgm:spPr/>
    </dgm:pt>
    <dgm:pt modelId="{BDCFD7C2-0AE6-404D-882D-4396F1F4EFA9}" type="pres">
      <dgm:prSet presAssocID="{F5C8B76A-BF07-4C45-98C5-5BA121643CD5}" presName="parentTextBox" presStyleLbl="node1" presStyleIdx="0" presStyleCnt="3"/>
      <dgm:spPr/>
      <dgm:t>
        <a:bodyPr/>
        <a:lstStyle/>
        <a:p>
          <a:endParaRPr lang="hu-HU"/>
        </a:p>
      </dgm:t>
    </dgm:pt>
    <dgm:pt modelId="{76E468A3-D2DD-4B5C-B333-8C90496B6848}" type="pres">
      <dgm:prSet presAssocID="{C7B4FD8E-13BB-419D-9A2F-459A1FB2E2BF}" presName="sp" presStyleCnt="0"/>
      <dgm:spPr/>
    </dgm:pt>
    <dgm:pt modelId="{BE40453C-2DB4-431F-8A6D-38E10601E254}" type="pres">
      <dgm:prSet presAssocID="{1F7607BC-79D2-4710-A8C9-26F90131DBEB}" presName="arrowAndChildren" presStyleCnt="0"/>
      <dgm:spPr/>
    </dgm:pt>
    <dgm:pt modelId="{6A56FA6D-1095-4241-8D3B-194ED4F3E701}" type="pres">
      <dgm:prSet presAssocID="{1F7607BC-79D2-4710-A8C9-26F90131DBEB}" presName="parentTextArrow" presStyleLbl="node1" presStyleIdx="1" presStyleCnt="3"/>
      <dgm:spPr/>
      <dgm:t>
        <a:bodyPr/>
        <a:lstStyle/>
        <a:p>
          <a:endParaRPr lang="hu-HU"/>
        </a:p>
      </dgm:t>
    </dgm:pt>
    <dgm:pt modelId="{00B55B8A-22B6-4408-A5C5-2CE6851EBC54}" type="pres">
      <dgm:prSet presAssocID="{D8B443AF-C848-4DEF-A68D-BD482C6568EA}" presName="sp" presStyleCnt="0"/>
      <dgm:spPr/>
    </dgm:pt>
    <dgm:pt modelId="{A11B5B45-4A49-42CE-BA44-00A3DCD81010}" type="pres">
      <dgm:prSet presAssocID="{6758DAC0-BC68-49AA-A4F9-BCD5BB9A4E8F}" presName="arrowAndChildren" presStyleCnt="0"/>
      <dgm:spPr/>
    </dgm:pt>
    <dgm:pt modelId="{CDA11AA5-751E-49DB-BC78-692C5C09B494}" type="pres">
      <dgm:prSet presAssocID="{6758DAC0-BC68-49AA-A4F9-BCD5BB9A4E8F}" presName="parentTextArrow" presStyleLbl="node1" presStyleIdx="2" presStyleCnt="3"/>
      <dgm:spPr/>
      <dgm:t>
        <a:bodyPr/>
        <a:lstStyle/>
        <a:p>
          <a:endParaRPr lang="hu-HU"/>
        </a:p>
      </dgm:t>
    </dgm:pt>
  </dgm:ptLst>
  <dgm:cxnLst>
    <dgm:cxn modelId="{81DD1E26-AAC2-4F43-94AC-9371675C067C}" type="presOf" srcId="{F5C8B76A-BF07-4C45-98C5-5BA121643CD5}" destId="{BDCFD7C2-0AE6-404D-882D-4396F1F4EFA9}" srcOrd="0" destOrd="0" presId="urn:microsoft.com/office/officeart/2005/8/layout/process4"/>
    <dgm:cxn modelId="{AFF6E76F-85A1-4C6F-A7E5-3D73EE3ED432}" srcId="{3BC2A300-16EA-4DCF-9255-34AC41770675}" destId="{1F7607BC-79D2-4710-A8C9-26F90131DBEB}" srcOrd="1" destOrd="0" parTransId="{E8B43999-3C1A-4EB9-8019-AFDE3EE48BC1}" sibTransId="{C7B4FD8E-13BB-419D-9A2F-459A1FB2E2BF}"/>
    <dgm:cxn modelId="{49FF4B44-3465-4B31-8E9D-B42D122D2DBD}" type="presOf" srcId="{3BC2A300-16EA-4DCF-9255-34AC41770675}" destId="{42B3EEE1-8EC5-4FE3-AAE3-9597748B160C}" srcOrd="0" destOrd="0" presId="urn:microsoft.com/office/officeart/2005/8/layout/process4"/>
    <dgm:cxn modelId="{AAB6CE1D-2461-433C-977B-D75A1BA88D1F}" srcId="{3BC2A300-16EA-4DCF-9255-34AC41770675}" destId="{F5C8B76A-BF07-4C45-98C5-5BA121643CD5}" srcOrd="2" destOrd="0" parTransId="{26EA2273-202F-4BB6-8D5B-18416DE9027F}" sibTransId="{5201CF83-9E70-47AD-82DE-FBBACC1078C8}"/>
    <dgm:cxn modelId="{D7C0E79B-60D4-418B-A337-EF2AA88F6B84}" type="presOf" srcId="{1F7607BC-79D2-4710-A8C9-26F90131DBEB}" destId="{6A56FA6D-1095-4241-8D3B-194ED4F3E701}" srcOrd="0" destOrd="0" presId="urn:microsoft.com/office/officeart/2005/8/layout/process4"/>
    <dgm:cxn modelId="{18D554E4-C8F2-4D55-B8D9-D5D14339B2D8}" type="presOf" srcId="{6758DAC0-BC68-49AA-A4F9-BCD5BB9A4E8F}" destId="{CDA11AA5-751E-49DB-BC78-692C5C09B494}" srcOrd="0" destOrd="0" presId="urn:microsoft.com/office/officeart/2005/8/layout/process4"/>
    <dgm:cxn modelId="{59E1A2A9-29A6-492A-B7AF-DC8DFD7F9931}" srcId="{3BC2A300-16EA-4DCF-9255-34AC41770675}" destId="{6758DAC0-BC68-49AA-A4F9-BCD5BB9A4E8F}" srcOrd="0" destOrd="0" parTransId="{F45D3001-DD7F-48E6-88CB-D975653FEE6F}" sibTransId="{D8B443AF-C848-4DEF-A68D-BD482C6568EA}"/>
    <dgm:cxn modelId="{77A69C97-D19F-4A01-A3F5-21B8BF9385E2}" type="presParOf" srcId="{42B3EEE1-8EC5-4FE3-AAE3-9597748B160C}" destId="{A5F74A38-FB1D-46DF-899E-DA245FAFADBF}" srcOrd="0" destOrd="0" presId="urn:microsoft.com/office/officeart/2005/8/layout/process4"/>
    <dgm:cxn modelId="{4A5084B5-E429-4D02-AC20-DCCADD57030E}" type="presParOf" srcId="{A5F74A38-FB1D-46DF-899E-DA245FAFADBF}" destId="{BDCFD7C2-0AE6-404D-882D-4396F1F4EFA9}" srcOrd="0" destOrd="0" presId="urn:microsoft.com/office/officeart/2005/8/layout/process4"/>
    <dgm:cxn modelId="{8B1FC01A-31D7-4FB8-A460-B7DA257C0FB3}" type="presParOf" srcId="{42B3EEE1-8EC5-4FE3-AAE3-9597748B160C}" destId="{76E468A3-D2DD-4B5C-B333-8C90496B6848}" srcOrd="1" destOrd="0" presId="urn:microsoft.com/office/officeart/2005/8/layout/process4"/>
    <dgm:cxn modelId="{1D491425-83FD-45AE-AF84-891C9DCB4779}" type="presParOf" srcId="{42B3EEE1-8EC5-4FE3-AAE3-9597748B160C}" destId="{BE40453C-2DB4-431F-8A6D-38E10601E254}" srcOrd="2" destOrd="0" presId="urn:microsoft.com/office/officeart/2005/8/layout/process4"/>
    <dgm:cxn modelId="{5D7D4AAE-D4AA-4BCF-8807-D99921AAE312}" type="presParOf" srcId="{BE40453C-2DB4-431F-8A6D-38E10601E254}" destId="{6A56FA6D-1095-4241-8D3B-194ED4F3E701}" srcOrd="0" destOrd="0" presId="urn:microsoft.com/office/officeart/2005/8/layout/process4"/>
    <dgm:cxn modelId="{4FF2C541-9C50-4D13-B5DA-9FC5EA1A1F04}" type="presParOf" srcId="{42B3EEE1-8EC5-4FE3-AAE3-9597748B160C}" destId="{00B55B8A-22B6-4408-A5C5-2CE6851EBC54}" srcOrd="3" destOrd="0" presId="urn:microsoft.com/office/officeart/2005/8/layout/process4"/>
    <dgm:cxn modelId="{E25FE049-71C5-42D7-B379-10FE4F4F4A72}" type="presParOf" srcId="{42B3EEE1-8EC5-4FE3-AAE3-9597748B160C}" destId="{A11B5B45-4A49-42CE-BA44-00A3DCD81010}" srcOrd="4" destOrd="0" presId="urn:microsoft.com/office/officeart/2005/8/layout/process4"/>
    <dgm:cxn modelId="{53152A54-62BA-4925-B5DD-41DA939C10D7}" type="presParOf" srcId="{A11B5B45-4A49-42CE-BA44-00A3DCD81010}" destId="{CDA11AA5-751E-49DB-BC78-692C5C09B49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1656C04D-9C70-41B2-AC78-5563304702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89139E5C-BBD4-4E20-8657-3CFF1815C3B0}">
      <dgm:prSet custT="1"/>
      <dgm:spPr/>
      <dgm:t>
        <a:bodyPr/>
        <a:lstStyle/>
        <a:p>
          <a:pPr rtl="0"/>
          <a:r>
            <a:rPr lang="hu-HU" sz="3400" dirty="0" smtClean="0"/>
            <a:t>EPROM</a:t>
          </a:r>
          <a:endParaRPr lang="hu-HU" sz="3400" dirty="0"/>
        </a:p>
      </dgm:t>
    </dgm:pt>
    <dgm:pt modelId="{92CEC817-15D7-47D1-B109-4D514C67CE50}" type="parTrans" cxnId="{DFFCB1BC-4A7C-4958-B9EA-043B1A47C5B8}">
      <dgm:prSet/>
      <dgm:spPr/>
      <dgm:t>
        <a:bodyPr/>
        <a:lstStyle/>
        <a:p>
          <a:endParaRPr lang="hu-HU"/>
        </a:p>
      </dgm:t>
    </dgm:pt>
    <dgm:pt modelId="{CE9F57B3-F47F-49E6-BFFC-8574246C5B9A}" type="sibTrans" cxnId="{DFFCB1BC-4A7C-4958-B9EA-043B1A47C5B8}">
      <dgm:prSet/>
      <dgm:spPr/>
      <dgm:t>
        <a:bodyPr/>
        <a:lstStyle/>
        <a:p>
          <a:endParaRPr lang="hu-HU"/>
        </a:p>
      </dgm:t>
    </dgm:pt>
    <dgm:pt modelId="{07FB0E81-F8E9-4240-9052-EAB756733E9B}" type="pres">
      <dgm:prSet presAssocID="{1656C04D-9C70-41B2-AC78-5563304702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2EAB2C3-37C1-4D2A-B293-CB0565A11E6C}" type="pres">
      <dgm:prSet presAssocID="{89139E5C-BBD4-4E20-8657-3CFF1815C3B0}" presName="linNode" presStyleCnt="0"/>
      <dgm:spPr/>
    </dgm:pt>
    <dgm:pt modelId="{806B3A3C-AC5B-4140-988F-BA392D4EE5C0}" type="pres">
      <dgm:prSet presAssocID="{89139E5C-BBD4-4E20-8657-3CFF1815C3B0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3C154C4-A9ED-474F-83A2-BBE982B6E983}" type="presOf" srcId="{1656C04D-9C70-41B2-AC78-556330470239}" destId="{07FB0E81-F8E9-4240-9052-EAB756733E9B}" srcOrd="0" destOrd="0" presId="urn:microsoft.com/office/officeart/2005/8/layout/vList5"/>
    <dgm:cxn modelId="{3965B487-B651-4A68-9D68-8556E3B82576}" type="presOf" srcId="{89139E5C-BBD4-4E20-8657-3CFF1815C3B0}" destId="{806B3A3C-AC5B-4140-988F-BA392D4EE5C0}" srcOrd="0" destOrd="0" presId="urn:microsoft.com/office/officeart/2005/8/layout/vList5"/>
    <dgm:cxn modelId="{DFFCB1BC-4A7C-4958-B9EA-043B1A47C5B8}" srcId="{1656C04D-9C70-41B2-AC78-556330470239}" destId="{89139E5C-BBD4-4E20-8657-3CFF1815C3B0}" srcOrd="0" destOrd="0" parTransId="{92CEC817-15D7-47D1-B109-4D514C67CE50}" sibTransId="{CE9F57B3-F47F-49E6-BFFC-8574246C5B9A}"/>
    <dgm:cxn modelId="{0FAE2918-56AC-407E-9794-EA52119FD4D6}" type="presParOf" srcId="{07FB0E81-F8E9-4240-9052-EAB756733E9B}" destId="{52EAB2C3-37C1-4D2A-B293-CB0565A11E6C}" srcOrd="0" destOrd="0" presId="urn:microsoft.com/office/officeart/2005/8/layout/vList5"/>
    <dgm:cxn modelId="{475B60C2-AD62-47AC-AC92-0CFD84316734}" type="presParOf" srcId="{52EAB2C3-37C1-4D2A-B293-CB0565A11E6C}" destId="{806B3A3C-AC5B-4140-988F-BA392D4EE5C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32A29142-8D29-499E-873D-97A64AF52D8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7353FBB-2040-467A-A10C-E171862DB130}">
      <dgm:prSet custT="1"/>
      <dgm:spPr/>
      <dgm:t>
        <a:bodyPr/>
        <a:lstStyle/>
        <a:p>
          <a:pPr rtl="0"/>
          <a:r>
            <a:rPr lang="hu-HU" sz="2300" dirty="0" smtClean="0"/>
            <a:t>Az </a:t>
          </a:r>
          <a:r>
            <a:rPr lang="hu-HU" sz="2300" b="1" dirty="0" smtClean="0"/>
            <a:t>EPROM</a:t>
          </a:r>
          <a:r>
            <a:rPr lang="hu-HU" sz="2300" dirty="0" smtClean="0"/>
            <a:t> </a:t>
          </a:r>
          <a:r>
            <a:rPr lang="hu-HU" sz="2300" b="1" dirty="0" smtClean="0"/>
            <a:t>(</a:t>
          </a:r>
          <a:r>
            <a:rPr lang="hu-HU" sz="2300" b="1" dirty="0" err="1" smtClean="0"/>
            <a:t>E</a:t>
          </a:r>
          <a:r>
            <a:rPr lang="hu-HU" sz="2300" dirty="0" err="1" smtClean="0"/>
            <a:t>rasable</a:t>
          </a:r>
          <a:r>
            <a:rPr lang="hu-HU" sz="2300" b="1" dirty="0" smtClean="0"/>
            <a:t> PROM) </a:t>
          </a:r>
          <a:r>
            <a:rPr lang="hu-HU" sz="2300" dirty="0" smtClean="0"/>
            <a:t>egy olyan ROM, melynek tartalma nem módosítható, de UV (ultraibolya) fény segítségével törölhető és akár többször is újraírható.</a:t>
          </a:r>
          <a:endParaRPr lang="hu-HU" sz="2300" dirty="0"/>
        </a:p>
      </dgm:t>
    </dgm:pt>
    <dgm:pt modelId="{455381CF-C6A5-4AB8-AD8B-11FC3945A380}" type="parTrans" cxnId="{30B38B89-E2C8-494D-9C13-C38DBCD597AA}">
      <dgm:prSet/>
      <dgm:spPr/>
      <dgm:t>
        <a:bodyPr/>
        <a:lstStyle/>
        <a:p>
          <a:endParaRPr lang="hu-HU"/>
        </a:p>
      </dgm:t>
    </dgm:pt>
    <dgm:pt modelId="{4B90E646-B397-4A25-919D-3A7684E0BD7F}" type="sibTrans" cxnId="{30B38B89-E2C8-494D-9C13-C38DBCD597AA}">
      <dgm:prSet/>
      <dgm:spPr/>
      <dgm:t>
        <a:bodyPr/>
        <a:lstStyle/>
        <a:p>
          <a:endParaRPr lang="hu-HU"/>
        </a:p>
      </dgm:t>
    </dgm:pt>
    <dgm:pt modelId="{7469D44C-21F7-4C61-A054-D5AF1BBD7DEC}">
      <dgm:prSet custT="1"/>
      <dgm:spPr/>
      <dgm:t>
        <a:bodyPr/>
        <a:lstStyle/>
        <a:p>
          <a:pPr rtl="0"/>
          <a:r>
            <a:rPr lang="hu-HU" sz="2400" dirty="0" smtClean="0"/>
            <a:t>Előnye a </a:t>
          </a:r>
          <a:r>
            <a:rPr lang="hu-HU" sz="2400" dirty="0" err="1" smtClean="0"/>
            <a:t>ROM-ok</a:t>
          </a:r>
          <a:r>
            <a:rPr lang="hu-HU" sz="2400" dirty="0" smtClean="0"/>
            <a:t> korábbi változataival szemben, hogy tartalma szükség szerint frissíthető.</a:t>
          </a:r>
          <a:endParaRPr lang="hu-HU" sz="2400" dirty="0"/>
        </a:p>
      </dgm:t>
    </dgm:pt>
    <dgm:pt modelId="{3C607C21-5C0F-4B9D-868B-8CF28FD94E82}" type="parTrans" cxnId="{E8DDC8F4-CB7B-4358-8456-5C6BBD8D4C33}">
      <dgm:prSet/>
      <dgm:spPr/>
      <dgm:t>
        <a:bodyPr/>
        <a:lstStyle/>
        <a:p>
          <a:endParaRPr lang="hu-HU"/>
        </a:p>
      </dgm:t>
    </dgm:pt>
    <dgm:pt modelId="{9ECFA2D4-258C-4CCD-A265-FC97D6C54735}" type="sibTrans" cxnId="{E8DDC8F4-CB7B-4358-8456-5C6BBD8D4C33}">
      <dgm:prSet/>
      <dgm:spPr/>
      <dgm:t>
        <a:bodyPr/>
        <a:lstStyle/>
        <a:p>
          <a:endParaRPr lang="hu-HU"/>
        </a:p>
      </dgm:t>
    </dgm:pt>
    <dgm:pt modelId="{4B41AE31-2B19-46B0-BFE2-7FFAA1127CAA}" type="pres">
      <dgm:prSet presAssocID="{32A29142-8D29-499E-873D-97A64AF52D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F78BE26-E2E6-44E9-88C4-BAD9C1EF4528}" type="pres">
      <dgm:prSet presAssocID="{7469D44C-21F7-4C61-A054-D5AF1BBD7DEC}" presName="boxAndChildren" presStyleCnt="0"/>
      <dgm:spPr/>
    </dgm:pt>
    <dgm:pt modelId="{294B15E5-7A9D-4D63-BE88-C57214DB0B9E}" type="pres">
      <dgm:prSet presAssocID="{7469D44C-21F7-4C61-A054-D5AF1BBD7DEC}" presName="parentTextBox" presStyleLbl="node1" presStyleIdx="0" presStyleCnt="2" custScaleY="65276"/>
      <dgm:spPr/>
      <dgm:t>
        <a:bodyPr/>
        <a:lstStyle/>
        <a:p>
          <a:endParaRPr lang="hu-HU"/>
        </a:p>
      </dgm:t>
    </dgm:pt>
    <dgm:pt modelId="{C0364E7D-BFA7-4AC2-B714-EFDBFB24F52A}" type="pres">
      <dgm:prSet presAssocID="{4B90E646-B397-4A25-919D-3A7684E0BD7F}" presName="sp" presStyleCnt="0"/>
      <dgm:spPr/>
    </dgm:pt>
    <dgm:pt modelId="{24D5E184-0875-469A-8CD4-A1EFE2501703}" type="pres">
      <dgm:prSet presAssocID="{77353FBB-2040-467A-A10C-E171862DB130}" presName="arrowAndChildren" presStyleCnt="0"/>
      <dgm:spPr/>
    </dgm:pt>
    <dgm:pt modelId="{C1A09031-B051-48E4-A7A6-19D51945C491}" type="pres">
      <dgm:prSet presAssocID="{77353FBB-2040-467A-A10C-E171862DB130}" presName="parentTextArrow" presStyleLbl="node1" presStyleIdx="1" presStyleCnt="2" custScaleY="72278"/>
      <dgm:spPr/>
      <dgm:t>
        <a:bodyPr/>
        <a:lstStyle/>
        <a:p>
          <a:endParaRPr lang="hu-HU"/>
        </a:p>
      </dgm:t>
    </dgm:pt>
  </dgm:ptLst>
  <dgm:cxnLst>
    <dgm:cxn modelId="{30B38B89-E2C8-494D-9C13-C38DBCD597AA}" srcId="{32A29142-8D29-499E-873D-97A64AF52D88}" destId="{77353FBB-2040-467A-A10C-E171862DB130}" srcOrd="0" destOrd="0" parTransId="{455381CF-C6A5-4AB8-AD8B-11FC3945A380}" sibTransId="{4B90E646-B397-4A25-919D-3A7684E0BD7F}"/>
    <dgm:cxn modelId="{9BF0FC49-3BB0-490F-B02F-4B142AAD0FE6}" type="presOf" srcId="{7469D44C-21F7-4C61-A054-D5AF1BBD7DEC}" destId="{294B15E5-7A9D-4D63-BE88-C57214DB0B9E}" srcOrd="0" destOrd="0" presId="urn:microsoft.com/office/officeart/2005/8/layout/process4"/>
    <dgm:cxn modelId="{A43DA811-B23C-4B6C-8E76-AB8849C2B7D1}" type="presOf" srcId="{32A29142-8D29-499E-873D-97A64AF52D88}" destId="{4B41AE31-2B19-46B0-BFE2-7FFAA1127CAA}" srcOrd="0" destOrd="0" presId="urn:microsoft.com/office/officeart/2005/8/layout/process4"/>
    <dgm:cxn modelId="{C4AF61A7-BA3A-4D71-BF9B-3B5F3B951FF9}" type="presOf" srcId="{77353FBB-2040-467A-A10C-E171862DB130}" destId="{C1A09031-B051-48E4-A7A6-19D51945C491}" srcOrd="0" destOrd="0" presId="urn:microsoft.com/office/officeart/2005/8/layout/process4"/>
    <dgm:cxn modelId="{E8DDC8F4-CB7B-4358-8456-5C6BBD8D4C33}" srcId="{32A29142-8D29-499E-873D-97A64AF52D88}" destId="{7469D44C-21F7-4C61-A054-D5AF1BBD7DEC}" srcOrd="1" destOrd="0" parTransId="{3C607C21-5C0F-4B9D-868B-8CF28FD94E82}" sibTransId="{9ECFA2D4-258C-4CCD-A265-FC97D6C54735}"/>
    <dgm:cxn modelId="{F6008038-62D4-467F-9FDB-260DD2003200}" type="presParOf" srcId="{4B41AE31-2B19-46B0-BFE2-7FFAA1127CAA}" destId="{DF78BE26-E2E6-44E9-88C4-BAD9C1EF4528}" srcOrd="0" destOrd="0" presId="urn:microsoft.com/office/officeart/2005/8/layout/process4"/>
    <dgm:cxn modelId="{40E2CC3A-1710-41CC-8EC7-5D3EC99D2806}" type="presParOf" srcId="{DF78BE26-E2E6-44E9-88C4-BAD9C1EF4528}" destId="{294B15E5-7A9D-4D63-BE88-C57214DB0B9E}" srcOrd="0" destOrd="0" presId="urn:microsoft.com/office/officeart/2005/8/layout/process4"/>
    <dgm:cxn modelId="{84E193DB-B175-4B8F-8FDA-680FF7E31F46}" type="presParOf" srcId="{4B41AE31-2B19-46B0-BFE2-7FFAA1127CAA}" destId="{C0364E7D-BFA7-4AC2-B714-EFDBFB24F52A}" srcOrd="1" destOrd="0" presId="urn:microsoft.com/office/officeart/2005/8/layout/process4"/>
    <dgm:cxn modelId="{CD764B64-D875-453D-BEB2-593E45087E3F}" type="presParOf" srcId="{4B41AE31-2B19-46B0-BFE2-7FFAA1127CAA}" destId="{24D5E184-0875-469A-8CD4-A1EFE2501703}" srcOrd="2" destOrd="0" presId="urn:microsoft.com/office/officeart/2005/8/layout/process4"/>
    <dgm:cxn modelId="{7640C99E-06A8-4567-B995-D134BA01884D}" type="presParOf" srcId="{24D5E184-0875-469A-8CD4-A1EFE2501703}" destId="{C1A09031-B051-48E4-A7A6-19D51945C4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309D87E-40B4-4434-8DDC-1B05C547ABB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84218131-7BEC-4725-8C4C-61B8855C976C}">
      <dgm:prSet custT="1"/>
      <dgm:spPr/>
      <dgm:t>
        <a:bodyPr/>
        <a:lstStyle/>
        <a:p>
          <a:pPr rtl="0"/>
          <a:r>
            <a:rPr lang="hu-HU" sz="3400" dirty="0" smtClean="0"/>
            <a:t>EEPROM</a:t>
          </a:r>
          <a:endParaRPr lang="hu-HU" sz="3400" dirty="0"/>
        </a:p>
      </dgm:t>
    </dgm:pt>
    <dgm:pt modelId="{9EB8B081-2137-47DA-8872-95BB5F353A67}" type="parTrans" cxnId="{13BDB09A-4B03-4B83-A05D-7928D4991849}">
      <dgm:prSet/>
      <dgm:spPr/>
      <dgm:t>
        <a:bodyPr/>
        <a:lstStyle/>
        <a:p>
          <a:endParaRPr lang="hu-HU"/>
        </a:p>
      </dgm:t>
    </dgm:pt>
    <dgm:pt modelId="{3ABA3900-2E86-4F4A-A5E6-A06285465129}" type="sibTrans" cxnId="{13BDB09A-4B03-4B83-A05D-7928D4991849}">
      <dgm:prSet/>
      <dgm:spPr/>
      <dgm:t>
        <a:bodyPr/>
        <a:lstStyle/>
        <a:p>
          <a:endParaRPr lang="hu-HU"/>
        </a:p>
      </dgm:t>
    </dgm:pt>
    <dgm:pt modelId="{78BA421F-78F0-4F7F-99E5-C7BD5787EFAB}" type="pres">
      <dgm:prSet presAssocID="{5309D87E-40B4-4434-8DDC-1B05C547AB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9805FDD-7F8A-4741-BE6F-1C8B8980BB0E}" type="pres">
      <dgm:prSet presAssocID="{84218131-7BEC-4725-8C4C-61B8855C976C}" presName="linNode" presStyleCnt="0"/>
      <dgm:spPr/>
    </dgm:pt>
    <dgm:pt modelId="{B3BE3E34-2CEE-49EC-91D8-1B2DB07987C0}" type="pres">
      <dgm:prSet presAssocID="{84218131-7BEC-4725-8C4C-61B8855C976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04397DE-2440-47E1-ACC7-00F87921AA44}" type="presOf" srcId="{5309D87E-40B4-4434-8DDC-1B05C547ABB0}" destId="{78BA421F-78F0-4F7F-99E5-C7BD5787EFAB}" srcOrd="0" destOrd="0" presId="urn:microsoft.com/office/officeart/2005/8/layout/vList5"/>
    <dgm:cxn modelId="{13BDB09A-4B03-4B83-A05D-7928D4991849}" srcId="{5309D87E-40B4-4434-8DDC-1B05C547ABB0}" destId="{84218131-7BEC-4725-8C4C-61B8855C976C}" srcOrd="0" destOrd="0" parTransId="{9EB8B081-2137-47DA-8872-95BB5F353A67}" sibTransId="{3ABA3900-2E86-4F4A-A5E6-A06285465129}"/>
    <dgm:cxn modelId="{C2C7481A-679E-4B66-BD34-37D3C5419C65}" type="presOf" srcId="{84218131-7BEC-4725-8C4C-61B8855C976C}" destId="{B3BE3E34-2CEE-49EC-91D8-1B2DB07987C0}" srcOrd="0" destOrd="0" presId="urn:microsoft.com/office/officeart/2005/8/layout/vList5"/>
    <dgm:cxn modelId="{F1A8A8A1-7274-46E5-82E7-70AD09FFDAF5}" type="presParOf" srcId="{78BA421F-78F0-4F7F-99E5-C7BD5787EFAB}" destId="{59805FDD-7F8A-4741-BE6F-1C8B8980BB0E}" srcOrd="0" destOrd="0" presId="urn:microsoft.com/office/officeart/2005/8/layout/vList5"/>
    <dgm:cxn modelId="{AA58FC04-1C3E-47E1-B2F2-79D99BFAC16B}" type="presParOf" srcId="{59805FDD-7F8A-4741-BE6F-1C8B8980BB0E}" destId="{B3BE3E34-2CEE-49EC-91D8-1B2DB07987C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78DB3D70-2D07-488F-B667-16436EBE5AB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4BE40BE-289C-41E4-B5CF-A0F6152E4BE0}">
      <dgm:prSet custT="1"/>
      <dgm:spPr/>
      <dgm:t>
        <a:bodyPr/>
        <a:lstStyle/>
        <a:p>
          <a:pPr rtl="0"/>
          <a:r>
            <a:rPr lang="hu-HU" sz="2400" dirty="0" smtClean="0"/>
            <a:t>Az </a:t>
          </a:r>
          <a:r>
            <a:rPr lang="hu-HU" sz="2400" b="1" dirty="0" smtClean="0"/>
            <a:t>EEPROM</a:t>
          </a:r>
          <a:r>
            <a:rPr lang="hu-HU" sz="2400" dirty="0" smtClean="0"/>
            <a:t> </a:t>
          </a:r>
          <a:r>
            <a:rPr lang="hu-HU" sz="2400" b="1" dirty="0" smtClean="0"/>
            <a:t>(</a:t>
          </a:r>
          <a:r>
            <a:rPr lang="hu-HU" sz="2400" b="1" dirty="0" err="1" smtClean="0"/>
            <a:t>E</a:t>
          </a:r>
          <a:r>
            <a:rPr lang="hu-HU" sz="2400" dirty="0" err="1" smtClean="0"/>
            <a:t>lectrically</a:t>
          </a:r>
          <a:r>
            <a:rPr lang="hu-HU" sz="2400" dirty="0" smtClean="0"/>
            <a:t> </a:t>
          </a:r>
          <a:r>
            <a:rPr lang="hu-HU" sz="2400" b="1" dirty="0" err="1" smtClean="0"/>
            <a:t>E</a:t>
          </a:r>
          <a:r>
            <a:rPr lang="hu-HU" sz="2400" dirty="0" err="1" smtClean="0"/>
            <a:t>rasable</a:t>
          </a:r>
          <a:r>
            <a:rPr lang="hu-HU" sz="2400" dirty="0" smtClean="0"/>
            <a:t> </a:t>
          </a:r>
          <a:r>
            <a:rPr lang="hu-HU" sz="2400" b="1" dirty="0" smtClean="0"/>
            <a:t>PROM) </a:t>
          </a:r>
          <a:r>
            <a:rPr lang="hu-HU" sz="2400" dirty="0" smtClean="0"/>
            <a:t>az EPROM továbbfejlesztett változata.</a:t>
          </a:r>
          <a:endParaRPr lang="hu-HU" sz="2400" dirty="0"/>
        </a:p>
      </dgm:t>
    </dgm:pt>
    <dgm:pt modelId="{D94A6A0E-F85B-492C-92E5-A75B1B90E8EB}" type="parTrans" cxnId="{778E867D-6538-4D8D-AC1C-0C33DEC04526}">
      <dgm:prSet/>
      <dgm:spPr/>
      <dgm:t>
        <a:bodyPr/>
        <a:lstStyle/>
        <a:p>
          <a:endParaRPr lang="hu-HU"/>
        </a:p>
      </dgm:t>
    </dgm:pt>
    <dgm:pt modelId="{77849D2D-4942-469A-AB8B-8479FB9BC14A}" type="sibTrans" cxnId="{778E867D-6538-4D8D-AC1C-0C33DEC04526}">
      <dgm:prSet/>
      <dgm:spPr/>
      <dgm:t>
        <a:bodyPr/>
        <a:lstStyle/>
        <a:p>
          <a:endParaRPr lang="hu-HU"/>
        </a:p>
      </dgm:t>
    </dgm:pt>
    <dgm:pt modelId="{A1FC9660-9E13-457C-8C28-354B4A8873EE}">
      <dgm:prSet custT="1"/>
      <dgm:spPr/>
      <dgm:t>
        <a:bodyPr/>
        <a:lstStyle/>
        <a:p>
          <a:pPr rtl="0"/>
          <a:r>
            <a:rPr lang="hu-HU" sz="2400" dirty="0" smtClean="0"/>
            <a:t>Tartalma elektronikus úton egyszerűen törölhető és újraírható.</a:t>
          </a:r>
          <a:endParaRPr lang="hu-HU" sz="2400" dirty="0"/>
        </a:p>
      </dgm:t>
    </dgm:pt>
    <dgm:pt modelId="{741C5861-B7DB-48B3-B17F-DE95B5E18BDF}" type="parTrans" cxnId="{3B4AE26E-AFFC-4F7E-B8E8-2B15777EAFD0}">
      <dgm:prSet/>
      <dgm:spPr/>
      <dgm:t>
        <a:bodyPr/>
        <a:lstStyle/>
        <a:p>
          <a:endParaRPr lang="hu-HU"/>
        </a:p>
      </dgm:t>
    </dgm:pt>
    <dgm:pt modelId="{C0DCE4AB-AD47-41E3-9495-3BCD6C5B3768}" type="sibTrans" cxnId="{3B4AE26E-AFFC-4F7E-B8E8-2B15777EAFD0}">
      <dgm:prSet/>
      <dgm:spPr/>
      <dgm:t>
        <a:bodyPr/>
        <a:lstStyle/>
        <a:p>
          <a:endParaRPr lang="hu-HU"/>
        </a:p>
      </dgm:t>
    </dgm:pt>
    <dgm:pt modelId="{2849A540-BE52-4764-859A-5F96BBC12701}">
      <dgm:prSet custT="1"/>
      <dgm:spPr/>
      <dgm:t>
        <a:bodyPr/>
        <a:lstStyle/>
        <a:p>
          <a:pPr rtl="0"/>
          <a:r>
            <a:rPr lang="hu-HU" sz="2400" dirty="0" smtClean="0"/>
            <a:t>Újraírási ciklusok hatására elhasználódik, általában min.</a:t>
          </a:r>
        </a:p>
        <a:p>
          <a:pPr rtl="0"/>
          <a:r>
            <a:rPr lang="hu-HU" sz="2400" dirty="0" smtClean="0"/>
            <a:t>100 000 újraírást képes </a:t>
          </a:r>
          <a:r>
            <a:rPr lang="hu-HU" sz="2400" dirty="0" err="1" smtClean="0"/>
            <a:t>elvilesni</a:t>
          </a:r>
          <a:r>
            <a:rPr lang="hu-HU" sz="2400" dirty="0" smtClean="0"/>
            <a:t>.</a:t>
          </a:r>
          <a:endParaRPr lang="hu-HU" sz="2400" dirty="0"/>
        </a:p>
      </dgm:t>
    </dgm:pt>
    <dgm:pt modelId="{15C0F09B-E4DD-4500-8765-741376A9FC9C}" type="parTrans" cxnId="{EC289BD3-AE43-46DF-ABE9-C09EA5D23B27}">
      <dgm:prSet/>
      <dgm:spPr/>
      <dgm:t>
        <a:bodyPr/>
        <a:lstStyle/>
        <a:p>
          <a:endParaRPr lang="hu-HU"/>
        </a:p>
      </dgm:t>
    </dgm:pt>
    <dgm:pt modelId="{4E099581-E6D8-4326-AC58-1A952DA85177}" type="sibTrans" cxnId="{EC289BD3-AE43-46DF-ABE9-C09EA5D23B27}">
      <dgm:prSet/>
      <dgm:spPr/>
      <dgm:t>
        <a:bodyPr/>
        <a:lstStyle/>
        <a:p>
          <a:endParaRPr lang="hu-HU"/>
        </a:p>
      </dgm:t>
    </dgm:pt>
    <dgm:pt modelId="{DD643E50-9B52-4794-841D-6A32C77B7C38}" type="pres">
      <dgm:prSet presAssocID="{78DB3D70-2D07-488F-B667-16436EBE5A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DC887D1-B5FD-4C9C-86AE-5C554F9A498F}" type="pres">
      <dgm:prSet presAssocID="{2849A540-BE52-4764-859A-5F96BBC12701}" presName="boxAndChildren" presStyleCnt="0"/>
      <dgm:spPr/>
    </dgm:pt>
    <dgm:pt modelId="{57550647-0475-45EF-B57C-C24DD28FD5D5}" type="pres">
      <dgm:prSet presAssocID="{2849A540-BE52-4764-859A-5F96BBC12701}" presName="parentTextBox" presStyleLbl="node1" presStyleIdx="0" presStyleCnt="3"/>
      <dgm:spPr/>
      <dgm:t>
        <a:bodyPr/>
        <a:lstStyle/>
        <a:p>
          <a:endParaRPr lang="hu-HU"/>
        </a:p>
      </dgm:t>
    </dgm:pt>
    <dgm:pt modelId="{0CC38D7C-1133-4EF7-B904-4AA78388A310}" type="pres">
      <dgm:prSet presAssocID="{C0DCE4AB-AD47-41E3-9495-3BCD6C5B3768}" presName="sp" presStyleCnt="0"/>
      <dgm:spPr/>
    </dgm:pt>
    <dgm:pt modelId="{E18C830F-1E4C-4D4E-A837-07BE4D46D96D}" type="pres">
      <dgm:prSet presAssocID="{A1FC9660-9E13-457C-8C28-354B4A8873EE}" presName="arrowAndChildren" presStyleCnt="0"/>
      <dgm:spPr/>
    </dgm:pt>
    <dgm:pt modelId="{C746B9C7-A7EF-4701-8FF8-A73932DE9376}" type="pres">
      <dgm:prSet presAssocID="{A1FC9660-9E13-457C-8C28-354B4A8873EE}" presName="parentTextArrow" presStyleLbl="node1" presStyleIdx="1" presStyleCnt="3"/>
      <dgm:spPr/>
      <dgm:t>
        <a:bodyPr/>
        <a:lstStyle/>
        <a:p>
          <a:endParaRPr lang="hu-HU"/>
        </a:p>
      </dgm:t>
    </dgm:pt>
    <dgm:pt modelId="{BB9E14A9-5E78-4CDD-96C4-E3BB629744FB}" type="pres">
      <dgm:prSet presAssocID="{77849D2D-4942-469A-AB8B-8479FB9BC14A}" presName="sp" presStyleCnt="0"/>
      <dgm:spPr/>
    </dgm:pt>
    <dgm:pt modelId="{24D0A34C-EC06-464D-9C0D-15C5E2D57F28}" type="pres">
      <dgm:prSet presAssocID="{D4BE40BE-289C-41E4-B5CF-A0F6152E4BE0}" presName="arrowAndChildren" presStyleCnt="0"/>
      <dgm:spPr/>
    </dgm:pt>
    <dgm:pt modelId="{0ADE0DC7-7B5D-410B-B064-9A8071EF2127}" type="pres">
      <dgm:prSet presAssocID="{D4BE40BE-289C-41E4-B5CF-A0F6152E4BE0}" presName="parentTextArrow" presStyleLbl="node1" presStyleIdx="2" presStyleCnt="3"/>
      <dgm:spPr/>
      <dgm:t>
        <a:bodyPr/>
        <a:lstStyle/>
        <a:p>
          <a:endParaRPr lang="hu-HU"/>
        </a:p>
      </dgm:t>
    </dgm:pt>
  </dgm:ptLst>
  <dgm:cxnLst>
    <dgm:cxn modelId="{F9907EA5-757E-40F0-BD1D-D08C7E2092D1}" type="presOf" srcId="{A1FC9660-9E13-457C-8C28-354B4A8873EE}" destId="{C746B9C7-A7EF-4701-8FF8-A73932DE9376}" srcOrd="0" destOrd="0" presId="urn:microsoft.com/office/officeart/2005/8/layout/process4"/>
    <dgm:cxn modelId="{C39C9E0B-B668-467E-92E8-EE63298C23C2}" type="presOf" srcId="{78DB3D70-2D07-488F-B667-16436EBE5AB9}" destId="{DD643E50-9B52-4794-841D-6A32C77B7C38}" srcOrd="0" destOrd="0" presId="urn:microsoft.com/office/officeart/2005/8/layout/process4"/>
    <dgm:cxn modelId="{EC289BD3-AE43-46DF-ABE9-C09EA5D23B27}" srcId="{78DB3D70-2D07-488F-B667-16436EBE5AB9}" destId="{2849A540-BE52-4764-859A-5F96BBC12701}" srcOrd="2" destOrd="0" parTransId="{15C0F09B-E4DD-4500-8765-741376A9FC9C}" sibTransId="{4E099581-E6D8-4326-AC58-1A952DA85177}"/>
    <dgm:cxn modelId="{060EF9AD-067F-4250-81C9-AB8F25BF05B9}" type="presOf" srcId="{D4BE40BE-289C-41E4-B5CF-A0F6152E4BE0}" destId="{0ADE0DC7-7B5D-410B-B064-9A8071EF2127}" srcOrd="0" destOrd="0" presId="urn:microsoft.com/office/officeart/2005/8/layout/process4"/>
    <dgm:cxn modelId="{778E867D-6538-4D8D-AC1C-0C33DEC04526}" srcId="{78DB3D70-2D07-488F-B667-16436EBE5AB9}" destId="{D4BE40BE-289C-41E4-B5CF-A0F6152E4BE0}" srcOrd="0" destOrd="0" parTransId="{D94A6A0E-F85B-492C-92E5-A75B1B90E8EB}" sibTransId="{77849D2D-4942-469A-AB8B-8479FB9BC14A}"/>
    <dgm:cxn modelId="{F0B6E70D-3BEB-49F9-88EC-7B1E34586C4D}" type="presOf" srcId="{2849A540-BE52-4764-859A-5F96BBC12701}" destId="{57550647-0475-45EF-B57C-C24DD28FD5D5}" srcOrd="0" destOrd="0" presId="urn:microsoft.com/office/officeart/2005/8/layout/process4"/>
    <dgm:cxn modelId="{3B4AE26E-AFFC-4F7E-B8E8-2B15777EAFD0}" srcId="{78DB3D70-2D07-488F-B667-16436EBE5AB9}" destId="{A1FC9660-9E13-457C-8C28-354B4A8873EE}" srcOrd="1" destOrd="0" parTransId="{741C5861-B7DB-48B3-B17F-DE95B5E18BDF}" sibTransId="{C0DCE4AB-AD47-41E3-9495-3BCD6C5B3768}"/>
    <dgm:cxn modelId="{74E7CDBB-9C97-4F06-90F8-A937837B9E35}" type="presParOf" srcId="{DD643E50-9B52-4794-841D-6A32C77B7C38}" destId="{9DC887D1-B5FD-4C9C-86AE-5C554F9A498F}" srcOrd="0" destOrd="0" presId="urn:microsoft.com/office/officeart/2005/8/layout/process4"/>
    <dgm:cxn modelId="{7BEDAB62-44AE-4DE8-9CBC-213DB4662F71}" type="presParOf" srcId="{9DC887D1-B5FD-4C9C-86AE-5C554F9A498F}" destId="{57550647-0475-45EF-B57C-C24DD28FD5D5}" srcOrd="0" destOrd="0" presId="urn:microsoft.com/office/officeart/2005/8/layout/process4"/>
    <dgm:cxn modelId="{5BB0F7A2-ACF9-49ED-9B58-979D6DC6EBD9}" type="presParOf" srcId="{DD643E50-9B52-4794-841D-6A32C77B7C38}" destId="{0CC38D7C-1133-4EF7-B904-4AA78388A310}" srcOrd="1" destOrd="0" presId="urn:microsoft.com/office/officeart/2005/8/layout/process4"/>
    <dgm:cxn modelId="{05AB63BE-B4E6-46A3-9A3B-671E67C9BCF1}" type="presParOf" srcId="{DD643E50-9B52-4794-841D-6A32C77B7C38}" destId="{E18C830F-1E4C-4D4E-A837-07BE4D46D96D}" srcOrd="2" destOrd="0" presId="urn:microsoft.com/office/officeart/2005/8/layout/process4"/>
    <dgm:cxn modelId="{CDEAE980-C152-45CE-B638-46BE734D3133}" type="presParOf" srcId="{E18C830F-1E4C-4D4E-A837-07BE4D46D96D}" destId="{C746B9C7-A7EF-4701-8FF8-A73932DE9376}" srcOrd="0" destOrd="0" presId="urn:microsoft.com/office/officeart/2005/8/layout/process4"/>
    <dgm:cxn modelId="{1F4525B4-60D8-461F-88B3-D321BD008A11}" type="presParOf" srcId="{DD643E50-9B52-4794-841D-6A32C77B7C38}" destId="{BB9E14A9-5E78-4CDD-96C4-E3BB629744FB}" srcOrd="3" destOrd="0" presId="urn:microsoft.com/office/officeart/2005/8/layout/process4"/>
    <dgm:cxn modelId="{BBE95674-3FEE-43D1-8E22-905C8B4A0031}" type="presParOf" srcId="{DD643E50-9B52-4794-841D-6A32C77B7C38}" destId="{24D0A34C-EC06-464D-9C0D-15C5E2D57F28}" srcOrd="4" destOrd="0" presId="urn:microsoft.com/office/officeart/2005/8/layout/process4"/>
    <dgm:cxn modelId="{9F530304-8CD3-435B-9901-5E153493FB5E}" type="presParOf" srcId="{24D0A34C-EC06-464D-9C0D-15C5E2D57F28}" destId="{0ADE0DC7-7B5D-410B-B064-9A8071EF212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621897DF-6DB6-4533-979D-587DFE7B126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7E6B47C5-7318-47BF-AD1F-CFA2832DD0BF}">
      <dgm:prSet/>
      <dgm:spPr/>
      <dgm:t>
        <a:bodyPr/>
        <a:lstStyle/>
        <a:p>
          <a:pPr rtl="0"/>
          <a:r>
            <a:rPr lang="hu-HU" dirty="0" err="1" smtClean="0"/>
            <a:t>Flash</a:t>
          </a:r>
          <a:r>
            <a:rPr lang="hu-HU" dirty="0" smtClean="0"/>
            <a:t> memória</a:t>
          </a:r>
          <a:endParaRPr lang="hu-HU" dirty="0"/>
        </a:p>
      </dgm:t>
    </dgm:pt>
    <dgm:pt modelId="{A741214E-D62C-4E24-B4E9-D4F6D64C1670}" type="parTrans" cxnId="{98698F8B-B566-4540-8FEB-22705E648490}">
      <dgm:prSet/>
      <dgm:spPr/>
      <dgm:t>
        <a:bodyPr/>
        <a:lstStyle/>
        <a:p>
          <a:endParaRPr lang="hu-HU"/>
        </a:p>
      </dgm:t>
    </dgm:pt>
    <dgm:pt modelId="{17A6227A-7F09-4139-A263-D0AB89DD9679}" type="sibTrans" cxnId="{98698F8B-B566-4540-8FEB-22705E648490}">
      <dgm:prSet/>
      <dgm:spPr/>
      <dgm:t>
        <a:bodyPr/>
        <a:lstStyle/>
        <a:p>
          <a:endParaRPr lang="hu-HU"/>
        </a:p>
      </dgm:t>
    </dgm:pt>
    <dgm:pt modelId="{D234BEAB-C039-4C1A-97CE-7D63FEC2E962}" type="pres">
      <dgm:prSet presAssocID="{621897DF-6DB6-4533-979D-587DFE7B12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6354232-EF26-45AB-B668-91088EF4ECA8}" type="pres">
      <dgm:prSet presAssocID="{7E6B47C5-7318-47BF-AD1F-CFA2832DD0BF}" presName="linNode" presStyleCnt="0"/>
      <dgm:spPr/>
    </dgm:pt>
    <dgm:pt modelId="{A6D60D50-00A2-4D41-A114-8F27BE53FCCE}" type="pres">
      <dgm:prSet presAssocID="{7E6B47C5-7318-47BF-AD1F-CFA2832DD0BF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BDB59C2-B912-4045-8709-350C1AFD292D}" type="presOf" srcId="{621897DF-6DB6-4533-979D-587DFE7B126C}" destId="{D234BEAB-C039-4C1A-97CE-7D63FEC2E962}" srcOrd="0" destOrd="0" presId="urn:microsoft.com/office/officeart/2005/8/layout/vList5"/>
    <dgm:cxn modelId="{98698F8B-B566-4540-8FEB-22705E648490}" srcId="{621897DF-6DB6-4533-979D-587DFE7B126C}" destId="{7E6B47C5-7318-47BF-AD1F-CFA2832DD0BF}" srcOrd="0" destOrd="0" parTransId="{A741214E-D62C-4E24-B4E9-D4F6D64C1670}" sibTransId="{17A6227A-7F09-4139-A263-D0AB89DD9679}"/>
    <dgm:cxn modelId="{13036960-C9F5-42FB-B786-96EAF856C953}" type="presOf" srcId="{7E6B47C5-7318-47BF-AD1F-CFA2832DD0BF}" destId="{A6D60D50-00A2-4D41-A114-8F27BE53FCCE}" srcOrd="0" destOrd="0" presId="urn:microsoft.com/office/officeart/2005/8/layout/vList5"/>
    <dgm:cxn modelId="{905F3428-61EB-449F-A07D-F0B64E9F3274}" type="presParOf" srcId="{D234BEAB-C039-4C1A-97CE-7D63FEC2E962}" destId="{D6354232-EF26-45AB-B668-91088EF4ECA8}" srcOrd="0" destOrd="0" presId="urn:microsoft.com/office/officeart/2005/8/layout/vList5"/>
    <dgm:cxn modelId="{96375547-5951-430D-BACC-1998F959790B}" type="presParOf" srcId="{D6354232-EF26-45AB-B668-91088EF4ECA8}" destId="{A6D60D50-00A2-4D41-A114-8F27BE53FCC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B4D97272-94F1-4C20-97B9-280BFA9D1A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BB89A68-53D5-4109-9438-95604BFAB94D}">
      <dgm:prSet custT="1"/>
      <dgm:spPr/>
      <dgm:t>
        <a:bodyPr/>
        <a:lstStyle/>
        <a:p>
          <a:pPr algn="ctr" rtl="0"/>
          <a:r>
            <a:rPr lang="hu-HU" sz="2400" dirty="0" smtClean="0"/>
            <a:t>A </a:t>
          </a:r>
          <a:r>
            <a:rPr lang="hu-HU" sz="2400" b="1" dirty="0" err="1" smtClean="0"/>
            <a:t>Flash</a:t>
          </a:r>
          <a:r>
            <a:rPr lang="hu-HU" sz="2400" b="1" dirty="0" smtClean="0"/>
            <a:t> memória</a:t>
          </a:r>
          <a:r>
            <a:rPr lang="hu-HU" sz="2400" dirty="0" smtClean="0"/>
            <a:t> az EEPROM egy speciális típusa.</a:t>
          </a:r>
          <a:endParaRPr lang="hu-HU" sz="2400" dirty="0"/>
        </a:p>
      </dgm:t>
    </dgm:pt>
    <dgm:pt modelId="{50553A94-4B21-42C9-B723-00902EE6A4CC}" type="parTrans" cxnId="{E8FB127E-2A79-4830-9F1D-BAA41F7544A0}">
      <dgm:prSet/>
      <dgm:spPr/>
      <dgm:t>
        <a:bodyPr/>
        <a:lstStyle/>
        <a:p>
          <a:pPr algn="ctr"/>
          <a:endParaRPr lang="hu-HU"/>
        </a:p>
      </dgm:t>
    </dgm:pt>
    <dgm:pt modelId="{29AC24D2-22B5-4C9F-A475-23302B731643}" type="sibTrans" cxnId="{E8FB127E-2A79-4830-9F1D-BAA41F7544A0}">
      <dgm:prSet/>
      <dgm:spPr/>
      <dgm:t>
        <a:bodyPr/>
        <a:lstStyle/>
        <a:p>
          <a:pPr algn="ctr"/>
          <a:endParaRPr lang="hu-HU"/>
        </a:p>
      </dgm:t>
    </dgm:pt>
    <dgm:pt modelId="{479A5106-5360-47B4-B803-C63C5FBB245C}">
      <dgm:prSet custT="1"/>
      <dgm:spPr/>
      <dgm:t>
        <a:bodyPr/>
        <a:lstStyle/>
        <a:p>
          <a:pPr algn="ctr" rtl="0"/>
          <a:r>
            <a:rPr lang="hu-HU" sz="2400" dirty="0" smtClean="0"/>
            <a:t>Tartalma elektronikus úton könnyen és egyszerűen törölhető, újraírható vagy módosítható.</a:t>
          </a:r>
          <a:endParaRPr lang="hu-HU" sz="2400" dirty="0"/>
        </a:p>
      </dgm:t>
    </dgm:pt>
    <dgm:pt modelId="{2554C42D-3274-4DDD-8AC2-B45AB0A2FCAE}" type="parTrans" cxnId="{63BCBABE-D676-4D76-907D-216EDD5C19C3}">
      <dgm:prSet/>
      <dgm:spPr/>
      <dgm:t>
        <a:bodyPr/>
        <a:lstStyle/>
        <a:p>
          <a:pPr algn="ctr"/>
          <a:endParaRPr lang="hu-HU"/>
        </a:p>
      </dgm:t>
    </dgm:pt>
    <dgm:pt modelId="{0127F0E9-09C6-4F54-98DD-79FFB2D69AC1}" type="sibTrans" cxnId="{63BCBABE-D676-4D76-907D-216EDD5C19C3}">
      <dgm:prSet/>
      <dgm:spPr/>
      <dgm:t>
        <a:bodyPr/>
        <a:lstStyle/>
        <a:p>
          <a:pPr algn="ctr"/>
          <a:endParaRPr lang="hu-HU"/>
        </a:p>
      </dgm:t>
    </dgm:pt>
    <dgm:pt modelId="{E5041046-394A-485D-9067-A483D514C3D9}">
      <dgm:prSet custT="1"/>
      <dgm:spPr/>
      <dgm:t>
        <a:bodyPr/>
        <a:lstStyle/>
        <a:p>
          <a:pPr algn="ctr" rtl="0"/>
          <a:r>
            <a:rPr lang="hu-HU" sz="2400" dirty="0" smtClean="0"/>
            <a:t>Elsősorban </a:t>
          </a:r>
          <a:r>
            <a:rPr lang="hu-HU" sz="2400" b="1" dirty="0" smtClean="0"/>
            <a:t>memóriakártyák</a:t>
          </a:r>
          <a:r>
            <a:rPr lang="hu-HU" sz="2400" dirty="0" smtClean="0"/>
            <a:t>, </a:t>
          </a:r>
          <a:r>
            <a:rPr lang="hu-HU" sz="2400" b="1" dirty="0" smtClean="0"/>
            <a:t>USB </a:t>
          </a:r>
          <a:r>
            <a:rPr lang="hu-HU" sz="2400" b="1" dirty="0" err="1" smtClean="0"/>
            <a:t>Pendrive</a:t>
          </a:r>
          <a:r>
            <a:rPr lang="hu-HU" sz="2400" dirty="0" err="1" smtClean="0"/>
            <a:t>-ok</a:t>
          </a:r>
          <a:r>
            <a:rPr lang="hu-HU" sz="2400" dirty="0" smtClean="0"/>
            <a:t>, valamint </a:t>
          </a:r>
          <a:r>
            <a:rPr lang="hu-HU" sz="2400" b="1" dirty="0" err="1" smtClean="0"/>
            <a:t>SSD</a:t>
          </a:r>
          <a:r>
            <a:rPr lang="hu-HU" sz="2400" dirty="0" err="1" smtClean="0"/>
            <a:t>-k</a:t>
          </a:r>
          <a:r>
            <a:rPr lang="hu-HU" sz="2400" dirty="0" smtClean="0"/>
            <a:t> (szilárdtest-meghajtók) adattároló memória típusa.</a:t>
          </a:r>
          <a:endParaRPr lang="hu-HU" sz="2400" dirty="0"/>
        </a:p>
      </dgm:t>
    </dgm:pt>
    <dgm:pt modelId="{C9947291-57BA-4053-BAAB-FEF789B0B12F}" type="parTrans" cxnId="{0C4A2630-F540-416F-8621-4EE6B02897E5}">
      <dgm:prSet/>
      <dgm:spPr/>
      <dgm:t>
        <a:bodyPr/>
        <a:lstStyle/>
        <a:p>
          <a:pPr algn="ctr"/>
          <a:endParaRPr lang="hu-HU"/>
        </a:p>
      </dgm:t>
    </dgm:pt>
    <dgm:pt modelId="{B14E0415-6C18-4220-8ADD-95FC054A43AE}" type="sibTrans" cxnId="{0C4A2630-F540-416F-8621-4EE6B02897E5}">
      <dgm:prSet/>
      <dgm:spPr/>
      <dgm:t>
        <a:bodyPr/>
        <a:lstStyle/>
        <a:p>
          <a:pPr algn="ctr"/>
          <a:endParaRPr lang="hu-HU"/>
        </a:p>
      </dgm:t>
    </dgm:pt>
    <dgm:pt modelId="{C6DE7D06-1083-465C-8375-4CB6321C3300}">
      <dgm:prSet custT="1"/>
      <dgm:spPr/>
      <dgm:t>
        <a:bodyPr/>
        <a:lstStyle/>
        <a:p>
          <a:pPr algn="ctr" rtl="0"/>
          <a:r>
            <a:rPr lang="hu-HU" sz="2400" dirty="0" smtClean="0"/>
            <a:t>Kapacitásuk fejlődésükkel párhuzamosan megsokszorozódott: napjainkban már 128 és 256 GB méretben is elérhetők.</a:t>
          </a:r>
          <a:endParaRPr lang="hu-HU" sz="2400" dirty="0"/>
        </a:p>
      </dgm:t>
    </dgm:pt>
    <dgm:pt modelId="{541CCEF3-211B-45FD-A28C-337CB56AD78D}" type="parTrans" cxnId="{81E68931-FBBE-4EAD-B43A-801E2282687D}">
      <dgm:prSet/>
      <dgm:spPr/>
      <dgm:t>
        <a:bodyPr/>
        <a:lstStyle/>
        <a:p>
          <a:pPr algn="ctr"/>
          <a:endParaRPr lang="hu-HU"/>
        </a:p>
      </dgm:t>
    </dgm:pt>
    <dgm:pt modelId="{89EFC052-5850-4FE6-965B-4A0B44D53992}" type="sibTrans" cxnId="{81E68931-FBBE-4EAD-B43A-801E2282687D}">
      <dgm:prSet/>
      <dgm:spPr/>
      <dgm:t>
        <a:bodyPr/>
        <a:lstStyle/>
        <a:p>
          <a:pPr algn="ctr"/>
          <a:endParaRPr lang="hu-HU"/>
        </a:p>
      </dgm:t>
    </dgm:pt>
    <dgm:pt modelId="{DAEDBCE1-A0E1-47AB-9940-0C80C536AA96}" type="pres">
      <dgm:prSet presAssocID="{B4D97272-94F1-4C20-97B9-280BFA9D1A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CC21021-9828-4DD9-AB3A-015DB31C0A10}" type="pres">
      <dgm:prSet presAssocID="{1BB89A68-53D5-4109-9438-95604BFAB94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5D2B0AE-FB26-4F5C-8AA3-17CDE6D91928}" type="pres">
      <dgm:prSet presAssocID="{29AC24D2-22B5-4C9F-A475-23302B731643}" presName="spacer" presStyleCnt="0"/>
      <dgm:spPr/>
    </dgm:pt>
    <dgm:pt modelId="{B29D5FE8-06EA-4D5B-9841-D63AE217C3E1}" type="pres">
      <dgm:prSet presAssocID="{479A5106-5360-47B4-B803-C63C5FBB245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EAFC4EA-E733-4BFD-996D-7084010B5619}" type="pres">
      <dgm:prSet presAssocID="{0127F0E9-09C6-4F54-98DD-79FFB2D69AC1}" presName="spacer" presStyleCnt="0"/>
      <dgm:spPr/>
    </dgm:pt>
    <dgm:pt modelId="{E34A697C-9FD4-4ED6-AE13-A7E5519FBBC3}" type="pres">
      <dgm:prSet presAssocID="{E5041046-394A-485D-9067-A483D514C3D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BC21576-F1F2-49D8-A789-7013BC5CFA7B}" type="pres">
      <dgm:prSet presAssocID="{B14E0415-6C18-4220-8ADD-95FC054A43AE}" presName="spacer" presStyleCnt="0"/>
      <dgm:spPr/>
    </dgm:pt>
    <dgm:pt modelId="{7C04723F-5CCC-4100-8BD4-951EE7BB2A0B}" type="pres">
      <dgm:prSet presAssocID="{C6DE7D06-1083-465C-8375-4CB6321C330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6BF89A9-FAFA-4FAF-BD60-186EF5B679D9}" type="presOf" srcId="{1BB89A68-53D5-4109-9438-95604BFAB94D}" destId="{2CC21021-9828-4DD9-AB3A-015DB31C0A10}" srcOrd="0" destOrd="0" presId="urn:microsoft.com/office/officeart/2005/8/layout/vList2"/>
    <dgm:cxn modelId="{51096BE4-4015-499F-ABCF-DBFA3C0BEFF1}" type="presOf" srcId="{479A5106-5360-47B4-B803-C63C5FBB245C}" destId="{B29D5FE8-06EA-4D5B-9841-D63AE217C3E1}" srcOrd="0" destOrd="0" presId="urn:microsoft.com/office/officeart/2005/8/layout/vList2"/>
    <dgm:cxn modelId="{0C4A2630-F540-416F-8621-4EE6B02897E5}" srcId="{B4D97272-94F1-4C20-97B9-280BFA9D1A2D}" destId="{E5041046-394A-485D-9067-A483D514C3D9}" srcOrd="2" destOrd="0" parTransId="{C9947291-57BA-4053-BAAB-FEF789B0B12F}" sibTransId="{B14E0415-6C18-4220-8ADD-95FC054A43AE}"/>
    <dgm:cxn modelId="{AB15DC59-883C-44DC-A0EF-DCFDA28B2284}" type="presOf" srcId="{C6DE7D06-1083-465C-8375-4CB6321C3300}" destId="{7C04723F-5CCC-4100-8BD4-951EE7BB2A0B}" srcOrd="0" destOrd="0" presId="urn:microsoft.com/office/officeart/2005/8/layout/vList2"/>
    <dgm:cxn modelId="{3D21CD76-F92E-43B2-B933-F4E19DE51E0A}" type="presOf" srcId="{E5041046-394A-485D-9067-A483D514C3D9}" destId="{E34A697C-9FD4-4ED6-AE13-A7E5519FBBC3}" srcOrd="0" destOrd="0" presId="urn:microsoft.com/office/officeart/2005/8/layout/vList2"/>
    <dgm:cxn modelId="{B4DC73F0-26DC-42B1-AB78-892908949F88}" type="presOf" srcId="{B4D97272-94F1-4C20-97B9-280BFA9D1A2D}" destId="{DAEDBCE1-A0E1-47AB-9940-0C80C536AA96}" srcOrd="0" destOrd="0" presId="urn:microsoft.com/office/officeart/2005/8/layout/vList2"/>
    <dgm:cxn modelId="{81E68931-FBBE-4EAD-B43A-801E2282687D}" srcId="{B4D97272-94F1-4C20-97B9-280BFA9D1A2D}" destId="{C6DE7D06-1083-465C-8375-4CB6321C3300}" srcOrd="3" destOrd="0" parTransId="{541CCEF3-211B-45FD-A28C-337CB56AD78D}" sibTransId="{89EFC052-5850-4FE6-965B-4A0B44D53992}"/>
    <dgm:cxn modelId="{E8FB127E-2A79-4830-9F1D-BAA41F7544A0}" srcId="{B4D97272-94F1-4C20-97B9-280BFA9D1A2D}" destId="{1BB89A68-53D5-4109-9438-95604BFAB94D}" srcOrd="0" destOrd="0" parTransId="{50553A94-4B21-42C9-B723-00902EE6A4CC}" sibTransId="{29AC24D2-22B5-4C9F-A475-23302B731643}"/>
    <dgm:cxn modelId="{63BCBABE-D676-4D76-907D-216EDD5C19C3}" srcId="{B4D97272-94F1-4C20-97B9-280BFA9D1A2D}" destId="{479A5106-5360-47B4-B803-C63C5FBB245C}" srcOrd="1" destOrd="0" parTransId="{2554C42D-3274-4DDD-8AC2-B45AB0A2FCAE}" sibTransId="{0127F0E9-09C6-4F54-98DD-79FFB2D69AC1}"/>
    <dgm:cxn modelId="{51B80063-3B05-4482-8222-CCB77E7CFBF7}" type="presParOf" srcId="{DAEDBCE1-A0E1-47AB-9940-0C80C536AA96}" destId="{2CC21021-9828-4DD9-AB3A-015DB31C0A10}" srcOrd="0" destOrd="0" presId="urn:microsoft.com/office/officeart/2005/8/layout/vList2"/>
    <dgm:cxn modelId="{A3049315-E28B-41A1-AEF3-38D0ED3EB445}" type="presParOf" srcId="{DAEDBCE1-A0E1-47AB-9940-0C80C536AA96}" destId="{25D2B0AE-FB26-4F5C-8AA3-17CDE6D91928}" srcOrd="1" destOrd="0" presId="urn:microsoft.com/office/officeart/2005/8/layout/vList2"/>
    <dgm:cxn modelId="{AF47A8A0-7CDD-4FCE-AE4B-728BA68B74A9}" type="presParOf" srcId="{DAEDBCE1-A0E1-47AB-9940-0C80C536AA96}" destId="{B29D5FE8-06EA-4D5B-9841-D63AE217C3E1}" srcOrd="2" destOrd="0" presId="urn:microsoft.com/office/officeart/2005/8/layout/vList2"/>
    <dgm:cxn modelId="{7DEF3BE2-9452-4F29-BDE9-A37DA1A88C51}" type="presParOf" srcId="{DAEDBCE1-A0E1-47AB-9940-0C80C536AA96}" destId="{3EAFC4EA-E733-4BFD-996D-7084010B5619}" srcOrd="3" destOrd="0" presId="urn:microsoft.com/office/officeart/2005/8/layout/vList2"/>
    <dgm:cxn modelId="{C7F7D6C2-5D7F-40BA-A972-F95FE9457AEA}" type="presParOf" srcId="{DAEDBCE1-A0E1-47AB-9940-0C80C536AA96}" destId="{E34A697C-9FD4-4ED6-AE13-A7E5519FBBC3}" srcOrd="4" destOrd="0" presId="urn:microsoft.com/office/officeart/2005/8/layout/vList2"/>
    <dgm:cxn modelId="{FDD57D62-E1F8-4B25-890B-A8C4BDF7F26A}" type="presParOf" srcId="{DAEDBCE1-A0E1-47AB-9940-0C80C536AA96}" destId="{DBC21576-F1F2-49D8-A789-7013BC5CFA7B}" srcOrd="5" destOrd="0" presId="urn:microsoft.com/office/officeart/2005/8/layout/vList2"/>
    <dgm:cxn modelId="{B08E9668-BD5E-4E59-9725-64258C57611E}" type="presParOf" srcId="{DAEDBCE1-A0E1-47AB-9940-0C80C536AA96}" destId="{7C04723F-5CCC-4100-8BD4-951EE7BB2A0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23E476-638A-442B-A2CB-5149400F9DF2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hu-HU"/>
        </a:p>
      </dgm:t>
    </dgm:pt>
    <dgm:pt modelId="{82997925-1996-41C4-A3F5-61AC537A7ABE}">
      <dgm:prSet/>
      <dgm:spPr/>
      <dgm:t>
        <a:bodyPr/>
        <a:lstStyle/>
        <a:p>
          <a:pPr algn="ctr" rtl="0"/>
          <a:r>
            <a:rPr lang="hu-HU" b="1" dirty="0" smtClean="0"/>
            <a:t>A memória elektronikus adattárolást valósít meg.</a:t>
          </a:r>
          <a:endParaRPr lang="hu-HU" b="1" dirty="0"/>
        </a:p>
      </dgm:t>
    </dgm:pt>
    <dgm:pt modelId="{8EF18B6F-5700-45A6-B93F-63F6555A8655}" type="parTrans" cxnId="{D308C1BD-74B8-4FE2-BF8E-5AC415F0F917}">
      <dgm:prSet/>
      <dgm:spPr/>
      <dgm:t>
        <a:bodyPr/>
        <a:lstStyle/>
        <a:p>
          <a:endParaRPr lang="hu-HU" b="1"/>
        </a:p>
      </dgm:t>
    </dgm:pt>
    <dgm:pt modelId="{18CE244B-9F03-4294-AA9B-492D253F94D7}" type="sibTrans" cxnId="{D308C1BD-74B8-4FE2-BF8E-5AC415F0F917}">
      <dgm:prSet/>
      <dgm:spPr/>
      <dgm:t>
        <a:bodyPr/>
        <a:lstStyle/>
        <a:p>
          <a:endParaRPr lang="hu-HU" b="1"/>
        </a:p>
      </dgm:t>
    </dgm:pt>
    <dgm:pt modelId="{F5D7CFF6-58AC-4024-A0AF-37795566E5C5}">
      <dgm:prSet/>
      <dgm:spPr/>
      <dgm:t>
        <a:bodyPr/>
        <a:lstStyle/>
        <a:p>
          <a:pPr algn="ctr" rtl="0"/>
          <a:r>
            <a:rPr lang="hu-HU" b="1" dirty="0" smtClean="0"/>
            <a:t>A számítógép csak olyan műveletek elvégzésére és csak olyan adatok feldolgozására képes, melyek a memóriájában vannak.</a:t>
          </a:r>
          <a:endParaRPr lang="hu-HU" b="1" dirty="0"/>
        </a:p>
      </dgm:t>
    </dgm:pt>
    <dgm:pt modelId="{85B8E869-4587-4210-BEB7-AF476863E17E}" type="parTrans" cxnId="{628A73B2-B86B-4522-92AB-F963EB562EDB}">
      <dgm:prSet/>
      <dgm:spPr/>
      <dgm:t>
        <a:bodyPr/>
        <a:lstStyle/>
        <a:p>
          <a:endParaRPr lang="hu-HU" b="1"/>
        </a:p>
      </dgm:t>
    </dgm:pt>
    <dgm:pt modelId="{5808205E-2769-4A8C-8418-CAB085EB779C}" type="sibTrans" cxnId="{628A73B2-B86B-4522-92AB-F963EB562EDB}">
      <dgm:prSet/>
      <dgm:spPr/>
      <dgm:t>
        <a:bodyPr/>
        <a:lstStyle/>
        <a:p>
          <a:endParaRPr lang="hu-HU" b="1"/>
        </a:p>
      </dgm:t>
    </dgm:pt>
    <dgm:pt modelId="{4E980147-7697-421B-916C-8B4C8435914F}">
      <dgm:prSet/>
      <dgm:spPr/>
      <dgm:t>
        <a:bodyPr/>
        <a:lstStyle/>
        <a:p>
          <a:pPr algn="ctr" rtl="0"/>
          <a:r>
            <a:rPr lang="hu-HU" b="1" dirty="0" smtClean="0"/>
            <a:t>Az információ tárolása kettes számrendszerben történik.</a:t>
          </a:r>
          <a:endParaRPr lang="hu-HU" b="1" dirty="0"/>
        </a:p>
      </dgm:t>
    </dgm:pt>
    <dgm:pt modelId="{286813B5-14BA-44D2-85DA-6C16D2F1C417}" type="parTrans" cxnId="{FAD28833-8A44-4ED6-85FD-1881E9C00864}">
      <dgm:prSet/>
      <dgm:spPr/>
      <dgm:t>
        <a:bodyPr/>
        <a:lstStyle/>
        <a:p>
          <a:endParaRPr lang="hu-HU" b="1"/>
        </a:p>
      </dgm:t>
    </dgm:pt>
    <dgm:pt modelId="{ADBF1BBE-2A08-43E7-A24C-F44541805152}" type="sibTrans" cxnId="{FAD28833-8A44-4ED6-85FD-1881E9C00864}">
      <dgm:prSet/>
      <dgm:spPr/>
      <dgm:t>
        <a:bodyPr/>
        <a:lstStyle/>
        <a:p>
          <a:endParaRPr lang="hu-HU" b="1"/>
        </a:p>
      </dgm:t>
    </dgm:pt>
    <dgm:pt modelId="{F304DFF8-20DA-49AC-8DC3-6AACF9906BD2}" type="pres">
      <dgm:prSet presAssocID="{FA23E476-638A-442B-A2CB-5149400F9D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9D1EB28-FD44-4B68-8924-7D3557313FC3}" type="pres">
      <dgm:prSet presAssocID="{82997925-1996-41C4-A3F5-61AC537A7ABE}" presName="parentText" presStyleLbl="node1" presStyleIdx="0" presStyleCnt="3" custLinFactY="-29296" custLinFactNeighborX="1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6D4BDD3-86E6-4A4C-8968-DBC12A4C4A77}" type="pres">
      <dgm:prSet presAssocID="{18CE244B-9F03-4294-AA9B-492D253F94D7}" presName="spacer" presStyleCnt="0"/>
      <dgm:spPr/>
    </dgm:pt>
    <dgm:pt modelId="{E241F586-333F-4479-9244-79D94200B7B9}" type="pres">
      <dgm:prSet presAssocID="{F5D7CFF6-58AC-4024-A0AF-37795566E5C5}" presName="parentText" presStyleLbl="node1" presStyleIdx="1" presStyleCnt="3" custLinFactNeighborX="126" custLinFactNeighborY="-8323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D0D6575-9058-4691-B561-7CE1864B8B02}" type="pres">
      <dgm:prSet presAssocID="{5808205E-2769-4A8C-8418-CAB085EB779C}" presName="spacer" presStyleCnt="0"/>
      <dgm:spPr/>
    </dgm:pt>
    <dgm:pt modelId="{71AA1D91-750E-492C-AF93-90A58E4A9C0C}" type="pres">
      <dgm:prSet presAssocID="{4E980147-7697-421B-916C-8B4C8435914F}" presName="parentText" presStyleLbl="node1" presStyleIdx="2" presStyleCnt="3" custLinFactY="17228" custLinFactNeighborX="12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1A09AAD-12BF-49A4-A79F-2AB055425928}" type="presOf" srcId="{FA23E476-638A-442B-A2CB-5149400F9DF2}" destId="{F304DFF8-20DA-49AC-8DC3-6AACF9906BD2}" srcOrd="0" destOrd="0" presId="urn:microsoft.com/office/officeart/2005/8/layout/vList2"/>
    <dgm:cxn modelId="{D308C1BD-74B8-4FE2-BF8E-5AC415F0F917}" srcId="{FA23E476-638A-442B-A2CB-5149400F9DF2}" destId="{82997925-1996-41C4-A3F5-61AC537A7ABE}" srcOrd="0" destOrd="0" parTransId="{8EF18B6F-5700-45A6-B93F-63F6555A8655}" sibTransId="{18CE244B-9F03-4294-AA9B-492D253F94D7}"/>
    <dgm:cxn modelId="{172583D9-A302-4BB0-A70F-BC252D5C9DA3}" type="presOf" srcId="{82997925-1996-41C4-A3F5-61AC537A7ABE}" destId="{B9D1EB28-FD44-4B68-8924-7D3557313FC3}" srcOrd="0" destOrd="0" presId="urn:microsoft.com/office/officeart/2005/8/layout/vList2"/>
    <dgm:cxn modelId="{FAD28833-8A44-4ED6-85FD-1881E9C00864}" srcId="{FA23E476-638A-442B-A2CB-5149400F9DF2}" destId="{4E980147-7697-421B-916C-8B4C8435914F}" srcOrd="2" destOrd="0" parTransId="{286813B5-14BA-44D2-85DA-6C16D2F1C417}" sibTransId="{ADBF1BBE-2A08-43E7-A24C-F44541805152}"/>
    <dgm:cxn modelId="{2D8BAA5E-77EE-484D-B07F-6F7F40A66741}" type="presOf" srcId="{F5D7CFF6-58AC-4024-A0AF-37795566E5C5}" destId="{E241F586-333F-4479-9244-79D94200B7B9}" srcOrd="0" destOrd="0" presId="urn:microsoft.com/office/officeart/2005/8/layout/vList2"/>
    <dgm:cxn modelId="{628A73B2-B86B-4522-92AB-F963EB562EDB}" srcId="{FA23E476-638A-442B-A2CB-5149400F9DF2}" destId="{F5D7CFF6-58AC-4024-A0AF-37795566E5C5}" srcOrd="1" destOrd="0" parTransId="{85B8E869-4587-4210-BEB7-AF476863E17E}" sibTransId="{5808205E-2769-4A8C-8418-CAB085EB779C}"/>
    <dgm:cxn modelId="{D0FA7A74-2ABA-4FE2-B254-CD26AF956663}" type="presOf" srcId="{4E980147-7697-421B-916C-8B4C8435914F}" destId="{71AA1D91-750E-492C-AF93-90A58E4A9C0C}" srcOrd="0" destOrd="0" presId="urn:microsoft.com/office/officeart/2005/8/layout/vList2"/>
    <dgm:cxn modelId="{5418C297-A487-4F47-AE5C-D441D53E5B5A}" type="presParOf" srcId="{F304DFF8-20DA-49AC-8DC3-6AACF9906BD2}" destId="{B9D1EB28-FD44-4B68-8924-7D3557313FC3}" srcOrd="0" destOrd="0" presId="urn:microsoft.com/office/officeart/2005/8/layout/vList2"/>
    <dgm:cxn modelId="{3CCF16B4-8072-4F80-B5BB-02457504DCE7}" type="presParOf" srcId="{F304DFF8-20DA-49AC-8DC3-6AACF9906BD2}" destId="{B6D4BDD3-86E6-4A4C-8968-DBC12A4C4A77}" srcOrd="1" destOrd="0" presId="urn:microsoft.com/office/officeart/2005/8/layout/vList2"/>
    <dgm:cxn modelId="{1D79FB1C-9B22-460F-B5D3-F1CD0B9B9751}" type="presParOf" srcId="{F304DFF8-20DA-49AC-8DC3-6AACF9906BD2}" destId="{E241F586-333F-4479-9244-79D94200B7B9}" srcOrd="2" destOrd="0" presId="urn:microsoft.com/office/officeart/2005/8/layout/vList2"/>
    <dgm:cxn modelId="{2ADC8B72-AFA4-4727-9EFC-5D010D7DB3FC}" type="presParOf" srcId="{F304DFF8-20DA-49AC-8DC3-6AACF9906BD2}" destId="{DD0D6575-9058-4691-B561-7CE1864B8B02}" srcOrd="3" destOrd="0" presId="urn:microsoft.com/office/officeart/2005/8/layout/vList2"/>
    <dgm:cxn modelId="{0AD27A25-47F9-4F04-866B-55B736CB0C43}" type="presParOf" srcId="{F304DFF8-20DA-49AC-8DC3-6AACF9906BD2}" destId="{71AA1D91-750E-492C-AF93-90A58E4A9C0C}" srcOrd="4" destOrd="0" presId="urn:microsoft.com/office/officeart/2005/8/layout/vList2"/>
  </dgm:cxnLst>
  <dgm:bg>
    <a:effectLst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E08B10D1-4F99-42BD-BC5B-CAD58378DA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6482CD6C-0981-4417-89FE-94BB7F3526E1}">
      <dgm:prSet/>
      <dgm:spPr/>
      <dgm:t>
        <a:bodyPr/>
        <a:lstStyle/>
        <a:p>
          <a:pPr rtl="0"/>
          <a:r>
            <a:rPr lang="hu-HU" dirty="0" smtClean="0"/>
            <a:t>Memóriakártya</a:t>
          </a:r>
          <a:endParaRPr lang="hu-HU" dirty="0"/>
        </a:p>
      </dgm:t>
    </dgm:pt>
    <dgm:pt modelId="{6D10544C-9943-4282-8756-FA12DA555789}" type="parTrans" cxnId="{506EB751-9094-4E46-987E-E748721C2AFA}">
      <dgm:prSet/>
      <dgm:spPr/>
      <dgm:t>
        <a:bodyPr/>
        <a:lstStyle/>
        <a:p>
          <a:endParaRPr lang="hu-HU"/>
        </a:p>
      </dgm:t>
    </dgm:pt>
    <dgm:pt modelId="{5FD7F8EC-C9CC-4AE2-9285-F4E3B202D61E}" type="sibTrans" cxnId="{506EB751-9094-4E46-987E-E748721C2AFA}">
      <dgm:prSet/>
      <dgm:spPr/>
      <dgm:t>
        <a:bodyPr/>
        <a:lstStyle/>
        <a:p>
          <a:endParaRPr lang="hu-HU"/>
        </a:p>
      </dgm:t>
    </dgm:pt>
    <dgm:pt modelId="{1CDF83E9-EA77-4EE3-89BA-B3F9EE30E9DB}" type="pres">
      <dgm:prSet presAssocID="{E08B10D1-4F99-42BD-BC5B-CAD58378DA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069EA94-5D8E-4D38-9013-DDEB51645FAF}" type="pres">
      <dgm:prSet presAssocID="{6482CD6C-0981-4417-89FE-94BB7F3526E1}" presName="linNode" presStyleCnt="0"/>
      <dgm:spPr/>
    </dgm:pt>
    <dgm:pt modelId="{EC1E9BDC-3C37-4859-8FA0-295878CC4148}" type="pres">
      <dgm:prSet presAssocID="{6482CD6C-0981-4417-89FE-94BB7F3526E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06EB751-9094-4E46-987E-E748721C2AFA}" srcId="{E08B10D1-4F99-42BD-BC5B-CAD58378DA5B}" destId="{6482CD6C-0981-4417-89FE-94BB7F3526E1}" srcOrd="0" destOrd="0" parTransId="{6D10544C-9943-4282-8756-FA12DA555789}" sibTransId="{5FD7F8EC-C9CC-4AE2-9285-F4E3B202D61E}"/>
    <dgm:cxn modelId="{A776C5BC-D065-4D9A-8F66-9AAA0FAEA8E1}" type="presOf" srcId="{6482CD6C-0981-4417-89FE-94BB7F3526E1}" destId="{EC1E9BDC-3C37-4859-8FA0-295878CC4148}" srcOrd="0" destOrd="0" presId="urn:microsoft.com/office/officeart/2005/8/layout/vList5"/>
    <dgm:cxn modelId="{4F8078EB-CCB7-4984-A6CB-EF347D9628CD}" type="presOf" srcId="{E08B10D1-4F99-42BD-BC5B-CAD58378DA5B}" destId="{1CDF83E9-EA77-4EE3-89BA-B3F9EE30E9DB}" srcOrd="0" destOrd="0" presId="urn:microsoft.com/office/officeart/2005/8/layout/vList5"/>
    <dgm:cxn modelId="{570C98EF-7B72-4729-8D7F-14B92FA0B40F}" type="presParOf" srcId="{1CDF83E9-EA77-4EE3-89BA-B3F9EE30E9DB}" destId="{2069EA94-5D8E-4D38-9013-DDEB51645FAF}" srcOrd="0" destOrd="0" presId="urn:microsoft.com/office/officeart/2005/8/layout/vList5"/>
    <dgm:cxn modelId="{B7F27139-00CE-4ED5-9A59-DD01982D2C86}" type="presParOf" srcId="{2069EA94-5D8E-4D38-9013-DDEB51645FAF}" destId="{EC1E9BDC-3C37-4859-8FA0-295878CC414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9EFCE981-52AF-483E-952A-367C0976AF1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6DA3DC1-BE0E-4848-8356-59203BB3D026}">
      <dgm:prSet/>
      <dgm:spPr/>
      <dgm:t>
        <a:bodyPr/>
        <a:lstStyle/>
        <a:p>
          <a:pPr rtl="0"/>
          <a:r>
            <a:rPr lang="hu-HU" dirty="0" smtClean="0"/>
            <a:t>Többféle </a:t>
          </a:r>
          <a:r>
            <a:rPr lang="hu-HU" b="1" dirty="0" smtClean="0"/>
            <a:t>memóriakártya</a:t>
          </a:r>
          <a:r>
            <a:rPr lang="hu-HU" dirty="0" smtClean="0"/>
            <a:t> (</a:t>
          </a:r>
          <a:r>
            <a:rPr lang="hu-HU" dirty="0" err="1" smtClean="0"/>
            <a:t>flash</a:t>
          </a:r>
          <a:r>
            <a:rPr lang="hu-HU" dirty="0" smtClean="0"/>
            <a:t> memória) van forgalomban.</a:t>
          </a:r>
          <a:endParaRPr lang="hu-HU" dirty="0"/>
        </a:p>
      </dgm:t>
    </dgm:pt>
    <dgm:pt modelId="{F3F7CE64-9818-44CC-88E3-66EAFF30F53A}" type="parTrans" cxnId="{5B979420-3CF0-43D3-B744-5BC84CC5A6AA}">
      <dgm:prSet/>
      <dgm:spPr/>
      <dgm:t>
        <a:bodyPr/>
        <a:lstStyle/>
        <a:p>
          <a:endParaRPr lang="hu-HU"/>
        </a:p>
      </dgm:t>
    </dgm:pt>
    <dgm:pt modelId="{B0280FD3-596A-4BAC-96E1-12DC10270681}" type="sibTrans" cxnId="{5B979420-3CF0-43D3-B744-5BC84CC5A6AA}">
      <dgm:prSet/>
      <dgm:spPr/>
      <dgm:t>
        <a:bodyPr/>
        <a:lstStyle/>
        <a:p>
          <a:endParaRPr lang="hu-HU"/>
        </a:p>
      </dgm:t>
    </dgm:pt>
    <dgm:pt modelId="{46041441-04E2-4B90-9B44-9F998433196F}">
      <dgm:prSet/>
      <dgm:spPr/>
      <dgm:t>
        <a:bodyPr/>
        <a:lstStyle/>
        <a:p>
          <a:pPr rtl="0"/>
          <a:r>
            <a:rPr lang="hu-HU" dirty="0" smtClean="0"/>
            <a:t>Az általános szabvány még várat magára: a gyártók új és még újabb megoldásokat találnak ki.</a:t>
          </a:r>
          <a:endParaRPr lang="hu-HU" dirty="0"/>
        </a:p>
      </dgm:t>
    </dgm:pt>
    <dgm:pt modelId="{4B2B5E3F-007A-4F9B-82B5-F0AB98305508}" type="parTrans" cxnId="{957CED68-FF13-4C39-86B6-9EB7512C73D8}">
      <dgm:prSet/>
      <dgm:spPr/>
      <dgm:t>
        <a:bodyPr/>
        <a:lstStyle/>
        <a:p>
          <a:endParaRPr lang="hu-HU"/>
        </a:p>
      </dgm:t>
    </dgm:pt>
    <dgm:pt modelId="{09E35AA8-24CB-48F7-9067-8B326CEB5CD7}" type="sibTrans" cxnId="{957CED68-FF13-4C39-86B6-9EB7512C73D8}">
      <dgm:prSet/>
      <dgm:spPr/>
      <dgm:t>
        <a:bodyPr/>
        <a:lstStyle/>
        <a:p>
          <a:endParaRPr lang="hu-HU"/>
        </a:p>
      </dgm:t>
    </dgm:pt>
    <dgm:pt modelId="{09EE77DE-52BB-4BB4-BA0C-5EDC0D2A9EB5}">
      <dgm:prSet/>
      <dgm:spPr/>
      <dgm:t>
        <a:bodyPr/>
        <a:lstStyle/>
        <a:p>
          <a:pPr rtl="0"/>
          <a:r>
            <a:rPr lang="hu-HU" dirty="0" smtClean="0"/>
            <a:t>A fizikai méret csökken, miközben a kapacitás és az átviteli sebesség növekszik.</a:t>
          </a:r>
          <a:endParaRPr lang="hu-HU" dirty="0"/>
        </a:p>
      </dgm:t>
    </dgm:pt>
    <dgm:pt modelId="{8837E47E-E055-4C41-BBBB-BD0BC10C4410}" type="parTrans" cxnId="{CBB1855E-42F2-4DDC-AD52-E1F3D5801288}">
      <dgm:prSet/>
      <dgm:spPr/>
      <dgm:t>
        <a:bodyPr/>
        <a:lstStyle/>
        <a:p>
          <a:endParaRPr lang="hu-HU"/>
        </a:p>
      </dgm:t>
    </dgm:pt>
    <dgm:pt modelId="{538817D0-8AB7-476B-9361-ED35399E0FE8}" type="sibTrans" cxnId="{CBB1855E-42F2-4DDC-AD52-E1F3D5801288}">
      <dgm:prSet/>
      <dgm:spPr/>
      <dgm:t>
        <a:bodyPr/>
        <a:lstStyle/>
        <a:p>
          <a:endParaRPr lang="hu-HU"/>
        </a:p>
      </dgm:t>
    </dgm:pt>
    <dgm:pt modelId="{7594C80F-1A1B-4D65-B207-C8F32509FEAB}" type="pres">
      <dgm:prSet presAssocID="{9EFCE981-52AF-483E-952A-367C0976AF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BC1113D-FADA-4AC3-81F1-51CE2129353B}" type="pres">
      <dgm:prSet presAssocID="{26DA3DC1-BE0E-4848-8356-59203BB3D02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8B509E9-47CC-4EE1-91BB-F3773E5E1007}" type="pres">
      <dgm:prSet presAssocID="{B0280FD3-596A-4BAC-96E1-12DC10270681}" presName="spacer" presStyleCnt="0"/>
      <dgm:spPr/>
    </dgm:pt>
    <dgm:pt modelId="{3E48965B-E577-4579-92CD-88466EA89880}" type="pres">
      <dgm:prSet presAssocID="{46041441-04E2-4B90-9B44-9F998433196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EAF1CEB-9E8C-402F-A675-A07523D8E433}" type="pres">
      <dgm:prSet presAssocID="{09E35AA8-24CB-48F7-9067-8B326CEB5CD7}" presName="spacer" presStyleCnt="0"/>
      <dgm:spPr/>
    </dgm:pt>
    <dgm:pt modelId="{7F308599-4BD6-472A-A2F0-E92983326135}" type="pres">
      <dgm:prSet presAssocID="{09EE77DE-52BB-4BB4-BA0C-5EDC0D2A9EB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2EC533E-1340-4EEE-A553-E911D431174E}" type="presOf" srcId="{09EE77DE-52BB-4BB4-BA0C-5EDC0D2A9EB5}" destId="{7F308599-4BD6-472A-A2F0-E92983326135}" srcOrd="0" destOrd="0" presId="urn:microsoft.com/office/officeart/2005/8/layout/vList2"/>
    <dgm:cxn modelId="{B7A74827-3621-48C3-B7DD-C30B5E319325}" type="presOf" srcId="{46041441-04E2-4B90-9B44-9F998433196F}" destId="{3E48965B-E577-4579-92CD-88466EA89880}" srcOrd="0" destOrd="0" presId="urn:microsoft.com/office/officeart/2005/8/layout/vList2"/>
    <dgm:cxn modelId="{5DFC978C-35F0-4FE4-896A-7A96FA561085}" type="presOf" srcId="{26DA3DC1-BE0E-4848-8356-59203BB3D026}" destId="{CBC1113D-FADA-4AC3-81F1-51CE2129353B}" srcOrd="0" destOrd="0" presId="urn:microsoft.com/office/officeart/2005/8/layout/vList2"/>
    <dgm:cxn modelId="{957CED68-FF13-4C39-86B6-9EB7512C73D8}" srcId="{9EFCE981-52AF-483E-952A-367C0976AF13}" destId="{46041441-04E2-4B90-9B44-9F998433196F}" srcOrd="1" destOrd="0" parTransId="{4B2B5E3F-007A-4F9B-82B5-F0AB98305508}" sibTransId="{09E35AA8-24CB-48F7-9067-8B326CEB5CD7}"/>
    <dgm:cxn modelId="{00CBA13E-1E8E-4928-A4A1-48FF888C4E13}" type="presOf" srcId="{9EFCE981-52AF-483E-952A-367C0976AF13}" destId="{7594C80F-1A1B-4D65-B207-C8F32509FEAB}" srcOrd="0" destOrd="0" presId="urn:microsoft.com/office/officeart/2005/8/layout/vList2"/>
    <dgm:cxn modelId="{5B979420-3CF0-43D3-B744-5BC84CC5A6AA}" srcId="{9EFCE981-52AF-483E-952A-367C0976AF13}" destId="{26DA3DC1-BE0E-4848-8356-59203BB3D026}" srcOrd="0" destOrd="0" parTransId="{F3F7CE64-9818-44CC-88E3-66EAFF30F53A}" sibTransId="{B0280FD3-596A-4BAC-96E1-12DC10270681}"/>
    <dgm:cxn modelId="{CBB1855E-42F2-4DDC-AD52-E1F3D5801288}" srcId="{9EFCE981-52AF-483E-952A-367C0976AF13}" destId="{09EE77DE-52BB-4BB4-BA0C-5EDC0D2A9EB5}" srcOrd="2" destOrd="0" parTransId="{8837E47E-E055-4C41-BBBB-BD0BC10C4410}" sibTransId="{538817D0-8AB7-476B-9361-ED35399E0FE8}"/>
    <dgm:cxn modelId="{5957C45A-EAF9-43BD-AA3B-189C0F438E9F}" type="presParOf" srcId="{7594C80F-1A1B-4D65-B207-C8F32509FEAB}" destId="{CBC1113D-FADA-4AC3-81F1-51CE2129353B}" srcOrd="0" destOrd="0" presId="urn:microsoft.com/office/officeart/2005/8/layout/vList2"/>
    <dgm:cxn modelId="{31A90AD2-319F-4E91-900A-95E98418CE82}" type="presParOf" srcId="{7594C80F-1A1B-4D65-B207-C8F32509FEAB}" destId="{08B509E9-47CC-4EE1-91BB-F3773E5E1007}" srcOrd="1" destOrd="0" presId="urn:microsoft.com/office/officeart/2005/8/layout/vList2"/>
    <dgm:cxn modelId="{8908ECFE-FD58-439D-9858-06732A452379}" type="presParOf" srcId="{7594C80F-1A1B-4D65-B207-C8F32509FEAB}" destId="{3E48965B-E577-4579-92CD-88466EA89880}" srcOrd="2" destOrd="0" presId="urn:microsoft.com/office/officeart/2005/8/layout/vList2"/>
    <dgm:cxn modelId="{A5C11A2D-B69F-4D9C-8670-F47FE83B1D07}" type="presParOf" srcId="{7594C80F-1A1B-4D65-B207-C8F32509FEAB}" destId="{7EAF1CEB-9E8C-402F-A675-A07523D8E433}" srcOrd="3" destOrd="0" presId="urn:microsoft.com/office/officeart/2005/8/layout/vList2"/>
    <dgm:cxn modelId="{47957A74-D95E-4E06-9BE6-0DC8228BC211}" type="presParOf" srcId="{7594C80F-1A1B-4D65-B207-C8F32509FEAB}" destId="{7F308599-4BD6-472A-A2F0-E9298332613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FF9146F4-6AED-497A-A56B-1F4D7AA0C00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68A6592-C5D4-4132-938C-622BC39B0AE2}">
      <dgm:prSet/>
      <dgm:spPr/>
      <dgm:t>
        <a:bodyPr/>
        <a:lstStyle/>
        <a:p>
          <a:pPr rtl="0"/>
          <a:r>
            <a:rPr lang="hu-HU" b="1" dirty="0" smtClean="0"/>
            <a:t>Fontosabb típusok:</a:t>
          </a:r>
          <a:endParaRPr lang="hu-HU" dirty="0"/>
        </a:p>
      </dgm:t>
    </dgm:pt>
    <dgm:pt modelId="{4A3E84B5-59D5-4302-B7BB-727DB1F46EB7}" type="parTrans" cxnId="{69215243-EF21-4321-A1ED-292DDD207FC7}">
      <dgm:prSet/>
      <dgm:spPr/>
      <dgm:t>
        <a:bodyPr/>
        <a:lstStyle/>
        <a:p>
          <a:endParaRPr lang="hu-HU"/>
        </a:p>
      </dgm:t>
    </dgm:pt>
    <dgm:pt modelId="{65AA1C32-B9C8-4915-8D71-5E91D9224BAB}" type="sibTrans" cxnId="{69215243-EF21-4321-A1ED-292DDD207FC7}">
      <dgm:prSet/>
      <dgm:spPr/>
      <dgm:t>
        <a:bodyPr/>
        <a:lstStyle/>
        <a:p>
          <a:endParaRPr lang="hu-HU"/>
        </a:p>
      </dgm:t>
    </dgm:pt>
    <dgm:pt modelId="{2E540E56-3B61-4FA3-9262-734F166C3EAB}">
      <dgm:prSet/>
      <dgm:spPr/>
      <dgm:t>
        <a:bodyPr/>
        <a:lstStyle/>
        <a:p>
          <a:pPr rtl="0"/>
          <a:r>
            <a:rPr lang="hu-HU" smtClean="0"/>
            <a:t>Secure Digital (SD)</a:t>
          </a:r>
          <a:endParaRPr lang="hu-HU" dirty="0"/>
        </a:p>
      </dgm:t>
    </dgm:pt>
    <dgm:pt modelId="{16B46852-D82B-45CC-B60A-11A191F10B81}" type="parTrans" cxnId="{5C0DDD0B-D504-44C6-9C61-9812E4FD055D}">
      <dgm:prSet/>
      <dgm:spPr/>
      <dgm:t>
        <a:bodyPr/>
        <a:lstStyle/>
        <a:p>
          <a:endParaRPr lang="hu-HU"/>
        </a:p>
      </dgm:t>
    </dgm:pt>
    <dgm:pt modelId="{A992BF78-E457-4841-8A47-40DBE6E525E0}" type="sibTrans" cxnId="{5C0DDD0B-D504-44C6-9C61-9812E4FD055D}">
      <dgm:prSet/>
      <dgm:spPr/>
      <dgm:t>
        <a:bodyPr/>
        <a:lstStyle/>
        <a:p>
          <a:endParaRPr lang="hu-HU"/>
        </a:p>
      </dgm:t>
    </dgm:pt>
    <dgm:pt modelId="{07BACD1D-6B2B-4A84-9680-370E8747E18B}">
      <dgm:prSet/>
      <dgm:spPr/>
      <dgm:t>
        <a:bodyPr/>
        <a:lstStyle/>
        <a:p>
          <a:pPr rtl="0"/>
          <a:r>
            <a:rPr lang="hu-HU" smtClean="0"/>
            <a:t>Compact Flash (CF)</a:t>
          </a:r>
          <a:endParaRPr lang="hu-HU" dirty="0"/>
        </a:p>
      </dgm:t>
    </dgm:pt>
    <dgm:pt modelId="{206A1DB4-3EDF-4AD4-BC0A-888754E32A9F}" type="parTrans" cxnId="{7F3776C7-152A-4059-89B7-0538DFAFFE3B}">
      <dgm:prSet/>
      <dgm:spPr/>
      <dgm:t>
        <a:bodyPr/>
        <a:lstStyle/>
        <a:p>
          <a:endParaRPr lang="hu-HU"/>
        </a:p>
      </dgm:t>
    </dgm:pt>
    <dgm:pt modelId="{B602EAF0-EF15-4A52-9FBD-58B302DAE476}" type="sibTrans" cxnId="{7F3776C7-152A-4059-89B7-0538DFAFFE3B}">
      <dgm:prSet/>
      <dgm:spPr/>
      <dgm:t>
        <a:bodyPr/>
        <a:lstStyle/>
        <a:p>
          <a:endParaRPr lang="hu-HU"/>
        </a:p>
      </dgm:t>
    </dgm:pt>
    <dgm:pt modelId="{19CEF78B-8FD1-4408-AC95-DB8D30AF18A0}">
      <dgm:prSet/>
      <dgm:spPr/>
      <dgm:t>
        <a:bodyPr/>
        <a:lstStyle/>
        <a:p>
          <a:pPr rtl="0"/>
          <a:r>
            <a:rPr lang="hu-HU" dirty="0" err="1" smtClean="0"/>
            <a:t>Smart</a:t>
          </a:r>
          <a:r>
            <a:rPr lang="hu-HU" dirty="0" smtClean="0"/>
            <a:t> Media (SM)</a:t>
          </a:r>
          <a:endParaRPr lang="hu-HU" dirty="0"/>
        </a:p>
      </dgm:t>
    </dgm:pt>
    <dgm:pt modelId="{72FA08D1-747F-484C-B510-67A49F541795}" type="parTrans" cxnId="{0C98C485-8465-4276-804C-E13451B72C6E}">
      <dgm:prSet/>
      <dgm:spPr/>
      <dgm:t>
        <a:bodyPr/>
        <a:lstStyle/>
        <a:p>
          <a:endParaRPr lang="hu-HU"/>
        </a:p>
      </dgm:t>
    </dgm:pt>
    <dgm:pt modelId="{597EAFE1-B1D3-4B00-84C5-7EB3B2C57DF6}" type="sibTrans" cxnId="{0C98C485-8465-4276-804C-E13451B72C6E}">
      <dgm:prSet/>
      <dgm:spPr/>
      <dgm:t>
        <a:bodyPr/>
        <a:lstStyle/>
        <a:p>
          <a:endParaRPr lang="hu-HU"/>
        </a:p>
      </dgm:t>
    </dgm:pt>
    <dgm:pt modelId="{C13EFB31-A0D4-4402-B8EB-5731C79C14F0}">
      <dgm:prSet/>
      <dgm:spPr/>
      <dgm:t>
        <a:bodyPr/>
        <a:lstStyle/>
        <a:p>
          <a:pPr rtl="0"/>
          <a:r>
            <a:rPr lang="hu-HU" dirty="0" err="1" smtClean="0"/>
            <a:t>Memory</a:t>
          </a:r>
          <a:r>
            <a:rPr lang="hu-HU" dirty="0" smtClean="0"/>
            <a:t> </a:t>
          </a:r>
          <a:r>
            <a:rPr lang="hu-HU" dirty="0" err="1" smtClean="0"/>
            <a:t>Stick</a:t>
          </a:r>
          <a:r>
            <a:rPr lang="hu-HU" dirty="0" smtClean="0"/>
            <a:t> (MS)</a:t>
          </a:r>
          <a:endParaRPr lang="hu-HU" dirty="0"/>
        </a:p>
      </dgm:t>
    </dgm:pt>
    <dgm:pt modelId="{2DA4FCD9-A078-4D22-9465-9029BC2080EA}" type="parTrans" cxnId="{D20E9A03-4450-463E-83D6-4509A45A7A89}">
      <dgm:prSet/>
      <dgm:spPr/>
      <dgm:t>
        <a:bodyPr/>
        <a:lstStyle/>
        <a:p>
          <a:endParaRPr lang="hu-HU"/>
        </a:p>
      </dgm:t>
    </dgm:pt>
    <dgm:pt modelId="{35CB7844-4BAB-4110-91E1-92FDC56415B7}" type="sibTrans" cxnId="{D20E9A03-4450-463E-83D6-4509A45A7A89}">
      <dgm:prSet/>
      <dgm:spPr/>
      <dgm:t>
        <a:bodyPr/>
        <a:lstStyle/>
        <a:p>
          <a:endParaRPr lang="hu-HU"/>
        </a:p>
      </dgm:t>
    </dgm:pt>
    <dgm:pt modelId="{AD57A24D-3F71-4DCF-B948-B4F94EA2CF9B}">
      <dgm:prSet/>
      <dgm:spPr/>
      <dgm:t>
        <a:bodyPr/>
        <a:lstStyle/>
        <a:p>
          <a:pPr rtl="0"/>
          <a:r>
            <a:rPr lang="hu-HU" smtClean="0"/>
            <a:t>xD-Picture Card (XD)</a:t>
          </a:r>
          <a:endParaRPr lang="hu-HU"/>
        </a:p>
      </dgm:t>
    </dgm:pt>
    <dgm:pt modelId="{4AF306F6-30C6-4851-B629-ED1AB74AA0CB}" type="parTrans" cxnId="{3FFFD02B-3285-4E23-88BC-3B2493FCE59E}">
      <dgm:prSet/>
      <dgm:spPr/>
      <dgm:t>
        <a:bodyPr/>
        <a:lstStyle/>
        <a:p>
          <a:endParaRPr lang="hu-HU"/>
        </a:p>
      </dgm:t>
    </dgm:pt>
    <dgm:pt modelId="{BC3603A7-0EA2-469D-BB40-C80A4297F6B4}" type="sibTrans" cxnId="{3FFFD02B-3285-4E23-88BC-3B2493FCE59E}">
      <dgm:prSet/>
      <dgm:spPr/>
      <dgm:t>
        <a:bodyPr/>
        <a:lstStyle/>
        <a:p>
          <a:endParaRPr lang="hu-HU"/>
        </a:p>
      </dgm:t>
    </dgm:pt>
    <dgm:pt modelId="{2F1CF964-7DE2-47CF-B5AA-9E1C5A861DB0}">
      <dgm:prSet/>
      <dgm:spPr/>
      <dgm:t>
        <a:bodyPr/>
        <a:lstStyle/>
        <a:p>
          <a:pPr rtl="0"/>
          <a:r>
            <a:rPr lang="hu-HU" dirty="0" smtClean="0"/>
            <a:t>Multi Media </a:t>
          </a:r>
          <a:r>
            <a:rPr lang="hu-HU" dirty="0" err="1" smtClean="0"/>
            <a:t>Card</a:t>
          </a:r>
          <a:r>
            <a:rPr lang="hu-HU" dirty="0" smtClean="0"/>
            <a:t> (MMC)</a:t>
          </a:r>
          <a:endParaRPr lang="hu-HU" dirty="0"/>
        </a:p>
      </dgm:t>
    </dgm:pt>
    <dgm:pt modelId="{FD2FD5F4-302E-4656-A38B-758143CFE00F}" type="parTrans" cxnId="{A017D980-6A64-40D8-A049-595C6E1E894A}">
      <dgm:prSet/>
      <dgm:spPr/>
      <dgm:t>
        <a:bodyPr/>
        <a:lstStyle/>
        <a:p>
          <a:endParaRPr lang="hu-HU"/>
        </a:p>
      </dgm:t>
    </dgm:pt>
    <dgm:pt modelId="{B8986CF2-0980-4C3F-9A96-3AAC900461F7}" type="sibTrans" cxnId="{A017D980-6A64-40D8-A049-595C6E1E894A}">
      <dgm:prSet/>
      <dgm:spPr/>
      <dgm:t>
        <a:bodyPr/>
        <a:lstStyle/>
        <a:p>
          <a:endParaRPr lang="hu-HU"/>
        </a:p>
      </dgm:t>
    </dgm:pt>
    <dgm:pt modelId="{0F63C410-574D-492F-9331-6861C778A29F}" type="pres">
      <dgm:prSet presAssocID="{FF9146F4-6AED-497A-A56B-1F4D7AA0C00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A10D27E-9CBF-4363-8573-CF02A5EFA156}" type="pres">
      <dgm:prSet presAssocID="{B68A6592-C5D4-4132-938C-622BC39B0AE2}" presName="circ1TxSh" presStyleLbl="vennNode1" presStyleIdx="0" presStyleCnt="1"/>
      <dgm:spPr/>
      <dgm:t>
        <a:bodyPr/>
        <a:lstStyle/>
        <a:p>
          <a:endParaRPr lang="hu-HU"/>
        </a:p>
      </dgm:t>
    </dgm:pt>
  </dgm:ptLst>
  <dgm:cxnLst>
    <dgm:cxn modelId="{69215243-EF21-4321-A1ED-292DDD207FC7}" srcId="{FF9146F4-6AED-497A-A56B-1F4D7AA0C005}" destId="{B68A6592-C5D4-4132-938C-622BC39B0AE2}" srcOrd="0" destOrd="0" parTransId="{4A3E84B5-59D5-4302-B7BB-727DB1F46EB7}" sibTransId="{65AA1C32-B9C8-4915-8D71-5E91D9224BAB}"/>
    <dgm:cxn modelId="{58CE9239-4B4B-47DA-84FF-6518496645A2}" type="presOf" srcId="{07BACD1D-6B2B-4A84-9680-370E8747E18B}" destId="{AA10D27E-9CBF-4363-8573-CF02A5EFA156}" srcOrd="0" destOrd="2" presId="urn:microsoft.com/office/officeart/2005/8/layout/venn1"/>
    <dgm:cxn modelId="{0C98C485-8465-4276-804C-E13451B72C6E}" srcId="{B68A6592-C5D4-4132-938C-622BC39B0AE2}" destId="{19CEF78B-8FD1-4408-AC95-DB8D30AF18A0}" srcOrd="2" destOrd="0" parTransId="{72FA08D1-747F-484C-B510-67A49F541795}" sibTransId="{597EAFE1-B1D3-4B00-84C5-7EB3B2C57DF6}"/>
    <dgm:cxn modelId="{658AFE43-7EF0-4055-8B8B-B6F4D85BFD92}" type="presOf" srcId="{2F1CF964-7DE2-47CF-B5AA-9E1C5A861DB0}" destId="{AA10D27E-9CBF-4363-8573-CF02A5EFA156}" srcOrd="0" destOrd="6" presId="urn:microsoft.com/office/officeart/2005/8/layout/venn1"/>
    <dgm:cxn modelId="{A017D980-6A64-40D8-A049-595C6E1E894A}" srcId="{B68A6592-C5D4-4132-938C-622BC39B0AE2}" destId="{2F1CF964-7DE2-47CF-B5AA-9E1C5A861DB0}" srcOrd="5" destOrd="0" parTransId="{FD2FD5F4-302E-4656-A38B-758143CFE00F}" sibTransId="{B8986CF2-0980-4C3F-9A96-3AAC900461F7}"/>
    <dgm:cxn modelId="{D20E9A03-4450-463E-83D6-4509A45A7A89}" srcId="{B68A6592-C5D4-4132-938C-622BC39B0AE2}" destId="{C13EFB31-A0D4-4402-B8EB-5731C79C14F0}" srcOrd="3" destOrd="0" parTransId="{2DA4FCD9-A078-4D22-9465-9029BC2080EA}" sibTransId="{35CB7844-4BAB-4110-91E1-92FDC56415B7}"/>
    <dgm:cxn modelId="{BED64949-6139-4E12-ADA8-F7205A206FF5}" type="presOf" srcId="{FF9146F4-6AED-497A-A56B-1F4D7AA0C005}" destId="{0F63C410-574D-492F-9331-6861C778A29F}" srcOrd="0" destOrd="0" presId="urn:microsoft.com/office/officeart/2005/8/layout/venn1"/>
    <dgm:cxn modelId="{6D1AD11B-BF06-4736-B8E1-5195339D171F}" type="presOf" srcId="{19CEF78B-8FD1-4408-AC95-DB8D30AF18A0}" destId="{AA10D27E-9CBF-4363-8573-CF02A5EFA156}" srcOrd="0" destOrd="3" presId="urn:microsoft.com/office/officeart/2005/8/layout/venn1"/>
    <dgm:cxn modelId="{D4707198-2D3C-4AED-BB92-6E5093EF41BB}" type="presOf" srcId="{C13EFB31-A0D4-4402-B8EB-5731C79C14F0}" destId="{AA10D27E-9CBF-4363-8573-CF02A5EFA156}" srcOrd="0" destOrd="4" presId="urn:microsoft.com/office/officeart/2005/8/layout/venn1"/>
    <dgm:cxn modelId="{7F3776C7-152A-4059-89B7-0538DFAFFE3B}" srcId="{B68A6592-C5D4-4132-938C-622BC39B0AE2}" destId="{07BACD1D-6B2B-4A84-9680-370E8747E18B}" srcOrd="1" destOrd="0" parTransId="{206A1DB4-3EDF-4AD4-BC0A-888754E32A9F}" sibTransId="{B602EAF0-EF15-4A52-9FBD-58B302DAE476}"/>
    <dgm:cxn modelId="{5CE5CE5E-BF1B-4524-A509-062F0CEDADDE}" type="presOf" srcId="{2E540E56-3B61-4FA3-9262-734F166C3EAB}" destId="{AA10D27E-9CBF-4363-8573-CF02A5EFA156}" srcOrd="0" destOrd="1" presId="urn:microsoft.com/office/officeart/2005/8/layout/venn1"/>
    <dgm:cxn modelId="{755F0CF2-29D6-4B17-AADC-B9C6EEDC56C7}" type="presOf" srcId="{B68A6592-C5D4-4132-938C-622BC39B0AE2}" destId="{AA10D27E-9CBF-4363-8573-CF02A5EFA156}" srcOrd="0" destOrd="0" presId="urn:microsoft.com/office/officeart/2005/8/layout/venn1"/>
    <dgm:cxn modelId="{AEB767E4-1ABC-4D38-9B68-46C4A85150C2}" type="presOf" srcId="{AD57A24D-3F71-4DCF-B948-B4F94EA2CF9B}" destId="{AA10D27E-9CBF-4363-8573-CF02A5EFA156}" srcOrd="0" destOrd="5" presId="urn:microsoft.com/office/officeart/2005/8/layout/venn1"/>
    <dgm:cxn modelId="{3FFFD02B-3285-4E23-88BC-3B2493FCE59E}" srcId="{B68A6592-C5D4-4132-938C-622BC39B0AE2}" destId="{AD57A24D-3F71-4DCF-B948-B4F94EA2CF9B}" srcOrd="4" destOrd="0" parTransId="{4AF306F6-30C6-4851-B629-ED1AB74AA0CB}" sibTransId="{BC3603A7-0EA2-469D-BB40-C80A4297F6B4}"/>
    <dgm:cxn modelId="{5C0DDD0B-D504-44C6-9C61-9812E4FD055D}" srcId="{B68A6592-C5D4-4132-938C-622BC39B0AE2}" destId="{2E540E56-3B61-4FA3-9262-734F166C3EAB}" srcOrd="0" destOrd="0" parTransId="{16B46852-D82B-45CC-B60A-11A191F10B81}" sibTransId="{A992BF78-E457-4841-8A47-40DBE6E525E0}"/>
    <dgm:cxn modelId="{0FF0F7C1-87AB-4E51-B628-47F9B985C1FF}" type="presParOf" srcId="{0F63C410-574D-492F-9331-6861C778A29F}" destId="{AA10D27E-9CBF-4363-8573-CF02A5EFA156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E372924C-BBC6-42C2-9EE6-ED958ABC5CA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55CFD5D7-A30D-47EB-8068-0E635F1D0BE0}">
      <dgm:prSet custT="1"/>
      <dgm:spPr/>
      <dgm:t>
        <a:bodyPr/>
        <a:lstStyle/>
        <a:p>
          <a:pPr rtl="0"/>
          <a:r>
            <a:rPr lang="hu-HU" sz="3400" dirty="0" err="1" smtClean="0"/>
            <a:t>Pendrive</a:t>
          </a:r>
          <a:endParaRPr lang="hu-HU" sz="3400" dirty="0"/>
        </a:p>
      </dgm:t>
    </dgm:pt>
    <dgm:pt modelId="{77EC4654-B1CE-4790-8C4E-9DB77BF9F1CE}" type="parTrans" cxnId="{24D821CE-195B-4BF4-B668-21A58DB29D49}">
      <dgm:prSet/>
      <dgm:spPr/>
      <dgm:t>
        <a:bodyPr/>
        <a:lstStyle/>
        <a:p>
          <a:endParaRPr lang="hu-HU"/>
        </a:p>
      </dgm:t>
    </dgm:pt>
    <dgm:pt modelId="{256E4E18-D28B-4924-8B65-F9A27AAE209F}" type="sibTrans" cxnId="{24D821CE-195B-4BF4-B668-21A58DB29D49}">
      <dgm:prSet/>
      <dgm:spPr/>
      <dgm:t>
        <a:bodyPr/>
        <a:lstStyle/>
        <a:p>
          <a:endParaRPr lang="hu-HU"/>
        </a:p>
      </dgm:t>
    </dgm:pt>
    <dgm:pt modelId="{17EDE14D-89B6-4CDB-96F2-4ABD92959A72}" type="pres">
      <dgm:prSet presAssocID="{E372924C-BBC6-42C2-9EE6-ED958ABC5C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C773CA7-3CEE-44D5-B20E-CBECF35BFC68}" type="pres">
      <dgm:prSet presAssocID="{55CFD5D7-A30D-47EB-8068-0E635F1D0BE0}" presName="linNode" presStyleCnt="0"/>
      <dgm:spPr/>
    </dgm:pt>
    <dgm:pt modelId="{A7635E95-3B03-4DC3-BC67-86614AC17E94}" type="pres">
      <dgm:prSet presAssocID="{55CFD5D7-A30D-47EB-8068-0E635F1D0BE0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55173E8-28EB-423B-9D98-D5D5E7964FB5}" type="presOf" srcId="{E372924C-BBC6-42C2-9EE6-ED958ABC5CA0}" destId="{17EDE14D-89B6-4CDB-96F2-4ABD92959A72}" srcOrd="0" destOrd="0" presId="urn:microsoft.com/office/officeart/2005/8/layout/vList5"/>
    <dgm:cxn modelId="{24D821CE-195B-4BF4-B668-21A58DB29D49}" srcId="{E372924C-BBC6-42C2-9EE6-ED958ABC5CA0}" destId="{55CFD5D7-A30D-47EB-8068-0E635F1D0BE0}" srcOrd="0" destOrd="0" parTransId="{77EC4654-B1CE-4790-8C4E-9DB77BF9F1CE}" sibTransId="{256E4E18-D28B-4924-8B65-F9A27AAE209F}"/>
    <dgm:cxn modelId="{C18543EB-3A80-416D-86A6-E2EADBE0E0DE}" type="presOf" srcId="{55CFD5D7-A30D-47EB-8068-0E635F1D0BE0}" destId="{A7635E95-3B03-4DC3-BC67-86614AC17E94}" srcOrd="0" destOrd="0" presId="urn:microsoft.com/office/officeart/2005/8/layout/vList5"/>
    <dgm:cxn modelId="{0428BA34-707A-4364-B4DA-4EEC2828ACEA}" type="presParOf" srcId="{17EDE14D-89B6-4CDB-96F2-4ABD92959A72}" destId="{FC773CA7-3CEE-44D5-B20E-CBECF35BFC68}" srcOrd="0" destOrd="0" presId="urn:microsoft.com/office/officeart/2005/8/layout/vList5"/>
    <dgm:cxn modelId="{A35C3EF6-469E-4A6A-AE5E-E020890D2B13}" type="presParOf" srcId="{FC773CA7-3CEE-44D5-B20E-CBECF35BFC68}" destId="{A7635E95-3B03-4DC3-BC67-86614AC17E9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186DF124-33E0-4818-BB8F-7D6EA740798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2C8C771-E0AE-4050-8205-48313DD8E8AC}">
      <dgm:prSet custT="1"/>
      <dgm:spPr/>
      <dgm:t>
        <a:bodyPr/>
        <a:lstStyle/>
        <a:p>
          <a:pPr rtl="0"/>
          <a:r>
            <a:rPr lang="hu-HU" sz="2200" dirty="0" smtClean="0"/>
            <a:t>A </a:t>
          </a:r>
          <a:r>
            <a:rPr lang="hu-HU" sz="2200" b="1" dirty="0" err="1" smtClean="0"/>
            <a:t>pendrive</a:t>
          </a:r>
          <a:r>
            <a:rPr lang="hu-HU" sz="2200" dirty="0" smtClean="0"/>
            <a:t> (USB </a:t>
          </a:r>
          <a:r>
            <a:rPr lang="hu-HU" sz="2200" dirty="0" err="1" smtClean="0"/>
            <a:t>flash</a:t>
          </a:r>
          <a:r>
            <a:rPr lang="hu-HU" sz="2200" dirty="0" smtClean="0"/>
            <a:t> tároló) egy USB csatlakozóval egybeépített </a:t>
          </a:r>
          <a:r>
            <a:rPr lang="hu-HU" sz="2200" dirty="0" err="1" smtClean="0"/>
            <a:t>flash</a:t>
          </a:r>
          <a:r>
            <a:rPr lang="hu-HU" sz="2200" dirty="0" smtClean="0"/>
            <a:t> memória.</a:t>
          </a:r>
          <a:endParaRPr lang="hu-HU" sz="2200" dirty="0"/>
        </a:p>
      </dgm:t>
    </dgm:pt>
    <dgm:pt modelId="{BE446B06-C1AE-44E2-A574-1FC2C08457E3}" type="parTrans" cxnId="{A222A4AF-5727-4680-B37F-AAFC2531283A}">
      <dgm:prSet/>
      <dgm:spPr/>
      <dgm:t>
        <a:bodyPr/>
        <a:lstStyle/>
        <a:p>
          <a:endParaRPr lang="hu-HU"/>
        </a:p>
      </dgm:t>
    </dgm:pt>
    <dgm:pt modelId="{F9122250-344B-4B30-AF23-3897F15997C3}" type="sibTrans" cxnId="{A222A4AF-5727-4680-B37F-AAFC2531283A}">
      <dgm:prSet/>
      <dgm:spPr/>
      <dgm:t>
        <a:bodyPr/>
        <a:lstStyle/>
        <a:p>
          <a:endParaRPr lang="hu-HU"/>
        </a:p>
      </dgm:t>
    </dgm:pt>
    <dgm:pt modelId="{334CFD31-1123-42DD-9C5F-CE3DA9A037CB}">
      <dgm:prSet custT="1"/>
      <dgm:spPr/>
      <dgm:t>
        <a:bodyPr/>
        <a:lstStyle/>
        <a:p>
          <a:pPr rtl="0"/>
          <a:r>
            <a:rPr lang="hu-HU" sz="2200" dirty="0" smtClean="0"/>
            <a:t>A legmodernebb gyártmányok képesek akár 10 éven át megőrizni az adatokat és egymillió írás-törlési ciklust is elviselni, ami nagyjából 100 év folyamatos használatnak felel meg.</a:t>
          </a:r>
          <a:endParaRPr lang="hu-HU" sz="2200" dirty="0"/>
        </a:p>
      </dgm:t>
    </dgm:pt>
    <dgm:pt modelId="{23C66707-EC46-4E97-9EFC-D654A68B00AF}" type="parTrans" cxnId="{28E7AB52-F7BA-483B-AB43-EA99E5F6A917}">
      <dgm:prSet/>
      <dgm:spPr/>
      <dgm:t>
        <a:bodyPr/>
        <a:lstStyle/>
        <a:p>
          <a:endParaRPr lang="hu-HU"/>
        </a:p>
      </dgm:t>
    </dgm:pt>
    <dgm:pt modelId="{1058AB0B-8CB4-4C76-B591-7078901DA3D3}" type="sibTrans" cxnId="{28E7AB52-F7BA-483B-AB43-EA99E5F6A917}">
      <dgm:prSet/>
      <dgm:spPr/>
      <dgm:t>
        <a:bodyPr/>
        <a:lstStyle/>
        <a:p>
          <a:endParaRPr lang="hu-HU"/>
        </a:p>
      </dgm:t>
    </dgm:pt>
    <dgm:pt modelId="{E8437C7D-57B7-45C1-A430-B1859AEE8882}">
      <dgm:prSet custT="1"/>
      <dgm:spPr/>
      <dgm:t>
        <a:bodyPr/>
        <a:lstStyle/>
        <a:p>
          <a:pPr rtl="0"/>
          <a:r>
            <a:rPr lang="hu-HU" sz="2200" dirty="0" smtClean="0"/>
            <a:t>Jellemző adatátviteli sebessége USB 1.0 szabványnál kb. 1,5 MB/s, USB 2.0 feltételek megléte esetén akár 60 MB/s.</a:t>
          </a:r>
          <a:endParaRPr lang="hu-HU" sz="2200" dirty="0"/>
        </a:p>
      </dgm:t>
    </dgm:pt>
    <dgm:pt modelId="{481C2688-7A18-429F-8989-D1E3241639D6}" type="parTrans" cxnId="{E9042F40-3160-4F6C-B5ED-49AA4242AAEB}">
      <dgm:prSet/>
      <dgm:spPr/>
      <dgm:t>
        <a:bodyPr/>
        <a:lstStyle/>
        <a:p>
          <a:endParaRPr lang="hu-HU"/>
        </a:p>
      </dgm:t>
    </dgm:pt>
    <dgm:pt modelId="{18D3C3C8-6FC6-456C-917D-2B271C0F34DD}" type="sibTrans" cxnId="{E9042F40-3160-4F6C-B5ED-49AA4242AAEB}">
      <dgm:prSet/>
      <dgm:spPr/>
      <dgm:t>
        <a:bodyPr/>
        <a:lstStyle/>
        <a:p>
          <a:endParaRPr lang="hu-HU"/>
        </a:p>
      </dgm:t>
    </dgm:pt>
    <dgm:pt modelId="{0514B5CE-79AA-45DA-9586-4274157283DC}" type="pres">
      <dgm:prSet presAssocID="{186DF124-33E0-4818-BB8F-7D6EA740798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4B323DF4-2D8B-49C3-9523-CC273A1FB985}" type="pres">
      <dgm:prSet presAssocID="{12C8C771-E0AE-4050-8205-48313DD8E8AC}" presName="horFlow" presStyleCnt="0"/>
      <dgm:spPr/>
    </dgm:pt>
    <dgm:pt modelId="{43684F0D-B5C9-4A68-9686-86CA3DB13728}" type="pres">
      <dgm:prSet presAssocID="{12C8C771-E0AE-4050-8205-48313DD8E8AC}" presName="bigChev" presStyleLbl="node1" presStyleIdx="0" presStyleCnt="3" custScaleX="238695"/>
      <dgm:spPr/>
      <dgm:t>
        <a:bodyPr/>
        <a:lstStyle/>
        <a:p>
          <a:endParaRPr lang="hu-HU"/>
        </a:p>
      </dgm:t>
    </dgm:pt>
    <dgm:pt modelId="{7F46C8AE-42BE-41E7-958D-DE7DFE3FC8D0}" type="pres">
      <dgm:prSet presAssocID="{12C8C771-E0AE-4050-8205-48313DD8E8AC}" presName="vSp" presStyleCnt="0"/>
      <dgm:spPr/>
    </dgm:pt>
    <dgm:pt modelId="{D745B533-7300-46A5-8ED6-8B36A3ADF4AD}" type="pres">
      <dgm:prSet presAssocID="{334CFD31-1123-42DD-9C5F-CE3DA9A037CB}" presName="horFlow" presStyleCnt="0"/>
      <dgm:spPr/>
    </dgm:pt>
    <dgm:pt modelId="{7563020D-4663-4B62-A1AC-1484DE05837F}" type="pres">
      <dgm:prSet presAssocID="{334CFD31-1123-42DD-9C5F-CE3DA9A037CB}" presName="bigChev" presStyleLbl="node1" presStyleIdx="1" presStyleCnt="3" custScaleX="238650"/>
      <dgm:spPr/>
      <dgm:t>
        <a:bodyPr/>
        <a:lstStyle/>
        <a:p>
          <a:endParaRPr lang="hu-HU"/>
        </a:p>
      </dgm:t>
    </dgm:pt>
    <dgm:pt modelId="{AC1E069E-3665-432B-8E37-06AACDA07DF1}" type="pres">
      <dgm:prSet presAssocID="{334CFD31-1123-42DD-9C5F-CE3DA9A037CB}" presName="vSp" presStyleCnt="0"/>
      <dgm:spPr/>
    </dgm:pt>
    <dgm:pt modelId="{D767478E-1928-4C91-97CF-9EC77F96AF8E}" type="pres">
      <dgm:prSet presAssocID="{E8437C7D-57B7-45C1-A430-B1859AEE8882}" presName="horFlow" presStyleCnt="0"/>
      <dgm:spPr/>
    </dgm:pt>
    <dgm:pt modelId="{EB0B96DA-D8C0-48F4-B3DF-E1F1B3419666}" type="pres">
      <dgm:prSet presAssocID="{E8437C7D-57B7-45C1-A430-B1859AEE8882}" presName="bigChev" presStyleLbl="node1" presStyleIdx="2" presStyleCnt="3" custScaleX="238973"/>
      <dgm:spPr/>
      <dgm:t>
        <a:bodyPr/>
        <a:lstStyle/>
        <a:p>
          <a:endParaRPr lang="hu-HU"/>
        </a:p>
      </dgm:t>
    </dgm:pt>
  </dgm:ptLst>
  <dgm:cxnLst>
    <dgm:cxn modelId="{28E7AB52-F7BA-483B-AB43-EA99E5F6A917}" srcId="{186DF124-33E0-4818-BB8F-7D6EA7407982}" destId="{334CFD31-1123-42DD-9C5F-CE3DA9A037CB}" srcOrd="1" destOrd="0" parTransId="{23C66707-EC46-4E97-9EFC-D654A68B00AF}" sibTransId="{1058AB0B-8CB4-4C76-B591-7078901DA3D3}"/>
    <dgm:cxn modelId="{E9042F40-3160-4F6C-B5ED-49AA4242AAEB}" srcId="{186DF124-33E0-4818-BB8F-7D6EA7407982}" destId="{E8437C7D-57B7-45C1-A430-B1859AEE8882}" srcOrd="2" destOrd="0" parTransId="{481C2688-7A18-429F-8989-D1E3241639D6}" sibTransId="{18D3C3C8-6FC6-456C-917D-2B271C0F34DD}"/>
    <dgm:cxn modelId="{FF6F7DD2-DA48-4C69-B812-78C97F18CFF1}" type="presOf" srcId="{12C8C771-E0AE-4050-8205-48313DD8E8AC}" destId="{43684F0D-B5C9-4A68-9686-86CA3DB13728}" srcOrd="0" destOrd="0" presId="urn:microsoft.com/office/officeart/2005/8/layout/lProcess3"/>
    <dgm:cxn modelId="{1A457979-C669-4DB4-9C7B-31FEEAB41A19}" type="presOf" srcId="{E8437C7D-57B7-45C1-A430-B1859AEE8882}" destId="{EB0B96DA-D8C0-48F4-B3DF-E1F1B3419666}" srcOrd="0" destOrd="0" presId="urn:microsoft.com/office/officeart/2005/8/layout/lProcess3"/>
    <dgm:cxn modelId="{F383B735-6A44-4020-9D9B-2F7AF72F2C3D}" type="presOf" srcId="{334CFD31-1123-42DD-9C5F-CE3DA9A037CB}" destId="{7563020D-4663-4B62-A1AC-1484DE05837F}" srcOrd="0" destOrd="0" presId="urn:microsoft.com/office/officeart/2005/8/layout/lProcess3"/>
    <dgm:cxn modelId="{A222A4AF-5727-4680-B37F-AAFC2531283A}" srcId="{186DF124-33E0-4818-BB8F-7D6EA7407982}" destId="{12C8C771-E0AE-4050-8205-48313DD8E8AC}" srcOrd="0" destOrd="0" parTransId="{BE446B06-C1AE-44E2-A574-1FC2C08457E3}" sibTransId="{F9122250-344B-4B30-AF23-3897F15997C3}"/>
    <dgm:cxn modelId="{6C8F2D1B-DBAE-4E76-A012-392EFC820A2F}" type="presOf" srcId="{186DF124-33E0-4818-BB8F-7D6EA7407982}" destId="{0514B5CE-79AA-45DA-9586-4274157283DC}" srcOrd="0" destOrd="0" presId="urn:microsoft.com/office/officeart/2005/8/layout/lProcess3"/>
    <dgm:cxn modelId="{650F8B8B-5EB5-49D5-BFA5-C358586068C4}" type="presParOf" srcId="{0514B5CE-79AA-45DA-9586-4274157283DC}" destId="{4B323DF4-2D8B-49C3-9523-CC273A1FB985}" srcOrd="0" destOrd="0" presId="urn:microsoft.com/office/officeart/2005/8/layout/lProcess3"/>
    <dgm:cxn modelId="{7AC404D3-18B7-401D-BEE0-E25E565A989D}" type="presParOf" srcId="{4B323DF4-2D8B-49C3-9523-CC273A1FB985}" destId="{43684F0D-B5C9-4A68-9686-86CA3DB13728}" srcOrd="0" destOrd="0" presId="urn:microsoft.com/office/officeart/2005/8/layout/lProcess3"/>
    <dgm:cxn modelId="{955C4F52-BDEE-4583-A1F0-4F52EF0EE161}" type="presParOf" srcId="{0514B5CE-79AA-45DA-9586-4274157283DC}" destId="{7F46C8AE-42BE-41E7-958D-DE7DFE3FC8D0}" srcOrd="1" destOrd="0" presId="urn:microsoft.com/office/officeart/2005/8/layout/lProcess3"/>
    <dgm:cxn modelId="{FB27AD4E-CB6D-41C2-9BF1-E080BC22D747}" type="presParOf" srcId="{0514B5CE-79AA-45DA-9586-4274157283DC}" destId="{D745B533-7300-46A5-8ED6-8B36A3ADF4AD}" srcOrd="2" destOrd="0" presId="urn:microsoft.com/office/officeart/2005/8/layout/lProcess3"/>
    <dgm:cxn modelId="{034B1882-366D-41D8-AC03-6482680E28A2}" type="presParOf" srcId="{D745B533-7300-46A5-8ED6-8B36A3ADF4AD}" destId="{7563020D-4663-4B62-A1AC-1484DE05837F}" srcOrd="0" destOrd="0" presId="urn:microsoft.com/office/officeart/2005/8/layout/lProcess3"/>
    <dgm:cxn modelId="{0D31B40A-44A5-470F-9534-8E808D54C7EA}" type="presParOf" srcId="{0514B5CE-79AA-45DA-9586-4274157283DC}" destId="{AC1E069E-3665-432B-8E37-06AACDA07DF1}" srcOrd="3" destOrd="0" presId="urn:microsoft.com/office/officeart/2005/8/layout/lProcess3"/>
    <dgm:cxn modelId="{A1B1E6FC-B8A0-48CB-BA46-5F9E545CF989}" type="presParOf" srcId="{0514B5CE-79AA-45DA-9586-4274157283DC}" destId="{D767478E-1928-4C91-97CF-9EC77F96AF8E}" srcOrd="4" destOrd="0" presId="urn:microsoft.com/office/officeart/2005/8/layout/lProcess3"/>
    <dgm:cxn modelId="{F99D9AEB-0574-4ADC-8411-ECBCC04CB71F}" type="presParOf" srcId="{D767478E-1928-4C91-97CF-9EC77F96AF8E}" destId="{EB0B96DA-D8C0-48F4-B3DF-E1F1B341966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FDF983DD-26F8-470D-B1AE-A6787F5EF96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2062C200-9EEC-4336-B891-EF4AD09BAEDF}">
      <dgm:prSet custT="1"/>
      <dgm:spPr/>
      <dgm:t>
        <a:bodyPr/>
        <a:lstStyle/>
        <a:p>
          <a:pPr rtl="0"/>
          <a:r>
            <a:rPr lang="hu-HU" sz="3400" dirty="0" err="1" smtClean="0"/>
            <a:t>Flash</a:t>
          </a:r>
          <a:r>
            <a:rPr lang="hu-HU" sz="3400" dirty="0" smtClean="0"/>
            <a:t> SSD</a:t>
          </a:r>
          <a:endParaRPr lang="hu-HU" sz="3400" dirty="0"/>
        </a:p>
      </dgm:t>
    </dgm:pt>
    <dgm:pt modelId="{72A66A1F-D07E-4758-A083-E305629E66AA}" type="parTrans" cxnId="{479A7C59-D457-4F7F-8FCF-E522536FEB58}">
      <dgm:prSet/>
      <dgm:spPr/>
      <dgm:t>
        <a:bodyPr/>
        <a:lstStyle/>
        <a:p>
          <a:endParaRPr lang="hu-HU"/>
        </a:p>
      </dgm:t>
    </dgm:pt>
    <dgm:pt modelId="{7F70318F-C904-4937-90BA-3F13081FED39}" type="sibTrans" cxnId="{479A7C59-D457-4F7F-8FCF-E522536FEB58}">
      <dgm:prSet/>
      <dgm:spPr/>
      <dgm:t>
        <a:bodyPr/>
        <a:lstStyle/>
        <a:p>
          <a:endParaRPr lang="hu-HU"/>
        </a:p>
      </dgm:t>
    </dgm:pt>
    <dgm:pt modelId="{5D9BCA98-318B-4CE3-8924-29BC45F23863}" type="pres">
      <dgm:prSet presAssocID="{FDF983DD-26F8-470D-B1AE-A6787F5EF9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E61BC66-35E5-4930-845D-5EE5D59011B2}" type="pres">
      <dgm:prSet presAssocID="{2062C200-9EEC-4336-B891-EF4AD09BAEDF}" presName="linNode" presStyleCnt="0"/>
      <dgm:spPr/>
    </dgm:pt>
    <dgm:pt modelId="{D5D7CCAE-0680-4EC8-AC32-3FB8134A31AA}" type="pres">
      <dgm:prSet presAssocID="{2062C200-9EEC-4336-B891-EF4AD09BAEDF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758495A-8484-45BB-94A3-7DA41469ED04}" type="presOf" srcId="{FDF983DD-26F8-470D-B1AE-A6787F5EF965}" destId="{5D9BCA98-318B-4CE3-8924-29BC45F23863}" srcOrd="0" destOrd="0" presId="urn:microsoft.com/office/officeart/2005/8/layout/vList5"/>
    <dgm:cxn modelId="{479A7C59-D457-4F7F-8FCF-E522536FEB58}" srcId="{FDF983DD-26F8-470D-B1AE-A6787F5EF965}" destId="{2062C200-9EEC-4336-B891-EF4AD09BAEDF}" srcOrd="0" destOrd="0" parTransId="{72A66A1F-D07E-4758-A083-E305629E66AA}" sibTransId="{7F70318F-C904-4937-90BA-3F13081FED39}"/>
    <dgm:cxn modelId="{04B7F88E-152E-409A-921D-CED559DD7779}" type="presOf" srcId="{2062C200-9EEC-4336-B891-EF4AD09BAEDF}" destId="{D5D7CCAE-0680-4EC8-AC32-3FB8134A31AA}" srcOrd="0" destOrd="0" presId="urn:microsoft.com/office/officeart/2005/8/layout/vList5"/>
    <dgm:cxn modelId="{0EBD49D6-054B-4567-97A1-9F3CA633A526}" type="presParOf" srcId="{5D9BCA98-318B-4CE3-8924-29BC45F23863}" destId="{CE61BC66-35E5-4930-845D-5EE5D59011B2}" srcOrd="0" destOrd="0" presId="urn:microsoft.com/office/officeart/2005/8/layout/vList5"/>
    <dgm:cxn modelId="{1AFD1246-4A16-4F70-A984-21D1D785DD20}" type="presParOf" srcId="{CE61BC66-35E5-4930-845D-5EE5D59011B2}" destId="{D5D7CCAE-0680-4EC8-AC32-3FB8134A31A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F6AA5D1A-E01D-4C23-A25D-0350EC8C8C22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705383B-FB74-463E-B8AE-8581375FF363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hu-HU" sz="1700" dirty="0" smtClean="0"/>
            <a:t>Az </a:t>
          </a:r>
          <a:r>
            <a:rPr lang="hu-HU" sz="1700" b="1" dirty="0" smtClean="0"/>
            <a:t>SSD</a:t>
          </a:r>
        </a:p>
        <a:p>
          <a:pPr rtl="0">
            <a:spcAft>
              <a:spcPct val="35000"/>
            </a:spcAft>
          </a:pPr>
          <a:r>
            <a:rPr lang="hu-HU" sz="1700" dirty="0" smtClean="0"/>
            <a:t>(</a:t>
          </a:r>
          <a:r>
            <a:rPr lang="hu-HU" sz="1700" b="1" dirty="0" err="1" smtClean="0"/>
            <a:t>S</a:t>
          </a:r>
          <a:r>
            <a:rPr lang="hu-HU" sz="1700" dirty="0" err="1" smtClean="0"/>
            <a:t>olid</a:t>
          </a:r>
          <a:r>
            <a:rPr lang="hu-HU" sz="1700" dirty="0" smtClean="0"/>
            <a:t> </a:t>
          </a:r>
          <a:r>
            <a:rPr lang="hu-HU" sz="1700" b="1" dirty="0" err="1" smtClean="0"/>
            <a:t>S</a:t>
          </a:r>
          <a:r>
            <a:rPr lang="hu-HU" sz="1700" dirty="0" err="1" smtClean="0"/>
            <a:t>tate</a:t>
          </a:r>
          <a:r>
            <a:rPr lang="hu-HU" sz="1700" dirty="0" smtClean="0"/>
            <a:t> </a:t>
          </a:r>
          <a:r>
            <a:rPr lang="hu-HU" sz="1700" b="1" dirty="0" smtClean="0"/>
            <a:t>D</a:t>
          </a:r>
          <a:r>
            <a:rPr lang="hu-HU" sz="1700" dirty="0" smtClean="0"/>
            <a:t>rive) mozgó alkatrészek nélküli szilárdtest-meghajtó, alacsony energia fogyasztású megbízható adattároló eszköz, leginkább új generációs merevlemezként használatos.</a:t>
          </a:r>
          <a:endParaRPr lang="hu-HU" sz="1700" dirty="0"/>
        </a:p>
      </dgm:t>
    </dgm:pt>
    <dgm:pt modelId="{58CCD2DD-E79C-4348-84D7-1A515B7EE3EB}" type="parTrans" cxnId="{132E0608-2A03-45D9-BFB1-F273B9B3F204}">
      <dgm:prSet/>
      <dgm:spPr/>
      <dgm:t>
        <a:bodyPr/>
        <a:lstStyle/>
        <a:p>
          <a:endParaRPr lang="hu-HU"/>
        </a:p>
      </dgm:t>
    </dgm:pt>
    <dgm:pt modelId="{007C4BD2-FB5E-4720-805C-EBC21E8508E3}" type="sibTrans" cxnId="{132E0608-2A03-45D9-BFB1-F273B9B3F204}">
      <dgm:prSet/>
      <dgm:spPr/>
      <dgm:t>
        <a:bodyPr/>
        <a:lstStyle/>
        <a:p>
          <a:endParaRPr lang="hu-HU"/>
        </a:p>
      </dgm:t>
    </dgm:pt>
    <dgm:pt modelId="{BBAD5497-98AB-421E-B97C-05DA431C0611}">
      <dgm:prSet custT="1"/>
      <dgm:spPr/>
      <dgm:t>
        <a:bodyPr/>
        <a:lstStyle/>
        <a:p>
          <a:pPr rtl="0"/>
          <a:r>
            <a:rPr lang="hu-HU" sz="1700" dirty="0" smtClean="0"/>
            <a:t>Fontos tulajdonsága:</a:t>
          </a:r>
        </a:p>
        <a:p>
          <a:pPr rtl="0"/>
          <a:r>
            <a:rPr lang="hu-HU" sz="1700" dirty="0" smtClean="0"/>
            <a:t>gyors írási/olvasási sebessége, amely eléri vagy meghaladja a 100 - 200 MB/s értéket.</a:t>
          </a:r>
          <a:endParaRPr lang="hu-HU" sz="1700" dirty="0"/>
        </a:p>
      </dgm:t>
    </dgm:pt>
    <dgm:pt modelId="{51B7AACC-3B01-4EDB-8781-FF74EB54F26B}" type="parTrans" cxnId="{D130B2A2-270E-462A-ABE3-5B9804CE4B1B}">
      <dgm:prSet/>
      <dgm:spPr/>
      <dgm:t>
        <a:bodyPr/>
        <a:lstStyle/>
        <a:p>
          <a:endParaRPr lang="hu-HU"/>
        </a:p>
      </dgm:t>
    </dgm:pt>
    <dgm:pt modelId="{C76E2A10-A5BE-40AF-880C-0F41FCC83919}" type="sibTrans" cxnId="{D130B2A2-270E-462A-ABE3-5B9804CE4B1B}">
      <dgm:prSet/>
      <dgm:spPr/>
      <dgm:t>
        <a:bodyPr/>
        <a:lstStyle/>
        <a:p>
          <a:endParaRPr lang="hu-HU"/>
        </a:p>
      </dgm:t>
    </dgm:pt>
    <dgm:pt modelId="{F1E116A2-E7A0-4DC7-9C7C-4DFA171C3138}">
      <dgm:prSet custT="1"/>
      <dgm:spPr/>
      <dgm:t>
        <a:bodyPr/>
        <a:lstStyle/>
        <a:p>
          <a:pPr rtl="0"/>
          <a:r>
            <a:rPr lang="hu-HU" sz="1700" dirty="0" err="1" smtClean="0"/>
            <a:t>Flash</a:t>
          </a:r>
          <a:r>
            <a:rPr lang="hu-HU" sz="1700" dirty="0" smtClean="0"/>
            <a:t> memóriában tárolja az adatokat, azokat hosszú ideig megőrzi, a számítógéphez a merevlemezekhez hasonlóan általában IDE vagy SATA csatlakozó felülettel kapcsolódik.</a:t>
          </a:r>
          <a:endParaRPr lang="hu-HU" sz="1700" dirty="0"/>
        </a:p>
      </dgm:t>
    </dgm:pt>
    <dgm:pt modelId="{9F903F7F-CA90-4F6E-B13F-ADAB437D7C3A}" type="parTrans" cxnId="{DB29906F-38D1-48D0-8904-44BE830FA6DB}">
      <dgm:prSet/>
      <dgm:spPr/>
      <dgm:t>
        <a:bodyPr/>
        <a:lstStyle/>
        <a:p>
          <a:endParaRPr lang="hu-HU"/>
        </a:p>
      </dgm:t>
    </dgm:pt>
    <dgm:pt modelId="{9C36F3B6-4203-4B6F-99AB-9D6E8B0BDBC0}" type="sibTrans" cxnId="{DB29906F-38D1-48D0-8904-44BE830FA6DB}">
      <dgm:prSet/>
      <dgm:spPr/>
      <dgm:t>
        <a:bodyPr/>
        <a:lstStyle/>
        <a:p>
          <a:endParaRPr lang="hu-HU"/>
        </a:p>
      </dgm:t>
    </dgm:pt>
    <dgm:pt modelId="{F0140C38-4321-436D-9CA6-8F94A592E360}" type="pres">
      <dgm:prSet presAssocID="{F6AA5D1A-E01D-4C23-A25D-0350EC8C8C2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52BDF30-5A87-4809-B8BA-A9B59D4F345A}" type="pres">
      <dgm:prSet presAssocID="{5705383B-FB74-463E-B8AE-8581375FF363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8BFEFA7-6CA0-411C-BF59-116FD7F00DE6}" type="pres">
      <dgm:prSet presAssocID="{007C4BD2-FB5E-4720-805C-EBC21E8508E3}" presName="space" presStyleCnt="0"/>
      <dgm:spPr/>
    </dgm:pt>
    <dgm:pt modelId="{A2AB6C0C-6ECD-40EF-9F3F-7EAE06B57EB8}" type="pres">
      <dgm:prSet presAssocID="{BBAD5497-98AB-421E-B97C-05DA431C0611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4522B60-3E26-4396-913D-F34553B25765}" type="pres">
      <dgm:prSet presAssocID="{C76E2A10-A5BE-40AF-880C-0F41FCC83919}" presName="space" presStyleCnt="0"/>
      <dgm:spPr/>
    </dgm:pt>
    <dgm:pt modelId="{A7E375C5-7D9B-4D3E-B291-EF943B730993}" type="pres">
      <dgm:prSet presAssocID="{F1E116A2-E7A0-4DC7-9C7C-4DFA171C3138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32E0608-2A03-45D9-BFB1-F273B9B3F204}" srcId="{F6AA5D1A-E01D-4C23-A25D-0350EC8C8C22}" destId="{5705383B-FB74-463E-B8AE-8581375FF363}" srcOrd="0" destOrd="0" parTransId="{58CCD2DD-E79C-4348-84D7-1A515B7EE3EB}" sibTransId="{007C4BD2-FB5E-4720-805C-EBC21E8508E3}"/>
    <dgm:cxn modelId="{0C2DFF55-2AC2-45D8-890B-12BB2B213464}" type="presOf" srcId="{F1E116A2-E7A0-4DC7-9C7C-4DFA171C3138}" destId="{A7E375C5-7D9B-4D3E-B291-EF943B730993}" srcOrd="0" destOrd="0" presId="urn:microsoft.com/office/officeart/2005/8/layout/venn3"/>
    <dgm:cxn modelId="{BF522D9D-1864-4FE3-83DE-F336BF270EFE}" type="presOf" srcId="{5705383B-FB74-463E-B8AE-8581375FF363}" destId="{152BDF30-5A87-4809-B8BA-A9B59D4F345A}" srcOrd="0" destOrd="0" presId="urn:microsoft.com/office/officeart/2005/8/layout/venn3"/>
    <dgm:cxn modelId="{DB29906F-38D1-48D0-8904-44BE830FA6DB}" srcId="{F6AA5D1A-E01D-4C23-A25D-0350EC8C8C22}" destId="{F1E116A2-E7A0-4DC7-9C7C-4DFA171C3138}" srcOrd="2" destOrd="0" parTransId="{9F903F7F-CA90-4F6E-B13F-ADAB437D7C3A}" sibTransId="{9C36F3B6-4203-4B6F-99AB-9D6E8B0BDBC0}"/>
    <dgm:cxn modelId="{D130B2A2-270E-462A-ABE3-5B9804CE4B1B}" srcId="{F6AA5D1A-E01D-4C23-A25D-0350EC8C8C22}" destId="{BBAD5497-98AB-421E-B97C-05DA431C0611}" srcOrd="1" destOrd="0" parTransId="{51B7AACC-3B01-4EDB-8781-FF74EB54F26B}" sibTransId="{C76E2A10-A5BE-40AF-880C-0F41FCC83919}"/>
    <dgm:cxn modelId="{24925B4A-3983-4722-B6B5-461355CFDF96}" type="presOf" srcId="{BBAD5497-98AB-421E-B97C-05DA431C0611}" destId="{A2AB6C0C-6ECD-40EF-9F3F-7EAE06B57EB8}" srcOrd="0" destOrd="0" presId="urn:microsoft.com/office/officeart/2005/8/layout/venn3"/>
    <dgm:cxn modelId="{88C4E6DC-F883-4D1F-B4FE-5B19037F9E52}" type="presOf" srcId="{F6AA5D1A-E01D-4C23-A25D-0350EC8C8C22}" destId="{F0140C38-4321-436D-9CA6-8F94A592E360}" srcOrd="0" destOrd="0" presId="urn:microsoft.com/office/officeart/2005/8/layout/venn3"/>
    <dgm:cxn modelId="{62BA42DD-F7A8-4728-9A92-906FE6BE7793}" type="presParOf" srcId="{F0140C38-4321-436D-9CA6-8F94A592E360}" destId="{152BDF30-5A87-4809-B8BA-A9B59D4F345A}" srcOrd="0" destOrd="0" presId="urn:microsoft.com/office/officeart/2005/8/layout/venn3"/>
    <dgm:cxn modelId="{90B6AFCC-508D-49AE-B065-EC5FE18E34BD}" type="presParOf" srcId="{F0140C38-4321-436D-9CA6-8F94A592E360}" destId="{F8BFEFA7-6CA0-411C-BF59-116FD7F00DE6}" srcOrd="1" destOrd="0" presId="urn:microsoft.com/office/officeart/2005/8/layout/venn3"/>
    <dgm:cxn modelId="{AB67EB5A-72E4-4040-B5B7-F9065E525206}" type="presParOf" srcId="{F0140C38-4321-436D-9CA6-8F94A592E360}" destId="{A2AB6C0C-6ECD-40EF-9F3F-7EAE06B57EB8}" srcOrd="2" destOrd="0" presId="urn:microsoft.com/office/officeart/2005/8/layout/venn3"/>
    <dgm:cxn modelId="{C5BF6AAC-065A-4AD7-8871-903D32B34448}" type="presParOf" srcId="{F0140C38-4321-436D-9CA6-8F94A592E360}" destId="{34522B60-3E26-4396-913D-F34553B25765}" srcOrd="3" destOrd="0" presId="urn:microsoft.com/office/officeart/2005/8/layout/venn3"/>
    <dgm:cxn modelId="{54CF916A-5953-40FE-98BC-086371B49B30}" type="presParOf" srcId="{F0140C38-4321-436D-9CA6-8F94A592E360}" destId="{A7E375C5-7D9B-4D3E-B291-EF943B73099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E60613CA-15EB-41D7-9E42-8B9BB050A17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E6F5C196-84A9-4BBD-9C8D-B167ECD6C506}">
      <dgm:prSet custT="1"/>
      <dgm:spPr/>
      <dgm:t>
        <a:bodyPr/>
        <a:lstStyle/>
        <a:p>
          <a:pPr rtl="0"/>
          <a:r>
            <a:rPr lang="hu-HU" sz="3400" dirty="0" smtClean="0"/>
            <a:t>CD-ROM</a:t>
          </a:r>
          <a:endParaRPr lang="hu-HU" sz="3400" dirty="0"/>
        </a:p>
      </dgm:t>
    </dgm:pt>
    <dgm:pt modelId="{3DB9227F-B0AB-4DC2-A3BF-0DF80DA9F1EC}" type="parTrans" cxnId="{DF5FB1BF-D31E-4BDD-9072-7876515F01BE}">
      <dgm:prSet/>
      <dgm:spPr/>
      <dgm:t>
        <a:bodyPr/>
        <a:lstStyle/>
        <a:p>
          <a:endParaRPr lang="hu-HU"/>
        </a:p>
      </dgm:t>
    </dgm:pt>
    <dgm:pt modelId="{009591E6-6F3E-4960-A879-276BFBA7C91A}" type="sibTrans" cxnId="{DF5FB1BF-D31E-4BDD-9072-7876515F01BE}">
      <dgm:prSet/>
      <dgm:spPr/>
      <dgm:t>
        <a:bodyPr/>
        <a:lstStyle/>
        <a:p>
          <a:endParaRPr lang="hu-HU"/>
        </a:p>
      </dgm:t>
    </dgm:pt>
    <dgm:pt modelId="{60C93826-6C0B-4E45-9587-C631C692AB64}" type="pres">
      <dgm:prSet presAssocID="{E60613CA-15EB-41D7-9E42-8B9BB050A1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E2F6188-4C8B-47D2-8F8F-395FB393E4B2}" type="pres">
      <dgm:prSet presAssocID="{E6F5C196-84A9-4BBD-9C8D-B167ECD6C506}" presName="linNode" presStyleCnt="0"/>
      <dgm:spPr/>
    </dgm:pt>
    <dgm:pt modelId="{70C3BC84-7A84-4BDE-979E-F02566D099E3}" type="pres">
      <dgm:prSet presAssocID="{E6F5C196-84A9-4BBD-9C8D-B167ECD6C50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F5FB1BF-D31E-4BDD-9072-7876515F01BE}" srcId="{E60613CA-15EB-41D7-9E42-8B9BB050A17F}" destId="{E6F5C196-84A9-4BBD-9C8D-B167ECD6C506}" srcOrd="0" destOrd="0" parTransId="{3DB9227F-B0AB-4DC2-A3BF-0DF80DA9F1EC}" sibTransId="{009591E6-6F3E-4960-A879-276BFBA7C91A}"/>
    <dgm:cxn modelId="{CD6C71C9-3F02-4045-8DF7-24B724AD0393}" type="presOf" srcId="{E6F5C196-84A9-4BBD-9C8D-B167ECD6C506}" destId="{70C3BC84-7A84-4BDE-979E-F02566D099E3}" srcOrd="0" destOrd="0" presId="urn:microsoft.com/office/officeart/2005/8/layout/vList5"/>
    <dgm:cxn modelId="{C19EC383-3A1B-42A8-9E0F-CB8033367617}" type="presOf" srcId="{E60613CA-15EB-41D7-9E42-8B9BB050A17F}" destId="{60C93826-6C0B-4E45-9587-C631C692AB64}" srcOrd="0" destOrd="0" presId="urn:microsoft.com/office/officeart/2005/8/layout/vList5"/>
    <dgm:cxn modelId="{5FAF4E58-7368-41A4-ABA7-15F799F89080}" type="presParOf" srcId="{60C93826-6C0B-4E45-9587-C631C692AB64}" destId="{2E2F6188-4C8B-47D2-8F8F-395FB393E4B2}" srcOrd="0" destOrd="0" presId="urn:microsoft.com/office/officeart/2005/8/layout/vList5"/>
    <dgm:cxn modelId="{449B895C-E645-4FA4-AD1A-9703A3A1460B}" type="presParOf" srcId="{2E2F6188-4C8B-47D2-8F8F-395FB393E4B2}" destId="{70C3BC84-7A84-4BDE-979E-F02566D099E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EB94EB76-413A-4C04-85DA-6B52B49213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E4F0C05-D34A-4FFC-91CD-332DC3C00025}">
      <dgm:prSet/>
      <dgm:spPr/>
      <dgm:t>
        <a:bodyPr/>
        <a:lstStyle/>
        <a:p>
          <a:pPr algn="ctr" rtl="0"/>
          <a:r>
            <a:rPr lang="hu-HU" dirty="0" smtClean="0"/>
            <a:t>A </a:t>
          </a:r>
          <a:r>
            <a:rPr lang="hu-HU" b="1" dirty="0" smtClean="0"/>
            <a:t>CD-ROM</a:t>
          </a:r>
          <a:r>
            <a:rPr lang="hu-HU" dirty="0" smtClean="0"/>
            <a:t> (</a:t>
          </a:r>
          <a:r>
            <a:rPr lang="hu-HU" b="1" dirty="0" err="1" smtClean="0"/>
            <a:t>C</a:t>
          </a:r>
          <a:r>
            <a:rPr lang="hu-HU" dirty="0" err="1" smtClean="0"/>
            <a:t>ompact</a:t>
          </a:r>
          <a:r>
            <a:rPr lang="hu-HU" dirty="0" smtClean="0"/>
            <a:t> </a:t>
          </a:r>
          <a:r>
            <a:rPr lang="hu-HU" b="1" dirty="0" err="1" smtClean="0"/>
            <a:t>D</a:t>
          </a:r>
          <a:r>
            <a:rPr lang="hu-HU" dirty="0" err="1" smtClean="0"/>
            <a:t>isc</a:t>
          </a:r>
          <a:r>
            <a:rPr lang="hu-HU" dirty="0" smtClean="0"/>
            <a:t> - </a:t>
          </a:r>
          <a:r>
            <a:rPr lang="hu-HU" b="1" dirty="0" smtClean="0"/>
            <a:t>R</a:t>
          </a:r>
          <a:r>
            <a:rPr lang="hu-HU" dirty="0" smtClean="0"/>
            <a:t>ead </a:t>
          </a:r>
          <a:r>
            <a:rPr lang="hu-HU" b="1" dirty="0" err="1" smtClean="0"/>
            <a:t>O</a:t>
          </a:r>
          <a:r>
            <a:rPr lang="hu-HU" dirty="0" err="1" smtClean="0"/>
            <a:t>nly</a:t>
          </a:r>
          <a:r>
            <a:rPr lang="hu-HU" dirty="0" smtClean="0"/>
            <a:t> </a:t>
          </a:r>
          <a:r>
            <a:rPr lang="hu-HU" b="1" dirty="0" err="1" smtClean="0"/>
            <a:t>M</a:t>
          </a:r>
          <a:r>
            <a:rPr lang="hu-HU" dirty="0" err="1" smtClean="0"/>
            <a:t>emory</a:t>
          </a:r>
          <a:r>
            <a:rPr lang="hu-HU" dirty="0" smtClean="0"/>
            <a:t>) lemez kb. az 1980-as évek végén piacra dobott univerzális, csak olvasható, véglegesített digitális optikai adathordozó.</a:t>
          </a:r>
          <a:endParaRPr lang="hu-HU" dirty="0"/>
        </a:p>
      </dgm:t>
    </dgm:pt>
    <dgm:pt modelId="{63BABB20-6424-4E52-B78D-735ADAAF7430}" type="parTrans" cxnId="{13A16EF8-244D-451B-86D5-78C592AB5BE3}">
      <dgm:prSet/>
      <dgm:spPr/>
      <dgm:t>
        <a:bodyPr/>
        <a:lstStyle/>
        <a:p>
          <a:pPr algn="ctr"/>
          <a:endParaRPr lang="hu-HU"/>
        </a:p>
      </dgm:t>
    </dgm:pt>
    <dgm:pt modelId="{3D692819-15E6-475E-A8A9-2C7754A6A78D}" type="sibTrans" cxnId="{13A16EF8-244D-451B-86D5-78C592AB5BE3}">
      <dgm:prSet/>
      <dgm:spPr/>
      <dgm:t>
        <a:bodyPr/>
        <a:lstStyle/>
        <a:p>
          <a:pPr algn="ctr"/>
          <a:endParaRPr lang="hu-HU"/>
        </a:p>
      </dgm:t>
    </dgm:pt>
    <dgm:pt modelId="{86FA9949-7F59-4360-BCFA-81588F688AD0}">
      <dgm:prSet/>
      <dgm:spPr/>
      <dgm:t>
        <a:bodyPr/>
        <a:lstStyle/>
        <a:p>
          <a:pPr algn="ctr" rtl="0"/>
          <a:r>
            <a:rPr lang="hu-HU" dirty="0" smtClean="0"/>
            <a:t>Gyárilag, az adathordozó rétegbe sablonnal préselt technológiával készül.</a:t>
          </a:r>
          <a:endParaRPr lang="hu-HU" dirty="0"/>
        </a:p>
      </dgm:t>
    </dgm:pt>
    <dgm:pt modelId="{ABEA4FDD-F730-4F43-96E2-6A63762AE3F1}" type="parTrans" cxnId="{B9634C64-9767-46BB-B72A-20F75C3EBC5C}">
      <dgm:prSet/>
      <dgm:spPr/>
      <dgm:t>
        <a:bodyPr/>
        <a:lstStyle/>
        <a:p>
          <a:pPr algn="ctr"/>
          <a:endParaRPr lang="hu-HU"/>
        </a:p>
      </dgm:t>
    </dgm:pt>
    <dgm:pt modelId="{7DE8CA54-683E-4BC5-9E42-1E2943A8DB30}" type="sibTrans" cxnId="{B9634C64-9767-46BB-B72A-20F75C3EBC5C}">
      <dgm:prSet/>
      <dgm:spPr/>
      <dgm:t>
        <a:bodyPr/>
        <a:lstStyle/>
        <a:p>
          <a:pPr algn="ctr"/>
          <a:endParaRPr lang="hu-HU"/>
        </a:p>
      </dgm:t>
    </dgm:pt>
    <dgm:pt modelId="{E91B47DF-3C53-47B0-B73C-5707EAC95587}">
      <dgm:prSet/>
      <dgm:spPr/>
      <dgm:t>
        <a:bodyPr/>
        <a:lstStyle/>
        <a:p>
          <a:pPr algn="ctr" rtl="0"/>
          <a:r>
            <a:rPr lang="hu-HU" dirty="0" smtClean="0"/>
            <a:t>Általában ezek nagy példányszámú, sorozatban készült lemezek (pl. műsoros </a:t>
          </a:r>
          <a:r>
            <a:rPr lang="hu-HU" dirty="0" err="1" smtClean="0"/>
            <a:t>audió</a:t>
          </a:r>
          <a:r>
            <a:rPr lang="hu-HU" dirty="0" smtClean="0"/>
            <a:t> CD-ROM). </a:t>
          </a:r>
          <a:endParaRPr lang="hu-HU" dirty="0"/>
        </a:p>
      </dgm:t>
    </dgm:pt>
    <dgm:pt modelId="{8C8C05AF-0D7A-4955-89B7-FCA74A3ED8AB}" type="parTrans" cxnId="{E6D4BD88-B66E-475A-87D6-10EC6444C557}">
      <dgm:prSet/>
      <dgm:spPr/>
      <dgm:t>
        <a:bodyPr/>
        <a:lstStyle/>
        <a:p>
          <a:pPr algn="ctr"/>
          <a:endParaRPr lang="hu-HU"/>
        </a:p>
      </dgm:t>
    </dgm:pt>
    <dgm:pt modelId="{FAF1BA08-3608-4676-B607-A1011C117B0A}" type="sibTrans" cxnId="{E6D4BD88-B66E-475A-87D6-10EC6444C557}">
      <dgm:prSet/>
      <dgm:spPr/>
      <dgm:t>
        <a:bodyPr/>
        <a:lstStyle/>
        <a:p>
          <a:pPr algn="ctr"/>
          <a:endParaRPr lang="hu-HU"/>
        </a:p>
      </dgm:t>
    </dgm:pt>
    <dgm:pt modelId="{CB78161B-57A1-499C-8BE5-3373C42B0687}">
      <dgm:prSet/>
      <dgm:spPr/>
      <dgm:t>
        <a:bodyPr/>
        <a:lstStyle/>
        <a:p>
          <a:pPr algn="ctr" rtl="0"/>
          <a:r>
            <a:rPr lang="hu-HU" smtClean="0"/>
            <a:t>Jellemző maximális mérete: 700 MB</a:t>
          </a:r>
          <a:endParaRPr lang="hu-HU"/>
        </a:p>
      </dgm:t>
    </dgm:pt>
    <dgm:pt modelId="{D257D5FE-3555-4AE1-9C48-6A279D701F08}" type="parTrans" cxnId="{73AE9B13-CD99-4F54-88F7-71D7A25F02A5}">
      <dgm:prSet/>
      <dgm:spPr/>
      <dgm:t>
        <a:bodyPr/>
        <a:lstStyle/>
        <a:p>
          <a:pPr algn="ctr"/>
          <a:endParaRPr lang="hu-HU"/>
        </a:p>
      </dgm:t>
    </dgm:pt>
    <dgm:pt modelId="{0EBB6383-8933-4BB0-8758-D9C7DB642C21}" type="sibTrans" cxnId="{73AE9B13-CD99-4F54-88F7-71D7A25F02A5}">
      <dgm:prSet/>
      <dgm:spPr/>
      <dgm:t>
        <a:bodyPr/>
        <a:lstStyle/>
        <a:p>
          <a:pPr algn="ctr"/>
          <a:endParaRPr lang="hu-HU"/>
        </a:p>
      </dgm:t>
    </dgm:pt>
    <dgm:pt modelId="{0ECD3417-8776-45DB-83E5-E007C2FF1620}" type="pres">
      <dgm:prSet presAssocID="{EB94EB76-413A-4C04-85DA-6B52B49213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5BDB571-FC55-47F8-B08C-93DFBE85E2CA}" type="pres">
      <dgm:prSet presAssocID="{8E4F0C05-D34A-4FFC-91CD-332DC3C0002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63D47F0-5373-4244-9B3E-D93D73954C80}" type="pres">
      <dgm:prSet presAssocID="{3D692819-15E6-475E-A8A9-2C7754A6A78D}" presName="spacer" presStyleCnt="0"/>
      <dgm:spPr/>
    </dgm:pt>
    <dgm:pt modelId="{86F098D4-0BD6-45DE-B502-0BFB66B3CA5F}" type="pres">
      <dgm:prSet presAssocID="{86FA9949-7F59-4360-BCFA-81588F688AD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3D99D45-F472-4C31-AA2A-13C74E3C2FBF}" type="pres">
      <dgm:prSet presAssocID="{7DE8CA54-683E-4BC5-9E42-1E2943A8DB30}" presName="spacer" presStyleCnt="0"/>
      <dgm:spPr/>
    </dgm:pt>
    <dgm:pt modelId="{2DBB75CF-F659-4B24-BD9A-07D45FF3706F}" type="pres">
      <dgm:prSet presAssocID="{E91B47DF-3C53-47B0-B73C-5707EAC9558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6914097-AABB-42DB-8B04-8F691A262E7C}" type="pres">
      <dgm:prSet presAssocID="{FAF1BA08-3608-4676-B607-A1011C117B0A}" presName="spacer" presStyleCnt="0"/>
      <dgm:spPr/>
    </dgm:pt>
    <dgm:pt modelId="{51A96F93-7319-41AB-8CF2-AAA91BAD51E0}" type="pres">
      <dgm:prSet presAssocID="{CB78161B-57A1-499C-8BE5-3373C42B068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BAAC123-3905-449F-8D34-8351F5597850}" type="presOf" srcId="{CB78161B-57A1-499C-8BE5-3373C42B0687}" destId="{51A96F93-7319-41AB-8CF2-AAA91BAD51E0}" srcOrd="0" destOrd="0" presId="urn:microsoft.com/office/officeart/2005/8/layout/vList2"/>
    <dgm:cxn modelId="{73AE9B13-CD99-4F54-88F7-71D7A25F02A5}" srcId="{EB94EB76-413A-4C04-85DA-6B52B4921362}" destId="{CB78161B-57A1-499C-8BE5-3373C42B0687}" srcOrd="3" destOrd="0" parTransId="{D257D5FE-3555-4AE1-9C48-6A279D701F08}" sibTransId="{0EBB6383-8933-4BB0-8758-D9C7DB642C21}"/>
    <dgm:cxn modelId="{B9634C64-9767-46BB-B72A-20F75C3EBC5C}" srcId="{EB94EB76-413A-4C04-85DA-6B52B4921362}" destId="{86FA9949-7F59-4360-BCFA-81588F688AD0}" srcOrd="1" destOrd="0" parTransId="{ABEA4FDD-F730-4F43-96E2-6A63762AE3F1}" sibTransId="{7DE8CA54-683E-4BC5-9E42-1E2943A8DB30}"/>
    <dgm:cxn modelId="{13A16EF8-244D-451B-86D5-78C592AB5BE3}" srcId="{EB94EB76-413A-4C04-85DA-6B52B4921362}" destId="{8E4F0C05-D34A-4FFC-91CD-332DC3C00025}" srcOrd="0" destOrd="0" parTransId="{63BABB20-6424-4E52-B78D-735ADAAF7430}" sibTransId="{3D692819-15E6-475E-A8A9-2C7754A6A78D}"/>
    <dgm:cxn modelId="{E6D4BD88-B66E-475A-87D6-10EC6444C557}" srcId="{EB94EB76-413A-4C04-85DA-6B52B4921362}" destId="{E91B47DF-3C53-47B0-B73C-5707EAC95587}" srcOrd="2" destOrd="0" parTransId="{8C8C05AF-0D7A-4955-89B7-FCA74A3ED8AB}" sibTransId="{FAF1BA08-3608-4676-B607-A1011C117B0A}"/>
    <dgm:cxn modelId="{0E871BB2-A4DD-496B-A47D-D13BD116E905}" type="presOf" srcId="{EB94EB76-413A-4C04-85DA-6B52B4921362}" destId="{0ECD3417-8776-45DB-83E5-E007C2FF1620}" srcOrd="0" destOrd="0" presId="urn:microsoft.com/office/officeart/2005/8/layout/vList2"/>
    <dgm:cxn modelId="{2E75BCD5-0881-43A0-8A72-E3F134F98A53}" type="presOf" srcId="{86FA9949-7F59-4360-BCFA-81588F688AD0}" destId="{86F098D4-0BD6-45DE-B502-0BFB66B3CA5F}" srcOrd="0" destOrd="0" presId="urn:microsoft.com/office/officeart/2005/8/layout/vList2"/>
    <dgm:cxn modelId="{08430661-3C78-4807-939E-EC5E02C7E21E}" type="presOf" srcId="{8E4F0C05-D34A-4FFC-91CD-332DC3C00025}" destId="{B5BDB571-FC55-47F8-B08C-93DFBE85E2CA}" srcOrd="0" destOrd="0" presId="urn:microsoft.com/office/officeart/2005/8/layout/vList2"/>
    <dgm:cxn modelId="{F027311D-78C5-4ACD-A6B4-B9BE547F80D6}" type="presOf" srcId="{E91B47DF-3C53-47B0-B73C-5707EAC95587}" destId="{2DBB75CF-F659-4B24-BD9A-07D45FF3706F}" srcOrd="0" destOrd="0" presId="urn:microsoft.com/office/officeart/2005/8/layout/vList2"/>
    <dgm:cxn modelId="{D22337A1-199C-474A-B1EF-8D00DAB1F916}" type="presParOf" srcId="{0ECD3417-8776-45DB-83E5-E007C2FF1620}" destId="{B5BDB571-FC55-47F8-B08C-93DFBE85E2CA}" srcOrd="0" destOrd="0" presId="urn:microsoft.com/office/officeart/2005/8/layout/vList2"/>
    <dgm:cxn modelId="{2FA6E1E1-5C30-4821-BF4C-61B1616DF36E}" type="presParOf" srcId="{0ECD3417-8776-45DB-83E5-E007C2FF1620}" destId="{C63D47F0-5373-4244-9B3E-D93D73954C80}" srcOrd="1" destOrd="0" presId="urn:microsoft.com/office/officeart/2005/8/layout/vList2"/>
    <dgm:cxn modelId="{F9EA6BE0-493C-41AC-BB22-AD9FAD085F1B}" type="presParOf" srcId="{0ECD3417-8776-45DB-83E5-E007C2FF1620}" destId="{86F098D4-0BD6-45DE-B502-0BFB66B3CA5F}" srcOrd="2" destOrd="0" presId="urn:microsoft.com/office/officeart/2005/8/layout/vList2"/>
    <dgm:cxn modelId="{0E747552-F876-463F-82AC-596FC494E522}" type="presParOf" srcId="{0ECD3417-8776-45DB-83E5-E007C2FF1620}" destId="{33D99D45-F472-4C31-AA2A-13C74E3C2FBF}" srcOrd="3" destOrd="0" presId="urn:microsoft.com/office/officeart/2005/8/layout/vList2"/>
    <dgm:cxn modelId="{D6CB2ABC-D026-4135-AB6E-FBDE781F86B5}" type="presParOf" srcId="{0ECD3417-8776-45DB-83E5-E007C2FF1620}" destId="{2DBB75CF-F659-4B24-BD9A-07D45FF3706F}" srcOrd="4" destOrd="0" presId="urn:microsoft.com/office/officeart/2005/8/layout/vList2"/>
    <dgm:cxn modelId="{5AF93271-7D5C-4DFD-A886-FCC6956B2A5F}" type="presParOf" srcId="{0ECD3417-8776-45DB-83E5-E007C2FF1620}" destId="{16914097-AABB-42DB-8B04-8F691A262E7C}" srcOrd="5" destOrd="0" presId="urn:microsoft.com/office/officeart/2005/8/layout/vList2"/>
    <dgm:cxn modelId="{D43C8661-3A79-48BE-8E34-7766546937C1}" type="presParOf" srcId="{0ECD3417-8776-45DB-83E5-E007C2FF1620}" destId="{51A96F93-7319-41AB-8CF2-AAA91BAD51E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2685A5FA-E0A7-4CB8-883C-23B5025423E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97901141-E13F-4735-BBEA-597E703A4A67}">
      <dgm:prSet custT="1"/>
      <dgm:spPr/>
      <dgm:t>
        <a:bodyPr/>
        <a:lstStyle/>
        <a:p>
          <a:pPr rtl="0"/>
          <a:r>
            <a:rPr lang="hu-HU" sz="3400" dirty="0" smtClean="0"/>
            <a:t>DVD-ROM</a:t>
          </a:r>
          <a:endParaRPr lang="hu-HU" sz="3400" dirty="0"/>
        </a:p>
      </dgm:t>
    </dgm:pt>
    <dgm:pt modelId="{FD2CDE09-6EB5-4BE8-AC05-AD46F694D79F}" type="parTrans" cxnId="{2A9838DD-226C-4725-969A-641727D7B105}">
      <dgm:prSet/>
      <dgm:spPr/>
      <dgm:t>
        <a:bodyPr/>
        <a:lstStyle/>
        <a:p>
          <a:endParaRPr lang="hu-HU"/>
        </a:p>
      </dgm:t>
    </dgm:pt>
    <dgm:pt modelId="{16253C39-3F8A-4FD4-A8D4-610807918A55}" type="sibTrans" cxnId="{2A9838DD-226C-4725-969A-641727D7B105}">
      <dgm:prSet/>
      <dgm:spPr/>
      <dgm:t>
        <a:bodyPr/>
        <a:lstStyle/>
        <a:p>
          <a:endParaRPr lang="hu-HU"/>
        </a:p>
      </dgm:t>
    </dgm:pt>
    <dgm:pt modelId="{9C2F62AA-BA07-4593-8DB0-CD0FE7B8F1E4}" type="pres">
      <dgm:prSet presAssocID="{2685A5FA-E0A7-4CB8-883C-23B5025423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1699A70-2682-4123-8712-EB284289E8EC}" type="pres">
      <dgm:prSet presAssocID="{97901141-E13F-4735-BBEA-597E703A4A67}" presName="linNode" presStyleCnt="0"/>
      <dgm:spPr/>
    </dgm:pt>
    <dgm:pt modelId="{B75136FC-D98B-44F6-AF63-193B99A18469}" type="pres">
      <dgm:prSet presAssocID="{97901141-E13F-4735-BBEA-597E703A4A6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A9838DD-226C-4725-969A-641727D7B105}" srcId="{2685A5FA-E0A7-4CB8-883C-23B5025423ED}" destId="{97901141-E13F-4735-BBEA-597E703A4A67}" srcOrd="0" destOrd="0" parTransId="{FD2CDE09-6EB5-4BE8-AC05-AD46F694D79F}" sibTransId="{16253C39-3F8A-4FD4-A8D4-610807918A55}"/>
    <dgm:cxn modelId="{B2308558-86B3-4C9C-8E8E-85B0C41597B2}" type="presOf" srcId="{97901141-E13F-4735-BBEA-597E703A4A67}" destId="{B75136FC-D98B-44F6-AF63-193B99A18469}" srcOrd="0" destOrd="0" presId="urn:microsoft.com/office/officeart/2005/8/layout/vList5"/>
    <dgm:cxn modelId="{FBC923B2-022C-469A-A9D3-6FD84EDE455A}" type="presOf" srcId="{2685A5FA-E0A7-4CB8-883C-23B5025423ED}" destId="{9C2F62AA-BA07-4593-8DB0-CD0FE7B8F1E4}" srcOrd="0" destOrd="0" presId="urn:microsoft.com/office/officeart/2005/8/layout/vList5"/>
    <dgm:cxn modelId="{79620D67-E9C4-4AC6-9451-5449534F0579}" type="presParOf" srcId="{9C2F62AA-BA07-4593-8DB0-CD0FE7B8F1E4}" destId="{E1699A70-2682-4123-8712-EB284289E8EC}" srcOrd="0" destOrd="0" presId="urn:microsoft.com/office/officeart/2005/8/layout/vList5"/>
    <dgm:cxn modelId="{D51235F2-0610-45EA-AB1D-A6E3050D2EC7}" type="presParOf" srcId="{E1699A70-2682-4123-8712-EB284289E8EC}" destId="{B75136FC-D98B-44F6-AF63-193B99A1846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7A18B1-DDB7-4814-81F6-267C2AE25B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E2F3FF4C-67A8-40E7-9A29-068B101789D2}">
      <dgm:prSet custT="1"/>
      <dgm:spPr/>
      <dgm:t>
        <a:bodyPr/>
        <a:lstStyle/>
        <a:p>
          <a:pPr algn="ctr" rtl="0"/>
          <a:r>
            <a:rPr lang="hu-HU" sz="4600" dirty="0" smtClean="0"/>
            <a:t>A memóriák két fő típusa</a:t>
          </a:r>
          <a:endParaRPr lang="hu-HU" sz="4600" dirty="0"/>
        </a:p>
      </dgm:t>
    </dgm:pt>
    <dgm:pt modelId="{830489FF-7195-4FEB-BF0B-5BD11BD23126}" type="parTrans" cxnId="{D879A4D0-9541-401F-A3E5-4E145F240CB7}">
      <dgm:prSet/>
      <dgm:spPr/>
      <dgm:t>
        <a:bodyPr/>
        <a:lstStyle/>
        <a:p>
          <a:endParaRPr lang="hu-HU"/>
        </a:p>
      </dgm:t>
    </dgm:pt>
    <dgm:pt modelId="{6F8DCBF5-12B8-40FB-916E-A159032B367D}" type="sibTrans" cxnId="{D879A4D0-9541-401F-A3E5-4E145F240CB7}">
      <dgm:prSet/>
      <dgm:spPr/>
      <dgm:t>
        <a:bodyPr/>
        <a:lstStyle/>
        <a:p>
          <a:endParaRPr lang="hu-HU"/>
        </a:p>
      </dgm:t>
    </dgm:pt>
    <dgm:pt modelId="{395D2E85-4A3A-4293-824F-50CCE81BCFBB}" type="pres">
      <dgm:prSet presAssocID="{AF7A18B1-DDB7-4814-81F6-267C2AE25B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AC99059-8BA5-40A1-9556-1CB5DDF5492D}" type="pres">
      <dgm:prSet presAssocID="{E2F3FF4C-67A8-40E7-9A29-068B101789D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1F4AC35-FD9B-4ABE-AF80-35F526C68901}" type="presOf" srcId="{E2F3FF4C-67A8-40E7-9A29-068B101789D2}" destId="{EAC99059-8BA5-40A1-9556-1CB5DDF5492D}" srcOrd="0" destOrd="0" presId="urn:microsoft.com/office/officeart/2005/8/layout/vList2"/>
    <dgm:cxn modelId="{96368B72-B26F-4F26-9321-AA34A3DA95AC}" type="presOf" srcId="{AF7A18B1-DDB7-4814-81F6-267C2AE25BCA}" destId="{395D2E85-4A3A-4293-824F-50CCE81BCFBB}" srcOrd="0" destOrd="0" presId="urn:microsoft.com/office/officeart/2005/8/layout/vList2"/>
    <dgm:cxn modelId="{D879A4D0-9541-401F-A3E5-4E145F240CB7}" srcId="{AF7A18B1-DDB7-4814-81F6-267C2AE25BCA}" destId="{E2F3FF4C-67A8-40E7-9A29-068B101789D2}" srcOrd="0" destOrd="0" parTransId="{830489FF-7195-4FEB-BF0B-5BD11BD23126}" sibTransId="{6F8DCBF5-12B8-40FB-916E-A159032B367D}"/>
    <dgm:cxn modelId="{F4C679E1-FCF5-46AB-AE0F-A372D6A97652}" type="presParOf" srcId="{395D2E85-4A3A-4293-824F-50CCE81BCFBB}" destId="{EAC99059-8BA5-40A1-9556-1CB5DDF5492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D1934F49-B2E5-43DA-B982-156A846B0FE6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382B40-FB72-44FC-9129-E9FF8ECC2851}">
      <dgm:prSet/>
      <dgm:spPr/>
      <dgm:t>
        <a:bodyPr/>
        <a:lstStyle/>
        <a:p>
          <a:pPr algn="ctr" rtl="0">
            <a:lnSpc>
              <a:spcPct val="100000"/>
            </a:lnSpc>
          </a:pPr>
          <a:r>
            <a:rPr lang="hu-HU" dirty="0" smtClean="0">
              <a:solidFill>
                <a:schemeClr val="bg1"/>
              </a:solidFill>
            </a:rPr>
            <a:t>A </a:t>
          </a:r>
          <a:r>
            <a:rPr lang="hu-HU" b="1" dirty="0" smtClean="0">
              <a:solidFill>
                <a:schemeClr val="bg1"/>
              </a:solidFill>
            </a:rPr>
            <a:t>DVD-ROM</a:t>
          </a:r>
          <a:r>
            <a:rPr lang="hu-HU" dirty="0" smtClean="0">
              <a:solidFill>
                <a:schemeClr val="bg1"/>
              </a:solidFill>
            </a:rPr>
            <a:t> (</a:t>
          </a:r>
          <a:r>
            <a:rPr lang="hu-HU" b="1" dirty="0" smtClean="0">
              <a:solidFill>
                <a:schemeClr val="bg1"/>
              </a:solidFill>
            </a:rPr>
            <a:t>D</a:t>
          </a:r>
          <a:r>
            <a:rPr lang="hu-HU" dirty="0" smtClean="0">
              <a:solidFill>
                <a:schemeClr val="bg1"/>
              </a:solidFill>
            </a:rPr>
            <a:t>igital </a:t>
          </a:r>
          <a:r>
            <a:rPr lang="hu-HU" b="1" dirty="0" err="1" smtClean="0">
              <a:solidFill>
                <a:schemeClr val="bg1"/>
              </a:solidFill>
            </a:rPr>
            <a:t>V</a:t>
          </a:r>
          <a:r>
            <a:rPr lang="hu-HU" dirty="0" err="1" smtClean="0">
              <a:solidFill>
                <a:schemeClr val="bg1"/>
              </a:solidFill>
            </a:rPr>
            <a:t>ersatile</a:t>
          </a:r>
          <a:r>
            <a:rPr lang="hu-HU" dirty="0" smtClean="0">
              <a:solidFill>
                <a:schemeClr val="bg1"/>
              </a:solidFill>
            </a:rPr>
            <a:t> </a:t>
          </a:r>
          <a:r>
            <a:rPr lang="hu-HU" b="1" dirty="0" err="1" smtClean="0">
              <a:solidFill>
                <a:schemeClr val="bg1"/>
              </a:solidFill>
            </a:rPr>
            <a:t>D</a:t>
          </a:r>
          <a:r>
            <a:rPr lang="hu-HU" dirty="0" err="1" smtClean="0">
              <a:solidFill>
                <a:schemeClr val="bg1"/>
              </a:solidFill>
            </a:rPr>
            <a:t>isc</a:t>
          </a:r>
          <a:r>
            <a:rPr lang="hu-HU" dirty="0" smtClean="0">
              <a:solidFill>
                <a:schemeClr val="bg1"/>
              </a:solidFill>
            </a:rPr>
            <a:t> - </a:t>
          </a:r>
          <a:r>
            <a:rPr lang="hu-HU" b="1" dirty="0" smtClean="0">
              <a:solidFill>
                <a:schemeClr val="bg1"/>
              </a:solidFill>
            </a:rPr>
            <a:t>R</a:t>
          </a:r>
          <a:r>
            <a:rPr lang="hu-HU" dirty="0" smtClean="0">
              <a:solidFill>
                <a:schemeClr val="bg1"/>
              </a:solidFill>
            </a:rPr>
            <a:t>ead </a:t>
          </a:r>
          <a:r>
            <a:rPr lang="hu-HU" b="1" dirty="0" err="1" smtClean="0">
              <a:solidFill>
                <a:schemeClr val="bg1"/>
              </a:solidFill>
            </a:rPr>
            <a:t>O</a:t>
          </a:r>
          <a:r>
            <a:rPr lang="hu-HU" dirty="0" err="1" smtClean="0">
              <a:solidFill>
                <a:schemeClr val="bg1"/>
              </a:solidFill>
            </a:rPr>
            <a:t>nly</a:t>
          </a:r>
          <a:r>
            <a:rPr lang="hu-HU" dirty="0" smtClean="0">
              <a:solidFill>
                <a:schemeClr val="bg1"/>
              </a:solidFill>
            </a:rPr>
            <a:t> </a:t>
          </a:r>
          <a:r>
            <a:rPr lang="hu-HU" b="1" dirty="0" err="1" smtClean="0">
              <a:solidFill>
                <a:schemeClr val="bg1"/>
              </a:solidFill>
            </a:rPr>
            <a:t>M</a:t>
          </a:r>
          <a:r>
            <a:rPr lang="hu-HU" dirty="0" err="1" smtClean="0">
              <a:solidFill>
                <a:schemeClr val="bg1"/>
              </a:solidFill>
            </a:rPr>
            <a:t>emory</a:t>
          </a:r>
          <a:r>
            <a:rPr lang="hu-HU" dirty="0" smtClean="0">
              <a:solidFill>
                <a:schemeClr val="bg1"/>
              </a:solidFill>
            </a:rPr>
            <a:t>) lemez, hasonlóan elődjéhez a CD-ROM lemezhez, gyárilag írt, csak olvasható digitális optikai adathordozó, amely 1997-ben jelent meg.</a:t>
          </a:r>
          <a:endParaRPr lang="hu-HU" dirty="0">
            <a:solidFill>
              <a:schemeClr val="bg1"/>
            </a:solidFill>
          </a:endParaRPr>
        </a:p>
      </dgm:t>
    </dgm:pt>
    <dgm:pt modelId="{76BB8E5D-1B4F-489F-AD63-2E470C617779}" type="parTrans" cxnId="{D5B1AC2A-1E3F-467B-8756-DCF21231FF83}">
      <dgm:prSet/>
      <dgm:spPr/>
      <dgm:t>
        <a:bodyPr/>
        <a:lstStyle/>
        <a:p>
          <a:pPr algn="ctr"/>
          <a:endParaRPr lang="hu-HU">
            <a:solidFill>
              <a:schemeClr val="bg1"/>
            </a:solidFill>
          </a:endParaRPr>
        </a:p>
      </dgm:t>
    </dgm:pt>
    <dgm:pt modelId="{C85C7FA3-C8A6-4860-9331-E5922EF05491}" type="sibTrans" cxnId="{D5B1AC2A-1E3F-467B-8756-DCF21231FF83}">
      <dgm:prSet/>
      <dgm:spPr/>
      <dgm:t>
        <a:bodyPr/>
        <a:lstStyle/>
        <a:p>
          <a:pPr algn="ctr"/>
          <a:endParaRPr lang="hu-HU">
            <a:solidFill>
              <a:schemeClr val="bg1"/>
            </a:solidFill>
          </a:endParaRPr>
        </a:p>
      </dgm:t>
    </dgm:pt>
    <dgm:pt modelId="{25EEF48F-0A14-4A9B-BC4C-A3D538C0ED13}">
      <dgm:prSet custT="1"/>
      <dgm:spPr/>
      <dgm:t>
        <a:bodyPr/>
        <a:lstStyle/>
        <a:p>
          <a:pPr algn="ctr" rtl="0">
            <a:lnSpc>
              <a:spcPct val="150000"/>
            </a:lnSpc>
            <a:spcAft>
              <a:spcPts val="0"/>
            </a:spcAft>
          </a:pPr>
          <a:r>
            <a:rPr lang="hu-HU" sz="1800" dirty="0" smtClean="0">
              <a:solidFill>
                <a:schemeClr val="bg1"/>
              </a:solidFill>
            </a:rPr>
            <a:t>Fizikai mérete megegyezik elődjével, kapacitása viszont több, mint hatszorosa.</a:t>
          </a:r>
        </a:p>
      </dgm:t>
    </dgm:pt>
    <dgm:pt modelId="{5EC76D4F-422A-4BE1-85A9-103C7A5AA640}" type="parTrans" cxnId="{9BF21301-9190-409A-A5E7-D8286A63AF89}">
      <dgm:prSet/>
      <dgm:spPr/>
      <dgm:t>
        <a:bodyPr/>
        <a:lstStyle/>
        <a:p>
          <a:pPr algn="ctr"/>
          <a:endParaRPr lang="hu-HU">
            <a:solidFill>
              <a:schemeClr val="bg1"/>
            </a:solidFill>
          </a:endParaRPr>
        </a:p>
      </dgm:t>
    </dgm:pt>
    <dgm:pt modelId="{A6C705A9-66CB-4F1F-A24B-AEE1B1915B37}" type="sibTrans" cxnId="{9BF21301-9190-409A-A5E7-D8286A63AF89}">
      <dgm:prSet/>
      <dgm:spPr/>
      <dgm:t>
        <a:bodyPr/>
        <a:lstStyle/>
        <a:p>
          <a:pPr algn="ctr"/>
          <a:endParaRPr lang="hu-HU">
            <a:solidFill>
              <a:schemeClr val="bg1"/>
            </a:solidFill>
          </a:endParaRPr>
        </a:p>
      </dgm:t>
    </dgm:pt>
    <dgm:pt modelId="{6093A48C-0F7C-49A5-AEEA-02B038FD838B}">
      <dgm:prSet custT="1"/>
      <dgm:spPr/>
      <dgm:t>
        <a:bodyPr/>
        <a:lstStyle/>
        <a:p>
          <a:pPr algn="ctr" rtl="0">
            <a:lnSpc>
              <a:spcPct val="150000"/>
            </a:lnSpc>
            <a:spcAft>
              <a:spcPts val="0"/>
            </a:spcAft>
          </a:pPr>
          <a:r>
            <a:rPr lang="hu-HU" sz="1800" dirty="0" smtClean="0">
              <a:solidFill>
                <a:schemeClr val="bg1"/>
              </a:solidFill>
            </a:rPr>
            <a:t>A DVD-ROM lemezek 4,7 GB adatot képesek tárolni egy rétegen</a:t>
          </a:r>
          <a:r>
            <a:rPr lang="hu-HU" sz="1600" dirty="0" smtClean="0">
              <a:solidFill>
                <a:schemeClr val="bg1"/>
              </a:solidFill>
            </a:rPr>
            <a:t>.</a:t>
          </a:r>
          <a:endParaRPr lang="hu-HU" sz="1600" dirty="0">
            <a:solidFill>
              <a:schemeClr val="bg1"/>
            </a:solidFill>
          </a:endParaRPr>
        </a:p>
      </dgm:t>
    </dgm:pt>
    <dgm:pt modelId="{CCC8A73B-FEAD-4656-B646-6EA27796BB1F}" type="parTrans" cxnId="{B93D4A8C-6373-40C5-9A49-146BDBBEB7C9}">
      <dgm:prSet/>
      <dgm:spPr/>
      <dgm:t>
        <a:bodyPr/>
        <a:lstStyle/>
        <a:p>
          <a:pPr algn="ctr"/>
          <a:endParaRPr lang="hu-HU">
            <a:solidFill>
              <a:schemeClr val="bg1"/>
            </a:solidFill>
          </a:endParaRPr>
        </a:p>
      </dgm:t>
    </dgm:pt>
    <dgm:pt modelId="{F6B92B8E-816B-4A35-97E1-A9361D235CBE}" type="sibTrans" cxnId="{B93D4A8C-6373-40C5-9A49-146BDBBEB7C9}">
      <dgm:prSet/>
      <dgm:spPr/>
      <dgm:t>
        <a:bodyPr/>
        <a:lstStyle/>
        <a:p>
          <a:pPr algn="ctr"/>
          <a:endParaRPr lang="hu-HU">
            <a:solidFill>
              <a:schemeClr val="bg1"/>
            </a:solidFill>
          </a:endParaRPr>
        </a:p>
      </dgm:t>
    </dgm:pt>
    <dgm:pt modelId="{FC901D80-0150-4BF9-A9C3-E1072CBB04A4}">
      <dgm:prSet custT="1"/>
      <dgm:spPr/>
      <dgm:t>
        <a:bodyPr/>
        <a:lstStyle/>
        <a:p>
          <a:pPr algn="ctr" rtl="0">
            <a:lnSpc>
              <a:spcPct val="100000"/>
            </a:lnSpc>
          </a:pPr>
          <a:r>
            <a:rPr lang="hu-HU" sz="1700" dirty="0" smtClean="0">
              <a:solidFill>
                <a:schemeClr val="bg1"/>
              </a:solidFill>
            </a:rPr>
            <a:t>Vannak kétrétegű lemezek, ezek már 8,5 GB adatot tartalmazhatnak és léteznek</a:t>
          </a:r>
        </a:p>
        <a:p>
          <a:pPr algn="ctr" rtl="0">
            <a:lnSpc>
              <a:spcPct val="100000"/>
            </a:lnSpc>
          </a:pPr>
          <a:r>
            <a:rPr lang="hu-HU" sz="1700" dirty="0" smtClean="0">
              <a:solidFill>
                <a:schemeClr val="bg1"/>
              </a:solidFill>
            </a:rPr>
            <a:t>kétoldalas, egy és kétrétegű lemezek is, 9,4 GB és 17,1 GB kapacitással.</a:t>
          </a:r>
          <a:endParaRPr lang="hu-HU" sz="1700" dirty="0">
            <a:solidFill>
              <a:schemeClr val="bg1"/>
            </a:solidFill>
          </a:endParaRPr>
        </a:p>
      </dgm:t>
    </dgm:pt>
    <dgm:pt modelId="{B60CAFD2-794A-4FE0-998F-C60537B89499}" type="parTrans" cxnId="{5DCAA002-5227-46A0-B8C4-180F00CD6921}">
      <dgm:prSet/>
      <dgm:spPr/>
      <dgm:t>
        <a:bodyPr/>
        <a:lstStyle/>
        <a:p>
          <a:pPr algn="ctr"/>
          <a:endParaRPr lang="hu-HU">
            <a:solidFill>
              <a:schemeClr val="bg1"/>
            </a:solidFill>
          </a:endParaRPr>
        </a:p>
      </dgm:t>
    </dgm:pt>
    <dgm:pt modelId="{D992CF5C-70E4-4B9F-B743-88D6928FD373}" type="sibTrans" cxnId="{5DCAA002-5227-46A0-B8C4-180F00CD6921}">
      <dgm:prSet/>
      <dgm:spPr/>
      <dgm:t>
        <a:bodyPr/>
        <a:lstStyle/>
        <a:p>
          <a:pPr algn="ctr"/>
          <a:endParaRPr lang="hu-HU">
            <a:solidFill>
              <a:schemeClr val="bg1"/>
            </a:solidFill>
          </a:endParaRPr>
        </a:p>
      </dgm:t>
    </dgm:pt>
    <dgm:pt modelId="{9D6D2ACB-19A0-4143-9E4D-42940BA9223E}" type="pres">
      <dgm:prSet presAssocID="{D1934F49-B2E5-43DA-B982-156A846B0F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1184DE9-C611-49FA-A1DE-12F335351330}" type="pres">
      <dgm:prSet presAssocID="{3C382B40-FB72-44FC-9129-E9FF8ECC2851}" presName="Name8" presStyleCnt="0"/>
      <dgm:spPr/>
    </dgm:pt>
    <dgm:pt modelId="{4955E429-C6A6-44B5-AE5F-3BD8183DC662}" type="pres">
      <dgm:prSet presAssocID="{3C382B40-FB72-44FC-9129-E9FF8ECC2851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9126FE6-E629-4D19-A432-3BCBA32BBA13}" type="pres">
      <dgm:prSet presAssocID="{3C382B40-FB72-44FC-9129-E9FF8ECC285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4504111-C4F9-4B7C-A994-BD5C2F6EAFF7}" type="pres">
      <dgm:prSet presAssocID="{25EEF48F-0A14-4A9B-BC4C-A3D538C0ED13}" presName="Name8" presStyleCnt="0"/>
      <dgm:spPr/>
    </dgm:pt>
    <dgm:pt modelId="{F50B14E3-EDCA-4B87-92EC-E0226A715C40}" type="pres">
      <dgm:prSet presAssocID="{25EEF48F-0A14-4A9B-BC4C-A3D538C0ED13}" presName="level" presStyleLbl="node1" presStyleIdx="1" presStyleCnt="4" custScaleX="13266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C7ABAB8-C9C5-4497-8344-F48E3E1FB8FA}" type="pres">
      <dgm:prSet presAssocID="{25EEF48F-0A14-4A9B-BC4C-A3D538C0ED1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6E1B531-A41A-4924-A101-395695D761E2}" type="pres">
      <dgm:prSet presAssocID="{6093A48C-0F7C-49A5-AEEA-02B038FD838B}" presName="Name8" presStyleCnt="0"/>
      <dgm:spPr/>
    </dgm:pt>
    <dgm:pt modelId="{C1563F64-BD3C-434E-BDCD-004A01F2517E}" type="pres">
      <dgm:prSet presAssocID="{6093A48C-0F7C-49A5-AEEA-02B038FD838B}" presName="level" presStyleLbl="node1" presStyleIdx="2" presStyleCnt="4" custScaleX="19899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FC1C3EA-410E-4ABC-8190-C632E09930DC}" type="pres">
      <dgm:prSet presAssocID="{6093A48C-0F7C-49A5-AEEA-02B038FD838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A242256-7AC9-4401-8561-701723CBB855}" type="pres">
      <dgm:prSet presAssocID="{FC901D80-0150-4BF9-A9C3-E1072CBB04A4}" presName="Name8" presStyleCnt="0"/>
      <dgm:spPr/>
    </dgm:pt>
    <dgm:pt modelId="{6BA278DE-8553-4645-B7B9-2F5DF5A398FF}" type="pres">
      <dgm:prSet presAssocID="{FC901D80-0150-4BF9-A9C3-E1072CBB04A4}" presName="level" presStyleLbl="node1" presStyleIdx="3" presStyleCnt="4" custScaleX="397989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73E316B-3120-4C0F-937B-1D3CD1CD9778}" type="pres">
      <dgm:prSet presAssocID="{FC901D80-0150-4BF9-A9C3-E1072CBB04A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C0961A0-AACE-40D1-A28D-38859495B175}" type="presOf" srcId="{6093A48C-0F7C-49A5-AEEA-02B038FD838B}" destId="{C1563F64-BD3C-434E-BDCD-004A01F2517E}" srcOrd="0" destOrd="0" presId="urn:microsoft.com/office/officeart/2005/8/layout/pyramid3"/>
    <dgm:cxn modelId="{9BE48A05-1C67-4152-AB7F-00C4DB84BFDE}" type="presOf" srcId="{25EEF48F-0A14-4A9B-BC4C-A3D538C0ED13}" destId="{F50B14E3-EDCA-4B87-92EC-E0226A715C40}" srcOrd="0" destOrd="0" presId="urn:microsoft.com/office/officeart/2005/8/layout/pyramid3"/>
    <dgm:cxn modelId="{B93D4A8C-6373-40C5-9A49-146BDBBEB7C9}" srcId="{D1934F49-B2E5-43DA-B982-156A846B0FE6}" destId="{6093A48C-0F7C-49A5-AEEA-02B038FD838B}" srcOrd="2" destOrd="0" parTransId="{CCC8A73B-FEAD-4656-B646-6EA27796BB1F}" sibTransId="{F6B92B8E-816B-4A35-97E1-A9361D235CBE}"/>
    <dgm:cxn modelId="{5DCAA002-5227-46A0-B8C4-180F00CD6921}" srcId="{D1934F49-B2E5-43DA-B982-156A846B0FE6}" destId="{FC901D80-0150-4BF9-A9C3-E1072CBB04A4}" srcOrd="3" destOrd="0" parTransId="{B60CAFD2-794A-4FE0-998F-C60537B89499}" sibTransId="{D992CF5C-70E4-4B9F-B743-88D6928FD373}"/>
    <dgm:cxn modelId="{7EB7841C-CEFC-45CA-A882-D83B5F5D4ADE}" type="presOf" srcId="{3C382B40-FB72-44FC-9129-E9FF8ECC2851}" destId="{79126FE6-E629-4D19-A432-3BCBA32BBA13}" srcOrd="1" destOrd="0" presId="urn:microsoft.com/office/officeart/2005/8/layout/pyramid3"/>
    <dgm:cxn modelId="{1BEDF56F-7D83-406F-B7C4-9AB5327346C6}" type="presOf" srcId="{FC901D80-0150-4BF9-A9C3-E1072CBB04A4}" destId="{F73E316B-3120-4C0F-937B-1D3CD1CD9778}" srcOrd="1" destOrd="0" presId="urn:microsoft.com/office/officeart/2005/8/layout/pyramid3"/>
    <dgm:cxn modelId="{2198DAE9-6124-4659-89BE-6E28E03D5476}" type="presOf" srcId="{6093A48C-0F7C-49A5-AEEA-02B038FD838B}" destId="{0FC1C3EA-410E-4ABC-8190-C632E09930DC}" srcOrd="1" destOrd="0" presId="urn:microsoft.com/office/officeart/2005/8/layout/pyramid3"/>
    <dgm:cxn modelId="{A1F559F5-71E9-416F-942E-4F265408C6D6}" type="presOf" srcId="{25EEF48F-0A14-4A9B-BC4C-A3D538C0ED13}" destId="{EC7ABAB8-C9C5-4497-8344-F48E3E1FB8FA}" srcOrd="1" destOrd="0" presId="urn:microsoft.com/office/officeart/2005/8/layout/pyramid3"/>
    <dgm:cxn modelId="{F7DFA238-3378-4823-8CD1-BA2B6D40F2FD}" type="presOf" srcId="{3C382B40-FB72-44FC-9129-E9FF8ECC2851}" destId="{4955E429-C6A6-44B5-AE5F-3BD8183DC662}" srcOrd="0" destOrd="0" presId="urn:microsoft.com/office/officeart/2005/8/layout/pyramid3"/>
    <dgm:cxn modelId="{F424B17C-9108-4513-B8D6-EF68A1956F5F}" type="presOf" srcId="{FC901D80-0150-4BF9-A9C3-E1072CBB04A4}" destId="{6BA278DE-8553-4645-B7B9-2F5DF5A398FF}" srcOrd="0" destOrd="0" presId="urn:microsoft.com/office/officeart/2005/8/layout/pyramid3"/>
    <dgm:cxn modelId="{D5B1AC2A-1E3F-467B-8756-DCF21231FF83}" srcId="{D1934F49-B2E5-43DA-B982-156A846B0FE6}" destId="{3C382B40-FB72-44FC-9129-E9FF8ECC2851}" srcOrd="0" destOrd="0" parTransId="{76BB8E5D-1B4F-489F-AD63-2E470C617779}" sibTransId="{C85C7FA3-C8A6-4860-9331-E5922EF05491}"/>
    <dgm:cxn modelId="{9BF21301-9190-409A-A5E7-D8286A63AF89}" srcId="{D1934F49-B2E5-43DA-B982-156A846B0FE6}" destId="{25EEF48F-0A14-4A9B-BC4C-A3D538C0ED13}" srcOrd="1" destOrd="0" parTransId="{5EC76D4F-422A-4BE1-85A9-103C7A5AA640}" sibTransId="{A6C705A9-66CB-4F1F-A24B-AEE1B1915B37}"/>
    <dgm:cxn modelId="{FA2EE09C-A99B-4BF4-844D-94B0371C747C}" type="presOf" srcId="{D1934F49-B2E5-43DA-B982-156A846B0FE6}" destId="{9D6D2ACB-19A0-4143-9E4D-42940BA9223E}" srcOrd="0" destOrd="0" presId="urn:microsoft.com/office/officeart/2005/8/layout/pyramid3"/>
    <dgm:cxn modelId="{19EE093C-32A5-4F10-8F15-C12CC2DB6DE0}" type="presParOf" srcId="{9D6D2ACB-19A0-4143-9E4D-42940BA9223E}" destId="{21184DE9-C611-49FA-A1DE-12F335351330}" srcOrd="0" destOrd="0" presId="urn:microsoft.com/office/officeart/2005/8/layout/pyramid3"/>
    <dgm:cxn modelId="{F71BD049-780F-48EF-ADA5-2728EA1E2F76}" type="presParOf" srcId="{21184DE9-C611-49FA-A1DE-12F335351330}" destId="{4955E429-C6A6-44B5-AE5F-3BD8183DC662}" srcOrd="0" destOrd="0" presId="urn:microsoft.com/office/officeart/2005/8/layout/pyramid3"/>
    <dgm:cxn modelId="{39C3E779-B7C3-4146-8DB7-56573A4C6D7C}" type="presParOf" srcId="{21184DE9-C611-49FA-A1DE-12F335351330}" destId="{79126FE6-E629-4D19-A432-3BCBA32BBA13}" srcOrd="1" destOrd="0" presId="urn:microsoft.com/office/officeart/2005/8/layout/pyramid3"/>
    <dgm:cxn modelId="{0ED3B102-B7B4-434A-AAEE-8FE02DC848FC}" type="presParOf" srcId="{9D6D2ACB-19A0-4143-9E4D-42940BA9223E}" destId="{F4504111-C4F9-4B7C-A994-BD5C2F6EAFF7}" srcOrd="1" destOrd="0" presId="urn:microsoft.com/office/officeart/2005/8/layout/pyramid3"/>
    <dgm:cxn modelId="{EF1EED64-E769-4F69-9EC1-F72A60A359E6}" type="presParOf" srcId="{F4504111-C4F9-4B7C-A994-BD5C2F6EAFF7}" destId="{F50B14E3-EDCA-4B87-92EC-E0226A715C40}" srcOrd="0" destOrd="0" presId="urn:microsoft.com/office/officeart/2005/8/layout/pyramid3"/>
    <dgm:cxn modelId="{7206561F-2A84-4EE8-86E8-F75DD7ADBF6E}" type="presParOf" srcId="{F4504111-C4F9-4B7C-A994-BD5C2F6EAFF7}" destId="{EC7ABAB8-C9C5-4497-8344-F48E3E1FB8FA}" srcOrd="1" destOrd="0" presId="urn:microsoft.com/office/officeart/2005/8/layout/pyramid3"/>
    <dgm:cxn modelId="{EDF88866-28B9-466C-8443-300CE85EF502}" type="presParOf" srcId="{9D6D2ACB-19A0-4143-9E4D-42940BA9223E}" destId="{76E1B531-A41A-4924-A101-395695D761E2}" srcOrd="2" destOrd="0" presId="urn:microsoft.com/office/officeart/2005/8/layout/pyramid3"/>
    <dgm:cxn modelId="{378DDF94-AE84-4981-959B-D836B25610A3}" type="presParOf" srcId="{76E1B531-A41A-4924-A101-395695D761E2}" destId="{C1563F64-BD3C-434E-BDCD-004A01F2517E}" srcOrd="0" destOrd="0" presId="urn:microsoft.com/office/officeart/2005/8/layout/pyramid3"/>
    <dgm:cxn modelId="{CE9776A1-BB35-45C6-A4EF-E3F262BBCEA7}" type="presParOf" srcId="{76E1B531-A41A-4924-A101-395695D761E2}" destId="{0FC1C3EA-410E-4ABC-8190-C632E09930DC}" srcOrd="1" destOrd="0" presId="urn:microsoft.com/office/officeart/2005/8/layout/pyramid3"/>
    <dgm:cxn modelId="{6112FA1E-2655-4015-B39C-8DB816EA5E2C}" type="presParOf" srcId="{9D6D2ACB-19A0-4143-9E4D-42940BA9223E}" destId="{CA242256-7AC9-4401-8561-701723CBB855}" srcOrd="3" destOrd="0" presId="urn:microsoft.com/office/officeart/2005/8/layout/pyramid3"/>
    <dgm:cxn modelId="{539146D9-B00D-47C8-A0E9-2D3EDB81D644}" type="presParOf" srcId="{CA242256-7AC9-4401-8561-701723CBB855}" destId="{6BA278DE-8553-4645-B7B9-2F5DF5A398FF}" srcOrd="0" destOrd="0" presId="urn:microsoft.com/office/officeart/2005/8/layout/pyramid3"/>
    <dgm:cxn modelId="{B46CED2B-8386-4D91-813E-E5674EF033E8}" type="presParOf" srcId="{CA242256-7AC9-4401-8561-701723CBB855}" destId="{F73E316B-3120-4C0F-937B-1D3CD1CD9778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89E846BB-148E-4044-B213-55400424D2A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83E25810-FC8C-4100-9805-1F4D047465D1}">
      <dgm:prSet custT="1"/>
      <dgm:spPr/>
      <dgm:t>
        <a:bodyPr/>
        <a:lstStyle/>
        <a:p>
          <a:pPr rtl="0"/>
          <a:r>
            <a:rPr lang="hu-HU" sz="3400" dirty="0" smtClean="0"/>
            <a:t>BD-ROM</a:t>
          </a:r>
          <a:endParaRPr lang="hu-HU" sz="3400" dirty="0"/>
        </a:p>
      </dgm:t>
    </dgm:pt>
    <dgm:pt modelId="{D33DC1ED-1A8D-49F3-B34D-08B1F33DF376}" type="parTrans" cxnId="{D2B44956-785D-4703-A290-7EA95F8F4402}">
      <dgm:prSet/>
      <dgm:spPr/>
      <dgm:t>
        <a:bodyPr/>
        <a:lstStyle/>
        <a:p>
          <a:endParaRPr lang="hu-HU"/>
        </a:p>
      </dgm:t>
    </dgm:pt>
    <dgm:pt modelId="{34D9DFD5-AAC3-485C-8CF9-2A5C2168525D}" type="sibTrans" cxnId="{D2B44956-785D-4703-A290-7EA95F8F4402}">
      <dgm:prSet/>
      <dgm:spPr/>
      <dgm:t>
        <a:bodyPr/>
        <a:lstStyle/>
        <a:p>
          <a:endParaRPr lang="hu-HU"/>
        </a:p>
      </dgm:t>
    </dgm:pt>
    <dgm:pt modelId="{CBF46DD9-C6D2-468B-A6ED-ED64C517E1E2}" type="pres">
      <dgm:prSet presAssocID="{89E846BB-148E-4044-B213-55400424D2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60E1431-3C64-45CA-B115-7B8A090C46AA}" type="pres">
      <dgm:prSet presAssocID="{83E25810-FC8C-4100-9805-1F4D047465D1}" presName="linNode" presStyleCnt="0"/>
      <dgm:spPr/>
    </dgm:pt>
    <dgm:pt modelId="{A1EE7528-06FB-4804-B84A-41458791A871}" type="pres">
      <dgm:prSet presAssocID="{83E25810-FC8C-4100-9805-1F4D047465D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2CA28F0-E717-451A-ACF3-6B53A45FC8A5}" type="presOf" srcId="{83E25810-FC8C-4100-9805-1F4D047465D1}" destId="{A1EE7528-06FB-4804-B84A-41458791A871}" srcOrd="0" destOrd="0" presId="urn:microsoft.com/office/officeart/2005/8/layout/vList5"/>
    <dgm:cxn modelId="{D2B44956-785D-4703-A290-7EA95F8F4402}" srcId="{89E846BB-148E-4044-B213-55400424D2AC}" destId="{83E25810-FC8C-4100-9805-1F4D047465D1}" srcOrd="0" destOrd="0" parTransId="{D33DC1ED-1A8D-49F3-B34D-08B1F33DF376}" sibTransId="{34D9DFD5-AAC3-485C-8CF9-2A5C2168525D}"/>
    <dgm:cxn modelId="{E9EB9A5D-365A-4B37-A5F3-5D8BB298DB4C}" type="presOf" srcId="{89E846BB-148E-4044-B213-55400424D2AC}" destId="{CBF46DD9-C6D2-468B-A6ED-ED64C517E1E2}" srcOrd="0" destOrd="0" presId="urn:microsoft.com/office/officeart/2005/8/layout/vList5"/>
    <dgm:cxn modelId="{DACE62E0-A546-46C9-872A-E84ACA063CDA}" type="presParOf" srcId="{CBF46DD9-C6D2-468B-A6ED-ED64C517E1E2}" destId="{260E1431-3C64-45CA-B115-7B8A090C46AA}" srcOrd="0" destOrd="0" presId="urn:microsoft.com/office/officeart/2005/8/layout/vList5"/>
    <dgm:cxn modelId="{79738B02-FA91-4563-B1C2-C6A9F02FC668}" type="presParOf" srcId="{260E1431-3C64-45CA-B115-7B8A090C46AA}" destId="{A1EE7528-06FB-4804-B84A-41458791A87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71E767EC-0073-4C4E-8E20-CBC0774867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6DDCCCFB-8388-43AC-A58A-7AB849D741C8}">
      <dgm:prSet/>
      <dgm:spPr/>
      <dgm:t>
        <a:bodyPr/>
        <a:lstStyle/>
        <a:p>
          <a:pPr algn="ctr" rtl="0"/>
          <a:r>
            <a:rPr lang="hu-HU" dirty="0" smtClean="0"/>
            <a:t>A </a:t>
          </a:r>
          <a:r>
            <a:rPr lang="hu-HU" b="1" dirty="0" smtClean="0"/>
            <a:t>BD-ROM </a:t>
          </a:r>
          <a:r>
            <a:rPr lang="hu-HU" dirty="0" smtClean="0"/>
            <a:t>lemez (</a:t>
          </a:r>
          <a:r>
            <a:rPr lang="hu-HU" b="1" dirty="0" err="1" smtClean="0"/>
            <a:t>B</a:t>
          </a:r>
          <a:r>
            <a:rPr lang="hu-HU" dirty="0" err="1" smtClean="0"/>
            <a:t>lu-ray</a:t>
          </a:r>
          <a:r>
            <a:rPr lang="hu-HU" dirty="0" smtClean="0"/>
            <a:t> </a:t>
          </a:r>
          <a:r>
            <a:rPr lang="hu-HU" b="1" dirty="0" err="1" smtClean="0"/>
            <a:t>D</a:t>
          </a:r>
          <a:r>
            <a:rPr lang="hu-HU" dirty="0" err="1" smtClean="0"/>
            <a:t>isc</a:t>
          </a:r>
          <a:r>
            <a:rPr lang="hu-HU" dirty="0" smtClean="0"/>
            <a:t> - </a:t>
          </a:r>
          <a:r>
            <a:rPr lang="hu-HU" b="1" dirty="0" smtClean="0"/>
            <a:t>R</a:t>
          </a:r>
          <a:r>
            <a:rPr lang="hu-HU" dirty="0" smtClean="0"/>
            <a:t>ead </a:t>
          </a:r>
          <a:r>
            <a:rPr lang="hu-HU" b="1" dirty="0" err="1" smtClean="0"/>
            <a:t>O</a:t>
          </a:r>
          <a:r>
            <a:rPr lang="hu-HU" dirty="0" err="1" smtClean="0"/>
            <a:t>nly</a:t>
          </a:r>
          <a:r>
            <a:rPr lang="hu-HU" dirty="0" smtClean="0"/>
            <a:t> </a:t>
          </a:r>
          <a:r>
            <a:rPr lang="hu-HU" b="1" dirty="0" err="1" smtClean="0"/>
            <a:t>M</a:t>
          </a:r>
          <a:r>
            <a:rPr lang="hu-HU" dirty="0" err="1" smtClean="0"/>
            <a:t>emory</a:t>
          </a:r>
          <a:r>
            <a:rPr lang="hu-HU" dirty="0" smtClean="0"/>
            <a:t>) nagy kapacitású, gyárilag írt és csak olvasható digitális optikai adathordozó.</a:t>
          </a:r>
          <a:endParaRPr lang="hu-HU" dirty="0"/>
        </a:p>
      </dgm:t>
    </dgm:pt>
    <dgm:pt modelId="{354834A9-D0D6-48D9-91EC-721C68165205}" type="parTrans" cxnId="{F72CDE67-69BA-4759-BE2B-C3540A2ACBD6}">
      <dgm:prSet/>
      <dgm:spPr/>
      <dgm:t>
        <a:bodyPr/>
        <a:lstStyle/>
        <a:p>
          <a:pPr algn="ctr"/>
          <a:endParaRPr lang="hu-HU"/>
        </a:p>
      </dgm:t>
    </dgm:pt>
    <dgm:pt modelId="{4CA4FF1E-3572-4D6A-BBB0-E7514EE432E0}" type="sibTrans" cxnId="{F72CDE67-69BA-4759-BE2B-C3540A2ACBD6}">
      <dgm:prSet/>
      <dgm:spPr/>
      <dgm:t>
        <a:bodyPr/>
        <a:lstStyle/>
        <a:p>
          <a:pPr algn="ctr"/>
          <a:endParaRPr lang="hu-HU"/>
        </a:p>
      </dgm:t>
    </dgm:pt>
    <dgm:pt modelId="{9D1E5EB8-1C4C-4972-A929-9883C810D5B5}">
      <dgm:prSet/>
      <dgm:spPr/>
      <dgm:t>
        <a:bodyPr/>
        <a:lstStyle/>
        <a:p>
          <a:pPr algn="ctr" rtl="0"/>
          <a:r>
            <a:rPr lang="hu-HU" smtClean="0"/>
            <a:t>A DVD-ROM utódja, 2006-ban jelent meg először, küllemre és fizikai méretre megegyezik elődjével.</a:t>
          </a:r>
          <a:endParaRPr lang="hu-HU"/>
        </a:p>
      </dgm:t>
    </dgm:pt>
    <dgm:pt modelId="{D63D1BA3-3EA6-4BA9-A003-74F2F8F262B3}" type="parTrans" cxnId="{CD6CFC7E-2BF2-4BDE-9106-DC59864B9B09}">
      <dgm:prSet/>
      <dgm:spPr/>
      <dgm:t>
        <a:bodyPr/>
        <a:lstStyle/>
        <a:p>
          <a:pPr algn="ctr"/>
          <a:endParaRPr lang="hu-HU"/>
        </a:p>
      </dgm:t>
    </dgm:pt>
    <dgm:pt modelId="{D3F4B611-664C-4A25-9CAD-85F4E9431BCB}" type="sibTrans" cxnId="{CD6CFC7E-2BF2-4BDE-9106-DC59864B9B09}">
      <dgm:prSet/>
      <dgm:spPr/>
      <dgm:t>
        <a:bodyPr/>
        <a:lstStyle/>
        <a:p>
          <a:pPr algn="ctr"/>
          <a:endParaRPr lang="hu-HU"/>
        </a:p>
      </dgm:t>
    </dgm:pt>
    <dgm:pt modelId="{F1C85102-B7F6-4B2C-A746-8928FCD01A58}">
      <dgm:prSet/>
      <dgm:spPr/>
      <dgm:t>
        <a:bodyPr/>
        <a:lstStyle/>
        <a:p>
          <a:pPr algn="ctr" rtl="0"/>
          <a:r>
            <a:rPr lang="hu-HU" dirty="0" smtClean="0"/>
            <a:t>Egyoldalas változata 25 GB, a kétoldalas pedig 50 GB adat tárolására alkalmas, ez lehetővé teszi HD és </a:t>
          </a:r>
          <a:r>
            <a:rPr lang="hu-HU" dirty="0" err="1" smtClean="0"/>
            <a:t>Full</a:t>
          </a:r>
          <a:r>
            <a:rPr lang="hu-HU" dirty="0" smtClean="0"/>
            <a:t> HD filmek tárolására.</a:t>
          </a:r>
          <a:endParaRPr lang="hu-HU" dirty="0"/>
        </a:p>
      </dgm:t>
    </dgm:pt>
    <dgm:pt modelId="{C5D826D9-0C56-456F-A0B5-7060AE356FAC}" type="parTrans" cxnId="{B35DB4D0-976F-4DDD-B080-05576623EE84}">
      <dgm:prSet/>
      <dgm:spPr/>
      <dgm:t>
        <a:bodyPr/>
        <a:lstStyle/>
        <a:p>
          <a:pPr algn="ctr"/>
          <a:endParaRPr lang="hu-HU"/>
        </a:p>
      </dgm:t>
    </dgm:pt>
    <dgm:pt modelId="{DB79A19D-7579-4194-BE43-7CCDEE2A0CA9}" type="sibTrans" cxnId="{B35DB4D0-976F-4DDD-B080-05576623EE84}">
      <dgm:prSet/>
      <dgm:spPr/>
      <dgm:t>
        <a:bodyPr/>
        <a:lstStyle/>
        <a:p>
          <a:pPr algn="ctr"/>
          <a:endParaRPr lang="hu-HU"/>
        </a:p>
      </dgm:t>
    </dgm:pt>
    <dgm:pt modelId="{03CDF519-E480-4447-B6D3-334250720263}">
      <dgm:prSet/>
      <dgm:spPr/>
      <dgm:t>
        <a:bodyPr/>
        <a:lstStyle/>
        <a:p>
          <a:pPr algn="ctr" rtl="0"/>
          <a:r>
            <a:rPr lang="hu-HU" smtClean="0"/>
            <a:t>A Pioneer 2011-ben kifejlesztette az 500 GB kapacitású, egyelőre kereskedelmi forgalomban még nem kapható legújabb változatát is.</a:t>
          </a:r>
          <a:endParaRPr lang="hu-HU"/>
        </a:p>
      </dgm:t>
    </dgm:pt>
    <dgm:pt modelId="{B357EE61-EE40-4941-91F5-A232477C86E4}" type="parTrans" cxnId="{C9423D68-C5AB-476F-AC98-C536A809FB3A}">
      <dgm:prSet/>
      <dgm:spPr/>
      <dgm:t>
        <a:bodyPr/>
        <a:lstStyle/>
        <a:p>
          <a:pPr algn="ctr"/>
          <a:endParaRPr lang="hu-HU"/>
        </a:p>
      </dgm:t>
    </dgm:pt>
    <dgm:pt modelId="{84476C79-194A-49FB-8229-8A1F5C83CC5D}" type="sibTrans" cxnId="{C9423D68-C5AB-476F-AC98-C536A809FB3A}">
      <dgm:prSet/>
      <dgm:spPr/>
      <dgm:t>
        <a:bodyPr/>
        <a:lstStyle/>
        <a:p>
          <a:pPr algn="ctr"/>
          <a:endParaRPr lang="hu-HU"/>
        </a:p>
      </dgm:t>
    </dgm:pt>
    <dgm:pt modelId="{3BFDA9FD-5CBF-465B-B8AF-B9AFE0C46231}" type="pres">
      <dgm:prSet presAssocID="{71E767EC-0073-4C4E-8E20-CBC0774867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F0AFC13-03D1-457E-B04D-C8142A29205B}" type="pres">
      <dgm:prSet presAssocID="{6DDCCCFB-8388-43AC-A58A-7AB849D741C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B1AB383-2BD5-4280-8F66-0F9A6B767362}" type="pres">
      <dgm:prSet presAssocID="{4CA4FF1E-3572-4D6A-BBB0-E7514EE432E0}" presName="spacer" presStyleCnt="0"/>
      <dgm:spPr/>
    </dgm:pt>
    <dgm:pt modelId="{948A48BE-604F-4AE5-8F6F-1C31B9A05908}" type="pres">
      <dgm:prSet presAssocID="{9D1E5EB8-1C4C-4972-A929-9883C810D5B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14D6BBE-5058-46C3-AA82-F6947E8EA865}" type="pres">
      <dgm:prSet presAssocID="{D3F4B611-664C-4A25-9CAD-85F4E9431BCB}" presName="spacer" presStyleCnt="0"/>
      <dgm:spPr/>
    </dgm:pt>
    <dgm:pt modelId="{0B5D3764-1E74-41D5-BC0E-A859768D0D1C}" type="pres">
      <dgm:prSet presAssocID="{F1C85102-B7F6-4B2C-A746-8928FCD01A5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6363706-4FF9-480D-A3F7-2AB6392D1F4D}" type="pres">
      <dgm:prSet presAssocID="{DB79A19D-7579-4194-BE43-7CCDEE2A0CA9}" presName="spacer" presStyleCnt="0"/>
      <dgm:spPr/>
    </dgm:pt>
    <dgm:pt modelId="{D5CA7CD9-C214-48FF-9EAA-3ED3FBC9D5C5}" type="pres">
      <dgm:prSet presAssocID="{03CDF519-E480-4447-B6D3-33425072026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8C6C6E2-65F9-4E6F-9F78-F2BC705B0A5D}" type="presOf" srcId="{F1C85102-B7F6-4B2C-A746-8928FCD01A58}" destId="{0B5D3764-1E74-41D5-BC0E-A859768D0D1C}" srcOrd="0" destOrd="0" presId="urn:microsoft.com/office/officeart/2005/8/layout/vList2"/>
    <dgm:cxn modelId="{CA0BAFBC-E6F0-4632-9D3F-E2D381239092}" type="presOf" srcId="{71E767EC-0073-4C4E-8E20-CBC0774867E1}" destId="{3BFDA9FD-5CBF-465B-B8AF-B9AFE0C46231}" srcOrd="0" destOrd="0" presId="urn:microsoft.com/office/officeart/2005/8/layout/vList2"/>
    <dgm:cxn modelId="{CD6CFC7E-2BF2-4BDE-9106-DC59864B9B09}" srcId="{71E767EC-0073-4C4E-8E20-CBC0774867E1}" destId="{9D1E5EB8-1C4C-4972-A929-9883C810D5B5}" srcOrd="1" destOrd="0" parTransId="{D63D1BA3-3EA6-4BA9-A003-74F2F8F262B3}" sibTransId="{D3F4B611-664C-4A25-9CAD-85F4E9431BCB}"/>
    <dgm:cxn modelId="{69F9E704-AF53-4229-B1BB-C9CE96D6E30A}" type="presOf" srcId="{03CDF519-E480-4447-B6D3-334250720263}" destId="{D5CA7CD9-C214-48FF-9EAA-3ED3FBC9D5C5}" srcOrd="0" destOrd="0" presId="urn:microsoft.com/office/officeart/2005/8/layout/vList2"/>
    <dgm:cxn modelId="{F72CDE67-69BA-4759-BE2B-C3540A2ACBD6}" srcId="{71E767EC-0073-4C4E-8E20-CBC0774867E1}" destId="{6DDCCCFB-8388-43AC-A58A-7AB849D741C8}" srcOrd="0" destOrd="0" parTransId="{354834A9-D0D6-48D9-91EC-721C68165205}" sibTransId="{4CA4FF1E-3572-4D6A-BBB0-E7514EE432E0}"/>
    <dgm:cxn modelId="{C9423D68-C5AB-476F-AC98-C536A809FB3A}" srcId="{71E767EC-0073-4C4E-8E20-CBC0774867E1}" destId="{03CDF519-E480-4447-B6D3-334250720263}" srcOrd="3" destOrd="0" parTransId="{B357EE61-EE40-4941-91F5-A232477C86E4}" sibTransId="{84476C79-194A-49FB-8229-8A1F5C83CC5D}"/>
    <dgm:cxn modelId="{02E03215-21D4-451E-ABC5-F86DE68AAC22}" type="presOf" srcId="{6DDCCCFB-8388-43AC-A58A-7AB849D741C8}" destId="{6F0AFC13-03D1-457E-B04D-C8142A29205B}" srcOrd="0" destOrd="0" presId="urn:microsoft.com/office/officeart/2005/8/layout/vList2"/>
    <dgm:cxn modelId="{B35DB4D0-976F-4DDD-B080-05576623EE84}" srcId="{71E767EC-0073-4C4E-8E20-CBC0774867E1}" destId="{F1C85102-B7F6-4B2C-A746-8928FCD01A58}" srcOrd="2" destOrd="0" parTransId="{C5D826D9-0C56-456F-A0B5-7060AE356FAC}" sibTransId="{DB79A19D-7579-4194-BE43-7CCDEE2A0CA9}"/>
    <dgm:cxn modelId="{E8A6A974-A512-48A4-A2F8-C6930912F67E}" type="presOf" srcId="{9D1E5EB8-1C4C-4972-A929-9883C810D5B5}" destId="{948A48BE-604F-4AE5-8F6F-1C31B9A05908}" srcOrd="0" destOrd="0" presId="urn:microsoft.com/office/officeart/2005/8/layout/vList2"/>
    <dgm:cxn modelId="{F7DCE273-EBB7-4141-9609-FB58C8D59EF8}" type="presParOf" srcId="{3BFDA9FD-5CBF-465B-B8AF-B9AFE0C46231}" destId="{6F0AFC13-03D1-457E-B04D-C8142A29205B}" srcOrd="0" destOrd="0" presId="urn:microsoft.com/office/officeart/2005/8/layout/vList2"/>
    <dgm:cxn modelId="{A4868DED-ACA0-4E52-9B75-927B5DF22373}" type="presParOf" srcId="{3BFDA9FD-5CBF-465B-B8AF-B9AFE0C46231}" destId="{8B1AB383-2BD5-4280-8F66-0F9A6B767362}" srcOrd="1" destOrd="0" presId="urn:microsoft.com/office/officeart/2005/8/layout/vList2"/>
    <dgm:cxn modelId="{158956F5-E217-43D3-8CAE-E12374028FCB}" type="presParOf" srcId="{3BFDA9FD-5CBF-465B-B8AF-B9AFE0C46231}" destId="{948A48BE-604F-4AE5-8F6F-1C31B9A05908}" srcOrd="2" destOrd="0" presId="urn:microsoft.com/office/officeart/2005/8/layout/vList2"/>
    <dgm:cxn modelId="{63182930-B51E-43B3-966E-330F64775914}" type="presParOf" srcId="{3BFDA9FD-5CBF-465B-B8AF-B9AFE0C46231}" destId="{F14D6BBE-5058-46C3-AA82-F6947E8EA865}" srcOrd="3" destOrd="0" presId="urn:microsoft.com/office/officeart/2005/8/layout/vList2"/>
    <dgm:cxn modelId="{969C8656-7254-4F5C-A0EF-456C29AAA0F9}" type="presParOf" srcId="{3BFDA9FD-5CBF-465B-B8AF-B9AFE0C46231}" destId="{0B5D3764-1E74-41D5-BC0E-A859768D0D1C}" srcOrd="4" destOrd="0" presId="urn:microsoft.com/office/officeart/2005/8/layout/vList2"/>
    <dgm:cxn modelId="{7072B4A1-6C74-49E0-9DA2-D80EC3B3FF5E}" type="presParOf" srcId="{3BFDA9FD-5CBF-465B-B8AF-B9AFE0C46231}" destId="{B6363706-4FF9-480D-A3F7-2AB6392D1F4D}" srcOrd="5" destOrd="0" presId="urn:microsoft.com/office/officeart/2005/8/layout/vList2"/>
    <dgm:cxn modelId="{F7B464E4-1302-47F0-98DD-4072217D1045}" type="presParOf" srcId="{3BFDA9FD-5CBF-465B-B8AF-B9AFE0C46231}" destId="{D5CA7CD9-C214-48FF-9EAA-3ED3FBC9D5C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0A938841-49AB-4475-AD56-C8E54159EE5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8FFC91F-10FE-4549-9A78-EA4238C0C919}">
      <dgm:prSet custT="1"/>
      <dgm:spPr/>
      <dgm:t>
        <a:bodyPr/>
        <a:lstStyle/>
        <a:p>
          <a:pPr rtl="0"/>
          <a:r>
            <a:rPr lang="hu-HU" sz="3400" dirty="0" smtClean="0"/>
            <a:t>Memória a jövőben - MRAM</a:t>
          </a:r>
          <a:endParaRPr lang="hu-HU" sz="3400" dirty="0"/>
        </a:p>
      </dgm:t>
    </dgm:pt>
    <dgm:pt modelId="{2A199560-3313-4ABF-80D0-BCCA9BF2E6AB}" type="parTrans" cxnId="{45032A2D-6C5C-4DBA-84AB-F3E6CFCA37A7}">
      <dgm:prSet/>
      <dgm:spPr/>
      <dgm:t>
        <a:bodyPr/>
        <a:lstStyle/>
        <a:p>
          <a:endParaRPr lang="hu-HU"/>
        </a:p>
      </dgm:t>
    </dgm:pt>
    <dgm:pt modelId="{F36DB090-AC22-425B-95B5-19CAA89ECDE8}" type="sibTrans" cxnId="{45032A2D-6C5C-4DBA-84AB-F3E6CFCA37A7}">
      <dgm:prSet/>
      <dgm:spPr/>
      <dgm:t>
        <a:bodyPr/>
        <a:lstStyle/>
        <a:p>
          <a:endParaRPr lang="hu-HU"/>
        </a:p>
      </dgm:t>
    </dgm:pt>
    <dgm:pt modelId="{E5BF9FE6-8E15-49FD-B588-DD92CE8139BA}" type="pres">
      <dgm:prSet presAssocID="{0A938841-49AB-4475-AD56-C8E54159EE5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B9F2BC8-A63D-4442-814D-94E03C573D38}" type="pres">
      <dgm:prSet presAssocID="{88FFC91F-10FE-4549-9A78-EA4238C0C919}" presName="comp" presStyleCnt="0"/>
      <dgm:spPr/>
    </dgm:pt>
    <dgm:pt modelId="{B9D85622-251C-47BA-BC90-A2260CEA8546}" type="pres">
      <dgm:prSet presAssocID="{88FFC91F-10FE-4549-9A78-EA4238C0C919}" presName="box" presStyleLbl="node1" presStyleIdx="0" presStyleCnt="1"/>
      <dgm:spPr/>
      <dgm:t>
        <a:bodyPr/>
        <a:lstStyle/>
        <a:p>
          <a:endParaRPr lang="hu-HU"/>
        </a:p>
      </dgm:t>
    </dgm:pt>
    <dgm:pt modelId="{43301467-D438-46FA-913B-18E174DB62A6}" type="pres">
      <dgm:prSet presAssocID="{88FFC91F-10FE-4549-9A78-EA4238C0C919}" presName="img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</dgm:spPr>
      <dgm:t>
        <a:bodyPr/>
        <a:lstStyle/>
        <a:p>
          <a:endParaRPr lang="hu-HU"/>
        </a:p>
      </dgm:t>
    </dgm:pt>
    <dgm:pt modelId="{CD771453-8C3A-4535-ABE2-CD7E9E8D8C52}" type="pres">
      <dgm:prSet presAssocID="{88FFC91F-10FE-4549-9A78-EA4238C0C919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5032A2D-6C5C-4DBA-84AB-F3E6CFCA37A7}" srcId="{0A938841-49AB-4475-AD56-C8E54159EE51}" destId="{88FFC91F-10FE-4549-9A78-EA4238C0C919}" srcOrd="0" destOrd="0" parTransId="{2A199560-3313-4ABF-80D0-BCCA9BF2E6AB}" sibTransId="{F36DB090-AC22-425B-95B5-19CAA89ECDE8}"/>
    <dgm:cxn modelId="{C6EA60F6-895F-408C-A84C-0FE41B4B3502}" type="presOf" srcId="{0A938841-49AB-4475-AD56-C8E54159EE51}" destId="{E5BF9FE6-8E15-49FD-B588-DD92CE8139BA}" srcOrd="0" destOrd="0" presId="urn:microsoft.com/office/officeart/2005/8/layout/vList4"/>
    <dgm:cxn modelId="{FED38067-4E92-4A90-8B7D-CD3CCB2EA706}" type="presOf" srcId="{88FFC91F-10FE-4549-9A78-EA4238C0C919}" destId="{CD771453-8C3A-4535-ABE2-CD7E9E8D8C52}" srcOrd="1" destOrd="0" presId="urn:microsoft.com/office/officeart/2005/8/layout/vList4"/>
    <dgm:cxn modelId="{8FE45448-6756-4AD3-AFEA-CF17C65BEB0C}" type="presOf" srcId="{88FFC91F-10FE-4549-9A78-EA4238C0C919}" destId="{B9D85622-251C-47BA-BC90-A2260CEA8546}" srcOrd="0" destOrd="0" presId="urn:microsoft.com/office/officeart/2005/8/layout/vList4"/>
    <dgm:cxn modelId="{5E06E965-AC82-4543-9186-2BE7F3BF2BDC}" type="presParOf" srcId="{E5BF9FE6-8E15-49FD-B588-DD92CE8139BA}" destId="{6B9F2BC8-A63D-4442-814D-94E03C573D38}" srcOrd="0" destOrd="0" presId="urn:microsoft.com/office/officeart/2005/8/layout/vList4"/>
    <dgm:cxn modelId="{3275E060-22CF-4FEB-BEAB-FBF5F77DA4B6}" type="presParOf" srcId="{6B9F2BC8-A63D-4442-814D-94E03C573D38}" destId="{B9D85622-251C-47BA-BC90-A2260CEA8546}" srcOrd="0" destOrd="0" presId="urn:microsoft.com/office/officeart/2005/8/layout/vList4"/>
    <dgm:cxn modelId="{67F035BD-1541-462C-B634-C84BA4080F1B}" type="presParOf" srcId="{6B9F2BC8-A63D-4442-814D-94E03C573D38}" destId="{43301467-D438-46FA-913B-18E174DB62A6}" srcOrd="1" destOrd="0" presId="urn:microsoft.com/office/officeart/2005/8/layout/vList4"/>
    <dgm:cxn modelId="{98FD1F45-296C-4D24-842F-E83C5228E8E9}" type="presParOf" srcId="{6B9F2BC8-A63D-4442-814D-94E03C573D38}" destId="{CD771453-8C3A-4535-ABE2-CD7E9E8D8C5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4.xml><?xml version="1.0" encoding="utf-8"?>
<dgm:dataModel xmlns:dgm="http://schemas.openxmlformats.org/drawingml/2006/diagram" xmlns:a="http://schemas.openxmlformats.org/drawingml/2006/main">
  <dgm:ptLst>
    <dgm:pt modelId="{E2550CFC-BFA4-4ECB-A3C6-05C1B2FEFABA}" type="doc">
      <dgm:prSet loTypeId="urn:microsoft.com/office/officeart/2005/8/layout/process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FDF9DBE-26B1-49BA-94B3-2BB3F79A9FCB}">
      <dgm:prSet custT="1"/>
      <dgm:spPr/>
      <dgm:t>
        <a:bodyPr/>
        <a:lstStyle/>
        <a:p>
          <a:pPr algn="ctr" rtl="0"/>
          <a:r>
            <a:rPr lang="hu-HU" sz="1900" b="1" dirty="0" smtClean="0"/>
            <a:t>MRAM</a:t>
          </a:r>
          <a:r>
            <a:rPr lang="hu-HU" sz="1900" dirty="0" smtClean="0"/>
            <a:t> (</a:t>
          </a:r>
          <a:r>
            <a:rPr lang="hu-HU" sz="1900" b="1" dirty="0" err="1" smtClean="0"/>
            <a:t>M</a:t>
          </a:r>
          <a:r>
            <a:rPr lang="hu-HU" sz="1900" dirty="0" err="1" smtClean="0"/>
            <a:t>agnetoresistance</a:t>
          </a:r>
          <a:r>
            <a:rPr lang="hu-HU" sz="1900" dirty="0" smtClean="0"/>
            <a:t> </a:t>
          </a:r>
          <a:r>
            <a:rPr lang="hu-HU" sz="1900" b="1" dirty="0" smtClean="0"/>
            <a:t>R</a:t>
          </a:r>
          <a:r>
            <a:rPr lang="hu-HU" sz="1900" dirty="0" smtClean="0"/>
            <a:t>andom </a:t>
          </a:r>
          <a:r>
            <a:rPr lang="hu-HU" sz="1900" b="1" dirty="0" smtClean="0"/>
            <a:t>A</a:t>
          </a:r>
          <a:r>
            <a:rPr lang="hu-HU" sz="1900" dirty="0" smtClean="0"/>
            <a:t>ccess </a:t>
          </a:r>
          <a:r>
            <a:rPr lang="hu-HU" sz="1900" b="1" dirty="0" err="1" smtClean="0"/>
            <a:t>M</a:t>
          </a:r>
          <a:r>
            <a:rPr lang="hu-HU" sz="1900" dirty="0" err="1" smtClean="0"/>
            <a:t>emory</a:t>
          </a:r>
          <a:r>
            <a:rPr lang="hu-HU" sz="1900" dirty="0" smtClean="0"/>
            <a:t>) - a mágneses elven működő </a:t>
          </a:r>
          <a:r>
            <a:rPr lang="hu-HU" sz="1900" dirty="0" err="1" smtClean="0"/>
            <a:t>RAM-ok</a:t>
          </a:r>
          <a:r>
            <a:rPr lang="hu-HU" sz="1900" dirty="0" smtClean="0"/>
            <a:t> előtt nagy jövő áll, de gyakorlati alkalmazásuk még évek kérdése.</a:t>
          </a:r>
          <a:endParaRPr lang="hu-HU" sz="1900" dirty="0"/>
        </a:p>
      </dgm:t>
    </dgm:pt>
    <dgm:pt modelId="{51F3E69E-8348-45BD-9BE5-A60D52F063D6}" type="parTrans" cxnId="{DA7C412B-950A-47FD-A58C-BBA8041F6937}">
      <dgm:prSet/>
      <dgm:spPr/>
      <dgm:t>
        <a:bodyPr/>
        <a:lstStyle/>
        <a:p>
          <a:pPr algn="ctr"/>
          <a:endParaRPr lang="hu-HU"/>
        </a:p>
      </dgm:t>
    </dgm:pt>
    <dgm:pt modelId="{3FE400F4-E984-4462-ADFD-F65E2875E65B}" type="sibTrans" cxnId="{DA7C412B-950A-47FD-A58C-BBA8041F6937}">
      <dgm:prSet/>
      <dgm:spPr/>
      <dgm:t>
        <a:bodyPr/>
        <a:lstStyle/>
        <a:p>
          <a:pPr algn="ctr"/>
          <a:endParaRPr lang="hu-HU"/>
        </a:p>
      </dgm:t>
    </dgm:pt>
    <dgm:pt modelId="{E77D44F8-4F0D-4D6B-A522-6FB86870289E}">
      <dgm:prSet custT="1"/>
      <dgm:spPr/>
      <dgm:t>
        <a:bodyPr/>
        <a:lstStyle/>
        <a:p>
          <a:pPr algn="ctr" rtl="0"/>
          <a:r>
            <a:rPr lang="hu-HU" sz="1900" dirty="0" smtClean="0"/>
            <a:t>Mágneses elven működő rétegeket tartalmaz, melyek a polarizáció módosításával képesek az adattárolásra.</a:t>
          </a:r>
          <a:endParaRPr lang="hu-HU" sz="1900" dirty="0"/>
        </a:p>
      </dgm:t>
    </dgm:pt>
    <dgm:pt modelId="{220B9A1E-1D72-472E-A0AF-141A83945DAD}" type="parTrans" cxnId="{95C26D66-0851-447F-AD8B-92356D4243A5}">
      <dgm:prSet/>
      <dgm:spPr/>
      <dgm:t>
        <a:bodyPr/>
        <a:lstStyle/>
        <a:p>
          <a:pPr algn="ctr"/>
          <a:endParaRPr lang="hu-HU"/>
        </a:p>
      </dgm:t>
    </dgm:pt>
    <dgm:pt modelId="{3B26CF2B-B761-4EE5-99CF-0ABAC284C711}" type="sibTrans" cxnId="{95C26D66-0851-447F-AD8B-92356D4243A5}">
      <dgm:prSet/>
      <dgm:spPr/>
      <dgm:t>
        <a:bodyPr/>
        <a:lstStyle/>
        <a:p>
          <a:pPr algn="ctr"/>
          <a:endParaRPr lang="hu-HU"/>
        </a:p>
      </dgm:t>
    </dgm:pt>
    <dgm:pt modelId="{151E6A9F-8ED3-4175-A248-56E9395E817A}">
      <dgm:prSet custT="1"/>
      <dgm:spPr/>
      <dgm:t>
        <a:bodyPr/>
        <a:lstStyle/>
        <a:p>
          <a:pPr algn="ctr" rtl="0"/>
          <a:r>
            <a:rPr lang="hu-HU" sz="1900" dirty="0" smtClean="0"/>
            <a:t>Az MRAM nem felejtő memória, így a </a:t>
          </a:r>
          <a:r>
            <a:rPr lang="hu-HU" sz="1900" dirty="0" err="1" smtClean="0"/>
            <a:t>flash</a:t>
          </a:r>
          <a:r>
            <a:rPr lang="hu-HU" sz="1900" dirty="0" smtClean="0"/>
            <a:t> memóriák leváltására is kiválóan alkalmas, óriási előnye hogy cellái nem fáradnak el, nincs maximalizálva az írási ciklusok száma.</a:t>
          </a:r>
          <a:endParaRPr lang="hu-HU" sz="1900" dirty="0"/>
        </a:p>
      </dgm:t>
    </dgm:pt>
    <dgm:pt modelId="{6B70FB4D-568E-44BC-99C9-01CB3FBB400E}" type="parTrans" cxnId="{FF064A3C-889D-4290-9C2B-AB14010F4EC5}">
      <dgm:prSet/>
      <dgm:spPr/>
      <dgm:t>
        <a:bodyPr/>
        <a:lstStyle/>
        <a:p>
          <a:pPr algn="ctr"/>
          <a:endParaRPr lang="hu-HU"/>
        </a:p>
      </dgm:t>
    </dgm:pt>
    <dgm:pt modelId="{AE86A90E-6F3A-45FE-B028-F3C2B0CFF979}" type="sibTrans" cxnId="{FF064A3C-889D-4290-9C2B-AB14010F4EC5}">
      <dgm:prSet/>
      <dgm:spPr/>
      <dgm:t>
        <a:bodyPr/>
        <a:lstStyle/>
        <a:p>
          <a:pPr algn="ctr"/>
          <a:endParaRPr lang="hu-HU"/>
        </a:p>
      </dgm:t>
    </dgm:pt>
    <dgm:pt modelId="{C96326EB-85CF-4D11-AA43-0B3C5919FF37}">
      <dgm:prSet custT="1"/>
      <dgm:spPr/>
      <dgm:t>
        <a:bodyPr/>
        <a:lstStyle/>
        <a:p>
          <a:pPr algn="ctr" rtl="0"/>
          <a:r>
            <a:rPr lang="hu-HU" sz="1900" dirty="0" smtClean="0"/>
            <a:t>Jelenleg három gyártó óriás, a Samsung, a Toshiba és a </a:t>
          </a:r>
          <a:r>
            <a:rPr lang="hu-HU" sz="1900" dirty="0" err="1" smtClean="0"/>
            <a:t>Hynix</a:t>
          </a:r>
          <a:r>
            <a:rPr lang="hu-HU" sz="1900" dirty="0" smtClean="0"/>
            <a:t> fejleszti, a gyártást (kb. 4 év múlva) - a hírek szerint - egy közös tulajdonban álló cég fogja majd végezni.</a:t>
          </a:r>
          <a:endParaRPr lang="hu-HU" sz="1900" dirty="0"/>
        </a:p>
      </dgm:t>
    </dgm:pt>
    <dgm:pt modelId="{ED4F1BC7-471D-4373-A75B-EB70C271DA0B}" type="parTrans" cxnId="{AC2F5086-0B06-499C-9114-CD2FFC9D0243}">
      <dgm:prSet/>
      <dgm:spPr/>
      <dgm:t>
        <a:bodyPr/>
        <a:lstStyle/>
        <a:p>
          <a:pPr algn="ctr"/>
          <a:endParaRPr lang="hu-HU"/>
        </a:p>
      </dgm:t>
    </dgm:pt>
    <dgm:pt modelId="{AB3A0E69-B07A-43C1-B55C-D398B7C27A9E}" type="sibTrans" cxnId="{AC2F5086-0B06-499C-9114-CD2FFC9D0243}">
      <dgm:prSet/>
      <dgm:spPr/>
      <dgm:t>
        <a:bodyPr/>
        <a:lstStyle/>
        <a:p>
          <a:pPr algn="ctr"/>
          <a:endParaRPr lang="hu-HU"/>
        </a:p>
      </dgm:t>
    </dgm:pt>
    <dgm:pt modelId="{923841F0-93B6-4404-B4EB-166F8D1B9AFE}" type="pres">
      <dgm:prSet presAssocID="{E2550CFC-BFA4-4ECB-A3C6-05C1B2FEFA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683B140-B4C2-46B5-B0A4-580787B0F87B}" type="pres">
      <dgm:prSet presAssocID="{C96326EB-85CF-4D11-AA43-0B3C5919FF37}" presName="boxAndChildren" presStyleCnt="0"/>
      <dgm:spPr/>
    </dgm:pt>
    <dgm:pt modelId="{782B4414-94F9-47D5-8A22-9830087EE2C8}" type="pres">
      <dgm:prSet presAssocID="{C96326EB-85CF-4D11-AA43-0B3C5919FF37}" presName="parentTextBox" presStyleLbl="node1" presStyleIdx="0" presStyleCnt="4"/>
      <dgm:spPr/>
      <dgm:t>
        <a:bodyPr/>
        <a:lstStyle/>
        <a:p>
          <a:endParaRPr lang="hu-HU"/>
        </a:p>
      </dgm:t>
    </dgm:pt>
    <dgm:pt modelId="{F9025D72-36D5-4C3F-B9CC-5E2F7D676B05}" type="pres">
      <dgm:prSet presAssocID="{AE86A90E-6F3A-45FE-B028-F3C2B0CFF979}" presName="sp" presStyleCnt="0"/>
      <dgm:spPr/>
    </dgm:pt>
    <dgm:pt modelId="{4EA62BBC-AF2B-4513-85FE-4519144867F8}" type="pres">
      <dgm:prSet presAssocID="{151E6A9F-8ED3-4175-A248-56E9395E817A}" presName="arrowAndChildren" presStyleCnt="0"/>
      <dgm:spPr/>
    </dgm:pt>
    <dgm:pt modelId="{33FA6206-8EF8-430F-AEA7-3E1ABD808D32}" type="pres">
      <dgm:prSet presAssocID="{151E6A9F-8ED3-4175-A248-56E9395E817A}" presName="parentTextArrow" presStyleLbl="node1" presStyleIdx="1" presStyleCnt="4"/>
      <dgm:spPr/>
      <dgm:t>
        <a:bodyPr/>
        <a:lstStyle/>
        <a:p>
          <a:endParaRPr lang="hu-HU"/>
        </a:p>
      </dgm:t>
    </dgm:pt>
    <dgm:pt modelId="{CD03CB39-5231-4BCD-B6F1-803A7FB99DFA}" type="pres">
      <dgm:prSet presAssocID="{3B26CF2B-B761-4EE5-99CF-0ABAC284C711}" presName="sp" presStyleCnt="0"/>
      <dgm:spPr/>
    </dgm:pt>
    <dgm:pt modelId="{EFB84370-9501-4F3D-9D2C-5B9671B68B68}" type="pres">
      <dgm:prSet presAssocID="{E77D44F8-4F0D-4D6B-A522-6FB86870289E}" presName="arrowAndChildren" presStyleCnt="0"/>
      <dgm:spPr/>
    </dgm:pt>
    <dgm:pt modelId="{B23E4EB9-F40D-4E2B-96DA-EB5179C83DE1}" type="pres">
      <dgm:prSet presAssocID="{E77D44F8-4F0D-4D6B-A522-6FB86870289E}" presName="parentTextArrow" presStyleLbl="node1" presStyleIdx="2" presStyleCnt="4"/>
      <dgm:spPr/>
      <dgm:t>
        <a:bodyPr/>
        <a:lstStyle/>
        <a:p>
          <a:endParaRPr lang="hu-HU"/>
        </a:p>
      </dgm:t>
    </dgm:pt>
    <dgm:pt modelId="{4D3C7D2E-0CE4-496B-9C3A-85CFB86E9849}" type="pres">
      <dgm:prSet presAssocID="{3FE400F4-E984-4462-ADFD-F65E2875E65B}" presName="sp" presStyleCnt="0"/>
      <dgm:spPr/>
    </dgm:pt>
    <dgm:pt modelId="{5319C62F-94F8-461E-9D8F-CBA1DE27B8A6}" type="pres">
      <dgm:prSet presAssocID="{0FDF9DBE-26B1-49BA-94B3-2BB3F79A9FCB}" presName="arrowAndChildren" presStyleCnt="0"/>
      <dgm:spPr/>
    </dgm:pt>
    <dgm:pt modelId="{DCFD1776-24C0-4348-84F6-53088F987E3F}" type="pres">
      <dgm:prSet presAssocID="{0FDF9DBE-26B1-49BA-94B3-2BB3F79A9FCB}" presName="parentTextArrow" presStyleLbl="node1" presStyleIdx="3" presStyleCnt="4"/>
      <dgm:spPr/>
      <dgm:t>
        <a:bodyPr/>
        <a:lstStyle/>
        <a:p>
          <a:endParaRPr lang="hu-HU"/>
        </a:p>
      </dgm:t>
    </dgm:pt>
  </dgm:ptLst>
  <dgm:cxnLst>
    <dgm:cxn modelId="{FF064A3C-889D-4290-9C2B-AB14010F4EC5}" srcId="{E2550CFC-BFA4-4ECB-A3C6-05C1B2FEFABA}" destId="{151E6A9F-8ED3-4175-A248-56E9395E817A}" srcOrd="2" destOrd="0" parTransId="{6B70FB4D-568E-44BC-99C9-01CB3FBB400E}" sibTransId="{AE86A90E-6F3A-45FE-B028-F3C2B0CFF979}"/>
    <dgm:cxn modelId="{30AFCA7E-DB7D-45D8-8238-F3487AA5BC0F}" type="presOf" srcId="{E2550CFC-BFA4-4ECB-A3C6-05C1B2FEFABA}" destId="{923841F0-93B6-4404-B4EB-166F8D1B9AFE}" srcOrd="0" destOrd="0" presId="urn:microsoft.com/office/officeart/2005/8/layout/process4"/>
    <dgm:cxn modelId="{45C79FA7-05EF-4AE9-8AE7-6EAAE316B49E}" type="presOf" srcId="{151E6A9F-8ED3-4175-A248-56E9395E817A}" destId="{33FA6206-8EF8-430F-AEA7-3E1ABD808D32}" srcOrd="0" destOrd="0" presId="urn:microsoft.com/office/officeart/2005/8/layout/process4"/>
    <dgm:cxn modelId="{DA7C412B-950A-47FD-A58C-BBA8041F6937}" srcId="{E2550CFC-BFA4-4ECB-A3C6-05C1B2FEFABA}" destId="{0FDF9DBE-26B1-49BA-94B3-2BB3F79A9FCB}" srcOrd="0" destOrd="0" parTransId="{51F3E69E-8348-45BD-9BE5-A60D52F063D6}" sibTransId="{3FE400F4-E984-4462-ADFD-F65E2875E65B}"/>
    <dgm:cxn modelId="{68067D60-F8CA-40A8-B22A-45FA1BE1E005}" type="presOf" srcId="{0FDF9DBE-26B1-49BA-94B3-2BB3F79A9FCB}" destId="{DCFD1776-24C0-4348-84F6-53088F987E3F}" srcOrd="0" destOrd="0" presId="urn:microsoft.com/office/officeart/2005/8/layout/process4"/>
    <dgm:cxn modelId="{95C26D66-0851-447F-AD8B-92356D4243A5}" srcId="{E2550CFC-BFA4-4ECB-A3C6-05C1B2FEFABA}" destId="{E77D44F8-4F0D-4D6B-A522-6FB86870289E}" srcOrd="1" destOrd="0" parTransId="{220B9A1E-1D72-472E-A0AF-141A83945DAD}" sibTransId="{3B26CF2B-B761-4EE5-99CF-0ABAC284C711}"/>
    <dgm:cxn modelId="{ED24D5AF-3DEF-4588-B797-85FFB0D75064}" type="presOf" srcId="{E77D44F8-4F0D-4D6B-A522-6FB86870289E}" destId="{B23E4EB9-F40D-4E2B-96DA-EB5179C83DE1}" srcOrd="0" destOrd="0" presId="urn:microsoft.com/office/officeart/2005/8/layout/process4"/>
    <dgm:cxn modelId="{3FCC4304-BC63-4455-B3E1-20BC1E139022}" type="presOf" srcId="{C96326EB-85CF-4D11-AA43-0B3C5919FF37}" destId="{782B4414-94F9-47D5-8A22-9830087EE2C8}" srcOrd="0" destOrd="0" presId="urn:microsoft.com/office/officeart/2005/8/layout/process4"/>
    <dgm:cxn modelId="{AC2F5086-0B06-499C-9114-CD2FFC9D0243}" srcId="{E2550CFC-BFA4-4ECB-A3C6-05C1B2FEFABA}" destId="{C96326EB-85CF-4D11-AA43-0B3C5919FF37}" srcOrd="3" destOrd="0" parTransId="{ED4F1BC7-471D-4373-A75B-EB70C271DA0B}" sibTransId="{AB3A0E69-B07A-43C1-B55C-D398B7C27A9E}"/>
    <dgm:cxn modelId="{5C97DC05-F47B-40AD-B54D-C9C67F43BA5E}" type="presParOf" srcId="{923841F0-93B6-4404-B4EB-166F8D1B9AFE}" destId="{5683B140-B4C2-46B5-B0A4-580787B0F87B}" srcOrd="0" destOrd="0" presId="urn:microsoft.com/office/officeart/2005/8/layout/process4"/>
    <dgm:cxn modelId="{C8DA370F-166F-416F-AB96-A6EE0472AD3F}" type="presParOf" srcId="{5683B140-B4C2-46B5-B0A4-580787B0F87B}" destId="{782B4414-94F9-47D5-8A22-9830087EE2C8}" srcOrd="0" destOrd="0" presId="urn:microsoft.com/office/officeart/2005/8/layout/process4"/>
    <dgm:cxn modelId="{2B3071CE-6EEC-488B-BE3D-8190FFA19445}" type="presParOf" srcId="{923841F0-93B6-4404-B4EB-166F8D1B9AFE}" destId="{F9025D72-36D5-4C3F-B9CC-5E2F7D676B05}" srcOrd="1" destOrd="0" presId="urn:microsoft.com/office/officeart/2005/8/layout/process4"/>
    <dgm:cxn modelId="{EF875F3D-9824-440E-90C6-E267633B02FC}" type="presParOf" srcId="{923841F0-93B6-4404-B4EB-166F8D1B9AFE}" destId="{4EA62BBC-AF2B-4513-85FE-4519144867F8}" srcOrd="2" destOrd="0" presId="urn:microsoft.com/office/officeart/2005/8/layout/process4"/>
    <dgm:cxn modelId="{97B2BEF9-BEDF-4B6C-9035-9B2A7D0A5848}" type="presParOf" srcId="{4EA62BBC-AF2B-4513-85FE-4519144867F8}" destId="{33FA6206-8EF8-430F-AEA7-3E1ABD808D32}" srcOrd="0" destOrd="0" presId="urn:microsoft.com/office/officeart/2005/8/layout/process4"/>
    <dgm:cxn modelId="{35E2CEA5-EF89-40BF-BF8B-649547C314BE}" type="presParOf" srcId="{923841F0-93B6-4404-B4EB-166F8D1B9AFE}" destId="{CD03CB39-5231-4BCD-B6F1-803A7FB99DFA}" srcOrd="3" destOrd="0" presId="urn:microsoft.com/office/officeart/2005/8/layout/process4"/>
    <dgm:cxn modelId="{C356D86E-F6B9-4AAA-B02D-BEA33B0C503D}" type="presParOf" srcId="{923841F0-93B6-4404-B4EB-166F8D1B9AFE}" destId="{EFB84370-9501-4F3D-9D2C-5B9671B68B68}" srcOrd="4" destOrd="0" presId="urn:microsoft.com/office/officeart/2005/8/layout/process4"/>
    <dgm:cxn modelId="{5D0F8F69-53BF-4A46-9FBB-8F2BADBFCBD3}" type="presParOf" srcId="{EFB84370-9501-4F3D-9D2C-5B9671B68B68}" destId="{B23E4EB9-F40D-4E2B-96DA-EB5179C83DE1}" srcOrd="0" destOrd="0" presId="urn:microsoft.com/office/officeart/2005/8/layout/process4"/>
    <dgm:cxn modelId="{E5EFDCBF-6932-40B7-A0AC-8AA177AE9701}" type="presParOf" srcId="{923841F0-93B6-4404-B4EB-166F8D1B9AFE}" destId="{4D3C7D2E-0CE4-496B-9C3A-85CFB86E9849}" srcOrd="5" destOrd="0" presId="urn:microsoft.com/office/officeart/2005/8/layout/process4"/>
    <dgm:cxn modelId="{95795A8B-C51A-44F8-9869-E3DAE195B1C0}" type="presParOf" srcId="{923841F0-93B6-4404-B4EB-166F8D1B9AFE}" destId="{5319C62F-94F8-461E-9D8F-CBA1DE27B8A6}" srcOrd="6" destOrd="0" presId="urn:microsoft.com/office/officeart/2005/8/layout/process4"/>
    <dgm:cxn modelId="{AFC4E3E1-D824-46AC-B48E-A2CE5A6D4A73}" type="presParOf" srcId="{5319C62F-94F8-461E-9D8F-CBA1DE27B8A6}" destId="{DCFD1776-24C0-4348-84F6-53088F987E3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5.xml><?xml version="1.0" encoding="utf-8"?>
<dgm:dataModel xmlns:dgm="http://schemas.openxmlformats.org/drawingml/2006/diagram" xmlns:a="http://schemas.openxmlformats.org/drawingml/2006/main">
  <dgm:ptLst>
    <dgm:pt modelId="{ACB6A582-53E5-4AE6-AA15-5A9764CD298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0C6DF345-817F-471C-A4ED-2BB376231A50}">
      <dgm:prSet custT="1"/>
      <dgm:spPr/>
      <dgm:t>
        <a:bodyPr/>
        <a:lstStyle/>
        <a:p>
          <a:pPr rtl="0"/>
          <a:r>
            <a:rPr lang="hu-HU" sz="3400" dirty="0" smtClean="0"/>
            <a:t>Kérdések:</a:t>
          </a:r>
          <a:endParaRPr lang="hu-HU" sz="3400" dirty="0"/>
        </a:p>
      </dgm:t>
    </dgm:pt>
    <dgm:pt modelId="{BAF50C65-580F-4B6C-8C69-666BA6E53826}" type="parTrans" cxnId="{B1613529-482D-4AE5-BB9D-E1D8917AD0D5}">
      <dgm:prSet/>
      <dgm:spPr/>
      <dgm:t>
        <a:bodyPr/>
        <a:lstStyle/>
        <a:p>
          <a:endParaRPr lang="hu-HU"/>
        </a:p>
      </dgm:t>
    </dgm:pt>
    <dgm:pt modelId="{CA5064B4-B31A-4683-9699-4DB9EFE27945}" type="sibTrans" cxnId="{B1613529-482D-4AE5-BB9D-E1D8917AD0D5}">
      <dgm:prSet/>
      <dgm:spPr/>
      <dgm:t>
        <a:bodyPr/>
        <a:lstStyle/>
        <a:p>
          <a:endParaRPr lang="hu-HU"/>
        </a:p>
      </dgm:t>
    </dgm:pt>
    <dgm:pt modelId="{C437C072-2396-4CEC-A965-7D7BFCCB71B9}" type="pres">
      <dgm:prSet presAssocID="{ACB6A582-53E5-4AE6-AA15-5A9764CD29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4E08A1D-2337-4AF6-91C9-D589CEC300A0}" type="pres">
      <dgm:prSet presAssocID="{0C6DF345-817F-471C-A4ED-2BB376231A50}" presName="linNode" presStyleCnt="0"/>
      <dgm:spPr/>
    </dgm:pt>
    <dgm:pt modelId="{1E4B71AB-1CF5-4998-8783-37BA949AB18F}" type="pres">
      <dgm:prSet presAssocID="{0C6DF345-817F-471C-A4ED-2BB376231A50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5CAC4E9-D29E-41BB-9B5C-865140A6467E}" type="presOf" srcId="{0C6DF345-817F-471C-A4ED-2BB376231A50}" destId="{1E4B71AB-1CF5-4998-8783-37BA949AB18F}" srcOrd="0" destOrd="0" presId="urn:microsoft.com/office/officeart/2005/8/layout/vList5"/>
    <dgm:cxn modelId="{B1613529-482D-4AE5-BB9D-E1D8917AD0D5}" srcId="{ACB6A582-53E5-4AE6-AA15-5A9764CD2980}" destId="{0C6DF345-817F-471C-A4ED-2BB376231A50}" srcOrd="0" destOrd="0" parTransId="{BAF50C65-580F-4B6C-8C69-666BA6E53826}" sibTransId="{CA5064B4-B31A-4683-9699-4DB9EFE27945}"/>
    <dgm:cxn modelId="{3EFEE17F-77F1-4BC4-B963-47F0AC52E6B8}" type="presOf" srcId="{ACB6A582-53E5-4AE6-AA15-5A9764CD2980}" destId="{C437C072-2396-4CEC-A965-7D7BFCCB71B9}" srcOrd="0" destOrd="0" presId="urn:microsoft.com/office/officeart/2005/8/layout/vList5"/>
    <dgm:cxn modelId="{A3398470-8F21-4E84-8A17-A78633199759}" type="presParOf" srcId="{C437C072-2396-4CEC-A965-7D7BFCCB71B9}" destId="{E4E08A1D-2337-4AF6-91C9-D589CEC300A0}" srcOrd="0" destOrd="0" presId="urn:microsoft.com/office/officeart/2005/8/layout/vList5"/>
    <dgm:cxn modelId="{39D859C7-CEA2-41C4-BBEC-8188815D6DA6}" type="presParOf" srcId="{E4E08A1D-2337-4AF6-91C9-D589CEC300A0}" destId="{1E4B71AB-1CF5-4998-8783-37BA949AB18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6.xml><?xml version="1.0" encoding="utf-8"?>
<dgm:dataModel xmlns:dgm="http://schemas.openxmlformats.org/drawingml/2006/diagram" xmlns:a="http://schemas.openxmlformats.org/drawingml/2006/main">
  <dgm:ptLst>
    <dgm:pt modelId="{56C13197-94EB-43FE-8990-0DEE30D63EB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C15DC41-D991-41BF-B35A-FB85AA0DF29A}">
      <dgm:prSet custT="1"/>
      <dgm:spPr/>
      <dgm:t>
        <a:bodyPr/>
        <a:lstStyle/>
        <a:p>
          <a:pPr rtl="0"/>
          <a:r>
            <a:rPr lang="hu-HU" sz="2100" dirty="0" smtClean="0"/>
            <a:t>1. </a:t>
          </a:r>
          <a:r>
            <a:rPr lang="hu-HU" sz="2100" smtClean="0"/>
            <a:t>Melyik </a:t>
          </a:r>
          <a:r>
            <a:rPr lang="hu-HU" sz="2100" dirty="0" smtClean="0"/>
            <a:t>a memóriák két fő típusa?</a:t>
          </a:r>
          <a:endParaRPr lang="hu-HU" sz="2100" dirty="0"/>
        </a:p>
      </dgm:t>
    </dgm:pt>
    <dgm:pt modelId="{6143459F-21E4-4463-A95E-67274AB8352C}" type="parTrans" cxnId="{81196AF7-D28F-43DC-8ACA-2A95DFC3AD80}">
      <dgm:prSet/>
      <dgm:spPr/>
      <dgm:t>
        <a:bodyPr/>
        <a:lstStyle/>
        <a:p>
          <a:endParaRPr lang="hu-HU"/>
        </a:p>
      </dgm:t>
    </dgm:pt>
    <dgm:pt modelId="{76208A51-292E-4722-9E3D-7BBEBABD48EE}" type="sibTrans" cxnId="{81196AF7-D28F-43DC-8ACA-2A95DFC3AD80}">
      <dgm:prSet/>
      <dgm:spPr/>
      <dgm:t>
        <a:bodyPr/>
        <a:lstStyle/>
        <a:p>
          <a:endParaRPr lang="hu-HU"/>
        </a:p>
      </dgm:t>
    </dgm:pt>
    <dgm:pt modelId="{FD118906-5919-4EF1-972B-4DCEC872F62D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hu-HU" sz="2100" dirty="0" smtClean="0"/>
            <a:t>2. Miként nevezzük azt a RAM típust, amely nem igényel állandó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hu-HU" sz="2100" dirty="0" smtClean="0"/>
            <a:t>    frissítést?</a:t>
          </a:r>
          <a:endParaRPr lang="hu-HU" sz="2100" dirty="0"/>
        </a:p>
      </dgm:t>
    </dgm:pt>
    <dgm:pt modelId="{C1B87289-140F-4C59-B9EC-BB90E020A80C}" type="parTrans" cxnId="{31CF91A5-E521-48CA-AF15-028FB4CA2FEF}">
      <dgm:prSet/>
      <dgm:spPr/>
      <dgm:t>
        <a:bodyPr/>
        <a:lstStyle/>
        <a:p>
          <a:endParaRPr lang="hu-HU"/>
        </a:p>
      </dgm:t>
    </dgm:pt>
    <dgm:pt modelId="{F52C3147-B054-4B2C-8749-7556BDCEF42A}" type="sibTrans" cxnId="{31CF91A5-E521-48CA-AF15-028FB4CA2FEF}">
      <dgm:prSet/>
      <dgm:spPr/>
      <dgm:t>
        <a:bodyPr/>
        <a:lstStyle/>
        <a:p>
          <a:endParaRPr lang="hu-HU"/>
        </a:p>
      </dgm:t>
    </dgm:pt>
    <dgm:pt modelId="{A077776C-C1C7-49E2-9019-83C63CCB38F0}">
      <dgm:prSet custT="1"/>
      <dgm:spPr/>
      <dgm:t>
        <a:bodyPr/>
        <a:lstStyle/>
        <a:p>
          <a:pPr rtl="0"/>
          <a:r>
            <a:rPr lang="hu-HU" sz="2100" dirty="0" smtClean="0"/>
            <a:t>3. </a:t>
          </a:r>
          <a:r>
            <a:rPr lang="hu-HU" sz="2100" smtClean="0"/>
            <a:t>Mi a DDR SDRAM </a:t>
          </a:r>
          <a:r>
            <a:rPr lang="hu-HU" sz="2100" smtClean="0"/>
            <a:t>rövidítés?</a:t>
          </a:r>
          <a:endParaRPr lang="hu-HU" sz="2100" dirty="0"/>
        </a:p>
      </dgm:t>
    </dgm:pt>
    <dgm:pt modelId="{958AFB05-B4B3-4A32-B243-FC17B8E17648}" type="parTrans" cxnId="{35F256D4-1A63-41E4-9D09-8746BA67189B}">
      <dgm:prSet/>
      <dgm:spPr/>
      <dgm:t>
        <a:bodyPr/>
        <a:lstStyle/>
        <a:p>
          <a:endParaRPr lang="hu-HU"/>
        </a:p>
      </dgm:t>
    </dgm:pt>
    <dgm:pt modelId="{4A7C2EC4-45C5-416F-9B71-216B776817B4}" type="sibTrans" cxnId="{35F256D4-1A63-41E4-9D09-8746BA67189B}">
      <dgm:prSet/>
      <dgm:spPr/>
      <dgm:t>
        <a:bodyPr/>
        <a:lstStyle/>
        <a:p>
          <a:endParaRPr lang="hu-HU"/>
        </a:p>
      </dgm:t>
    </dgm:pt>
    <dgm:pt modelId="{95976113-ED96-4DF9-9644-65B4C05602D2}">
      <dgm:prSet custT="1"/>
      <dgm:spPr/>
      <dgm:t>
        <a:bodyPr/>
        <a:lstStyle/>
        <a:p>
          <a:pPr rtl="0"/>
          <a:r>
            <a:rPr lang="hu-HU" sz="2100" dirty="0" smtClean="0"/>
            <a:t>4. Miként törölhető a EPROM tartalma?</a:t>
          </a:r>
          <a:endParaRPr lang="hu-HU" sz="2100" dirty="0"/>
        </a:p>
      </dgm:t>
    </dgm:pt>
    <dgm:pt modelId="{5B27E603-49D9-4083-9DC9-81C0A77F7660}" type="parTrans" cxnId="{046FB2B2-751A-461A-8355-1A3C68B6741C}">
      <dgm:prSet/>
      <dgm:spPr/>
      <dgm:t>
        <a:bodyPr/>
        <a:lstStyle/>
        <a:p>
          <a:endParaRPr lang="hu-HU"/>
        </a:p>
      </dgm:t>
    </dgm:pt>
    <dgm:pt modelId="{D7C9CCAF-CB2A-4027-8B92-F04171070328}" type="sibTrans" cxnId="{046FB2B2-751A-461A-8355-1A3C68B6741C}">
      <dgm:prSet/>
      <dgm:spPr/>
      <dgm:t>
        <a:bodyPr/>
        <a:lstStyle/>
        <a:p>
          <a:endParaRPr lang="hu-HU"/>
        </a:p>
      </dgm:t>
    </dgm:pt>
    <dgm:pt modelId="{88113CCD-E9CC-4F36-9972-90EAE353B1B1}">
      <dgm:prSet custT="1"/>
      <dgm:spPr/>
      <dgm:t>
        <a:bodyPr/>
        <a:lstStyle/>
        <a:p>
          <a:pPr rtl="0">
            <a:lnSpc>
              <a:spcPct val="90000"/>
            </a:lnSpc>
            <a:spcAft>
              <a:spcPts val="882"/>
            </a:spcAft>
          </a:pPr>
          <a:r>
            <a:rPr lang="hu-HU" sz="2100" dirty="0" smtClean="0"/>
            <a:t>5. Melyik memória típust használják memóriakártyák gyártásához?</a:t>
          </a:r>
          <a:endParaRPr lang="hu-HU" sz="2100" dirty="0"/>
        </a:p>
      </dgm:t>
    </dgm:pt>
    <dgm:pt modelId="{B8F3868D-199D-4EAA-8146-D24143C32E76}" type="parTrans" cxnId="{B5E9F4A8-70F3-4F83-8B1F-385EB2E8AAD2}">
      <dgm:prSet/>
      <dgm:spPr/>
      <dgm:t>
        <a:bodyPr/>
        <a:lstStyle/>
        <a:p>
          <a:endParaRPr lang="hu-HU"/>
        </a:p>
      </dgm:t>
    </dgm:pt>
    <dgm:pt modelId="{0585849D-6FC7-4E94-B157-F44BDD17E380}" type="sibTrans" cxnId="{B5E9F4A8-70F3-4F83-8B1F-385EB2E8AAD2}">
      <dgm:prSet/>
      <dgm:spPr/>
      <dgm:t>
        <a:bodyPr/>
        <a:lstStyle/>
        <a:p>
          <a:endParaRPr lang="hu-HU"/>
        </a:p>
      </dgm:t>
    </dgm:pt>
    <dgm:pt modelId="{414679E4-6B1D-4D81-9FA7-F7A191167F35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hu-HU" sz="2100" dirty="0" smtClean="0"/>
            <a:t>6. Mi a neve az 1980-as évek végén megjelent univerzális, csak olvasható,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hu-HU" sz="2100" dirty="0" smtClean="0"/>
            <a:t>    optikai adathordozó memória típusnak?</a:t>
          </a:r>
          <a:endParaRPr lang="hu-HU" sz="2100" dirty="0"/>
        </a:p>
      </dgm:t>
    </dgm:pt>
    <dgm:pt modelId="{A1D147D7-72A5-487D-B760-10053213FE9F}" type="parTrans" cxnId="{610582B0-C88E-44E8-80B9-CEC85F700BBA}">
      <dgm:prSet/>
      <dgm:spPr/>
      <dgm:t>
        <a:bodyPr/>
        <a:lstStyle/>
        <a:p>
          <a:endParaRPr lang="hu-HU"/>
        </a:p>
      </dgm:t>
    </dgm:pt>
    <dgm:pt modelId="{C6773F82-8550-4C1F-915B-F612E76DAFAA}" type="sibTrans" cxnId="{610582B0-C88E-44E8-80B9-CEC85F700BBA}">
      <dgm:prSet/>
      <dgm:spPr/>
      <dgm:t>
        <a:bodyPr/>
        <a:lstStyle/>
        <a:p>
          <a:endParaRPr lang="hu-HU"/>
        </a:p>
      </dgm:t>
    </dgm:pt>
    <dgm:pt modelId="{85B85AFA-2C40-489B-BD1F-D761C818280E}">
      <dgm:prSet custT="1"/>
      <dgm:spPr/>
      <dgm:t>
        <a:bodyPr/>
        <a:lstStyle/>
        <a:p>
          <a:pPr rtl="0"/>
          <a:r>
            <a:rPr lang="hu-HU" sz="2100" dirty="0" smtClean="0"/>
            <a:t>7. Mekkora kapacitással rendelkeznek a BD-ROM lemezek?</a:t>
          </a:r>
          <a:endParaRPr lang="hu-HU" sz="2100" dirty="0"/>
        </a:p>
      </dgm:t>
    </dgm:pt>
    <dgm:pt modelId="{0EA209BF-D28D-44A5-AE38-886FC65B15DD}" type="parTrans" cxnId="{9243BB31-0EE7-41CD-AC36-6B6FB7B42AB1}">
      <dgm:prSet/>
      <dgm:spPr/>
      <dgm:t>
        <a:bodyPr/>
        <a:lstStyle/>
        <a:p>
          <a:endParaRPr lang="hu-HU"/>
        </a:p>
      </dgm:t>
    </dgm:pt>
    <dgm:pt modelId="{795FF0AA-8307-498E-85EB-42C86FB5E6EA}" type="sibTrans" cxnId="{9243BB31-0EE7-41CD-AC36-6B6FB7B42AB1}">
      <dgm:prSet/>
      <dgm:spPr/>
      <dgm:t>
        <a:bodyPr/>
        <a:lstStyle/>
        <a:p>
          <a:endParaRPr lang="hu-HU"/>
        </a:p>
      </dgm:t>
    </dgm:pt>
    <dgm:pt modelId="{825D62F4-9B1B-4FA2-B94F-462AF74665EF}">
      <dgm:prSet custT="1"/>
      <dgm:spPr/>
      <dgm:t>
        <a:bodyPr/>
        <a:lstStyle/>
        <a:p>
          <a:pPr rtl="0"/>
          <a:r>
            <a:rPr lang="hu-HU" sz="2100" dirty="0" smtClean="0"/>
            <a:t>8. Milyen elven fog működni a jövő memória típusa, az MRAM?</a:t>
          </a:r>
          <a:endParaRPr lang="hu-HU" sz="2100" dirty="0"/>
        </a:p>
      </dgm:t>
    </dgm:pt>
    <dgm:pt modelId="{65320C21-513D-4B9B-B277-410982C5F736}" type="parTrans" cxnId="{704893E2-5BF7-4D6B-9133-EE914AA4F7F5}">
      <dgm:prSet/>
      <dgm:spPr/>
      <dgm:t>
        <a:bodyPr/>
        <a:lstStyle/>
        <a:p>
          <a:endParaRPr lang="hu-HU"/>
        </a:p>
      </dgm:t>
    </dgm:pt>
    <dgm:pt modelId="{ED6060EE-C031-475E-8C06-507FB864C86B}" type="sibTrans" cxnId="{704893E2-5BF7-4D6B-9133-EE914AA4F7F5}">
      <dgm:prSet/>
      <dgm:spPr/>
      <dgm:t>
        <a:bodyPr/>
        <a:lstStyle/>
        <a:p>
          <a:endParaRPr lang="hu-HU"/>
        </a:p>
      </dgm:t>
    </dgm:pt>
    <dgm:pt modelId="{D92C2A10-94C8-44ED-905C-6E934628E633}">
      <dgm:prSet custT="1"/>
      <dgm:spPr>
        <a:ln>
          <a:solidFill>
            <a:schemeClr val="accent1"/>
          </a:solidFill>
        </a:ln>
      </dgm:spPr>
      <dgm:t>
        <a:bodyPr/>
        <a:lstStyle/>
        <a:p>
          <a:pPr algn="ctr" rtl="0"/>
          <a:endParaRPr lang="hu-HU" sz="2000" dirty="0" smtClean="0"/>
        </a:p>
        <a:p>
          <a:pPr algn="ctr" rtl="0"/>
          <a:r>
            <a:rPr lang="hu-HU" sz="2000" b="0" u="none" dirty="0" smtClean="0">
              <a:solidFill>
                <a:schemeClr val="tx1"/>
              </a:solidFill>
              <a:hlinkClick xmlns:r="http://schemas.openxmlformats.org/officeDocument/2006/relationships" r:id="rId1" action="ppaction://hlinksldjump"/>
            </a:rPr>
            <a:t>Megoldások a következő oldalon!</a:t>
          </a:r>
          <a:r>
            <a:rPr lang="hu-HU" sz="2000" b="0" u="none" dirty="0" smtClean="0">
              <a:hlinkClick xmlns:r="http://schemas.openxmlformats.org/officeDocument/2006/relationships" r:id="rId1" action="ppaction://hlinksldjump"/>
            </a:rPr>
            <a:t> </a:t>
          </a:r>
          <a:endParaRPr lang="hu-HU" sz="2000" b="0" u="none" dirty="0"/>
        </a:p>
      </dgm:t>
    </dgm:pt>
    <dgm:pt modelId="{00B37C65-309A-4116-B918-5E67EC7E9F90}" type="parTrans" cxnId="{0AF0ACB3-0B72-4FFD-9E0D-A39441B2B732}">
      <dgm:prSet/>
      <dgm:spPr/>
      <dgm:t>
        <a:bodyPr/>
        <a:lstStyle/>
        <a:p>
          <a:endParaRPr lang="hu-HU"/>
        </a:p>
      </dgm:t>
    </dgm:pt>
    <dgm:pt modelId="{52ED6B06-AB9F-4371-9268-B604148C0772}" type="sibTrans" cxnId="{0AF0ACB3-0B72-4FFD-9E0D-A39441B2B732}">
      <dgm:prSet/>
      <dgm:spPr/>
      <dgm:t>
        <a:bodyPr/>
        <a:lstStyle/>
        <a:p>
          <a:endParaRPr lang="hu-HU"/>
        </a:p>
      </dgm:t>
    </dgm:pt>
    <dgm:pt modelId="{1FCC3434-C910-4C95-ABB7-B1161808D226}">
      <dgm:prSet custT="1"/>
      <dgm:spPr/>
      <dgm:t>
        <a:bodyPr/>
        <a:lstStyle/>
        <a:p>
          <a:pPr algn="ctr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dirty="0" smtClean="0">
            <a:sym typeface="Wingdings"/>
          </a:endParaRPr>
        </a:p>
        <a:p>
          <a:pPr algn="ctr" rtl="0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endParaRPr lang="hu-HU" sz="2000" dirty="0" smtClean="0">
            <a:sym typeface="Wingdings"/>
          </a:endParaRPr>
        </a:p>
        <a:p>
          <a:pPr algn="ctr" rtl="0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hu-HU" sz="2000" dirty="0" smtClean="0">
              <a:sym typeface="Wingdings"/>
              <a:hlinkClick xmlns:r="http://schemas.openxmlformats.org/officeDocument/2006/relationships" r:id="rId1" action="ppaction://hlinksldjump"/>
            </a:rPr>
            <a:t></a:t>
          </a:r>
          <a:endParaRPr lang="hu-HU" sz="2000" dirty="0"/>
        </a:p>
      </dgm:t>
    </dgm:pt>
    <dgm:pt modelId="{C0A5429D-5F0B-4B73-B99B-5B51970F2643}" type="parTrans" cxnId="{D96F5243-CC83-41B9-8B11-C44211627072}">
      <dgm:prSet/>
      <dgm:spPr/>
      <dgm:t>
        <a:bodyPr/>
        <a:lstStyle/>
        <a:p>
          <a:endParaRPr lang="hu-HU"/>
        </a:p>
      </dgm:t>
    </dgm:pt>
    <dgm:pt modelId="{B950C6E1-AA75-4447-A709-3AEDF91E7C03}" type="sibTrans" cxnId="{D96F5243-CC83-41B9-8B11-C44211627072}">
      <dgm:prSet/>
      <dgm:spPr/>
      <dgm:t>
        <a:bodyPr/>
        <a:lstStyle/>
        <a:p>
          <a:endParaRPr lang="hu-HU"/>
        </a:p>
      </dgm:t>
    </dgm:pt>
    <dgm:pt modelId="{3C8C4F18-8172-450C-BAEB-D8F2AF415EFA}" type="pres">
      <dgm:prSet presAssocID="{56C13197-94EB-43FE-8990-0DEE30D63EB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7CCC1E34-AF15-4D82-9CC7-E69B0AE24BC2}" type="pres">
      <dgm:prSet presAssocID="{8C15DC41-D991-41BF-B35A-FB85AA0DF29A}" presName="thickLine" presStyleLbl="alignNode1" presStyleIdx="0" presStyleCnt="10"/>
      <dgm:spPr/>
    </dgm:pt>
    <dgm:pt modelId="{AA3AEF47-AE27-4E9A-BB7F-EFC656178794}" type="pres">
      <dgm:prSet presAssocID="{8C15DC41-D991-41BF-B35A-FB85AA0DF29A}" presName="horz1" presStyleCnt="0"/>
      <dgm:spPr/>
    </dgm:pt>
    <dgm:pt modelId="{E1206A9B-59A4-4D6A-A2F5-76D75BDC3FF6}" type="pres">
      <dgm:prSet presAssocID="{8C15DC41-D991-41BF-B35A-FB85AA0DF29A}" presName="tx1" presStyleLbl="revTx" presStyleIdx="0" presStyleCnt="10"/>
      <dgm:spPr/>
      <dgm:t>
        <a:bodyPr/>
        <a:lstStyle/>
        <a:p>
          <a:endParaRPr lang="hu-HU"/>
        </a:p>
      </dgm:t>
    </dgm:pt>
    <dgm:pt modelId="{D72217D6-4487-4DCF-B902-50B27987A831}" type="pres">
      <dgm:prSet presAssocID="{8C15DC41-D991-41BF-B35A-FB85AA0DF29A}" presName="vert1" presStyleCnt="0"/>
      <dgm:spPr/>
    </dgm:pt>
    <dgm:pt modelId="{7C4B4389-125F-4BB2-B36F-EBDACF61EB05}" type="pres">
      <dgm:prSet presAssocID="{FD118906-5919-4EF1-972B-4DCEC872F62D}" presName="thickLine" presStyleLbl="alignNode1" presStyleIdx="1" presStyleCnt="10"/>
      <dgm:spPr/>
    </dgm:pt>
    <dgm:pt modelId="{E01DC714-D6C3-4413-802A-4B481D1142B3}" type="pres">
      <dgm:prSet presAssocID="{FD118906-5919-4EF1-972B-4DCEC872F62D}" presName="horz1" presStyleCnt="0"/>
      <dgm:spPr/>
    </dgm:pt>
    <dgm:pt modelId="{A3161938-9954-4368-98FA-FE773DB1F64B}" type="pres">
      <dgm:prSet presAssocID="{FD118906-5919-4EF1-972B-4DCEC872F62D}" presName="tx1" presStyleLbl="revTx" presStyleIdx="1" presStyleCnt="10" custScaleY="184540"/>
      <dgm:spPr/>
      <dgm:t>
        <a:bodyPr/>
        <a:lstStyle/>
        <a:p>
          <a:endParaRPr lang="hu-HU"/>
        </a:p>
      </dgm:t>
    </dgm:pt>
    <dgm:pt modelId="{D384E8DD-8AE3-4233-9236-A6BA3625416E}" type="pres">
      <dgm:prSet presAssocID="{FD118906-5919-4EF1-972B-4DCEC872F62D}" presName="vert1" presStyleCnt="0"/>
      <dgm:spPr/>
    </dgm:pt>
    <dgm:pt modelId="{1079C18D-143F-4A17-9900-2ED8A08F3361}" type="pres">
      <dgm:prSet presAssocID="{A077776C-C1C7-49E2-9019-83C63CCB38F0}" presName="thickLine" presStyleLbl="alignNode1" presStyleIdx="2" presStyleCnt="10"/>
      <dgm:spPr/>
    </dgm:pt>
    <dgm:pt modelId="{5E8169EC-0906-426E-BFCF-A7E95FE17D91}" type="pres">
      <dgm:prSet presAssocID="{A077776C-C1C7-49E2-9019-83C63CCB38F0}" presName="horz1" presStyleCnt="0"/>
      <dgm:spPr/>
    </dgm:pt>
    <dgm:pt modelId="{1143F020-46FD-469A-B32A-5800F75FBB86}" type="pres">
      <dgm:prSet presAssocID="{A077776C-C1C7-49E2-9019-83C63CCB38F0}" presName="tx1" presStyleLbl="revTx" presStyleIdx="2" presStyleCnt="10"/>
      <dgm:spPr/>
      <dgm:t>
        <a:bodyPr/>
        <a:lstStyle/>
        <a:p>
          <a:endParaRPr lang="hu-HU"/>
        </a:p>
      </dgm:t>
    </dgm:pt>
    <dgm:pt modelId="{D15C6261-70F7-447F-8ABC-ECDB3C685E29}" type="pres">
      <dgm:prSet presAssocID="{A077776C-C1C7-49E2-9019-83C63CCB38F0}" presName="vert1" presStyleCnt="0"/>
      <dgm:spPr/>
    </dgm:pt>
    <dgm:pt modelId="{347D5F5D-B660-491E-8BE7-FB27BFD0F2DC}" type="pres">
      <dgm:prSet presAssocID="{95976113-ED96-4DF9-9644-65B4C05602D2}" presName="thickLine" presStyleLbl="alignNode1" presStyleIdx="3" presStyleCnt="10"/>
      <dgm:spPr/>
    </dgm:pt>
    <dgm:pt modelId="{486A48BF-7612-46CD-9E3F-AA4B8C1BC495}" type="pres">
      <dgm:prSet presAssocID="{95976113-ED96-4DF9-9644-65B4C05602D2}" presName="horz1" presStyleCnt="0"/>
      <dgm:spPr/>
    </dgm:pt>
    <dgm:pt modelId="{DA761889-C75B-4227-AA11-C8DABBCFD98D}" type="pres">
      <dgm:prSet presAssocID="{95976113-ED96-4DF9-9644-65B4C05602D2}" presName="tx1" presStyleLbl="revTx" presStyleIdx="3" presStyleCnt="10"/>
      <dgm:spPr/>
      <dgm:t>
        <a:bodyPr/>
        <a:lstStyle/>
        <a:p>
          <a:endParaRPr lang="hu-HU"/>
        </a:p>
      </dgm:t>
    </dgm:pt>
    <dgm:pt modelId="{B692E911-05BC-4818-B884-D973202BCFA0}" type="pres">
      <dgm:prSet presAssocID="{95976113-ED96-4DF9-9644-65B4C05602D2}" presName="vert1" presStyleCnt="0"/>
      <dgm:spPr/>
    </dgm:pt>
    <dgm:pt modelId="{5B1EC1DF-3278-4F53-8F82-777FEA074BB9}" type="pres">
      <dgm:prSet presAssocID="{88113CCD-E9CC-4F36-9972-90EAE353B1B1}" presName="thickLine" presStyleLbl="alignNode1" presStyleIdx="4" presStyleCnt="10"/>
      <dgm:spPr/>
    </dgm:pt>
    <dgm:pt modelId="{AFF69AD3-1563-4A7C-ABDF-BB4C6E12ED07}" type="pres">
      <dgm:prSet presAssocID="{88113CCD-E9CC-4F36-9972-90EAE353B1B1}" presName="horz1" presStyleCnt="0"/>
      <dgm:spPr/>
    </dgm:pt>
    <dgm:pt modelId="{9533CC86-694F-4750-893F-EB65221E520D}" type="pres">
      <dgm:prSet presAssocID="{88113CCD-E9CC-4F36-9972-90EAE353B1B1}" presName="tx1" presStyleLbl="revTx" presStyleIdx="4" presStyleCnt="10" custScaleY="99912"/>
      <dgm:spPr/>
      <dgm:t>
        <a:bodyPr/>
        <a:lstStyle/>
        <a:p>
          <a:endParaRPr lang="hu-HU"/>
        </a:p>
      </dgm:t>
    </dgm:pt>
    <dgm:pt modelId="{204C5D47-444F-4BBE-A3F9-071CA01C482E}" type="pres">
      <dgm:prSet presAssocID="{88113CCD-E9CC-4F36-9972-90EAE353B1B1}" presName="vert1" presStyleCnt="0"/>
      <dgm:spPr/>
    </dgm:pt>
    <dgm:pt modelId="{97BB6A82-1786-4C00-B6C6-54B4E8908602}" type="pres">
      <dgm:prSet presAssocID="{414679E4-6B1D-4D81-9FA7-F7A191167F35}" presName="thickLine" presStyleLbl="alignNode1" presStyleIdx="5" presStyleCnt="10"/>
      <dgm:spPr/>
    </dgm:pt>
    <dgm:pt modelId="{03E9A854-0689-4428-9DC1-D9DB25191ABA}" type="pres">
      <dgm:prSet presAssocID="{414679E4-6B1D-4D81-9FA7-F7A191167F35}" presName="horz1" presStyleCnt="0"/>
      <dgm:spPr/>
    </dgm:pt>
    <dgm:pt modelId="{5E7111D0-9E13-45B7-9A6A-C427DCAE3B7D}" type="pres">
      <dgm:prSet presAssocID="{414679E4-6B1D-4D81-9FA7-F7A191167F35}" presName="tx1" presStyleLbl="revTx" presStyleIdx="5" presStyleCnt="10" custScaleY="191758"/>
      <dgm:spPr/>
      <dgm:t>
        <a:bodyPr/>
        <a:lstStyle/>
        <a:p>
          <a:endParaRPr lang="hu-HU"/>
        </a:p>
      </dgm:t>
    </dgm:pt>
    <dgm:pt modelId="{C2E5B9FE-E3E6-488B-A069-CD5ED273D0D9}" type="pres">
      <dgm:prSet presAssocID="{414679E4-6B1D-4D81-9FA7-F7A191167F35}" presName="vert1" presStyleCnt="0"/>
      <dgm:spPr/>
    </dgm:pt>
    <dgm:pt modelId="{DD4FD8C7-9264-4A42-9944-9BB909BE4AF2}" type="pres">
      <dgm:prSet presAssocID="{85B85AFA-2C40-489B-BD1F-D761C818280E}" presName="thickLine" presStyleLbl="alignNode1" presStyleIdx="6" presStyleCnt="10"/>
      <dgm:spPr/>
    </dgm:pt>
    <dgm:pt modelId="{ABA86E1A-36E5-4BD2-9269-8A8A680A0A29}" type="pres">
      <dgm:prSet presAssocID="{85B85AFA-2C40-489B-BD1F-D761C818280E}" presName="horz1" presStyleCnt="0"/>
      <dgm:spPr/>
    </dgm:pt>
    <dgm:pt modelId="{107C83BD-9439-4E62-9D05-5733DD78F448}" type="pres">
      <dgm:prSet presAssocID="{85B85AFA-2C40-489B-BD1F-D761C818280E}" presName="tx1" presStyleLbl="revTx" presStyleIdx="6" presStyleCnt="10"/>
      <dgm:spPr/>
      <dgm:t>
        <a:bodyPr/>
        <a:lstStyle/>
        <a:p>
          <a:endParaRPr lang="hu-HU"/>
        </a:p>
      </dgm:t>
    </dgm:pt>
    <dgm:pt modelId="{EA302161-DB15-40EF-BBB0-62895EE86423}" type="pres">
      <dgm:prSet presAssocID="{85B85AFA-2C40-489B-BD1F-D761C818280E}" presName="vert1" presStyleCnt="0"/>
      <dgm:spPr/>
    </dgm:pt>
    <dgm:pt modelId="{BE637316-30FC-4672-A2BC-E1C126D7FE5D}" type="pres">
      <dgm:prSet presAssocID="{825D62F4-9B1B-4FA2-B94F-462AF74665EF}" presName="thickLine" presStyleLbl="alignNode1" presStyleIdx="7" presStyleCnt="10"/>
      <dgm:spPr/>
    </dgm:pt>
    <dgm:pt modelId="{47A8EE58-8FF8-4BA8-9D86-B99256615CA2}" type="pres">
      <dgm:prSet presAssocID="{825D62F4-9B1B-4FA2-B94F-462AF74665EF}" presName="horz1" presStyleCnt="0"/>
      <dgm:spPr/>
    </dgm:pt>
    <dgm:pt modelId="{C530DA44-7F11-4264-8313-EC5EF02F7B70}" type="pres">
      <dgm:prSet presAssocID="{825D62F4-9B1B-4FA2-B94F-462AF74665EF}" presName="tx1" presStyleLbl="revTx" presStyleIdx="7" presStyleCnt="10"/>
      <dgm:spPr/>
      <dgm:t>
        <a:bodyPr/>
        <a:lstStyle/>
        <a:p>
          <a:endParaRPr lang="hu-HU"/>
        </a:p>
      </dgm:t>
    </dgm:pt>
    <dgm:pt modelId="{40251DA1-174B-4893-A6CD-3E1A9EE6A1C2}" type="pres">
      <dgm:prSet presAssocID="{825D62F4-9B1B-4FA2-B94F-462AF74665EF}" presName="vert1" presStyleCnt="0"/>
      <dgm:spPr/>
    </dgm:pt>
    <dgm:pt modelId="{30916BEC-CD7E-4D2C-BEA2-8F5D02B46F32}" type="pres">
      <dgm:prSet presAssocID="{D92C2A10-94C8-44ED-905C-6E934628E633}" presName="thickLine" presStyleLbl="alignNode1" presStyleIdx="8" presStyleCnt="10"/>
      <dgm:spPr/>
    </dgm:pt>
    <dgm:pt modelId="{3675FA80-2795-4551-8FFA-1DA45B04163C}" type="pres">
      <dgm:prSet presAssocID="{D92C2A10-94C8-44ED-905C-6E934628E633}" presName="horz1" presStyleCnt="0"/>
      <dgm:spPr/>
    </dgm:pt>
    <dgm:pt modelId="{D490DB5D-E125-40D2-BA2E-3D2EC6275D2B}" type="pres">
      <dgm:prSet presAssocID="{D92C2A10-94C8-44ED-905C-6E934628E633}" presName="tx1" presStyleLbl="revTx" presStyleIdx="8" presStyleCnt="10" custScaleY="16934"/>
      <dgm:spPr/>
      <dgm:t>
        <a:bodyPr/>
        <a:lstStyle/>
        <a:p>
          <a:endParaRPr lang="hu-HU"/>
        </a:p>
      </dgm:t>
    </dgm:pt>
    <dgm:pt modelId="{CAAF926B-0C34-4CB0-9366-801CC6074071}" type="pres">
      <dgm:prSet presAssocID="{D92C2A10-94C8-44ED-905C-6E934628E633}" presName="vert1" presStyleCnt="0"/>
      <dgm:spPr/>
    </dgm:pt>
    <dgm:pt modelId="{C1EEFC46-3402-44FB-8076-BC455D27415D}" type="pres">
      <dgm:prSet presAssocID="{1FCC3434-C910-4C95-ABB7-B1161808D226}" presName="thickLine" presStyleLbl="alignNode1" presStyleIdx="9" presStyleCnt="10"/>
      <dgm:spPr/>
    </dgm:pt>
    <dgm:pt modelId="{E37755EB-4F3F-4391-A7D0-CA649AEE7654}" type="pres">
      <dgm:prSet presAssocID="{1FCC3434-C910-4C95-ABB7-B1161808D226}" presName="horz1" presStyleCnt="0"/>
      <dgm:spPr/>
    </dgm:pt>
    <dgm:pt modelId="{7A5274A8-53FB-43C3-9DC8-0DB7E90CE572}" type="pres">
      <dgm:prSet presAssocID="{1FCC3434-C910-4C95-ABB7-B1161808D226}" presName="tx1" presStyleLbl="revTx" presStyleIdx="9" presStyleCnt="10"/>
      <dgm:spPr/>
      <dgm:t>
        <a:bodyPr/>
        <a:lstStyle/>
        <a:p>
          <a:endParaRPr lang="hu-HU"/>
        </a:p>
      </dgm:t>
    </dgm:pt>
    <dgm:pt modelId="{1525FA46-78F4-4AAF-995D-AA36AA1FFDFC}" type="pres">
      <dgm:prSet presAssocID="{1FCC3434-C910-4C95-ABB7-B1161808D226}" presName="vert1" presStyleCnt="0"/>
      <dgm:spPr/>
    </dgm:pt>
  </dgm:ptLst>
  <dgm:cxnLst>
    <dgm:cxn modelId="{0AF0ACB3-0B72-4FFD-9E0D-A39441B2B732}" srcId="{56C13197-94EB-43FE-8990-0DEE30D63EBA}" destId="{D92C2A10-94C8-44ED-905C-6E934628E633}" srcOrd="8" destOrd="0" parTransId="{00B37C65-309A-4116-B918-5E67EC7E9F90}" sibTransId="{52ED6B06-AB9F-4371-9268-B604148C0772}"/>
    <dgm:cxn modelId="{6AE3517F-AB51-4672-9FD2-0E4C0E422D14}" type="presOf" srcId="{56C13197-94EB-43FE-8990-0DEE30D63EBA}" destId="{3C8C4F18-8172-450C-BAEB-D8F2AF415EFA}" srcOrd="0" destOrd="0" presId="urn:microsoft.com/office/officeart/2008/layout/LinedList"/>
    <dgm:cxn modelId="{AA21FAA7-2DA5-47C8-A655-C0B39F108BD6}" type="presOf" srcId="{8C15DC41-D991-41BF-B35A-FB85AA0DF29A}" destId="{E1206A9B-59A4-4D6A-A2F5-76D75BDC3FF6}" srcOrd="0" destOrd="0" presId="urn:microsoft.com/office/officeart/2008/layout/LinedList"/>
    <dgm:cxn modelId="{9243BB31-0EE7-41CD-AC36-6B6FB7B42AB1}" srcId="{56C13197-94EB-43FE-8990-0DEE30D63EBA}" destId="{85B85AFA-2C40-489B-BD1F-D761C818280E}" srcOrd="6" destOrd="0" parTransId="{0EA209BF-D28D-44A5-AE38-886FC65B15DD}" sibTransId="{795FF0AA-8307-498E-85EB-42C86FB5E6EA}"/>
    <dgm:cxn modelId="{13EC44AA-A2F1-436D-96E1-DFB48C116ED9}" type="presOf" srcId="{85B85AFA-2C40-489B-BD1F-D761C818280E}" destId="{107C83BD-9439-4E62-9D05-5733DD78F448}" srcOrd="0" destOrd="0" presId="urn:microsoft.com/office/officeart/2008/layout/LinedList"/>
    <dgm:cxn modelId="{81196AF7-D28F-43DC-8ACA-2A95DFC3AD80}" srcId="{56C13197-94EB-43FE-8990-0DEE30D63EBA}" destId="{8C15DC41-D991-41BF-B35A-FB85AA0DF29A}" srcOrd="0" destOrd="0" parTransId="{6143459F-21E4-4463-A95E-67274AB8352C}" sibTransId="{76208A51-292E-4722-9E3D-7BBEBABD48EE}"/>
    <dgm:cxn modelId="{32267CFF-079E-4219-BB8F-191FFB76C1BE}" type="presOf" srcId="{1FCC3434-C910-4C95-ABB7-B1161808D226}" destId="{7A5274A8-53FB-43C3-9DC8-0DB7E90CE572}" srcOrd="0" destOrd="0" presId="urn:microsoft.com/office/officeart/2008/layout/LinedList"/>
    <dgm:cxn modelId="{046FB2B2-751A-461A-8355-1A3C68B6741C}" srcId="{56C13197-94EB-43FE-8990-0DEE30D63EBA}" destId="{95976113-ED96-4DF9-9644-65B4C05602D2}" srcOrd="3" destOrd="0" parTransId="{5B27E603-49D9-4083-9DC9-81C0A77F7660}" sibTransId="{D7C9CCAF-CB2A-4027-8B92-F04171070328}"/>
    <dgm:cxn modelId="{B929AA73-277B-4B8F-BA37-0702471405B9}" type="presOf" srcId="{D92C2A10-94C8-44ED-905C-6E934628E633}" destId="{D490DB5D-E125-40D2-BA2E-3D2EC6275D2B}" srcOrd="0" destOrd="0" presId="urn:microsoft.com/office/officeart/2008/layout/LinedList"/>
    <dgm:cxn modelId="{87E58856-624F-4D10-A0C6-0E111615BCFD}" type="presOf" srcId="{88113CCD-E9CC-4F36-9972-90EAE353B1B1}" destId="{9533CC86-694F-4750-893F-EB65221E520D}" srcOrd="0" destOrd="0" presId="urn:microsoft.com/office/officeart/2008/layout/LinedList"/>
    <dgm:cxn modelId="{D96F5243-CC83-41B9-8B11-C44211627072}" srcId="{56C13197-94EB-43FE-8990-0DEE30D63EBA}" destId="{1FCC3434-C910-4C95-ABB7-B1161808D226}" srcOrd="9" destOrd="0" parTransId="{C0A5429D-5F0B-4B73-B99B-5B51970F2643}" sibTransId="{B950C6E1-AA75-4447-A709-3AEDF91E7C03}"/>
    <dgm:cxn modelId="{35F256D4-1A63-41E4-9D09-8746BA67189B}" srcId="{56C13197-94EB-43FE-8990-0DEE30D63EBA}" destId="{A077776C-C1C7-49E2-9019-83C63CCB38F0}" srcOrd="2" destOrd="0" parTransId="{958AFB05-B4B3-4A32-B243-FC17B8E17648}" sibTransId="{4A7C2EC4-45C5-416F-9B71-216B776817B4}"/>
    <dgm:cxn modelId="{610582B0-C88E-44E8-80B9-CEC85F700BBA}" srcId="{56C13197-94EB-43FE-8990-0DEE30D63EBA}" destId="{414679E4-6B1D-4D81-9FA7-F7A191167F35}" srcOrd="5" destOrd="0" parTransId="{A1D147D7-72A5-487D-B760-10053213FE9F}" sibTransId="{C6773F82-8550-4C1F-915B-F612E76DAFAA}"/>
    <dgm:cxn modelId="{23ADF1CA-9E54-4005-9476-ABD531E29829}" type="presOf" srcId="{A077776C-C1C7-49E2-9019-83C63CCB38F0}" destId="{1143F020-46FD-469A-B32A-5800F75FBB86}" srcOrd="0" destOrd="0" presId="urn:microsoft.com/office/officeart/2008/layout/LinedList"/>
    <dgm:cxn modelId="{7F5F1367-603A-4FE7-B25B-A12C27B745BB}" type="presOf" srcId="{FD118906-5919-4EF1-972B-4DCEC872F62D}" destId="{A3161938-9954-4368-98FA-FE773DB1F64B}" srcOrd="0" destOrd="0" presId="urn:microsoft.com/office/officeart/2008/layout/LinedList"/>
    <dgm:cxn modelId="{704893E2-5BF7-4D6B-9133-EE914AA4F7F5}" srcId="{56C13197-94EB-43FE-8990-0DEE30D63EBA}" destId="{825D62F4-9B1B-4FA2-B94F-462AF74665EF}" srcOrd="7" destOrd="0" parTransId="{65320C21-513D-4B9B-B277-410982C5F736}" sibTransId="{ED6060EE-C031-475E-8C06-507FB864C86B}"/>
    <dgm:cxn modelId="{9156B3A5-9912-41C8-A995-38450AB30F48}" type="presOf" srcId="{414679E4-6B1D-4D81-9FA7-F7A191167F35}" destId="{5E7111D0-9E13-45B7-9A6A-C427DCAE3B7D}" srcOrd="0" destOrd="0" presId="urn:microsoft.com/office/officeart/2008/layout/LinedList"/>
    <dgm:cxn modelId="{B5E9F4A8-70F3-4F83-8B1F-385EB2E8AAD2}" srcId="{56C13197-94EB-43FE-8990-0DEE30D63EBA}" destId="{88113CCD-E9CC-4F36-9972-90EAE353B1B1}" srcOrd="4" destOrd="0" parTransId="{B8F3868D-199D-4EAA-8146-D24143C32E76}" sibTransId="{0585849D-6FC7-4E94-B157-F44BDD17E380}"/>
    <dgm:cxn modelId="{A69BFFE8-969E-479B-B531-640D9134674A}" type="presOf" srcId="{825D62F4-9B1B-4FA2-B94F-462AF74665EF}" destId="{C530DA44-7F11-4264-8313-EC5EF02F7B70}" srcOrd="0" destOrd="0" presId="urn:microsoft.com/office/officeart/2008/layout/LinedList"/>
    <dgm:cxn modelId="{31CF91A5-E521-48CA-AF15-028FB4CA2FEF}" srcId="{56C13197-94EB-43FE-8990-0DEE30D63EBA}" destId="{FD118906-5919-4EF1-972B-4DCEC872F62D}" srcOrd="1" destOrd="0" parTransId="{C1B87289-140F-4C59-B9EC-BB90E020A80C}" sibTransId="{F52C3147-B054-4B2C-8749-7556BDCEF42A}"/>
    <dgm:cxn modelId="{D7C8971D-1230-4130-A7D7-317690F26003}" type="presOf" srcId="{95976113-ED96-4DF9-9644-65B4C05602D2}" destId="{DA761889-C75B-4227-AA11-C8DABBCFD98D}" srcOrd="0" destOrd="0" presId="urn:microsoft.com/office/officeart/2008/layout/LinedList"/>
    <dgm:cxn modelId="{01C8C7C1-57CF-443C-B5D1-1E57B69B5757}" type="presParOf" srcId="{3C8C4F18-8172-450C-BAEB-D8F2AF415EFA}" destId="{7CCC1E34-AF15-4D82-9CC7-E69B0AE24BC2}" srcOrd="0" destOrd="0" presId="urn:microsoft.com/office/officeart/2008/layout/LinedList"/>
    <dgm:cxn modelId="{5456CCCC-8136-4D8C-9DA7-077775005E25}" type="presParOf" srcId="{3C8C4F18-8172-450C-BAEB-D8F2AF415EFA}" destId="{AA3AEF47-AE27-4E9A-BB7F-EFC656178794}" srcOrd="1" destOrd="0" presId="urn:microsoft.com/office/officeart/2008/layout/LinedList"/>
    <dgm:cxn modelId="{1960D985-ED14-4F4D-8493-BD0925346A99}" type="presParOf" srcId="{AA3AEF47-AE27-4E9A-BB7F-EFC656178794}" destId="{E1206A9B-59A4-4D6A-A2F5-76D75BDC3FF6}" srcOrd="0" destOrd="0" presId="urn:microsoft.com/office/officeart/2008/layout/LinedList"/>
    <dgm:cxn modelId="{BC8D89F6-DB41-478E-9705-B926AE1267C7}" type="presParOf" srcId="{AA3AEF47-AE27-4E9A-BB7F-EFC656178794}" destId="{D72217D6-4487-4DCF-B902-50B27987A831}" srcOrd="1" destOrd="0" presId="urn:microsoft.com/office/officeart/2008/layout/LinedList"/>
    <dgm:cxn modelId="{B1A49052-CEF7-476E-B54A-1A12650E5E65}" type="presParOf" srcId="{3C8C4F18-8172-450C-BAEB-D8F2AF415EFA}" destId="{7C4B4389-125F-4BB2-B36F-EBDACF61EB05}" srcOrd="2" destOrd="0" presId="urn:microsoft.com/office/officeart/2008/layout/LinedList"/>
    <dgm:cxn modelId="{B47CC099-20DD-470E-BAFE-9473E7324ABA}" type="presParOf" srcId="{3C8C4F18-8172-450C-BAEB-D8F2AF415EFA}" destId="{E01DC714-D6C3-4413-802A-4B481D1142B3}" srcOrd="3" destOrd="0" presId="urn:microsoft.com/office/officeart/2008/layout/LinedList"/>
    <dgm:cxn modelId="{21306CF5-1A89-4863-9526-C738001A6EA6}" type="presParOf" srcId="{E01DC714-D6C3-4413-802A-4B481D1142B3}" destId="{A3161938-9954-4368-98FA-FE773DB1F64B}" srcOrd="0" destOrd="0" presId="urn:microsoft.com/office/officeart/2008/layout/LinedList"/>
    <dgm:cxn modelId="{9A115AF5-1875-4B0F-9E09-2BB6B346B4E7}" type="presParOf" srcId="{E01DC714-D6C3-4413-802A-4B481D1142B3}" destId="{D384E8DD-8AE3-4233-9236-A6BA3625416E}" srcOrd="1" destOrd="0" presId="urn:microsoft.com/office/officeart/2008/layout/LinedList"/>
    <dgm:cxn modelId="{C2C59827-2E3B-4283-9D0F-234B60918D9E}" type="presParOf" srcId="{3C8C4F18-8172-450C-BAEB-D8F2AF415EFA}" destId="{1079C18D-143F-4A17-9900-2ED8A08F3361}" srcOrd="4" destOrd="0" presId="urn:microsoft.com/office/officeart/2008/layout/LinedList"/>
    <dgm:cxn modelId="{839C1A00-ED1F-452C-832E-054186031B55}" type="presParOf" srcId="{3C8C4F18-8172-450C-BAEB-D8F2AF415EFA}" destId="{5E8169EC-0906-426E-BFCF-A7E95FE17D91}" srcOrd="5" destOrd="0" presId="urn:microsoft.com/office/officeart/2008/layout/LinedList"/>
    <dgm:cxn modelId="{EAEB3A22-8DFB-4C69-B04D-F40D3D1B5D3B}" type="presParOf" srcId="{5E8169EC-0906-426E-BFCF-A7E95FE17D91}" destId="{1143F020-46FD-469A-B32A-5800F75FBB86}" srcOrd="0" destOrd="0" presId="urn:microsoft.com/office/officeart/2008/layout/LinedList"/>
    <dgm:cxn modelId="{D9D6F98A-5B6E-45BA-B374-642C7C61BDD2}" type="presParOf" srcId="{5E8169EC-0906-426E-BFCF-A7E95FE17D91}" destId="{D15C6261-70F7-447F-8ABC-ECDB3C685E29}" srcOrd="1" destOrd="0" presId="urn:microsoft.com/office/officeart/2008/layout/LinedList"/>
    <dgm:cxn modelId="{C6CF330B-C800-4F69-80DF-CFCC84F21350}" type="presParOf" srcId="{3C8C4F18-8172-450C-BAEB-D8F2AF415EFA}" destId="{347D5F5D-B660-491E-8BE7-FB27BFD0F2DC}" srcOrd="6" destOrd="0" presId="urn:microsoft.com/office/officeart/2008/layout/LinedList"/>
    <dgm:cxn modelId="{657A8171-322B-4882-9397-4735C1ACFE77}" type="presParOf" srcId="{3C8C4F18-8172-450C-BAEB-D8F2AF415EFA}" destId="{486A48BF-7612-46CD-9E3F-AA4B8C1BC495}" srcOrd="7" destOrd="0" presId="urn:microsoft.com/office/officeart/2008/layout/LinedList"/>
    <dgm:cxn modelId="{02975CDD-F583-4B2E-B65A-09D9E3D8C76C}" type="presParOf" srcId="{486A48BF-7612-46CD-9E3F-AA4B8C1BC495}" destId="{DA761889-C75B-4227-AA11-C8DABBCFD98D}" srcOrd="0" destOrd="0" presId="urn:microsoft.com/office/officeart/2008/layout/LinedList"/>
    <dgm:cxn modelId="{8CA0804A-E147-447D-B996-281E99A65430}" type="presParOf" srcId="{486A48BF-7612-46CD-9E3F-AA4B8C1BC495}" destId="{B692E911-05BC-4818-B884-D973202BCFA0}" srcOrd="1" destOrd="0" presId="urn:microsoft.com/office/officeart/2008/layout/LinedList"/>
    <dgm:cxn modelId="{41185FC1-C0F8-47B7-A4EF-FA2183685E68}" type="presParOf" srcId="{3C8C4F18-8172-450C-BAEB-D8F2AF415EFA}" destId="{5B1EC1DF-3278-4F53-8F82-777FEA074BB9}" srcOrd="8" destOrd="0" presId="urn:microsoft.com/office/officeart/2008/layout/LinedList"/>
    <dgm:cxn modelId="{7222E6E6-1C90-4FC3-9CA0-814A20D6FD16}" type="presParOf" srcId="{3C8C4F18-8172-450C-BAEB-D8F2AF415EFA}" destId="{AFF69AD3-1563-4A7C-ABDF-BB4C6E12ED07}" srcOrd="9" destOrd="0" presId="urn:microsoft.com/office/officeart/2008/layout/LinedList"/>
    <dgm:cxn modelId="{99F71C9A-ECB0-423C-A267-4194FFDFB5D1}" type="presParOf" srcId="{AFF69AD3-1563-4A7C-ABDF-BB4C6E12ED07}" destId="{9533CC86-694F-4750-893F-EB65221E520D}" srcOrd="0" destOrd="0" presId="urn:microsoft.com/office/officeart/2008/layout/LinedList"/>
    <dgm:cxn modelId="{2BEF4729-BFA5-49E2-99DA-5C15950006AE}" type="presParOf" srcId="{AFF69AD3-1563-4A7C-ABDF-BB4C6E12ED07}" destId="{204C5D47-444F-4BBE-A3F9-071CA01C482E}" srcOrd="1" destOrd="0" presId="urn:microsoft.com/office/officeart/2008/layout/LinedList"/>
    <dgm:cxn modelId="{32711CC4-C11C-4CCC-95BF-8FCF76025F42}" type="presParOf" srcId="{3C8C4F18-8172-450C-BAEB-D8F2AF415EFA}" destId="{97BB6A82-1786-4C00-B6C6-54B4E8908602}" srcOrd="10" destOrd="0" presId="urn:microsoft.com/office/officeart/2008/layout/LinedList"/>
    <dgm:cxn modelId="{59883136-47DE-4FB9-8D0A-8CC14F40B09E}" type="presParOf" srcId="{3C8C4F18-8172-450C-BAEB-D8F2AF415EFA}" destId="{03E9A854-0689-4428-9DC1-D9DB25191ABA}" srcOrd="11" destOrd="0" presId="urn:microsoft.com/office/officeart/2008/layout/LinedList"/>
    <dgm:cxn modelId="{2D3B849D-F7AA-4BDF-A537-EF64F9697E47}" type="presParOf" srcId="{03E9A854-0689-4428-9DC1-D9DB25191ABA}" destId="{5E7111D0-9E13-45B7-9A6A-C427DCAE3B7D}" srcOrd="0" destOrd="0" presId="urn:microsoft.com/office/officeart/2008/layout/LinedList"/>
    <dgm:cxn modelId="{AA015181-417A-4D6F-BD56-F3915C0F2F89}" type="presParOf" srcId="{03E9A854-0689-4428-9DC1-D9DB25191ABA}" destId="{C2E5B9FE-E3E6-488B-A069-CD5ED273D0D9}" srcOrd="1" destOrd="0" presId="urn:microsoft.com/office/officeart/2008/layout/LinedList"/>
    <dgm:cxn modelId="{D285B572-4BD6-4BE9-AF3F-AD5A73934CAB}" type="presParOf" srcId="{3C8C4F18-8172-450C-BAEB-D8F2AF415EFA}" destId="{DD4FD8C7-9264-4A42-9944-9BB909BE4AF2}" srcOrd="12" destOrd="0" presId="urn:microsoft.com/office/officeart/2008/layout/LinedList"/>
    <dgm:cxn modelId="{83B61E9E-4EEA-41E4-8895-1C45C9CE03BA}" type="presParOf" srcId="{3C8C4F18-8172-450C-BAEB-D8F2AF415EFA}" destId="{ABA86E1A-36E5-4BD2-9269-8A8A680A0A29}" srcOrd="13" destOrd="0" presId="urn:microsoft.com/office/officeart/2008/layout/LinedList"/>
    <dgm:cxn modelId="{AAAE8B50-AFA1-4A86-9C23-3953B410D59A}" type="presParOf" srcId="{ABA86E1A-36E5-4BD2-9269-8A8A680A0A29}" destId="{107C83BD-9439-4E62-9D05-5733DD78F448}" srcOrd="0" destOrd="0" presId="urn:microsoft.com/office/officeart/2008/layout/LinedList"/>
    <dgm:cxn modelId="{C89B61B4-394A-42AE-89CB-445B855053EB}" type="presParOf" srcId="{ABA86E1A-36E5-4BD2-9269-8A8A680A0A29}" destId="{EA302161-DB15-40EF-BBB0-62895EE86423}" srcOrd="1" destOrd="0" presId="urn:microsoft.com/office/officeart/2008/layout/LinedList"/>
    <dgm:cxn modelId="{32AD7114-EA00-4C04-9A03-3E18A631164C}" type="presParOf" srcId="{3C8C4F18-8172-450C-BAEB-D8F2AF415EFA}" destId="{BE637316-30FC-4672-A2BC-E1C126D7FE5D}" srcOrd="14" destOrd="0" presId="urn:microsoft.com/office/officeart/2008/layout/LinedList"/>
    <dgm:cxn modelId="{F132361C-D034-467F-AB58-E9E01724CEC6}" type="presParOf" srcId="{3C8C4F18-8172-450C-BAEB-D8F2AF415EFA}" destId="{47A8EE58-8FF8-4BA8-9D86-B99256615CA2}" srcOrd="15" destOrd="0" presId="urn:microsoft.com/office/officeart/2008/layout/LinedList"/>
    <dgm:cxn modelId="{B64E071E-339E-437B-B395-DF951B0252B8}" type="presParOf" srcId="{47A8EE58-8FF8-4BA8-9D86-B99256615CA2}" destId="{C530DA44-7F11-4264-8313-EC5EF02F7B70}" srcOrd="0" destOrd="0" presId="urn:microsoft.com/office/officeart/2008/layout/LinedList"/>
    <dgm:cxn modelId="{AA14E44F-C362-45C2-8D69-BAF94FE193D2}" type="presParOf" srcId="{47A8EE58-8FF8-4BA8-9D86-B99256615CA2}" destId="{40251DA1-174B-4893-A6CD-3E1A9EE6A1C2}" srcOrd="1" destOrd="0" presId="urn:microsoft.com/office/officeart/2008/layout/LinedList"/>
    <dgm:cxn modelId="{03188F34-3709-4000-B861-5E33519A3499}" type="presParOf" srcId="{3C8C4F18-8172-450C-BAEB-D8F2AF415EFA}" destId="{30916BEC-CD7E-4D2C-BEA2-8F5D02B46F32}" srcOrd="16" destOrd="0" presId="urn:microsoft.com/office/officeart/2008/layout/LinedList"/>
    <dgm:cxn modelId="{6F2C1711-CD40-4C75-8B6E-5C1664DFC846}" type="presParOf" srcId="{3C8C4F18-8172-450C-BAEB-D8F2AF415EFA}" destId="{3675FA80-2795-4551-8FFA-1DA45B04163C}" srcOrd="17" destOrd="0" presId="urn:microsoft.com/office/officeart/2008/layout/LinedList"/>
    <dgm:cxn modelId="{BA58D3DF-CA29-45E6-B97A-66B73662E109}" type="presParOf" srcId="{3675FA80-2795-4551-8FFA-1DA45B04163C}" destId="{D490DB5D-E125-40D2-BA2E-3D2EC6275D2B}" srcOrd="0" destOrd="0" presId="urn:microsoft.com/office/officeart/2008/layout/LinedList"/>
    <dgm:cxn modelId="{8A32504C-9118-4CC0-9C8E-8419DB90558F}" type="presParOf" srcId="{3675FA80-2795-4551-8FFA-1DA45B04163C}" destId="{CAAF926B-0C34-4CB0-9366-801CC6074071}" srcOrd="1" destOrd="0" presId="urn:microsoft.com/office/officeart/2008/layout/LinedList"/>
    <dgm:cxn modelId="{5C009282-7D1E-40F8-B033-44C02CD37A52}" type="presParOf" srcId="{3C8C4F18-8172-450C-BAEB-D8F2AF415EFA}" destId="{C1EEFC46-3402-44FB-8076-BC455D27415D}" srcOrd="18" destOrd="0" presId="urn:microsoft.com/office/officeart/2008/layout/LinedList"/>
    <dgm:cxn modelId="{1C253D27-D195-4EE5-A222-37D2787BBC0F}" type="presParOf" srcId="{3C8C4F18-8172-450C-BAEB-D8F2AF415EFA}" destId="{E37755EB-4F3F-4391-A7D0-CA649AEE7654}" srcOrd="19" destOrd="0" presId="urn:microsoft.com/office/officeart/2008/layout/LinedList"/>
    <dgm:cxn modelId="{061BF503-356E-4F19-B14F-857E1038B3CB}" type="presParOf" srcId="{E37755EB-4F3F-4391-A7D0-CA649AEE7654}" destId="{7A5274A8-53FB-43C3-9DC8-0DB7E90CE572}" srcOrd="0" destOrd="0" presId="urn:microsoft.com/office/officeart/2008/layout/LinedList"/>
    <dgm:cxn modelId="{15B2355B-32F8-4B5B-AA97-D552B07AD8B0}" type="presParOf" srcId="{E37755EB-4F3F-4391-A7D0-CA649AEE7654}" destId="{1525FA46-78F4-4AAF-995D-AA36AA1FFDF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7.xml><?xml version="1.0" encoding="utf-8"?>
<dgm:dataModel xmlns:dgm="http://schemas.openxmlformats.org/drawingml/2006/diagram" xmlns:a="http://schemas.openxmlformats.org/drawingml/2006/main">
  <dgm:ptLst>
    <dgm:pt modelId="{C08AD299-4AEA-47E9-804C-8A8A353DFD3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8E330677-DC45-4DD7-B59B-AAF96B707323}">
      <dgm:prSet custT="1"/>
      <dgm:spPr/>
      <dgm:t>
        <a:bodyPr/>
        <a:lstStyle/>
        <a:p>
          <a:pPr rtl="0"/>
          <a:r>
            <a:rPr lang="hu-HU" sz="3400" dirty="0" smtClean="0"/>
            <a:t>Megoldások:</a:t>
          </a:r>
          <a:endParaRPr lang="hu-HU" sz="3400" dirty="0"/>
        </a:p>
      </dgm:t>
    </dgm:pt>
    <dgm:pt modelId="{90582364-E0EA-491D-98BE-B9FEA46AEED1}" type="parTrans" cxnId="{266025F3-4845-4F5C-AD0F-16272B5C9511}">
      <dgm:prSet/>
      <dgm:spPr/>
      <dgm:t>
        <a:bodyPr/>
        <a:lstStyle/>
        <a:p>
          <a:endParaRPr lang="hu-HU"/>
        </a:p>
      </dgm:t>
    </dgm:pt>
    <dgm:pt modelId="{D3A70925-61DA-4891-8C8D-6619E61A4585}" type="sibTrans" cxnId="{266025F3-4845-4F5C-AD0F-16272B5C9511}">
      <dgm:prSet/>
      <dgm:spPr/>
      <dgm:t>
        <a:bodyPr/>
        <a:lstStyle/>
        <a:p>
          <a:endParaRPr lang="hu-HU"/>
        </a:p>
      </dgm:t>
    </dgm:pt>
    <dgm:pt modelId="{B943EBB7-582F-48D8-9161-9955497B2BFC}" type="pres">
      <dgm:prSet presAssocID="{C08AD299-4AEA-47E9-804C-8A8A353DFD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619B992-00F0-47C4-A7D9-09A6CC41DC2A}" type="pres">
      <dgm:prSet presAssocID="{8E330677-DC45-4DD7-B59B-AAF96B707323}" presName="linNode" presStyleCnt="0"/>
      <dgm:spPr/>
    </dgm:pt>
    <dgm:pt modelId="{FF873956-FE0D-4E17-9170-00D4A46BF4CA}" type="pres">
      <dgm:prSet presAssocID="{8E330677-DC45-4DD7-B59B-AAF96B70732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AA4799D-683E-43B0-9C10-1F7B0682DD33}" type="presOf" srcId="{8E330677-DC45-4DD7-B59B-AAF96B707323}" destId="{FF873956-FE0D-4E17-9170-00D4A46BF4CA}" srcOrd="0" destOrd="0" presId="urn:microsoft.com/office/officeart/2005/8/layout/vList5"/>
    <dgm:cxn modelId="{266025F3-4845-4F5C-AD0F-16272B5C9511}" srcId="{C08AD299-4AEA-47E9-804C-8A8A353DFD30}" destId="{8E330677-DC45-4DD7-B59B-AAF96B707323}" srcOrd="0" destOrd="0" parTransId="{90582364-E0EA-491D-98BE-B9FEA46AEED1}" sibTransId="{D3A70925-61DA-4891-8C8D-6619E61A4585}"/>
    <dgm:cxn modelId="{9020FCA8-BFDC-4593-B971-F9212D43BFDA}" type="presOf" srcId="{C08AD299-4AEA-47E9-804C-8A8A353DFD30}" destId="{B943EBB7-582F-48D8-9161-9955497B2BFC}" srcOrd="0" destOrd="0" presId="urn:microsoft.com/office/officeart/2005/8/layout/vList5"/>
    <dgm:cxn modelId="{4CA7349A-B960-47E4-A625-18956857DEA6}" type="presParOf" srcId="{B943EBB7-582F-48D8-9161-9955497B2BFC}" destId="{9619B992-00F0-47C4-A7D9-09A6CC41DC2A}" srcOrd="0" destOrd="0" presId="urn:microsoft.com/office/officeart/2005/8/layout/vList5"/>
    <dgm:cxn modelId="{C74E2C22-7476-4455-A08D-D1FDACBA61D9}" type="presParOf" srcId="{9619B992-00F0-47C4-A7D9-09A6CC41DC2A}" destId="{FF873956-FE0D-4E17-9170-00D4A46BF4C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8.xml><?xml version="1.0" encoding="utf-8"?>
<dgm:dataModel xmlns:dgm="http://schemas.openxmlformats.org/drawingml/2006/diagram" xmlns:a="http://schemas.openxmlformats.org/drawingml/2006/main">
  <dgm:ptLst>
    <dgm:pt modelId="{675DB7ED-70A5-4055-93BE-3E9A015106B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CD7FC90-C198-41E2-9E48-2611C4432AA4}">
      <dgm:prSet custT="1"/>
      <dgm:spPr/>
      <dgm:t>
        <a:bodyPr/>
        <a:lstStyle/>
        <a:p>
          <a:pPr rtl="0"/>
          <a:r>
            <a:rPr lang="hu-HU" sz="2200" dirty="0" smtClean="0"/>
            <a:t>1. RAM (Random Access </a:t>
          </a:r>
          <a:r>
            <a:rPr lang="hu-HU" sz="2200" dirty="0" err="1" smtClean="0"/>
            <a:t>Memory</a:t>
          </a:r>
          <a:r>
            <a:rPr lang="hu-HU" sz="2200" dirty="0" smtClean="0"/>
            <a:t>) és ROM (Read </a:t>
          </a:r>
          <a:r>
            <a:rPr lang="hu-HU" sz="2200" dirty="0" err="1" smtClean="0"/>
            <a:t>Only</a:t>
          </a:r>
          <a:r>
            <a:rPr lang="hu-HU" sz="2200" dirty="0" smtClean="0"/>
            <a:t> </a:t>
          </a:r>
          <a:r>
            <a:rPr lang="hu-HU" sz="2200" dirty="0" err="1" smtClean="0"/>
            <a:t>Memory</a:t>
          </a:r>
          <a:r>
            <a:rPr lang="hu-HU" sz="2200" dirty="0" smtClean="0"/>
            <a:t>).</a:t>
          </a:r>
          <a:endParaRPr lang="hu-HU" sz="2200" dirty="0"/>
        </a:p>
      </dgm:t>
    </dgm:pt>
    <dgm:pt modelId="{2711412C-5075-4198-B72D-6A47E0ECD4C6}" type="parTrans" cxnId="{953029AC-0F88-4273-BD23-CAD46F3694DE}">
      <dgm:prSet/>
      <dgm:spPr/>
      <dgm:t>
        <a:bodyPr/>
        <a:lstStyle/>
        <a:p>
          <a:endParaRPr lang="hu-HU"/>
        </a:p>
      </dgm:t>
    </dgm:pt>
    <dgm:pt modelId="{B8DF2A1F-D980-4C32-976F-E1FF586B4791}" type="sibTrans" cxnId="{953029AC-0F88-4273-BD23-CAD46F3694DE}">
      <dgm:prSet/>
      <dgm:spPr/>
      <dgm:t>
        <a:bodyPr/>
        <a:lstStyle/>
        <a:p>
          <a:endParaRPr lang="hu-HU"/>
        </a:p>
      </dgm:t>
    </dgm:pt>
    <dgm:pt modelId="{6FB4A759-184D-46CA-ADD8-47F47E533BB0}">
      <dgm:prSet custT="1"/>
      <dgm:spPr/>
      <dgm:t>
        <a:bodyPr/>
        <a:lstStyle/>
        <a:p>
          <a:pPr rtl="0"/>
          <a:r>
            <a:rPr lang="hu-HU" sz="2200" dirty="0" smtClean="0"/>
            <a:t>2. SRAM (</a:t>
          </a:r>
          <a:r>
            <a:rPr lang="hu-HU" sz="2200" dirty="0" err="1" smtClean="0"/>
            <a:t>Static</a:t>
          </a:r>
          <a:r>
            <a:rPr lang="hu-HU" sz="2200" dirty="0" smtClean="0"/>
            <a:t> RAM).</a:t>
          </a:r>
          <a:endParaRPr lang="hu-HU" sz="2200" dirty="0"/>
        </a:p>
      </dgm:t>
    </dgm:pt>
    <dgm:pt modelId="{6EDAFE96-3405-411E-93EC-D6061AD1E744}" type="parTrans" cxnId="{1A14EB54-F6BA-4362-B380-F86753F051F4}">
      <dgm:prSet/>
      <dgm:spPr/>
      <dgm:t>
        <a:bodyPr/>
        <a:lstStyle/>
        <a:p>
          <a:endParaRPr lang="hu-HU"/>
        </a:p>
      </dgm:t>
    </dgm:pt>
    <dgm:pt modelId="{5305F214-6AC6-449D-9A76-CF34FB8E2659}" type="sibTrans" cxnId="{1A14EB54-F6BA-4362-B380-F86753F051F4}">
      <dgm:prSet/>
      <dgm:spPr/>
      <dgm:t>
        <a:bodyPr/>
        <a:lstStyle/>
        <a:p>
          <a:endParaRPr lang="hu-HU"/>
        </a:p>
      </dgm:t>
    </dgm:pt>
    <dgm:pt modelId="{B42D3B88-F253-4E6F-BDDC-3EBA14CA73DC}">
      <dgm:prSet custT="1"/>
      <dgm:spPr/>
      <dgm:t>
        <a:bodyPr/>
        <a:lstStyle/>
        <a:p>
          <a:pPr rtl="0"/>
          <a:r>
            <a:rPr lang="hu-HU" sz="2200" dirty="0" smtClean="0"/>
            <a:t>3. D</a:t>
          </a:r>
          <a:r>
            <a:rPr lang="en-US" sz="2200" dirty="0" err="1" smtClean="0"/>
            <a:t>ouble</a:t>
          </a:r>
          <a:r>
            <a:rPr lang="en-US" sz="2200" dirty="0" smtClean="0"/>
            <a:t> </a:t>
          </a:r>
          <a:r>
            <a:rPr lang="hu-HU" sz="2200" dirty="0" smtClean="0"/>
            <a:t>D</a:t>
          </a:r>
          <a:r>
            <a:rPr lang="en-US" sz="2200" dirty="0" err="1" smtClean="0"/>
            <a:t>ata</a:t>
          </a:r>
          <a:r>
            <a:rPr lang="en-US" sz="2200" dirty="0" smtClean="0"/>
            <a:t> </a:t>
          </a:r>
          <a:r>
            <a:rPr lang="hu-HU" sz="2200" dirty="0" smtClean="0"/>
            <a:t>R</a:t>
          </a:r>
          <a:r>
            <a:rPr lang="en-US" sz="2200" dirty="0" smtClean="0"/>
            <a:t>ate </a:t>
          </a:r>
          <a:r>
            <a:rPr lang="hu-HU" sz="2200" dirty="0" smtClean="0"/>
            <a:t>S</a:t>
          </a:r>
          <a:r>
            <a:rPr lang="en-US" sz="2200" dirty="0" err="1" smtClean="0"/>
            <a:t>ynchronous</a:t>
          </a:r>
          <a:r>
            <a:rPr lang="en-US" sz="2200" dirty="0" smtClean="0"/>
            <a:t> </a:t>
          </a:r>
          <a:r>
            <a:rPr lang="hu-HU" sz="2200" dirty="0" smtClean="0"/>
            <a:t>D</a:t>
          </a:r>
          <a:r>
            <a:rPr lang="en-US" sz="2200" dirty="0" err="1" smtClean="0"/>
            <a:t>ynamic</a:t>
          </a:r>
          <a:r>
            <a:rPr lang="en-US" sz="2200" dirty="0" smtClean="0"/>
            <a:t> </a:t>
          </a:r>
          <a:r>
            <a:rPr lang="hu-HU" sz="2200" dirty="0" smtClean="0"/>
            <a:t>R</a:t>
          </a:r>
          <a:r>
            <a:rPr lang="en-US" sz="2200" dirty="0" err="1" smtClean="0"/>
            <a:t>andom</a:t>
          </a:r>
          <a:r>
            <a:rPr lang="en-US" sz="2200" dirty="0" smtClean="0"/>
            <a:t> </a:t>
          </a:r>
          <a:r>
            <a:rPr lang="hu-HU" sz="2200" dirty="0" smtClean="0"/>
            <a:t>A</a:t>
          </a:r>
          <a:r>
            <a:rPr lang="en-US" sz="2200" dirty="0" err="1" smtClean="0"/>
            <a:t>ccess</a:t>
          </a:r>
          <a:r>
            <a:rPr lang="en-US" sz="2200" dirty="0" smtClean="0"/>
            <a:t> </a:t>
          </a:r>
          <a:r>
            <a:rPr lang="hu-HU" sz="2200" dirty="0" smtClean="0"/>
            <a:t>M</a:t>
          </a:r>
          <a:r>
            <a:rPr lang="en-US" sz="2200" dirty="0" err="1" smtClean="0"/>
            <a:t>emory</a:t>
          </a:r>
          <a:endParaRPr lang="hu-HU" sz="2200" dirty="0"/>
        </a:p>
      </dgm:t>
    </dgm:pt>
    <dgm:pt modelId="{E7FB4D6F-D4FA-461C-8B6C-FAF731CC6895}" type="parTrans" cxnId="{8BD5E91C-FB3E-4C22-9B83-561249D9D9D8}">
      <dgm:prSet/>
      <dgm:spPr/>
      <dgm:t>
        <a:bodyPr/>
        <a:lstStyle/>
        <a:p>
          <a:endParaRPr lang="hu-HU"/>
        </a:p>
      </dgm:t>
    </dgm:pt>
    <dgm:pt modelId="{02A0A848-D232-426F-8D3C-C298E40D9193}" type="sibTrans" cxnId="{8BD5E91C-FB3E-4C22-9B83-561249D9D9D8}">
      <dgm:prSet/>
      <dgm:spPr/>
      <dgm:t>
        <a:bodyPr/>
        <a:lstStyle/>
        <a:p>
          <a:endParaRPr lang="hu-HU"/>
        </a:p>
      </dgm:t>
    </dgm:pt>
    <dgm:pt modelId="{CF428DB8-AFD7-43B0-9824-982C480B12A8}">
      <dgm:prSet custT="1"/>
      <dgm:spPr/>
      <dgm:t>
        <a:bodyPr/>
        <a:lstStyle/>
        <a:p>
          <a:pPr rtl="0"/>
          <a:r>
            <a:rPr lang="hu-HU" sz="2200" dirty="0" smtClean="0"/>
            <a:t>4. UV (ultraibolya) fény segítségével.</a:t>
          </a:r>
          <a:endParaRPr lang="hu-HU" sz="2200" dirty="0"/>
        </a:p>
      </dgm:t>
    </dgm:pt>
    <dgm:pt modelId="{A69282F3-622A-4A44-BBB4-78C0BE0DA7D1}" type="parTrans" cxnId="{05F90E42-24F7-4469-8948-57782B54FAE1}">
      <dgm:prSet/>
      <dgm:spPr/>
      <dgm:t>
        <a:bodyPr/>
        <a:lstStyle/>
        <a:p>
          <a:endParaRPr lang="hu-HU"/>
        </a:p>
      </dgm:t>
    </dgm:pt>
    <dgm:pt modelId="{89A8885A-A18F-4E7B-98BC-1CA705875C32}" type="sibTrans" cxnId="{05F90E42-24F7-4469-8948-57782B54FAE1}">
      <dgm:prSet/>
      <dgm:spPr/>
      <dgm:t>
        <a:bodyPr/>
        <a:lstStyle/>
        <a:p>
          <a:endParaRPr lang="hu-HU"/>
        </a:p>
      </dgm:t>
    </dgm:pt>
    <dgm:pt modelId="{9F243091-6750-4E1A-99BF-9F328EF9D189}">
      <dgm:prSet custT="1"/>
      <dgm:spPr/>
      <dgm:t>
        <a:bodyPr/>
        <a:lstStyle/>
        <a:p>
          <a:pPr rtl="0"/>
          <a:r>
            <a:rPr lang="hu-HU" sz="2200" dirty="0" smtClean="0"/>
            <a:t>5. </a:t>
          </a:r>
          <a:r>
            <a:rPr lang="hu-HU" sz="2200" dirty="0" err="1" smtClean="0"/>
            <a:t>Flash</a:t>
          </a:r>
          <a:r>
            <a:rPr lang="hu-HU" sz="2200" dirty="0" smtClean="0"/>
            <a:t> memória.</a:t>
          </a:r>
          <a:endParaRPr lang="hu-HU" sz="2200" dirty="0"/>
        </a:p>
      </dgm:t>
    </dgm:pt>
    <dgm:pt modelId="{B7CF598D-A922-412D-B33D-B940FCB4145C}" type="parTrans" cxnId="{BF2B7EFF-DE20-4E41-823C-1D097A5D75F9}">
      <dgm:prSet/>
      <dgm:spPr/>
      <dgm:t>
        <a:bodyPr/>
        <a:lstStyle/>
        <a:p>
          <a:endParaRPr lang="hu-HU"/>
        </a:p>
      </dgm:t>
    </dgm:pt>
    <dgm:pt modelId="{197941A1-C1B7-4E4A-AB80-2749026B51D0}" type="sibTrans" cxnId="{BF2B7EFF-DE20-4E41-823C-1D097A5D75F9}">
      <dgm:prSet/>
      <dgm:spPr/>
      <dgm:t>
        <a:bodyPr/>
        <a:lstStyle/>
        <a:p>
          <a:endParaRPr lang="hu-HU"/>
        </a:p>
      </dgm:t>
    </dgm:pt>
    <dgm:pt modelId="{72736870-4E38-4E84-997F-A9F5EE99261C}">
      <dgm:prSet custT="1"/>
      <dgm:spPr/>
      <dgm:t>
        <a:bodyPr/>
        <a:lstStyle/>
        <a:p>
          <a:pPr rtl="0"/>
          <a:r>
            <a:rPr lang="hu-HU" sz="2200" dirty="0" smtClean="0"/>
            <a:t>6. CD-ROM (</a:t>
          </a:r>
          <a:r>
            <a:rPr lang="hu-HU" sz="2200" dirty="0" err="1" smtClean="0"/>
            <a:t>Compact</a:t>
          </a:r>
          <a:r>
            <a:rPr lang="hu-HU" sz="2200" dirty="0" smtClean="0"/>
            <a:t> </a:t>
          </a:r>
          <a:r>
            <a:rPr lang="hu-HU" sz="2200" dirty="0" err="1" smtClean="0"/>
            <a:t>Disc</a:t>
          </a:r>
          <a:r>
            <a:rPr lang="hu-HU" sz="2200" dirty="0" smtClean="0"/>
            <a:t> – Read </a:t>
          </a:r>
          <a:r>
            <a:rPr lang="hu-HU" sz="2200" dirty="0" err="1" smtClean="0"/>
            <a:t>Only</a:t>
          </a:r>
          <a:r>
            <a:rPr lang="hu-HU" sz="2200" dirty="0" smtClean="0"/>
            <a:t> </a:t>
          </a:r>
          <a:r>
            <a:rPr lang="hu-HU" sz="2200" dirty="0" err="1" smtClean="0"/>
            <a:t>Memory</a:t>
          </a:r>
          <a:r>
            <a:rPr lang="hu-HU" sz="2200" dirty="0" smtClean="0"/>
            <a:t>)</a:t>
          </a:r>
          <a:endParaRPr lang="hu-HU" sz="2200" dirty="0"/>
        </a:p>
      </dgm:t>
    </dgm:pt>
    <dgm:pt modelId="{17968315-894B-4753-9761-52DD91657009}" type="parTrans" cxnId="{DC03FBBD-5823-414F-A791-11D6D98E44E0}">
      <dgm:prSet/>
      <dgm:spPr/>
      <dgm:t>
        <a:bodyPr/>
        <a:lstStyle/>
        <a:p>
          <a:endParaRPr lang="hu-HU"/>
        </a:p>
      </dgm:t>
    </dgm:pt>
    <dgm:pt modelId="{AC2DF261-C34A-4535-9E84-0F469CA5D01F}" type="sibTrans" cxnId="{DC03FBBD-5823-414F-A791-11D6D98E44E0}">
      <dgm:prSet/>
      <dgm:spPr/>
      <dgm:t>
        <a:bodyPr/>
        <a:lstStyle/>
        <a:p>
          <a:endParaRPr lang="hu-HU"/>
        </a:p>
      </dgm:t>
    </dgm:pt>
    <dgm:pt modelId="{6943F976-C414-4AB2-9912-23E9C8738303}">
      <dgm:prSet custT="1"/>
      <dgm:spPr/>
      <dgm:t>
        <a:bodyPr/>
        <a:lstStyle/>
        <a:p>
          <a:pPr rtl="0"/>
          <a:r>
            <a:rPr lang="hu-HU" sz="2200" dirty="0" smtClean="0"/>
            <a:t>7. Egyoldalas változatban 25 GB, kétoldalas esetében pedig 50 GB.</a:t>
          </a:r>
          <a:endParaRPr lang="hu-HU" sz="2200" dirty="0"/>
        </a:p>
      </dgm:t>
    </dgm:pt>
    <dgm:pt modelId="{4886E6FA-6578-455D-BF56-4F84BB01A7FC}" type="parTrans" cxnId="{3D0CB0D0-B6E9-457E-8727-597E0E45315D}">
      <dgm:prSet/>
      <dgm:spPr/>
      <dgm:t>
        <a:bodyPr/>
        <a:lstStyle/>
        <a:p>
          <a:endParaRPr lang="hu-HU"/>
        </a:p>
      </dgm:t>
    </dgm:pt>
    <dgm:pt modelId="{E1AAD108-0C35-4316-9E8C-B59E03971CFE}" type="sibTrans" cxnId="{3D0CB0D0-B6E9-457E-8727-597E0E45315D}">
      <dgm:prSet/>
      <dgm:spPr/>
      <dgm:t>
        <a:bodyPr/>
        <a:lstStyle/>
        <a:p>
          <a:endParaRPr lang="hu-HU"/>
        </a:p>
      </dgm:t>
    </dgm:pt>
    <dgm:pt modelId="{A1D452F0-5F93-4562-8F44-9B8062089944}">
      <dgm:prSet custT="1"/>
      <dgm:spPr/>
      <dgm:t>
        <a:bodyPr/>
        <a:lstStyle/>
        <a:p>
          <a:pPr rtl="0"/>
          <a:r>
            <a:rPr lang="hu-HU" sz="2200" dirty="0" smtClean="0"/>
            <a:t>8. Mágneses elven, polarizáció módosítással.</a:t>
          </a:r>
          <a:endParaRPr lang="hu-HU" sz="2200" dirty="0"/>
        </a:p>
      </dgm:t>
    </dgm:pt>
    <dgm:pt modelId="{1FCA1226-DABA-46EF-B651-26C2D50F9A80}" type="parTrans" cxnId="{1D5ADB30-1BCF-47B5-BB4A-5E85F447A8F6}">
      <dgm:prSet/>
      <dgm:spPr/>
      <dgm:t>
        <a:bodyPr/>
        <a:lstStyle/>
        <a:p>
          <a:endParaRPr lang="hu-HU"/>
        </a:p>
      </dgm:t>
    </dgm:pt>
    <dgm:pt modelId="{3BF5DFC2-BBE7-4CB5-9500-BF9E8EC4E014}" type="sibTrans" cxnId="{1D5ADB30-1BCF-47B5-BB4A-5E85F447A8F6}">
      <dgm:prSet/>
      <dgm:spPr/>
      <dgm:t>
        <a:bodyPr/>
        <a:lstStyle/>
        <a:p>
          <a:endParaRPr lang="hu-HU"/>
        </a:p>
      </dgm:t>
    </dgm:pt>
    <dgm:pt modelId="{BB1D42A9-F740-4491-A3CA-773767894F4C}">
      <dgm:prSet custT="1"/>
      <dgm:spPr/>
      <dgm:t>
        <a:bodyPr/>
        <a:lstStyle/>
        <a:p>
          <a:pPr algn="ctr" rtl="0">
            <a:lnSpc>
              <a:spcPct val="150000"/>
            </a:lnSpc>
          </a:pPr>
          <a:r>
            <a:rPr lang="hu-HU" sz="2200" dirty="0" smtClean="0"/>
            <a:t>Köszönöm a figyelmet!</a:t>
          </a:r>
          <a:endParaRPr lang="hu-HU" sz="2200" dirty="0"/>
        </a:p>
      </dgm:t>
    </dgm:pt>
    <dgm:pt modelId="{0ABFC9C0-1686-4FC0-B418-033100AE5E92}" type="parTrans" cxnId="{3A181001-961F-46E3-8639-601D6125F033}">
      <dgm:prSet/>
      <dgm:spPr/>
      <dgm:t>
        <a:bodyPr/>
        <a:lstStyle/>
        <a:p>
          <a:endParaRPr lang="hu-HU"/>
        </a:p>
      </dgm:t>
    </dgm:pt>
    <dgm:pt modelId="{2361C9FB-09C0-4292-B753-C5977157CF42}" type="sibTrans" cxnId="{3A181001-961F-46E3-8639-601D6125F033}">
      <dgm:prSet/>
      <dgm:spPr/>
      <dgm:t>
        <a:bodyPr/>
        <a:lstStyle/>
        <a:p>
          <a:endParaRPr lang="hu-HU"/>
        </a:p>
      </dgm:t>
    </dgm:pt>
    <dgm:pt modelId="{2D618AF8-22B3-4082-9BCA-46E0357253A4}">
      <dgm:prSet custT="1"/>
      <dgm:spPr/>
      <dgm:t>
        <a:bodyPr/>
        <a:lstStyle/>
        <a:p>
          <a:pPr rtl="0"/>
          <a:endParaRPr lang="hu-HU" sz="2200" dirty="0"/>
        </a:p>
      </dgm:t>
    </dgm:pt>
    <dgm:pt modelId="{A56E1DED-92FC-4B12-A206-F1362C73EBE9}" type="parTrans" cxnId="{04BB8BC4-B35F-4710-BD38-C58346472CFB}">
      <dgm:prSet/>
      <dgm:spPr/>
      <dgm:t>
        <a:bodyPr/>
        <a:lstStyle/>
        <a:p>
          <a:endParaRPr lang="hu-HU"/>
        </a:p>
      </dgm:t>
    </dgm:pt>
    <dgm:pt modelId="{690172B7-9217-496F-9F4F-35CF1B93AF6A}" type="sibTrans" cxnId="{04BB8BC4-B35F-4710-BD38-C58346472CFB}">
      <dgm:prSet/>
      <dgm:spPr/>
      <dgm:t>
        <a:bodyPr/>
        <a:lstStyle/>
        <a:p>
          <a:endParaRPr lang="hu-HU"/>
        </a:p>
      </dgm:t>
    </dgm:pt>
    <dgm:pt modelId="{9F20FA15-44C4-43DB-8449-CA4AF8BC5E4A}" type="pres">
      <dgm:prSet presAssocID="{675DB7ED-70A5-4055-93BE-3E9A015106B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C5B8A8D4-6311-4FE8-8630-88F6438740A8}" type="pres">
      <dgm:prSet presAssocID="{2CD7FC90-C198-41E2-9E48-2611C4432AA4}" presName="thickLine" presStyleLbl="alignNode1" presStyleIdx="0" presStyleCnt="10"/>
      <dgm:spPr/>
    </dgm:pt>
    <dgm:pt modelId="{87AEF5C0-E1F1-490B-9D9E-0E1BE05CB354}" type="pres">
      <dgm:prSet presAssocID="{2CD7FC90-C198-41E2-9E48-2611C4432AA4}" presName="horz1" presStyleCnt="0"/>
      <dgm:spPr/>
    </dgm:pt>
    <dgm:pt modelId="{A1426BA7-B62D-407A-A574-C3EA06FF75B4}" type="pres">
      <dgm:prSet presAssocID="{2CD7FC90-C198-41E2-9E48-2611C4432AA4}" presName="tx1" presStyleLbl="revTx" presStyleIdx="0" presStyleCnt="10"/>
      <dgm:spPr/>
      <dgm:t>
        <a:bodyPr/>
        <a:lstStyle/>
        <a:p>
          <a:endParaRPr lang="hu-HU"/>
        </a:p>
      </dgm:t>
    </dgm:pt>
    <dgm:pt modelId="{22BCC1B6-280D-428D-99C3-AC7B4F53CF9E}" type="pres">
      <dgm:prSet presAssocID="{2CD7FC90-C198-41E2-9E48-2611C4432AA4}" presName="vert1" presStyleCnt="0"/>
      <dgm:spPr/>
    </dgm:pt>
    <dgm:pt modelId="{3B843B4F-B255-458D-92D9-A2A11930ED3C}" type="pres">
      <dgm:prSet presAssocID="{6FB4A759-184D-46CA-ADD8-47F47E533BB0}" presName="thickLine" presStyleLbl="alignNode1" presStyleIdx="1" presStyleCnt="10"/>
      <dgm:spPr/>
    </dgm:pt>
    <dgm:pt modelId="{1D62B453-E313-4923-8280-B37D9D525B2E}" type="pres">
      <dgm:prSet presAssocID="{6FB4A759-184D-46CA-ADD8-47F47E533BB0}" presName="horz1" presStyleCnt="0"/>
      <dgm:spPr/>
    </dgm:pt>
    <dgm:pt modelId="{9CBE46EC-1FAD-4DB2-86F6-7DE6158C9392}" type="pres">
      <dgm:prSet presAssocID="{6FB4A759-184D-46CA-ADD8-47F47E533BB0}" presName="tx1" presStyleLbl="revTx" presStyleIdx="1" presStyleCnt="10"/>
      <dgm:spPr/>
      <dgm:t>
        <a:bodyPr/>
        <a:lstStyle/>
        <a:p>
          <a:endParaRPr lang="hu-HU"/>
        </a:p>
      </dgm:t>
    </dgm:pt>
    <dgm:pt modelId="{8F1B1809-A492-4FB7-95A9-C8B8DCBD5D3D}" type="pres">
      <dgm:prSet presAssocID="{6FB4A759-184D-46CA-ADD8-47F47E533BB0}" presName="vert1" presStyleCnt="0"/>
      <dgm:spPr/>
    </dgm:pt>
    <dgm:pt modelId="{4A8AD637-FB73-4874-AF57-F6DAE888A4B0}" type="pres">
      <dgm:prSet presAssocID="{B42D3B88-F253-4E6F-BDDC-3EBA14CA73DC}" presName="thickLine" presStyleLbl="alignNode1" presStyleIdx="2" presStyleCnt="10"/>
      <dgm:spPr/>
    </dgm:pt>
    <dgm:pt modelId="{84B5012E-6EA9-4537-BE6A-27AA0ECA6470}" type="pres">
      <dgm:prSet presAssocID="{B42D3B88-F253-4E6F-BDDC-3EBA14CA73DC}" presName="horz1" presStyleCnt="0"/>
      <dgm:spPr/>
    </dgm:pt>
    <dgm:pt modelId="{D0C098C4-CC57-4E3F-BE46-719C3B528882}" type="pres">
      <dgm:prSet presAssocID="{B42D3B88-F253-4E6F-BDDC-3EBA14CA73DC}" presName="tx1" presStyleLbl="revTx" presStyleIdx="2" presStyleCnt="10"/>
      <dgm:spPr/>
      <dgm:t>
        <a:bodyPr/>
        <a:lstStyle/>
        <a:p>
          <a:endParaRPr lang="hu-HU"/>
        </a:p>
      </dgm:t>
    </dgm:pt>
    <dgm:pt modelId="{66396970-9D8D-4504-BF00-77AEDA634B9A}" type="pres">
      <dgm:prSet presAssocID="{B42D3B88-F253-4E6F-BDDC-3EBA14CA73DC}" presName="vert1" presStyleCnt="0"/>
      <dgm:spPr/>
    </dgm:pt>
    <dgm:pt modelId="{287741A1-DD95-4D08-8536-BA21E09B85AC}" type="pres">
      <dgm:prSet presAssocID="{CF428DB8-AFD7-43B0-9824-982C480B12A8}" presName="thickLine" presStyleLbl="alignNode1" presStyleIdx="3" presStyleCnt="10"/>
      <dgm:spPr/>
    </dgm:pt>
    <dgm:pt modelId="{9C044FAD-F74E-44F7-A9C0-913A49C6E3F0}" type="pres">
      <dgm:prSet presAssocID="{CF428DB8-AFD7-43B0-9824-982C480B12A8}" presName="horz1" presStyleCnt="0"/>
      <dgm:spPr/>
    </dgm:pt>
    <dgm:pt modelId="{1E922C16-AF54-426D-AC3F-295AD513AB49}" type="pres">
      <dgm:prSet presAssocID="{CF428DB8-AFD7-43B0-9824-982C480B12A8}" presName="tx1" presStyleLbl="revTx" presStyleIdx="3" presStyleCnt="10"/>
      <dgm:spPr/>
      <dgm:t>
        <a:bodyPr/>
        <a:lstStyle/>
        <a:p>
          <a:endParaRPr lang="hu-HU"/>
        </a:p>
      </dgm:t>
    </dgm:pt>
    <dgm:pt modelId="{F410E59E-63B7-4F1E-AA2F-3E980192BE97}" type="pres">
      <dgm:prSet presAssocID="{CF428DB8-AFD7-43B0-9824-982C480B12A8}" presName="vert1" presStyleCnt="0"/>
      <dgm:spPr/>
    </dgm:pt>
    <dgm:pt modelId="{1C0E73AE-2ECA-4DBB-851A-C38DD05079C2}" type="pres">
      <dgm:prSet presAssocID="{9F243091-6750-4E1A-99BF-9F328EF9D189}" presName="thickLine" presStyleLbl="alignNode1" presStyleIdx="4" presStyleCnt="10"/>
      <dgm:spPr/>
    </dgm:pt>
    <dgm:pt modelId="{7C96CB2E-49B9-40C2-90EE-C283120983C6}" type="pres">
      <dgm:prSet presAssocID="{9F243091-6750-4E1A-99BF-9F328EF9D189}" presName="horz1" presStyleCnt="0"/>
      <dgm:spPr/>
    </dgm:pt>
    <dgm:pt modelId="{48B30941-CCD4-45F2-B821-F2ED33EF23C6}" type="pres">
      <dgm:prSet presAssocID="{9F243091-6750-4E1A-99BF-9F328EF9D189}" presName="tx1" presStyleLbl="revTx" presStyleIdx="4" presStyleCnt="10"/>
      <dgm:spPr/>
      <dgm:t>
        <a:bodyPr/>
        <a:lstStyle/>
        <a:p>
          <a:endParaRPr lang="hu-HU"/>
        </a:p>
      </dgm:t>
    </dgm:pt>
    <dgm:pt modelId="{561D023C-A245-47D1-B02C-0DB7582640F3}" type="pres">
      <dgm:prSet presAssocID="{9F243091-6750-4E1A-99BF-9F328EF9D189}" presName="vert1" presStyleCnt="0"/>
      <dgm:spPr/>
    </dgm:pt>
    <dgm:pt modelId="{1984CB4C-281E-4277-8DDC-9CDB44A0CF31}" type="pres">
      <dgm:prSet presAssocID="{72736870-4E38-4E84-997F-A9F5EE99261C}" presName="thickLine" presStyleLbl="alignNode1" presStyleIdx="5" presStyleCnt="10"/>
      <dgm:spPr/>
    </dgm:pt>
    <dgm:pt modelId="{2E96932A-1732-4BA3-802F-828ED36BBFCF}" type="pres">
      <dgm:prSet presAssocID="{72736870-4E38-4E84-997F-A9F5EE99261C}" presName="horz1" presStyleCnt="0"/>
      <dgm:spPr/>
    </dgm:pt>
    <dgm:pt modelId="{A29A18CF-69B2-4D09-B569-7DD30440A05B}" type="pres">
      <dgm:prSet presAssocID="{72736870-4E38-4E84-997F-A9F5EE99261C}" presName="tx1" presStyleLbl="revTx" presStyleIdx="5" presStyleCnt="10"/>
      <dgm:spPr/>
      <dgm:t>
        <a:bodyPr/>
        <a:lstStyle/>
        <a:p>
          <a:endParaRPr lang="hu-HU"/>
        </a:p>
      </dgm:t>
    </dgm:pt>
    <dgm:pt modelId="{8494BBBB-E443-47EB-AF79-B010283EC745}" type="pres">
      <dgm:prSet presAssocID="{72736870-4E38-4E84-997F-A9F5EE99261C}" presName="vert1" presStyleCnt="0"/>
      <dgm:spPr/>
    </dgm:pt>
    <dgm:pt modelId="{A4CFAE9A-8C4F-48AE-8005-F0C86E3F13A0}" type="pres">
      <dgm:prSet presAssocID="{6943F976-C414-4AB2-9912-23E9C8738303}" presName="thickLine" presStyleLbl="alignNode1" presStyleIdx="6" presStyleCnt="10"/>
      <dgm:spPr/>
    </dgm:pt>
    <dgm:pt modelId="{38D525E4-D3FC-421E-A67F-B84A5C65A479}" type="pres">
      <dgm:prSet presAssocID="{6943F976-C414-4AB2-9912-23E9C8738303}" presName="horz1" presStyleCnt="0"/>
      <dgm:spPr/>
    </dgm:pt>
    <dgm:pt modelId="{27FF4AE3-168C-4A5D-A32A-E2B413D3B48F}" type="pres">
      <dgm:prSet presAssocID="{6943F976-C414-4AB2-9912-23E9C8738303}" presName="tx1" presStyleLbl="revTx" presStyleIdx="6" presStyleCnt="10"/>
      <dgm:spPr/>
      <dgm:t>
        <a:bodyPr/>
        <a:lstStyle/>
        <a:p>
          <a:endParaRPr lang="hu-HU"/>
        </a:p>
      </dgm:t>
    </dgm:pt>
    <dgm:pt modelId="{4004FF26-3754-40B5-B206-42B929ADB8F1}" type="pres">
      <dgm:prSet presAssocID="{6943F976-C414-4AB2-9912-23E9C8738303}" presName="vert1" presStyleCnt="0"/>
      <dgm:spPr/>
    </dgm:pt>
    <dgm:pt modelId="{2B7832B7-ED60-45AA-88B2-063559A1CA8D}" type="pres">
      <dgm:prSet presAssocID="{A1D452F0-5F93-4562-8F44-9B8062089944}" presName="thickLine" presStyleLbl="alignNode1" presStyleIdx="7" presStyleCnt="10"/>
      <dgm:spPr/>
    </dgm:pt>
    <dgm:pt modelId="{3595B9E1-237D-4376-8281-3350C5B75294}" type="pres">
      <dgm:prSet presAssocID="{A1D452F0-5F93-4562-8F44-9B8062089944}" presName="horz1" presStyleCnt="0"/>
      <dgm:spPr/>
    </dgm:pt>
    <dgm:pt modelId="{4E83EAD0-CB17-4014-A024-A31BDF5ACFBB}" type="pres">
      <dgm:prSet presAssocID="{A1D452F0-5F93-4562-8F44-9B8062089944}" presName="tx1" presStyleLbl="revTx" presStyleIdx="7" presStyleCnt="10"/>
      <dgm:spPr/>
      <dgm:t>
        <a:bodyPr/>
        <a:lstStyle/>
        <a:p>
          <a:endParaRPr lang="hu-HU"/>
        </a:p>
      </dgm:t>
    </dgm:pt>
    <dgm:pt modelId="{AB99681A-FF01-4C17-9D43-2B2C00095ABF}" type="pres">
      <dgm:prSet presAssocID="{A1D452F0-5F93-4562-8F44-9B8062089944}" presName="vert1" presStyleCnt="0"/>
      <dgm:spPr/>
    </dgm:pt>
    <dgm:pt modelId="{A8B3388A-530A-42E7-BDD9-C6EB9CF645CB}" type="pres">
      <dgm:prSet presAssocID="{2D618AF8-22B3-4082-9BCA-46E0357253A4}" presName="thickLine" presStyleLbl="alignNode1" presStyleIdx="8" presStyleCnt="10"/>
      <dgm:spPr/>
    </dgm:pt>
    <dgm:pt modelId="{C2241D37-78FA-45DB-87CC-5A0F2EBC9FCA}" type="pres">
      <dgm:prSet presAssocID="{2D618AF8-22B3-4082-9BCA-46E0357253A4}" presName="horz1" presStyleCnt="0"/>
      <dgm:spPr/>
    </dgm:pt>
    <dgm:pt modelId="{0D6697C3-3BD7-4D3B-B3B0-7846268DF75F}" type="pres">
      <dgm:prSet presAssocID="{2D618AF8-22B3-4082-9BCA-46E0357253A4}" presName="tx1" presStyleLbl="revTx" presStyleIdx="8" presStyleCnt="10" custScaleY="14826"/>
      <dgm:spPr/>
      <dgm:t>
        <a:bodyPr/>
        <a:lstStyle/>
        <a:p>
          <a:endParaRPr lang="hu-HU"/>
        </a:p>
      </dgm:t>
    </dgm:pt>
    <dgm:pt modelId="{4E0FB13C-45E1-42B1-AF71-4F034B2032A9}" type="pres">
      <dgm:prSet presAssocID="{2D618AF8-22B3-4082-9BCA-46E0357253A4}" presName="vert1" presStyleCnt="0"/>
      <dgm:spPr/>
    </dgm:pt>
    <dgm:pt modelId="{D920DA28-E204-4232-9E52-210D4583842D}" type="pres">
      <dgm:prSet presAssocID="{BB1D42A9-F740-4491-A3CA-773767894F4C}" presName="thickLine" presStyleLbl="alignNode1" presStyleIdx="9" presStyleCnt="10"/>
      <dgm:spPr/>
    </dgm:pt>
    <dgm:pt modelId="{B7AA137E-AF51-4CD3-A0C1-52A99D604812}" type="pres">
      <dgm:prSet presAssocID="{BB1D42A9-F740-4491-A3CA-773767894F4C}" presName="horz1" presStyleCnt="0"/>
      <dgm:spPr/>
    </dgm:pt>
    <dgm:pt modelId="{824EA248-6915-4074-9D29-029AF67FC1E9}" type="pres">
      <dgm:prSet presAssocID="{BB1D42A9-F740-4491-A3CA-773767894F4C}" presName="tx1" presStyleLbl="revTx" presStyleIdx="9" presStyleCnt="10"/>
      <dgm:spPr/>
      <dgm:t>
        <a:bodyPr/>
        <a:lstStyle/>
        <a:p>
          <a:endParaRPr lang="hu-HU"/>
        </a:p>
      </dgm:t>
    </dgm:pt>
    <dgm:pt modelId="{EC80C460-647F-4734-92AB-27151D63E5FC}" type="pres">
      <dgm:prSet presAssocID="{BB1D42A9-F740-4491-A3CA-773767894F4C}" presName="vert1" presStyleCnt="0"/>
      <dgm:spPr/>
    </dgm:pt>
  </dgm:ptLst>
  <dgm:cxnLst>
    <dgm:cxn modelId="{8BD5E91C-FB3E-4C22-9B83-561249D9D9D8}" srcId="{675DB7ED-70A5-4055-93BE-3E9A015106B5}" destId="{B42D3B88-F253-4E6F-BDDC-3EBA14CA73DC}" srcOrd="2" destOrd="0" parTransId="{E7FB4D6F-D4FA-461C-8B6C-FAF731CC6895}" sibTransId="{02A0A848-D232-426F-8D3C-C298E40D9193}"/>
    <dgm:cxn modelId="{05F90E42-24F7-4469-8948-57782B54FAE1}" srcId="{675DB7ED-70A5-4055-93BE-3E9A015106B5}" destId="{CF428DB8-AFD7-43B0-9824-982C480B12A8}" srcOrd="3" destOrd="0" parTransId="{A69282F3-622A-4A44-BBB4-78C0BE0DA7D1}" sibTransId="{89A8885A-A18F-4E7B-98BC-1CA705875C32}"/>
    <dgm:cxn modelId="{BF2B7EFF-DE20-4E41-823C-1D097A5D75F9}" srcId="{675DB7ED-70A5-4055-93BE-3E9A015106B5}" destId="{9F243091-6750-4E1A-99BF-9F328EF9D189}" srcOrd="4" destOrd="0" parTransId="{B7CF598D-A922-412D-B33D-B940FCB4145C}" sibTransId="{197941A1-C1B7-4E4A-AB80-2749026B51D0}"/>
    <dgm:cxn modelId="{E5CAA32C-9F7E-4CDA-9A5E-1CCCB306D4B4}" type="presOf" srcId="{72736870-4E38-4E84-997F-A9F5EE99261C}" destId="{A29A18CF-69B2-4D09-B569-7DD30440A05B}" srcOrd="0" destOrd="0" presId="urn:microsoft.com/office/officeart/2008/layout/LinedList"/>
    <dgm:cxn modelId="{3A181001-961F-46E3-8639-601D6125F033}" srcId="{675DB7ED-70A5-4055-93BE-3E9A015106B5}" destId="{BB1D42A9-F740-4491-A3CA-773767894F4C}" srcOrd="9" destOrd="0" parTransId="{0ABFC9C0-1686-4FC0-B418-033100AE5E92}" sibTransId="{2361C9FB-09C0-4292-B753-C5977157CF42}"/>
    <dgm:cxn modelId="{1A14EB54-F6BA-4362-B380-F86753F051F4}" srcId="{675DB7ED-70A5-4055-93BE-3E9A015106B5}" destId="{6FB4A759-184D-46CA-ADD8-47F47E533BB0}" srcOrd="1" destOrd="0" parTransId="{6EDAFE96-3405-411E-93EC-D6061AD1E744}" sibTransId="{5305F214-6AC6-449D-9A76-CF34FB8E2659}"/>
    <dgm:cxn modelId="{BCD9B1C7-3196-4AC1-A2A8-05B1788995E9}" type="presOf" srcId="{A1D452F0-5F93-4562-8F44-9B8062089944}" destId="{4E83EAD0-CB17-4014-A024-A31BDF5ACFBB}" srcOrd="0" destOrd="0" presId="urn:microsoft.com/office/officeart/2008/layout/LinedList"/>
    <dgm:cxn modelId="{F569CFFE-0119-4CB7-B9A9-10F3827E6E8F}" type="presOf" srcId="{B42D3B88-F253-4E6F-BDDC-3EBA14CA73DC}" destId="{D0C098C4-CC57-4E3F-BE46-719C3B528882}" srcOrd="0" destOrd="0" presId="urn:microsoft.com/office/officeart/2008/layout/LinedList"/>
    <dgm:cxn modelId="{1D5ADB30-1BCF-47B5-BB4A-5E85F447A8F6}" srcId="{675DB7ED-70A5-4055-93BE-3E9A015106B5}" destId="{A1D452F0-5F93-4562-8F44-9B8062089944}" srcOrd="7" destOrd="0" parTransId="{1FCA1226-DABA-46EF-B651-26C2D50F9A80}" sibTransId="{3BF5DFC2-BBE7-4CB5-9500-BF9E8EC4E014}"/>
    <dgm:cxn modelId="{E8192D73-ABAB-4464-A138-BCCFD8B04A9C}" type="presOf" srcId="{2D618AF8-22B3-4082-9BCA-46E0357253A4}" destId="{0D6697C3-3BD7-4D3B-B3B0-7846268DF75F}" srcOrd="0" destOrd="0" presId="urn:microsoft.com/office/officeart/2008/layout/LinedList"/>
    <dgm:cxn modelId="{DC03FBBD-5823-414F-A791-11D6D98E44E0}" srcId="{675DB7ED-70A5-4055-93BE-3E9A015106B5}" destId="{72736870-4E38-4E84-997F-A9F5EE99261C}" srcOrd="5" destOrd="0" parTransId="{17968315-894B-4753-9761-52DD91657009}" sibTransId="{AC2DF261-C34A-4535-9E84-0F469CA5D01F}"/>
    <dgm:cxn modelId="{85EDD3BD-7C64-4F90-A24E-4A94E8DD5BC0}" type="presOf" srcId="{BB1D42A9-F740-4491-A3CA-773767894F4C}" destId="{824EA248-6915-4074-9D29-029AF67FC1E9}" srcOrd="0" destOrd="0" presId="urn:microsoft.com/office/officeart/2008/layout/LinedList"/>
    <dgm:cxn modelId="{CD84DF5B-E69E-4809-942E-A3A7A888CCE6}" type="presOf" srcId="{2CD7FC90-C198-41E2-9E48-2611C4432AA4}" destId="{A1426BA7-B62D-407A-A574-C3EA06FF75B4}" srcOrd="0" destOrd="0" presId="urn:microsoft.com/office/officeart/2008/layout/LinedList"/>
    <dgm:cxn modelId="{ABBE9E3A-36AE-4AE7-86FC-D50116259D16}" type="presOf" srcId="{6FB4A759-184D-46CA-ADD8-47F47E533BB0}" destId="{9CBE46EC-1FAD-4DB2-86F6-7DE6158C9392}" srcOrd="0" destOrd="0" presId="urn:microsoft.com/office/officeart/2008/layout/LinedList"/>
    <dgm:cxn modelId="{04BB8BC4-B35F-4710-BD38-C58346472CFB}" srcId="{675DB7ED-70A5-4055-93BE-3E9A015106B5}" destId="{2D618AF8-22B3-4082-9BCA-46E0357253A4}" srcOrd="8" destOrd="0" parTransId="{A56E1DED-92FC-4B12-A206-F1362C73EBE9}" sibTransId="{690172B7-9217-496F-9F4F-35CF1B93AF6A}"/>
    <dgm:cxn modelId="{7E20B82E-8BFD-4006-8162-9EA6A58A80BB}" type="presOf" srcId="{9F243091-6750-4E1A-99BF-9F328EF9D189}" destId="{48B30941-CCD4-45F2-B821-F2ED33EF23C6}" srcOrd="0" destOrd="0" presId="urn:microsoft.com/office/officeart/2008/layout/LinedList"/>
    <dgm:cxn modelId="{EA602BFD-40DB-42BC-B75D-C64B9ED956F7}" type="presOf" srcId="{6943F976-C414-4AB2-9912-23E9C8738303}" destId="{27FF4AE3-168C-4A5D-A32A-E2B413D3B48F}" srcOrd="0" destOrd="0" presId="urn:microsoft.com/office/officeart/2008/layout/LinedList"/>
    <dgm:cxn modelId="{E7180A3A-1188-4435-9810-F2E8E69BDFE6}" type="presOf" srcId="{675DB7ED-70A5-4055-93BE-3E9A015106B5}" destId="{9F20FA15-44C4-43DB-8449-CA4AF8BC5E4A}" srcOrd="0" destOrd="0" presId="urn:microsoft.com/office/officeart/2008/layout/LinedList"/>
    <dgm:cxn modelId="{50A09DFD-4A57-4364-A57C-378BD8C50217}" type="presOf" srcId="{CF428DB8-AFD7-43B0-9824-982C480B12A8}" destId="{1E922C16-AF54-426D-AC3F-295AD513AB49}" srcOrd="0" destOrd="0" presId="urn:microsoft.com/office/officeart/2008/layout/LinedList"/>
    <dgm:cxn modelId="{953029AC-0F88-4273-BD23-CAD46F3694DE}" srcId="{675DB7ED-70A5-4055-93BE-3E9A015106B5}" destId="{2CD7FC90-C198-41E2-9E48-2611C4432AA4}" srcOrd="0" destOrd="0" parTransId="{2711412C-5075-4198-B72D-6A47E0ECD4C6}" sibTransId="{B8DF2A1F-D980-4C32-976F-E1FF586B4791}"/>
    <dgm:cxn modelId="{3D0CB0D0-B6E9-457E-8727-597E0E45315D}" srcId="{675DB7ED-70A5-4055-93BE-3E9A015106B5}" destId="{6943F976-C414-4AB2-9912-23E9C8738303}" srcOrd="6" destOrd="0" parTransId="{4886E6FA-6578-455D-BF56-4F84BB01A7FC}" sibTransId="{E1AAD108-0C35-4316-9E8C-B59E03971CFE}"/>
    <dgm:cxn modelId="{87F29437-1A24-44E4-A237-04FA12657286}" type="presParOf" srcId="{9F20FA15-44C4-43DB-8449-CA4AF8BC5E4A}" destId="{C5B8A8D4-6311-4FE8-8630-88F6438740A8}" srcOrd="0" destOrd="0" presId="urn:microsoft.com/office/officeart/2008/layout/LinedList"/>
    <dgm:cxn modelId="{540D3F17-4978-4E0A-B193-E39394CB8763}" type="presParOf" srcId="{9F20FA15-44C4-43DB-8449-CA4AF8BC5E4A}" destId="{87AEF5C0-E1F1-490B-9D9E-0E1BE05CB354}" srcOrd="1" destOrd="0" presId="urn:microsoft.com/office/officeart/2008/layout/LinedList"/>
    <dgm:cxn modelId="{DAAAE7BB-0CD9-4194-8A0B-1707BA8C1744}" type="presParOf" srcId="{87AEF5C0-E1F1-490B-9D9E-0E1BE05CB354}" destId="{A1426BA7-B62D-407A-A574-C3EA06FF75B4}" srcOrd="0" destOrd="0" presId="urn:microsoft.com/office/officeart/2008/layout/LinedList"/>
    <dgm:cxn modelId="{6D867846-B484-4C3E-9792-AA566E5F4A77}" type="presParOf" srcId="{87AEF5C0-E1F1-490B-9D9E-0E1BE05CB354}" destId="{22BCC1B6-280D-428D-99C3-AC7B4F53CF9E}" srcOrd="1" destOrd="0" presId="urn:microsoft.com/office/officeart/2008/layout/LinedList"/>
    <dgm:cxn modelId="{78561D85-2A75-40BC-89DB-3627A48D4803}" type="presParOf" srcId="{9F20FA15-44C4-43DB-8449-CA4AF8BC5E4A}" destId="{3B843B4F-B255-458D-92D9-A2A11930ED3C}" srcOrd="2" destOrd="0" presId="urn:microsoft.com/office/officeart/2008/layout/LinedList"/>
    <dgm:cxn modelId="{BD77BC63-6DD3-42B3-81E4-A9BAD4C9C6D0}" type="presParOf" srcId="{9F20FA15-44C4-43DB-8449-CA4AF8BC5E4A}" destId="{1D62B453-E313-4923-8280-B37D9D525B2E}" srcOrd="3" destOrd="0" presId="urn:microsoft.com/office/officeart/2008/layout/LinedList"/>
    <dgm:cxn modelId="{8AD12195-E283-4808-82BB-A8280630EFF7}" type="presParOf" srcId="{1D62B453-E313-4923-8280-B37D9D525B2E}" destId="{9CBE46EC-1FAD-4DB2-86F6-7DE6158C9392}" srcOrd="0" destOrd="0" presId="urn:microsoft.com/office/officeart/2008/layout/LinedList"/>
    <dgm:cxn modelId="{C771A5BC-910D-411F-9353-4DB8ECABE7A3}" type="presParOf" srcId="{1D62B453-E313-4923-8280-B37D9D525B2E}" destId="{8F1B1809-A492-4FB7-95A9-C8B8DCBD5D3D}" srcOrd="1" destOrd="0" presId="urn:microsoft.com/office/officeart/2008/layout/LinedList"/>
    <dgm:cxn modelId="{2A43F18E-32C6-4193-9B51-FE2AE99BF884}" type="presParOf" srcId="{9F20FA15-44C4-43DB-8449-CA4AF8BC5E4A}" destId="{4A8AD637-FB73-4874-AF57-F6DAE888A4B0}" srcOrd="4" destOrd="0" presId="urn:microsoft.com/office/officeart/2008/layout/LinedList"/>
    <dgm:cxn modelId="{95847AC1-E09E-4638-B651-0003AA59CF84}" type="presParOf" srcId="{9F20FA15-44C4-43DB-8449-CA4AF8BC5E4A}" destId="{84B5012E-6EA9-4537-BE6A-27AA0ECA6470}" srcOrd="5" destOrd="0" presId="urn:microsoft.com/office/officeart/2008/layout/LinedList"/>
    <dgm:cxn modelId="{5D468189-F65E-48CD-85B9-410253DFD8AB}" type="presParOf" srcId="{84B5012E-6EA9-4537-BE6A-27AA0ECA6470}" destId="{D0C098C4-CC57-4E3F-BE46-719C3B528882}" srcOrd="0" destOrd="0" presId="urn:microsoft.com/office/officeart/2008/layout/LinedList"/>
    <dgm:cxn modelId="{EA3F7551-01B2-43EE-890D-7B6717B35B83}" type="presParOf" srcId="{84B5012E-6EA9-4537-BE6A-27AA0ECA6470}" destId="{66396970-9D8D-4504-BF00-77AEDA634B9A}" srcOrd="1" destOrd="0" presId="urn:microsoft.com/office/officeart/2008/layout/LinedList"/>
    <dgm:cxn modelId="{B5968FB9-E86A-4F8E-822F-1BE911FF2160}" type="presParOf" srcId="{9F20FA15-44C4-43DB-8449-CA4AF8BC5E4A}" destId="{287741A1-DD95-4D08-8536-BA21E09B85AC}" srcOrd="6" destOrd="0" presId="urn:microsoft.com/office/officeart/2008/layout/LinedList"/>
    <dgm:cxn modelId="{8F6B7A7D-B270-47BF-847F-6C2A94BB1B19}" type="presParOf" srcId="{9F20FA15-44C4-43DB-8449-CA4AF8BC5E4A}" destId="{9C044FAD-F74E-44F7-A9C0-913A49C6E3F0}" srcOrd="7" destOrd="0" presId="urn:microsoft.com/office/officeart/2008/layout/LinedList"/>
    <dgm:cxn modelId="{0955EC6E-5A97-4BF7-A87E-7A7D59FB593F}" type="presParOf" srcId="{9C044FAD-F74E-44F7-A9C0-913A49C6E3F0}" destId="{1E922C16-AF54-426D-AC3F-295AD513AB49}" srcOrd="0" destOrd="0" presId="urn:microsoft.com/office/officeart/2008/layout/LinedList"/>
    <dgm:cxn modelId="{19772962-F66E-4D81-8BA2-86657C1BC5AF}" type="presParOf" srcId="{9C044FAD-F74E-44F7-A9C0-913A49C6E3F0}" destId="{F410E59E-63B7-4F1E-AA2F-3E980192BE97}" srcOrd="1" destOrd="0" presId="urn:microsoft.com/office/officeart/2008/layout/LinedList"/>
    <dgm:cxn modelId="{E6AC1561-A65A-4145-8695-51F9BEEBB974}" type="presParOf" srcId="{9F20FA15-44C4-43DB-8449-CA4AF8BC5E4A}" destId="{1C0E73AE-2ECA-4DBB-851A-C38DD05079C2}" srcOrd="8" destOrd="0" presId="urn:microsoft.com/office/officeart/2008/layout/LinedList"/>
    <dgm:cxn modelId="{008C3762-FFD3-47AA-8BE7-0454D838C1DE}" type="presParOf" srcId="{9F20FA15-44C4-43DB-8449-CA4AF8BC5E4A}" destId="{7C96CB2E-49B9-40C2-90EE-C283120983C6}" srcOrd="9" destOrd="0" presId="urn:microsoft.com/office/officeart/2008/layout/LinedList"/>
    <dgm:cxn modelId="{68A6F83B-4B4E-42D7-BF05-005543EF8244}" type="presParOf" srcId="{7C96CB2E-49B9-40C2-90EE-C283120983C6}" destId="{48B30941-CCD4-45F2-B821-F2ED33EF23C6}" srcOrd="0" destOrd="0" presId="urn:microsoft.com/office/officeart/2008/layout/LinedList"/>
    <dgm:cxn modelId="{E834CE66-D3A6-4409-A57C-456B6403EC01}" type="presParOf" srcId="{7C96CB2E-49B9-40C2-90EE-C283120983C6}" destId="{561D023C-A245-47D1-B02C-0DB7582640F3}" srcOrd="1" destOrd="0" presId="urn:microsoft.com/office/officeart/2008/layout/LinedList"/>
    <dgm:cxn modelId="{D6A7CD62-176F-48E7-B541-6B8AE84FDE9B}" type="presParOf" srcId="{9F20FA15-44C4-43DB-8449-CA4AF8BC5E4A}" destId="{1984CB4C-281E-4277-8DDC-9CDB44A0CF31}" srcOrd="10" destOrd="0" presId="urn:microsoft.com/office/officeart/2008/layout/LinedList"/>
    <dgm:cxn modelId="{423498FE-A100-4FC9-9C1D-15FD1559FDBB}" type="presParOf" srcId="{9F20FA15-44C4-43DB-8449-CA4AF8BC5E4A}" destId="{2E96932A-1732-4BA3-802F-828ED36BBFCF}" srcOrd="11" destOrd="0" presId="urn:microsoft.com/office/officeart/2008/layout/LinedList"/>
    <dgm:cxn modelId="{7EFA0998-24C4-44F2-959B-3A789C76C6B3}" type="presParOf" srcId="{2E96932A-1732-4BA3-802F-828ED36BBFCF}" destId="{A29A18CF-69B2-4D09-B569-7DD30440A05B}" srcOrd="0" destOrd="0" presId="urn:microsoft.com/office/officeart/2008/layout/LinedList"/>
    <dgm:cxn modelId="{D2996895-B821-4D4B-B42C-9E095FC87BA3}" type="presParOf" srcId="{2E96932A-1732-4BA3-802F-828ED36BBFCF}" destId="{8494BBBB-E443-47EB-AF79-B010283EC745}" srcOrd="1" destOrd="0" presId="urn:microsoft.com/office/officeart/2008/layout/LinedList"/>
    <dgm:cxn modelId="{A3816A0E-839D-4ACE-A8C6-32BE28A6E86F}" type="presParOf" srcId="{9F20FA15-44C4-43DB-8449-CA4AF8BC5E4A}" destId="{A4CFAE9A-8C4F-48AE-8005-F0C86E3F13A0}" srcOrd="12" destOrd="0" presId="urn:microsoft.com/office/officeart/2008/layout/LinedList"/>
    <dgm:cxn modelId="{7895A775-AB5B-4E75-AA68-E6BF85798D1F}" type="presParOf" srcId="{9F20FA15-44C4-43DB-8449-CA4AF8BC5E4A}" destId="{38D525E4-D3FC-421E-A67F-B84A5C65A479}" srcOrd="13" destOrd="0" presId="urn:microsoft.com/office/officeart/2008/layout/LinedList"/>
    <dgm:cxn modelId="{067CFF15-EF6B-4D84-B3A8-E9733A04D2E8}" type="presParOf" srcId="{38D525E4-D3FC-421E-A67F-B84A5C65A479}" destId="{27FF4AE3-168C-4A5D-A32A-E2B413D3B48F}" srcOrd="0" destOrd="0" presId="urn:microsoft.com/office/officeart/2008/layout/LinedList"/>
    <dgm:cxn modelId="{79D7A68F-7949-4CCE-AFC3-A5999EE4562E}" type="presParOf" srcId="{38D525E4-D3FC-421E-A67F-B84A5C65A479}" destId="{4004FF26-3754-40B5-B206-42B929ADB8F1}" srcOrd="1" destOrd="0" presId="urn:microsoft.com/office/officeart/2008/layout/LinedList"/>
    <dgm:cxn modelId="{7186B8DE-C9AD-4FC7-9497-D0833694287C}" type="presParOf" srcId="{9F20FA15-44C4-43DB-8449-CA4AF8BC5E4A}" destId="{2B7832B7-ED60-45AA-88B2-063559A1CA8D}" srcOrd="14" destOrd="0" presId="urn:microsoft.com/office/officeart/2008/layout/LinedList"/>
    <dgm:cxn modelId="{0664C597-EBBD-4615-B1F1-01C85315AA1D}" type="presParOf" srcId="{9F20FA15-44C4-43DB-8449-CA4AF8BC5E4A}" destId="{3595B9E1-237D-4376-8281-3350C5B75294}" srcOrd="15" destOrd="0" presId="urn:microsoft.com/office/officeart/2008/layout/LinedList"/>
    <dgm:cxn modelId="{14C0FBF6-28C5-4F05-B22F-92A997CD135A}" type="presParOf" srcId="{3595B9E1-237D-4376-8281-3350C5B75294}" destId="{4E83EAD0-CB17-4014-A024-A31BDF5ACFBB}" srcOrd="0" destOrd="0" presId="urn:microsoft.com/office/officeart/2008/layout/LinedList"/>
    <dgm:cxn modelId="{4CF1E10D-997F-434B-AAEB-406AABFD7DD2}" type="presParOf" srcId="{3595B9E1-237D-4376-8281-3350C5B75294}" destId="{AB99681A-FF01-4C17-9D43-2B2C00095ABF}" srcOrd="1" destOrd="0" presId="urn:microsoft.com/office/officeart/2008/layout/LinedList"/>
    <dgm:cxn modelId="{23001AF0-FE2A-4073-868A-EAF1AF18C9FA}" type="presParOf" srcId="{9F20FA15-44C4-43DB-8449-CA4AF8BC5E4A}" destId="{A8B3388A-530A-42E7-BDD9-C6EB9CF645CB}" srcOrd="16" destOrd="0" presId="urn:microsoft.com/office/officeart/2008/layout/LinedList"/>
    <dgm:cxn modelId="{C20E12AD-840B-4099-8B90-A6F860A4C4D4}" type="presParOf" srcId="{9F20FA15-44C4-43DB-8449-CA4AF8BC5E4A}" destId="{C2241D37-78FA-45DB-87CC-5A0F2EBC9FCA}" srcOrd="17" destOrd="0" presId="urn:microsoft.com/office/officeart/2008/layout/LinedList"/>
    <dgm:cxn modelId="{3D575904-7E78-4A79-A49D-122A11F77CE8}" type="presParOf" srcId="{C2241D37-78FA-45DB-87CC-5A0F2EBC9FCA}" destId="{0D6697C3-3BD7-4D3B-B3B0-7846268DF75F}" srcOrd="0" destOrd="0" presId="urn:microsoft.com/office/officeart/2008/layout/LinedList"/>
    <dgm:cxn modelId="{EF686D6A-7FA8-48EB-8263-EB34407D2AFD}" type="presParOf" srcId="{C2241D37-78FA-45DB-87CC-5A0F2EBC9FCA}" destId="{4E0FB13C-45E1-42B1-AF71-4F034B2032A9}" srcOrd="1" destOrd="0" presId="urn:microsoft.com/office/officeart/2008/layout/LinedList"/>
    <dgm:cxn modelId="{D0EA165E-BF7A-4B8D-8685-4BE9ABD30754}" type="presParOf" srcId="{9F20FA15-44C4-43DB-8449-CA4AF8BC5E4A}" destId="{D920DA28-E204-4232-9E52-210D4583842D}" srcOrd="18" destOrd="0" presId="urn:microsoft.com/office/officeart/2008/layout/LinedList"/>
    <dgm:cxn modelId="{99AD4523-3DF5-4458-BD23-12BE80670689}" type="presParOf" srcId="{9F20FA15-44C4-43DB-8449-CA4AF8BC5E4A}" destId="{B7AA137E-AF51-4CD3-A0C1-52A99D604812}" srcOrd="19" destOrd="0" presId="urn:microsoft.com/office/officeart/2008/layout/LinedList"/>
    <dgm:cxn modelId="{7375C4AD-98A3-4B9E-BB10-B55D24B2E80D}" type="presParOf" srcId="{B7AA137E-AF51-4CD3-A0C1-52A99D604812}" destId="{824EA248-6915-4074-9D29-029AF67FC1E9}" srcOrd="0" destOrd="0" presId="urn:microsoft.com/office/officeart/2008/layout/LinedList"/>
    <dgm:cxn modelId="{BBA55F98-A6B8-40AF-9395-C649600515EB}" type="presParOf" srcId="{B7AA137E-AF51-4CD3-A0C1-52A99D604812}" destId="{EC80C460-647F-4734-92AB-27151D63E5F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9.xml><?xml version="1.0" encoding="utf-8"?>
<dgm:dataModel xmlns:dgm="http://schemas.openxmlformats.org/drawingml/2006/diagram" xmlns:a="http://schemas.openxmlformats.org/drawingml/2006/main">
  <dgm:ptLst>
    <dgm:pt modelId="{F6537EBC-A2F3-433E-B2A7-FB031D5DC51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9F2425B1-FA5E-4764-B872-CDD2CF9BEB1D}">
      <dgm:prSet custT="1"/>
      <dgm:spPr/>
      <dgm:t>
        <a:bodyPr/>
        <a:lstStyle/>
        <a:p>
          <a:pPr rtl="0"/>
          <a:r>
            <a:rPr lang="hu-HU" sz="3400" dirty="0" smtClean="0"/>
            <a:t>Források</a:t>
          </a:r>
          <a:endParaRPr lang="hu-HU" sz="3400" dirty="0"/>
        </a:p>
      </dgm:t>
    </dgm:pt>
    <dgm:pt modelId="{9CBBD19B-E7E8-4614-B018-3760DFB22704}" type="parTrans" cxnId="{FD7A4EDC-E47C-4D8F-819F-9B35E208742D}">
      <dgm:prSet/>
      <dgm:spPr/>
      <dgm:t>
        <a:bodyPr/>
        <a:lstStyle/>
        <a:p>
          <a:endParaRPr lang="hu-HU"/>
        </a:p>
      </dgm:t>
    </dgm:pt>
    <dgm:pt modelId="{F302AA28-BD01-481F-981C-3D13534EFD4C}" type="sibTrans" cxnId="{FD7A4EDC-E47C-4D8F-819F-9B35E208742D}">
      <dgm:prSet/>
      <dgm:spPr/>
      <dgm:t>
        <a:bodyPr/>
        <a:lstStyle/>
        <a:p>
          <a:endParaRPr lang="hu-HU"/>
        </a:p>
      </dgm:t>
    </dgm:pt>
    <dgm:pt modelId="{6B9BD882-4266-4C29-AAE1-7DDD990D28CE}" type="pres">
      <dgm:prSet presAssocID="{F6537EBC-A2F3-433E-B2A7-FB031D5DC5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392ECE7-0763-40CC-8F4D-B73E79EBD501}" type="pres">
      <dgm:prSet presAssocID="{9F2425B1-FA5E-4764-B872-CDD2CF9BEB1D}" presName="linNode" presStyleCnt="0"/>
      <dgm:spPr/>
    </dgm:pt>
    <dgm:pt modelId="{A6EB76DD-A967-4DCE-9CC2-C18635F08570}" type="pres">
      <dgm:prSet presAssocID="{9F2425B1-FA5E-4764-B872-CDD2CF9BEB1D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D7A4EDC-E47C-4D8F-819F-9B35E208742D}" srcId="{F6537EBC-A2F3-433E-B2A7-FB031D5DC516}" destId="{9F2425B1-FA5E-4764-B872-CDD2CF9BEB1D}" srcOrd="0" destOrd="0" parTransId="{9CBBD19B-E7E8-4614-B018-3760DFB22704}" sibTransId="{F302AA28-BD01-481F-981C-3D13534EFD4C}"/>
    <dgm:cxn modelId="{0099BE52-0EF1-4F8C-A7EA-A55F19BFB3C3}" type="presOf" srcId="{F6537EBC-A2F3-433E-B2A7-FB031D5DC516}" destId="{6B9BD882-4266-4C29-AAE1-7DDD990D28CE}" srcOrd="0" destOrd="0" presId="urn:microsoft.com/office/officeart/2005/8/layout/vList5"/>
    <dgm:cxn modelId="{203279E0-85D5-469F-ADAA-AEE383787418}" type="presOf" srcId="{9F2425B1-FA5E-4764-B872-CDD2CF9BEB1D}" destId="{A6EB76DD-A967-4DCE-9CC2-C18635F08570}" srcOrd="0" destOrd="0" presId="urn:microsoft.com/office/officeart/2005/8/layout/vList5"/>
    <dgm:cxn modelId="{75F53F40-9DD8-4131-AD2E-06BCFBE6240A}" type="presParOf" srcId="{6B9BD882-4266-4C29-AAE1-7DDD990D28CE}" destId="{4392ECE7-0763-40CC-8F4D-B73E79EBD501}" srcOrd="0" destOrd="0" presId="urn:microsoft.com/office/officeart/2005/8/layout/vList5"/>
    <dgm:cxn modelId="{E7F0F487-98FA-4A9F-AFD6-254B33FD7A1E}" type="presParOf" srcId="{4392ECE7-0763-40CC-8F4D-B73E79EBD501}" destId="{A6EB76DD-A967-4DCE-9CC2-C18635F0857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EBAF52-8138-4F4E-9DAC-04AC6D5FB2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FAB19124-43F9-43B6-8E62-568943BEE77D}">
      <dgm:prSet/>
      <dgm:spPr/>
      <dgm:t>
        <a:bodyPr/>
        <a:lstStyle/>
        <a:p>
          <a:pPr algn="ctr" rtl="0"/>
          <a:r>
            <a:rPr lang="hu-HU" b="1" dirty="0" smtClean="0"/>
            <a:t>RAM (R</a:t>
          </a:r>
          <a:r>
            <a:rPr lang="hu-HU" b="0" dirty="0" smtClean="0"/>
            <a:t>andom </a:t>
          </a:r>
          <a:r>
            <a:rPr lang="hu-HU" b="1" dirty="0" smtClean="0"/>
            <a:t>A</a:t>
          </a:r>
          <a:r>
            <a:rPr lang="hu-HU" b="0" dirty="0" smtClean="0"/>
            <a:t>ccess </a:t>
          </a:r>
          <a:r>
            <a:rPr lang="hu-HU" b="1" dirty="0" err="1" smtClean="0"/>
            <a:t>M</a:t>
          </a:r>
          <a:r>
            <a:rPr lang="hu-HU" b="0" dirty="0" err="1" smtClean="0"/>
            <a:t>emory</a:t>
          </a:r>
          <a:r>
            <a:rPr lang="hu-HU" b="1" dirty="0" smtClean="0"/>
            <a:t>)</a:t>
          </a:r>
          <a:endParaRPr lang="hu-HU" dirty="0"/>
        </a:p>
      </dgm:t>
    </dgm:pt>
    <dgm:pt modelId="{F62A7A17-D04F-41D1-B5BA-AB0DCDCC3E7A}" type="parTrans" cxnId="{49DD4946-4541-400C-89D4-57F0D411AED6}">
      <dgm:prSet/>
      <dgm:spPr/>
      <dgm:t>
        <a:bodyPr/>
        <a:lstStyle/>
        <a:p>
          <a:endParaRPr lang="hu-HU"/>
        </a:p>
      </dgm:t>
    </dgm:pt>
    <dgm:pt modelId="{3F0CBF30-49E5-4F89-A235-B826525BF0EB}" type="sibTrans" cxnId="{49DD4946-4541-400C-89D4-57F0D411AED6}">
      <dgm:prSet/>
      <dgm:spPr/>
      <dgm:t>
        <a:bodyPr/>
        <a:lstStyle/>
        <a:p>
          <a:endParaRPr lang="hu-HU"/>
        </a:p>
      </dgm:t>
    </dgm:pt>
    <dgm:pt modelId="{25F3CFDE-D5AD-4CBE-99B3-AC5818D86F53}" type="pres">
      <dgm:prSet presAssocID="{3BEBAF52-8138-4F4E-9DAC-04AC6D5FB2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0F4F565-7E68-40DA-B198-7B7B2116C601}" type="pres">
      <dgm:prSet presAssocID="{FAB19124-43F9-43B6-8E62-568943BEE77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9DD4946-4541-400C-89D4-57F0D411AED6}" srcId="{3BEBAF52-8138-4F4E-9DAC-04AC6D5FB225}" destId="{FAB19124-43F9-43B6-8E62-568943BEE77D}" srcOrd="0" destOrd="0" parTransId="{F62A7A17-D04F-41D1-B5BA-AB0DCDCC3E7A}" sibTransId="{3F0CBF30-49E5-4F89-A235-B826525BF0EB}"/>
    <dgm:cxn modelId="{1BC1BC9B-4C0B-4738-8554-F655929D6441}" type="presOf" srcId="{FAB19124-43F9-43B6-8E62-568943BEE77D}" destId="{20F4F565-7E68-40DA-B198-7B7B2116C601}" srcOrd="0" destOrd="0" presId="urn:microsoft.com/office/officeart/2005/8/layout/vList2"/>
    <dgm:cxn modelId="{A4D9C544-F24E-4AA5-86F2-61945FD3F016}" type="presOf" srcId="{3BEBAF52-8138-4F4E-9DAC-04AC6D5FB225}" destId="{25F3CFDE-D5AD-4CBE-99B3-AC5818D86F53}" srcOrd="0" destOrd="0" presId="urn:microsoft.com/office/officeart/2005/8/layout/vList2"/>
    <dgm:cxn modelId="{1356EF45-7AFD-4C98-9A30-1323F0D122AF}" type="presParOf" srcId="{25F3CFDE-D5AD-4CBE-99B3-AC5818D86F53}" destId="{20F4F565-7E68-40DA-B198-7B7B2116C6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0.xml><?xml version="1.0" encoding="utf-8"?>
<dgm:dataModel xmlns:dgm="http://schemas.openxmlformats.org/drawingml/2006/diagram" xmlns:a="http://schemas.openxmlformats.org/drawingml/2006/main">
  <dgm:ptLst>
    <dgm:pt modelId="{B7EB5D27-AF32-4C61-A7D6-86AD60A68E0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F7237F6-D0A9-499C-8EAB-37D976292D55}">
      <dgm:prSet custT="1"/>
      <dgm:spPr/>
      <dgm:t>
        <a:bodyPr/>
        <a:lstStyle/>
        <a:p>
          <a:pPr rtl="0"/>
          <a:r>
            <a:rPr lang="hu-HU" sz="1800" b="1" dirty="0" smtClean="0"/>
            <a:t>Internet:</a:t>
          </a:r>
          <a:endParaRPr lang="hu-HU" sz="1800" dirty="0"/>
        </a:p>
      </dgm:t>
    </dgm:pt>
    <dgm:pt modelId="{80BFE43B-4C33-4B76-9A19-C2185DED04F5}" type="parTrans" cxnId="{7C8E6CCB-B07C-4620-A3F8-DA1DEEBA904F}">
      <dgm:prSet/>
      <dgm:spPr/>
      <dgm:t>
        <a:bodyPr/>
        <a:lstStyle/>
        <a:p>
          <a:endParaRPr lang="hu-HU"/>
        </a:p>
      </dgm:t>
    </dgm:pt>
    <dgm:pt modelId="{E8F4C4E0-2746-4430-83D3-BE820CDBB94F}" type="sibTrans" cxnId="{7C8E6CCB-B07C-4620-A3F8-DA1DEEBA904F}">
      <dgm:prSet/>
      <dgm:spPr/>
      <dgm:t>
        <a:bodyPr/>
        <a:lstStyle/>
        <a:p>
          <a:endParaRPr lang="hu-HU"/>
        </a:p>
      </dgm:t>
    </dgm:pt>
    <dgm:pt modelId="{BF6A31EA-E31D-479E-8EEC-644EDEFA488E}">
      <dgm:prSet custT="1"/>
      <dgm:spPr/>
      <dgm:t>
        <a:bodyPr/>
        <a:lstStyle/>
        <a:p>
          <a:pPr rtl="0"/>
          <a:r>
            <a:rPr lang="hu-HU" sz="1600" dirty="0" smtClean="0">
              <a:hlinkClick xmlns:r="http://schemas.openxmlformats.org/officeDocument/2006/relationships" r:id="rId1"/>
            </a:rPr>
            <a:t>http://ecdlweb.hu/Mem%C3%B3ria</a:t>
          </a:r>
          <a:endParaRPr lang="hu-HU" sz="1600" dirty="0"/>
        </a:p>
      </dgm:t>
    </dgm:pt>
    <dgm:pt modelId="{E31E8A61-19FB-4C70-9462-A1EB80B675BF}" type="parTrans" cxnId="{4FFC7AF3-F53A-4BBE-86EF-9A077EDB1A14}">
      <dgm:prSet/>
      <dgm:spPr/>
      <dgm:t>
        <a:bodyPr/>
        <a:lstStyle/>
        <a:p>
          <a:endParaRPr lang="hu-HU"/>
        </a:p>
      </dgm:t>
    </dgm:pt>
    <dgm:pt modelId="{6B3F4A03-E068-47D1-BF9D-F6954672720B}" type="sibTrans" cxnId="{4FFC7AF3-F53A-4BBE-86EF-9A077EDB1A14}">
      <dgm:prSet/>
      <dgm:spPr/>
      <dgm:t>
        <a:bodyPr/>
        <a:lstStyle/>
        <a:p>
          <a:endParaRPr lang="hu-HU"/>
        </a:p>
      </dgm:t>
    </dgm:pt>
    <dgm:pt modelId="{812BE3FD-9284-4037-9BD1-F830C03135E2}">
      <dgm:prSet custT="1"/>
      <dgm:spPr/>
      <dgm:t>
        <a:bodyPr/>
        <a:lstStyle/>
        <a:p>
          <a:pPr rtl="0"/>
          <a:r>
            <a:rPr lang="hu-HU" sz="1600" dirty="0" smtClean="0">
              <a:hlinkClick xmlns:r="http://schemas.openxmlformats.org/officeDocument/2006/relationships" r:id="rId2"/>
            </a:rPr>
            <a:t>http://wiki.prog.hu/wiki/Mem%C3%B3ria</a:t>
          </a:r>
          <a:endParaRPr lang="hu-HU" sz="1600" dirty="0"/>
        </a:p>
      </dgm:t>
    </dgm:pt>
    <dgm:pt modelId="{781E015E-0DEE-4392-A619-19DAD430E262}" type="parTrans" cxnId="{B1157723-4558-413E-B8B6-1A9951B73541}">
      <dgm:prSet/>
      <dgm:spPr/>
      <dgm:t>
        <a:bodyPr/>
        <a:lstStyle/>
        <a:p>
          <a:endParaRPr lang="hu-HU"/>
        </a:p>
      </dgm:t>
    </dgm:pt>
    <dgm:pt modelId="{9AE55B03-CE7C-45BC-A284-41E4779E3892}" type="sibTrans" cxnId="{B1157723-4558-413E-B8B6-1A9951B73541}">
      <dgm:prSet/>
      <dgm:spPr/>
      <dgm:t>
        <a:bodyPr/>
        <a:lstStyle/>
        <a:p>
          <a:endParaRPr lang="hu-HU"/>
        </a:p>
      </dgm:t>
    </dgm:pt>
    <dgm:pt modelId="{3C30CDEB-6441-4EC1-B319-CA6C4FFC8F9F}">
      <dgm:prSet custT="1"/>
      <dgm:spPr/>
      <dgm:t>
        <a:bodyPr/>
        <a:lstStyle/>
        <a:p>
          <a:pPr rtl="0"/>
          <a:r>
            <a:rPr lang="hu-HU" sz="1600" dirty="0" smtClean="0">
              <a:hlinkClick xmlns:r="http://schemas.openxmlformats.org/officeDocument/2006/relationships" r:id="rId3"/>
            </a:rPr>
            <a:t>http://www.angela.sulinet.hu/hz/info_11/010-Alapismeretek/03-04-00-Memoria.htm</a:t>
          </a:r>
          <a:endParaRPr lang="hu-HU" sz="1600" dirty="0"/>
        </a:p>
      </dgm:t>
    </dgm:pt>
    <dgm:pt modelId="{05CF31FE-6952-49D8-BE42-985374FFCF6A}" type="parTrans" cxnId="{FA39E4B5-1708-4781-8FB0-BB8EF0949B52}">
      <dgm:prSet/>
      <dgm:spPr/>
      <dgm:t>
        <a:bodyPr/>
        <a:lstStyle/>
        <a:p>
          <a:endParaRPr lang="hu-HU"/>
        </a:p>
      </dgm:t>
    </dgm:pt>
    <dgm:pt modelId="{8FE16FEC-4BBB-4D20-A8FA-1EAD3C5DE062}" type="sibTrans" cxnId="{FA39E4B5-1708-4781-8FB0-BB8EF0949B52}">
      <dgm:prSet/>
      <dgm:spPr/>
      <dgm:t>
        <a:bodyPr/>
        <a:lstStyle/>
        <a:p>
          <a:endParaRPr lang="hu-HU"/>
        </a:p>
      </dgm:t>
    </dgm:pt>
    <dgm:pt modelId="{6CD316BF-7CA0-433B-A8DF-C0BFD2445753}">
      <dgm:prSet custT="1"/>
      <dgm:spPr/>
      <dgm:t>
        <a:bodyPr/>
        <a:lstStyle/>
        <a:p>
          <a:pPr rtl="0"/>
          <a:r>
            <a:rPr lang="hu-HU" sz="1600" dirty="0" smtClean="0">
              <a:hlinkClick xmlns:r="http://schemas.openxmlformats.org/officeDocument/2006/relationships" r:id="rId4"/>
            </a:rPr>
            <a:t>http://logout.hu/bejegyzes/ragadozo/ramok_napjainkig/hsz_1-50.html</a:t>
          </a:r>
          <a:endParaRPr lang="hu-HU" sz="1600" dirty="0"/>
        </a:p>
      </dgm:t>
    </dgm:pt>
    <dgm:pt modelId="{7C023DB3-083D-48CA-98D8-F8E6FB6CC351}" type="parTrans" cxnId="{E9B48CE2-AFAD-40EE-9337-01442922DAB5}">
      <dgm:prSet/>
      <dgm:spPr/>
      <dgm:t>
        <a:bodyPr/>
        <a:lstStyle/>
        <a:p>
          <a:endParaRPr lang="hu-HU"/>
        </a:p>
      </dgm:t>
    </dgm:pt>
    <dgm:pt modelId="{940E1731-449A-4BB2-80C1-024145F3BF29}" type="sibTrans" cxnId="{E9B48CE2-AFAD-40EE-9337-01442922DAB5}">
      <dgm:prSet/>
      <dgm:spPr/>
      <dgm:t>
        <a:bodyPr/>
        <a:lstStyle/>
        <a:p>
          <a:endParaRPr lang="hu-HU"/>
        </a:p>
      </dgm:t>
    </dgm:pt>
    <dgm:pt modelId="{623A458A-F27F-4A9B-BF97-299768C41CC0}">
      <dgm:prSet custT="1"/>
      <dgm:spPr/>
      <dgm:t>
        <a:bodyPr/>
        <a:lstStyle/>
        <a:p>
          <a:pPr rtl="0"/>
          <a:r>
            <a:rPr lang="hu-HU" sz="1600" dirty="0" smtClean="0">
              <a:hlinkClick xmlns:r="http://schemas.openxmlformats.org/officeDocument/2006/relationships" r:id="rId5"/>
            </a:rPr>
            <a:t>http://hu.wikipedia.org/wiki/ROM</a:t>
          </a:r>
          <a:endParaRPr lang="hu-HU" sz="1600" dirty="0"/>
        </a:p>
      </dgm:t>
    </dgm:pt>
    <dgm:pt modelId="{019135F5-C4A9-46C9-8D69-97844437EEEA}" type="parTrans" cxnId="{B1C123CA-16D6-471C-9114-052F6300964C}">
      <dgm:prSet/>
      <dgm:spPr/>
      <dgm:t>
        <a:bodyPr/>
        <a:lstStyle/>
        <a:p>
          <a:endParaRPr lang="hu-HU"/>
        </a:p>
      </dgm:t>
    </dgm:pt>
    <dgm:pt modelId="{2BC86A82-3190-4535-820E-C6112089367C}" type="sibTrans" cxnId="{B1C123CA-16D6-471C-9114-052F6300964C}">
      <dgm:prSet/>
      <dgm:spPr/>
      <dgm:t>
        <a:bodyPr/>
        <a:lstStyle/>
        <a:p>
          <a:endParaRPr lang="hu-HU"/>
        </a:p>
      </dgm:t>
    </dgm:pt>
    <dgm:pt modelId="{2C62AA42-7934-4C34-8FF1-52B4FA4CBAF9}">
      <dgm:prSet custT="1"/>
      <dgm:spPr/>
      <dgm:t>
        <a:bodyPr/>
        <a:lstStyle/>
        <a:p>
          <a:pPr rtl="0"/>
          <a:r>
            <a:rPr lang="hu-HU" sz="1600" dirty="0" smtClean="0">
              <a:hlinkClick xmlns:r="http://schemas.openxmlformats.org/officeDocument/2006/relationships" r:id="rId6"/>
            </a:rPr>
            <a:t>http://netpedia.hu/rom</a:t>
          </a:r>
          <a:endParaRPr lang="hu-HU" sz="1600" dirty="0"/>
        </a:p>
      </dgm:t>
    </dgm:pt>
    <dgm:pt modelId="{D2CB3107-63BB-49DB-8591-467E67DC8E74}" type="parTrans" cxnId="{AF11F4B9-169D-4082-AA7C-8D35F1454A3E}">
      <dgm:prSet/>
      <dgm:spPr/>
      <dgm:t>
        <a:bodyPr/>
        <a:lstStyle/>
        <a:p>
          <a:endParaRPr lang="hu-HU"/>
        </a:p>
      </dgm:t>
    </dgm:pt>
    <dgm:pt modelId="{507D7986-1BC6-43ED-9494-8FDD698A7178}" type="sibTrans" cxnId="{AF11F4B9-169D-4082-AA7C-8D35F1454A3E}">
      <dgm:prSet/>
      <dgm:spPr/>
      <dgm:t>
        <a:bodyPr/>
        <a:lstStyle/>
        <a:p>
          <a:endParaRPr lang="hu-HU"/>
        </a:p>
      </dgm:t>
    </dgm:pt>
    <dgm:pt modelId="{21E37EDC-3CE4-47BC-8DD2-2858F3A0A649}">
      <dgm:prSet custT="1"/>
      <dgm:spPr/>
      <dgm:t>
        <a:bodyPr/>
        <a:lstStyle/>
        <a:p>
          <a:pPr rtl="0"/>
          <a:r>
            <a:rPr lang="hu-HU" sz="1600" dirty="0" smtClean="0">
              <a:hlinkClick xmlns:r="http://schemas.openxmlformats.org/officeDocument/2006/relationships" r:id="rId7"/>
            </a:rPr>
            <a:t>http://hu.wikipedia.org/wiki/Flashmem%C3%B3ria</a:t>
          </a:r>
          <a:endParaRPr lang="hu-HU" sz="1600" dirty="0"/>
        </a:p>
      </dgm:t>
    </dgm:pt>
    <dgm:pt modelId="{16DA8053-DFBE-47C2-BFD7-F3A399B4BB97}" type="parTrans" cxnId="{1F075B03-5285-4CB9-AD4E-474F1A31832E}">
      <dgm:prSet/>
      <dgm:spPr/>
      <dgm:t>
        <a:bodyPr/>
        <a:lstStyle/>
        <a:p>
          <a:endParaRPr lang="hu-HU"/>
        </a:p>
      </dgm:t>
    </dgm:pt>
    <dgm:pt modelId="{4375BB23-EC6C-4582-B9DF-A041158F1454}" type="sibTrans" cxnId="{1F075B03-5285-4CB9-AD4E-474F1A31832E}">
      <dgm:prSet/>
      <dgm:spPr/>
      <dgm:t>
        <a:bodyPr/>
        <a:lstStyle/>
        <a:p>
          <a:endParaRPr lang="hu-HU"/>
        </a:p>
      </dgm:t>
    </dgm:pt>
    <dgm:pt modelId="{DAE8ADFB-D724-430B-975E-8B0C0AC5F267}">
      <dgm:prSet custT="1"/>
      <dgm:spPr/>
      <dgm:t>
        <a:bodyPr/>
        <a:lstStyle/>
        <a:p>
          <a:pPr rtl="0"/>
          <a:r>
            <a:rPr lang="hu-HU" sz="1600" dirty="0" smtClean="0">
              <a:hlinkClick xmlns:r="http://schemas.openxmlformats.org/officeDocument/2006/relationships" r:id="rId8"/>
            </a:rPr>
            <a:t>http://itszotar.hu/?q=53</a:t>
          </a:r>
          <a:endParaRPr lang="hu-HU" sz="1600" dirty="0"/>
        </a:p>
      </dgm:t>
    </dgm:pt>
    <dgm:pt modelId="{0B320143-42BD-4F58-AC71-9F1B3F2C74B9}" type="parTrans" cxnId="{EB2EC783-268D-4C7C-925C-81EFFCAA96AC}">
      <dgm:prSet/>
      <dgm:spPr/>
      <dgm:t>
        <a:bodyPr/>
        <a:lstStyle/>
        <a:p>
          <a:endParaRPr lang="hu-HU"/>
        </a:p>
      </dgm:t>
    </dgm:pt>
    <dgm:pt modelId="{99DFB5DE-A0F9-4697-A1DB-662F4A889DD5}" type="sibTrans" cxnId="{EB2EC783-268D-4C7C-925C-81EFFCAA96AC}">
      <dgm:prSet/>
      <dgm:spPr/>
      <dgm:t>
        <a:bodyPr/>
        <a:lstStyle/>
        <a:p>
          <a:endParaRPr lang="hu-HU"/>
        </a:p>
      </dgm:t>
    </dgm:pt>
    <dgm:pt modelId="{86F87CEA-64D8-4EC6-B9F5-58B35A841B7A}">
      <dgm:prSet custT="1"/>
      <dgm:spPr/>
      <dgm:t>
        <a:bodyPr/>
        <a:lstStyle/>
        <a:p>
          <a:pPr rtl="0"/>
          <a:r>
            <a:rPr lang="hu-HU" sz="1600" dirty="0" smtClean="0">
              <a:hlinkClick xmlns:r="http://schemas.openxmlformats.org/officeDocument/2006/relationships" r:id="rId9"/>
            </a:rPr>
            <a:t>http://hu.wikipedia.org/wiki/SSD</a:t>
          </a:r>
          <a:endParaRPr lang="hu-HU" sz="1600" dirty="0"/>
        </a:p>
      </dgm:t>
    </dgm:pt>
    <dgm:pt modelId="{716791BF-B04C-447C-886A-E3ECB05AE8E7}" type="parTrans" cxnId="{D34CECE3-3E98-42D5-85A8-82A200401161}">
      <dgm:prSet/>
      <dgm:spPr/>
      <dgm:t>
        <a:bodyPr/>
        <a:lstStyle/>
        <a:p>
          <a:endParaRPr lang="hu-HU"/>
        </a:p>
      </dgm:t>
    </dgm:pt>
    <dgm:pt modelId="{C0DE9F0A-9D41-4F42-916E-FF02F44A4AC4}" type="sibTrans" cxnId="{D34CECE3-3E98-42D5-85A8-82A200401161}">
      <dgm:prSet/>
      <dgm:spPr/>
      <dgm:t>
        <a:bodyPr/>
        <a:lstStyle/>
        <a:p>
          <a:endParaRPr lang="hu-HU"/>
        </a:p>
      </dgm:t>
    </dgm:pt>
    <dgm:pt modelId="{A1D76BA1-3D0D-4B7C-9E7C-E8D737A4F496}">
      <dgm:prSet custT="1"/>
      <dgm:spPr/>
      <dgm:t>
        <a:bodyPr/>
        <a:lstStyle/>
        <a:p>
          <a:pPr rtl="0"/>
          <a:r>
            <a:rPr lang="hu-HU" sz="1600" dirty="0" smtClean="0">
              <a:hlinkClick xmlns:r="http://schemas.openxmlformats.org/officeDocument/2006/relationships" r:id="rId10"/>
            </a:rPr>
            <a:t>http://prohardver.hu/teszt/ssd-teszt_mitoszok_es_tenyek/az_ssd.html</a:t>
          </a:r>
          <a:endParaRPr lang="hu-HU" sz="1600" dirty="0"/>
        </a:p>
      </dgm:t>
    </dgm:pt>
    <dgm:pt modelId="{350BF9AC-A25D-4FF3-B53D-5AA73D2BB003}" type="parTrans" cxnId="{B885F067-019D-4DA4-802A-C362DFA57660}">
      <dgm:prSet/>
      <dgm:spPr/>
      <dgm:t>
        <a:bodyPr/>
        <a:lstStyle/>
        <a:p>
          <a:endParaRPr lang="hu-HU"/>
        </a:p>
      </dgm:t>
    </dgm:pt>
    <dgm:pt modelId="{7D005596-26D9-4930-90D5-BFCC4AB4A2E0}" type="sibTrans" cxnId="{B885F067-019D-4DA4-802A-C362DFA57660}">
      <dgm:prSet/>
      <dgm:spPr/>
      <dgm:t>
        <a:bodyPr/>
        <a:lstStyle/>
        <a:p>
          <a:endParaRPr lang="hu-HU"/>
        </a:p>
      </dgm:t>
    </dgm:pt>
    <dgm:pt modelId="{C8A9A18B-3761-4AFA-B715-FA8711B0B802}">
      <dgm:prSet custT="1"/>
      <dgm:spPr/>
      <dgm:t>
        <a:bodyPr/>
        <a:lstStyle/>
        <a:p>
          <a:pPr rtl="0"/>
          <a:r>
            <a:rPr lang="hu-HU" sz="1600" dirty="0" smtClean="0">
              <a:hlinkClick xmlns:r="http://schemas.openxmlformats.org/officeDocument/2006/relationships" r:id="rId11"/>
            </a:rPr>
            <a:t>http://en.wikipedia.org/wiki/CD-ROM</a:t>
          </a:r>
          <a:endParaRPr lang="hu-HU" sz="1600" dirty="0"/>
        </a:p>
      </dgm:t>
    </dgm:pt>
    <dgm:pt modelId="{1AFCCD34-160D-4854-90C5-65A9EEB639AA}" type="parTrans" cxnId="{65D0C51F-FCC9-4033-8B26-A065FCAD5496}">
      <dgm:prSet/>
      <dgm:spPr/>
      <dgm:t>
        <a:bodyPr/>
        <a:lstStyle/>
        <a:p>
          <a:endParaRPr lang="hu-HU"/>
        </a:p>
      </dgm:t>
    </dgm:pt>
    <dgm:pt modelId="{9D4BF7B1-5809-477A-9358-397CE79F580A}" type="sibTrans" cxnId="{65D0C51F-FCC9-4033-8B26-A065FCAD5496}">
      <dgm:prSet/>
      <dgm:spPr/>
      <dgm:t>
        <a:bodyPr/>
        <a:lstStyle/>
        <a:p>
          <a:endParaRPr lang="hu-HU"/>
        </a:p>
      </dgm:t>
    </dgm:pt>
    <dgm:pt modelId="{F71988CC-7167-4FC9-B1C9-3FD4FA528957}">
      <dgm:prSet custT="1"/>
      <dgm:spPr/>
      <dgm:t>
        <a:bodyPr/>
        <a:lstStyle/>
        <a:p>
          <a:pPr rtl="0"/>
          <a:r>
            <a:rPr lang="hu-HU" sz="1600" dirty="0" smtClean="0">
              <a:hlinkClick xmlns:r="http://schemas.openxmlformats.org/officeDocument/2006/relationships" r:id="rId12"/>
            </a:rPr>
            <a:t>http://en.wikipedia.org/wiki/DVD</a:t>
          </a:r>
          <a:endParaRPr lang="hu-HU" sz="1600" dirty="0"/>
        </a:p>
      </dgm:t>
    </dgm:pt>
    <dgm:pt modelId="{3C55FCC8-8D71-44E4-80E4-74614325D923}" type="parTrans" cxnId="{7CC83E64-15F1-46D4-A099-FFC0A83BE224}">
      <dgm:prSet/>
      <dgm:spPr/>
      <dgm:t>
        <a:bodyPr/>
        <a:lstStyle/>
        <a:p>
          <a:endParaRPr lang="hu-HU"/>
        </a:p>
      </dgm:t>
    </dgm:pt>
    <dgm:pt modelId="{08B47440-F654-4CCF-A316-99023A73E939}" type="sibTrans" cxnId="{7CC83E64-15F1-46D4-A099-FFC0A83BE224}">
      <dgm:prSet/>
      <dgm:spPr/>
      <dgm:t>
        <a:bodyPr/>
        <a:lstStyle/>
        <a:p>
          <a:endParaRPr lang="hu-HU"/>
        </a:p>
      </dgm:t>
    </dgm:pt>
    <dgm:pt modelId="{41B4653A-4D7A-4D71-BC4B-3D917170D730}">
      <dgm:prSet custT="1"/>
      <dgm:spPr/>
      <dgm:t>
        <a:bodyPr/>
        <a:lstStyle/>
        <a:p>
          <a:pPr rtl="0"/>
          <a:r>
            <a:rPr lang="hu-HU" sz="1600" dirty="0" smtClean="0">
              <a:hlinkClick xmlns:r="http://schemas.openxmlformats.org/officeDocument/2006/relationships" r:id="rId13"/>
            </a:rPr>
            <a:t>http://www.kobakbt.hu/jegyzet/cd_dvd/dvdlemez.html</a:t>
          </a:r>
          <a:endParaRPr lang="hu-HU" sz="1600" dirty="0"/>
        </a:p>
      </dgm:t>
    </dgm:pt>
    <dgm:pt modelId="{0604C187-6188-49DF-9B30-83077A27E504}" type="parTrans" cxnId="{3D5871C6-2E3F-4A8D-9311-DCF6F3B0451B}">
      <dgm:prSet/>
      <dgm:spPr/>
      <dgm:t>
        <a:bodyPr/>
        <a:lstStyle/>
        <a:p>
          <a:endParaRPr lang="hu-HU"/>
        </a:p>
      </dgm:t>
    </dgm:pt>
    <dgm:pt modelId="{9939E361-AD91-4A4D-BC4E-5445BBCEB1F2}" type="sibTrans" cxnId="{3D5871C6-2E3F-4A8D-9311-DCF6F3B0451B}">
      <dgm:prSet/>
      <dgm:spPr/>
      <dgm:t>
        <a:bodyPr/>
        <a:lstStyle/>
        <a:p>
          <a:endParaRPr lang="hu-HU"/>
        </a:p>
      </dgm:t>
    </dgm:pt>
    <dgm:pt modelId="{55BEF92B-DCEA-4136-88E4-6831EDE32148}">
      <dgm:prSet custT="1"/>
      <dgm:spPr/>
      <dgm:t>
        <a:bodyPr/>
        <a:lstStyle/>
        <a:p>
          <a:pPr rtl="0"/>
          <a:r>
            <a:rPr lang="hu-HU" sz="1600" dirty="0" smtClean="0">
              <a:hlinkClick xmlns:r="http://schemas.openxmlformats.org/officeDocument/2006/relationships" r:id="rId14"/>
            </a:rPr>
            <a:t>http://en.wikipedia.org/wiki/Blu-ray_Disc</a:t>
          </a:r>
          <a:endParaRPr lang="hu-HU" sz="1600" dirty="0"/>
        </a:p>
      </dgm:t>
    </dgm:pt>
    <dgm:pt modelId="{C9AB2BDB-DE12-4480-8127-21C4C2D8F21D}" type="parTrans" cxnId="{4E90302F-1A2D-4A55-9B2A-83DD10B1D1D2}">
      <dgm:prSet/>
      <dgm:spPr/>
      <dgm:t>
        <a:bodyPr/>
        <a:lstStyle/>
        <a:p>
          <a:endParaRPr lang="hu-HU"/>
        </a:p>
      </dgm:t>
    </dgm:pt>
    <dgm:pt modelId="{1FF17657-02A6-4CF2-B260-F32CA5DC7DF6}" type="sibTrans" cxnId="{4E90302F-1A2D-4A55-9B2A-83DD10B1D1D2}">
      <dgm:prSet/>
      <dgm:spPr/>
      <dgm:t>
        <a:bodyPr/>
        <a:lstStyle/>
        <a:p>
          <a:endParaRPr lang="hu-HU"/>
        </a:p>
      </dgm:t>
    </dgm:pt>
    <dgm:pt modelId="{45B17C81-32A9-4FAD-A624-41AF0301B83F}">
      <dgm:prSet custT="1"/>
      <dgm:spPr/>
      <dgm:t>
        <a:bodyPr/>
        <a:lstStyle/>
        <a:p>
          <a:pPr rtl="0"/>
          <a:r>
            <a:rPr lang="hu-HU" sz="1600" dirty="0" smtClean="0">
              <a:hlinkClick xmlns:r="http://schemas.openxmlformats.org/officeDocument/2006/relationships" r:id="rId15"/>
            </a:rPr>
            <a:t>http://prohardver.hu/hir/hynix_toshiba_osszefog_mram_jovo.html</a:t>
          </a:r>
          <a:endParaRPr lang="hu-HU" sz="1600" dirty="0"/>
        </a:p>
      </dgm:t>
    </dgm:pt>
    <dgm:pt modelId="{A1420F3C-C83A-4E54-9F31-37D61016DAF6}" type="parTrans" cxnId="{697D7D6D-1592-4C8C-87BB-79C1EA9C15DD}">
      <dgm:prSet/>
      <dgm:spPr/>
      <dgm:t>
        <a:bodyPr/>
        <a:lstStyle/>
        <a:p>
          <a:endParaRPr lang="hu-HU"/>
        </a:p>
      </dgm:t>
    </dgm:pt>
    <dgm:pt modelId="{DB30E2E7-D701-4E14-8E5D-E75FF1222DAF}" type="sibTrans" cxnId="{697D7D6D-1592-4C8C-87BB-79C1EA9C15DD}">
      <dgm:prSet/>
      <dgm:spPr/>
      <dgm:t>
        <a:bodyPr/>
        <a:lstStyle/>
        <a:p>
          <a:endParaRPr lang="hu-HU"/>
        </a:p>
      </dgm:t>
    </dgm:pt>
    <dgm:pt modelId="{C155FD6B-DC18-4600-A1EE-20F9CE885677}">
      <dgm:prSet custT="1"/>
      <dgm:spPr/>
      <dgm:t>
        <a:bodyPr/>
        <a:lstStyle/>
        <a:p>
          <a:pPr rtl="0"/>
          <a:r>
            <a:rPr lang="hu-HU" sz="1800" b="1" dirty="0" smtClean="0"/>
            <a:t>Oktató anyag:</a:t>
          </a:r>
          <a:endParaRPr lang="hu-HU" sz="1800" dirty="0"/>
        </a:p>
      </dgm:t>
    </dgm:pt>
    <dgm:pt modelId="{0E70484F-CF4E-4909-9AC0-5A36F6BC8825}" type="parTrans" cxnId="{B14A46E4-5B83-4F2F-BA2D-E20FEE7A8EB3}">
      <dgm:prSet/>
      <dgm:spPr/>
      <dgm:t>
        <a:bodyPr/>
        <a:lstStyle/>
        <a:p>
          <a:endParaRPr lang="hu-HU"/>
        </a:p>
      </dgm:t>
    </dgm:pt>
    <dgm:pt modelId="{6EDB8617-FEE6-44A6-9D5B-E9A7A3590FEE}" type="sibTrans" cxnId="{B14A46E4-5B83-4F2F-BA2D-E20FEE7A8EB3}">
      <dgm:prSet/>
      <dgm:spPr/>
      <dgm:t>
        <a:bodyPr/>
        <a:lstStyle/>
        <a:p>
          <a:endParaRPr lang="hu-HU"/>
        </a:p>
      </dgm:t>
    </dgm:pt>
    <dgm:pt modelId="{3930A8D7-16B7-493E-8A17-7E166049B7E7}">
      <dgm:prSet custT="1"/>
      <dgm:spPr/>
      <dgm:t>
        <a:bodyPr/>
        <a:lstStyle/>
        <a:p>
          <a:pPr rtl="0"/>
          <a:r>
            <a:rPr lang="hu-HU" sz="1600" dirty="0" smtClean="0"/>
            <a:t>Informatikai és Hírközlési Minisztérium oktató filmje: „A memória – IT-Alapismeretek”</a:t>
          </a:r>
          <a:endParaRPr lang="hu-HU" sz="1600" dirty="0"/>
        </a:p>
      </dgm:t>
    </dgm:pt>
    <dgm:pt modelId="{77E1835B-20AD-4578-B910-AF7181F6AA04}" type="parTrans" cxnId="{39EF2B62-D541-4B61-8A3F-79E0FF96A56C}">
      <dgm:prSet/>
      <dgm:spPr/>
      <dgm:t>
        <a:bodyPr/>
        <a:lstStyle/>
        <a:p>
          <a:endParaRPr lang="hu-HU"/>
        </a:p>
      </dgm:t>
    </dgm:pt>
    <dgm:pt modelId="{A241043E-D124-4812-AC28-3B3F60F77688}" type="sibTrans" cxnId="{39EF2B62-D541-4B61-8A3F-79E0FF96A56C}">
      <dgm:prSet/>
      <dgm:spPr/>
      <dgm:t>
        <a:bodyPr/>
        <a:lstStyle/>
        <a:p>
          <a:endParaRPr lang="hu-HU"/>
        </a:p>
      </dgm:t>
    </dgm:pt>
    <dgm:pt modelId="{631DB2C6-0DD9-4AA1-BC1A-7FC119031B1B}" type="pres">
      <dgm:prSet presAssocID="{B7EB5D27-AF32-4C61-A7D6-86AD60A68E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F008486-D92D-4315-B717-9693F42C33DD}" type="pres">
      <dgm:prSet presAssocID="{DF7237F6-D0A9-499C-8EAB-37D976292D5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B0BD6C3-F9F9-42DB-A4A1-34AEB0B06EEE}" type="pres">
      <dgm:prSet presAssocID="{DF7237F6-D0A9-499C-8EAB-37D976292D5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5199F80-4D2F-4750-BC99-8891EBE38BB9}" type="pres">
      <dgm:prSet presAssocID="{C155FD6B-DC18-4600-A1EE-20F9CE88567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467A0F2-44DF-4C81-82CD-B778CFFED185}" type="pres">
      <dgm:prSet presAssocID="{C155FD6B-DC18-4600-A1EE-20F9CE88567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14A46E4-5B83-4F2F-BA2D-E20FEE7A8EB3}" srcId="{B7EB5D27-AF32-4C61-A7D6-86AD60A68E02}" destId="{C155FD6B-DC18-4600-A1EE-20F9CE885677}" srcOrd="1" destOrd="0" parTransId="{0E70484F-CF4E-4909-9AC0-5A36F6BC8825}" sibTransId="{6EDB8617-FEE6-44A6-9D5B-E9A7A3590FEE}"/>
    <dgm:cxn modelId="{DC3FFF01-0C31-4D30-975C-5F88FB1C3E3B}" type="presOf" srcId="{45B17C81-32A9-4FAD-A624-41AF0301B83F}" destId="{8B0BD6C3-F9F9-42DB-A4A1-34AEB0B06EEE}" srcOrd="0" destOrd="14" presId="urn:microsoft.com/office/officeart/2005/8/layout/vList2"/>
    <dgm:cxn modelId="{F9EE2602-4DED-4671-A17D-C4F7BB470442}" type="presOf" srcId="{3930A8D7-16B7-493E-8A17-7E166049B7E7}" destId="{A467A0F2-44DF-4C81-82CD-B778CFFED185}" srcOrd="0" destOrd="0" presId="urn:microsoft.com/office/officeart/2005/8/layout/vList2"/>
    <dgm:cxn modelId="{B1C123CA-16D6-471C-9114-052F6300964C}" srcId="{DF7237F6-D0A9-499C-8EAB-37D976292D55}" destId="{623A458A-F27F-4A9B-BF97-299768C41CC0}" srcOrd="4" destOrd="0" parTransId="{019135F5-C4A9-46C9-8D69-97844437EEEA}" sibTransId="{2BC86A82-3190-4535-820E-C6112089367C}"/>
    <dgm:cxn modelId="{65D0C51F-FCC9-4033-8B26-A065FCAD5496}" srcId="{DF7237F6-D0A9-499C-8EAB-37D976292D55}" destId="{C8A9A18B-3761-4AFA-B715-FA8711B0B802}" srcOrd="10" destOrd="0" parTransId="{1AFCCD34-160D-4854-90C5-65A9EEB639AA}" sibTransId="{9D4BF7B1-5809-477A-9358-397CE79F580A}"/>
    <dgm:cxn modelId="{D34CECE3-3E98-42D5-85A8-82A200401161}" srcId="{DF7237F6-D0A9-499C-8EAB-37D976292D55}" destId="{86F87CEA-64D8-4EC6-B9F5-58B35A841B7A}" srcOrd="8" destOrd="0" parTransId="{716791BF-B04C-447C-886A-E3ECB05AE8E7}" sibTransId="{C0DE9F0A-9D41-4F42-916E-FF02F44A4AC4}"/>
    <dgm:cxn modelId="{E9B48CE2-AFAD-40EE-9337-01442922DAB5}" srcId="{DF7237F6-D0A9-499C-8EAB-37D976292D55}" destId="{6CD316BF-7CA0-433B-A8DF-C0BFD2445753}" srcOrd="3" destOrd="0" parTransId="{7C023DB3-083D-48CA-98D8-F8E6FB6CC351}" sibTransId="{940E1731-449A-4BB2-80C1-024145F3BF29}"/>
    <dgm:cxn modelId="{05342177-9119-4C6F-B39E-011048752360}" type="presOf" srcId="{21E37EDC-3CE4-47BC-8DD2-2858F3A0A649}" destId="{8B0BD6C3-F9F9-42DB-A4A1-34AEB0B06EEE}" srcOrd="0" destOrd="6" presId="urn:microsoft.com/office/officeart/2005/8/layout/vList2"/>
    <dgm:cxn modelId="{3D5871C6-2E3F-4A8D-9311-DCF6F3B0451B}" srcId="{DF7237F6-D0A9-499C-8EAB-37D976292D55}" destId="{41B4653A-4D7A-4D71-BC4B-3D917170D730}" srcOrd="12" destOrd="0" parTransId="{0604C187-6188-49DF-9B30-83077A27E504}" sibTransId="{9939E361-AD91-4A4D-BC4E-5445BBCEB1F2}"/>
    <dgm:cxn modelId="{F68166CB-C16D-40E2-9299-A4DD9E55382F}" type="presOf" srcId="{DAE8ADFB-D724-430B-975E-8B0C0AC5F267}" destId="{8B0BD6C3-F9F9-42DB-A4A1-34AEB0B06EEE}" srcOrd="0" destOrd="7" presId="urn:microsoft.com/office/officeart/2005/8/layout/vList2"/>
    <dgm:cxn modelId="{ECCDABDA-C92B-4B60-B1D1-CF26BF991EA3}" type="presOf" srcId="{B7EB5D27-AF32-4C61-A7D6-86AD60A68E02}" destId="{631DB2C6-0DD9-4AA1-BC1A-7FC119031B1B}" srcOrd="0" destOrd="0" presId="urn:microsoft.com/office/officeart/2005/8/layout/vList2"/>
    <dgm:cxn modelId="{B1157723-4558-413E-B8B6-1A9951B73541}" srcId="{DF7237F6-D0A9-499C-8EAB-37D976292D55}" destId="{812BE3FD-9284-4037-9BD1-F830C03135E2}" srcOrd="1" destOrd="0" parTransId="{781E015E-0DEE-4392-A619-19DAD430E262}" sibTransId="{9AE55B03-CE7C-45BC-A284-41E4779E3892}"/>
    <dgm:cxn modelId="{596A5988-B210-4A5F-9750-302F98073799}" type="presOf" srcId="{86F87CEA-64D8-4EC6-B9F5-58B35A841B7A}" destId="{8B0BD6C3-F9F9-42DB-A4A1-34AEB0B06EEE}" srcOrd="0" destOrd="8" presId="urn:microsoft.com/office/officeart/2005/8/layout/vList2"/>
    <dgm:cxn modelId="{0C5EEACA-946D-4DCE-98A2-46C72408D9DB}" type="presOf" srcId="{6CD316BF-7CA0-433B-A8DF-C0BFD2445753}" destId="{8B0BD6C3-F9F9-42DB-A4A1-34AEB0B06EEE}" srcOrd="0" destOrd="3" presId="urn:microsoft.com/office/officeart/2005/8/layout/vList2"/>
    <dgm:cxn modelId="{EB2EC783-268D-4C7C-925C-81EFFCAA96AC}" srcId="{DF7237F6-D0A9-499C-8EAB-37D976292D55}" destId="{DAE8ADFB-D724-430B-975E-8B0C0AC5F267}" srcOrd="7" destOrd="0" parTransId="{0B320143-42BD-4F58-AC71-9F1B3F2C74B9}" sibTransId="{99DFB5DE-A0F9-4697-A1DB-662F4A889DD5}"/>
    <dgm:cxn modelId="{B885F067-019D-4DA4-802A-C362DFA57660}" srcId="{DF7237F6-D0A9-499C-8EAB-37D976292D55}" destId="{A1D76BA1-3D0D-4B7C-9E7C-E8D737A4F496}" srcOrd="9" destOrd="0" parTransId="{350BF9AC-A25D-4FF3-B53D-5AA73D2BB003}" sibTransId="{7D005596-26D9-4930-90D5-BFCC4AB4A2E0}"/>
    <dgm:cxn modelId="{FAB7AD52-2A1F-467D-8F15-29C37763F606}" type="presOf" srcId="{812BE3FD-9284-4037-9BD1-F830C03135E2}" destId="{8B0BD6C3-F9F9-42DB-A4A1-34AEB0B06EEE}" srcOrd="0" destOrd="1" presId="urn:microsoft.com/office/officeart/2005/8/layout/vList2"/>
    <dgm:cxn modelId="{FA39E4B5-1708-4781-8FB0-BB8EF0949B52}" srcId="{DF7237F6-D0A9-499C-8EAB-37D976292D55}" destId="{3C30CDEB-6441-4EC1-B319-CA6C4FFC8F9F}" srcOrd="2" destOrd="0" parTransId="{05CF31FE-6952-49D8-BE42-985374FFCF6A}" sibTransId="{8FE16FEC-4BBB-4D20-A8FA-1EAD3C5DE062}"/>
    <dgm:cxn modelId="{4F829B0C-C907-405A-8BFA-FAE71A6B49F5}" type="presOf" srcId="{DF7237F6-D0A9-499C-8EAB-37D976292D55}" destId="{AF008486-D92D-4315-B717-9693F42C33DD}" srcOrd="0" destOrd="0" presId="urn:microsoft.com/office/officeart/2005/8/layout/vList2"/>
    <dgm:cxn modelId="{E7DD3411-E9A2-4ED4-BF82-D455802010C0}" type="presOf" srcId="{41B4653A-4D7A-4D71-BC4B-3D917170D730}" destId="{8B0BD6C3-F9F9-42DB-A4A1-34AEB0B06EEE}" srcOrd="0" destOrd="12" presId="urn:microsoft.com/office/officeart/2005/8/layout/vList2"/>
    <dgm:cxn modelId="{B793A341-192D-400E-90BF-71D20B49B84A}" type="presOf" srcId="{C155FD6B-DC18-4600-A1EE-20F9CE885677}" destId="{45199F80-4D2F-4750-BC99-8891EBE38BB9}" srcOrd="0" destOrd="0" presId="urn:microsoft.com/office/officeart/2005/8/layout/vList2"/>
    <dgm:cxn modelId="{FAE24ECA-569F-4976-9A51-B68FA6F2C624}" type="presOf" srcId="{A1D76BA1-3D0D-4B7C-9E7C-E8D737A4F496}" destId="{8B0BD6C3-F9F9-42DB-A4A1-34AEB0B06EEE}" srcOrd="0" destOrd="9" presId="urn:microsoft.com/office/officeart/2005/8/layout/vList2"/>
    <dgm:cxn modelId="{32D0F656-07D9-4B7A-BD0C-6A5E12E5A24A}" type="presOf" srcId="{F71988CC-7167-4FC9-B1C9-3FD4FA528957}" destId="{8B0BD6C3-F9F9-42DB-A4A1-34AEB0B06EEE}" srcOrd="0" destOrd="11" presId="urn:microsoft.com/office/officeart/2005/8/layout/vList2"/>
    <dgm:cxn modelId="{E0FC69F7-3DA0-4C34-992C-33157564ED91}" type="presOf" srcId="{3C30CDEB-6441-4EC1-B319-CA6C4FFC8F9F}" destId="{8B0BD6C3-F9F9-42DB-A4A1-34AEB0B06EEE}" srcOrd="0" destOrd="2" presId="urn:microsoft.com/office/officeart/2005/8/layout/vList2"/>
    <dgm:cxn modelId="{4FFC7AF3-F53A-4BBE-86EF-9A077EDB1A14}" srcId="{DF7237F6-D0A9-499C-8EAB-37D976292D55}" destId="{BF6A31EA-E31D-479E-8EEC-644EDEFA488E}" srcOrd="0" destOrd="0" parTransId="{E31E8A61-19FB-4C70-9462-A1EB80B675BF}" sibTransId="{6B3F4A03-E068-47D1-BF9D-F6954672720B}"/>
    <dgm:cxn modelId="{311C9B13-57BA-4C9C-A329-910250D11528}" type="presOf" srcId="{55BEF92B-DCEA-4136-88E4-6831EDE32148}" destId="{8B0BD6C3-F9F9-42DB-A4A1-34AEB0B06EEE}" srcOrd="0" destOrd="13" presId="urn:microsoft.com/office/officeart/2005/8/layout/vList2"/>
    <dgm:cxn modelId="{1F075B03-5285-4CB9-AD4E-474F1A31832E}" srcId="{DF7237F6-D0A9-499C-8EAB-37D976292D55}" destId="{21E37EDC-3CE4-47BC-8DD2-2858F3A0A649}" srcOrd="6" destOrd="0" parTransId="{16DA8053-DFBE-47C2-BFD7-F3A399B4BB97}" sibTransId="{4375BB23-EC6C-4582-B9DF-A041158F1454}"/>
    <dgm:cxn modelId="{4E90302F-1A2D-4A55-9B2A-83DD10B1D1D2}" srcId="{DF7237F6-D0A9-499C-8EAB-37D976292D55}" destId="{55BEF92B-DCEA-4136-88E4-6831EDE32148}" srcOrd="13" destOrd="0" parTransId="{C9AB2BDB-DE12-4480-8127-21C4C2D8F21D}" sibTransId="{1FF17657-02A6-4CF2-B260-F32CA5DC7DF6}"/>
    <dgm:cxn modelId="{697D7D6D-1592-4C8C-87BB-79C1EA9C15DD}" srcId="{DF7237F6-D0A9-499C-8EAB-37D976292D55}" destId="{45B17C81-32A9-4FAD-A624-41AF0301B83F}" srcOrd="14" destOrd="0" parTransId="{A1420F3C-C83A-4E54-9F31-37D61016DAF6}" sibTransId="{DB30E2E7-D701-4E14-8E5D-E75FF1222DAF}"/>
    <dgm:cxn modelId="{59A762E8-2506-44B1-B08C-91438451BD33}" type="presOf" srcId="{C8A9A18B-3761-4AFA-B715-FA8711B0B802}" destId="{8B0BD6C3-F9F9-42DB-A4A1-34AEB0B06EEE}" srcOrd="0" destOrd="10" presId="urn:microsoft.com/office/officeart/2005/8/layout/vList2"/>
    <dgm:cxn modelId="{7C8E6CCB-B07C-4620-A3F8-DA1DEEBA904F}" srcId="{B7EB5D27-AF32-4C61-A7D6-86AD60A68E02}" destId="{DF7237F6-D0A9-499C-8EAB-37D976292D55}" srcOrd="0" destOrd="0" parTransId="{80BFE43B-4C33-4B76-9A19-C2185DED04F5}" sibTransId="{E8F4C4E0-2746-4430-83D3-BE820CDBB94F}"/>
    <dgm:cxn modelId="{9F9A8893-CE1B-4DA1-88EC-0BB88F3A8C0D}" type="presOf" srcId="{2C62AA42-7934-4C34-8FF1-52B4FA4CBAF9}" destId="{8B0BD6C3-F9F9-42DB-A4A1-34AEB0B06EEE}" srcOrd="0" destOrd="5" presId="urn:microsoft.com/office/officeart/2005/8/layout/vList2"/>
    <dgm:cxn modelId="{8F8A4B5B-A4BC-4199-ABD9-9C978897E821}" type="presOf" srcId="{623A458A-F27F-4A9B-BF97-299768C41CC0}" destId="{8B0BD6C3-F9F9-42DB-A4A1-34AEB0B06EEE}" srcOrd="0" destOrd="4" presId="urn:microsoft.com/office/officeart/2005/8/layout/vList2"/>
    <dgm:cxn modelId="{39EF2B62-D541-4B61-8A3F-79E0FF96A56C}" srcId="{C155FD6B-DC18-4600-A1EE-20F9CE885677}" destId="{3930A8D7-16B7-493E-8A17-7E166049B7E7}" srcOrd="0" destOrd="0" parTransId="{77E1835B-20AD-4578-B910-AF7181F6AA04}" sibTransId="{A241043E-D124-4812-AC28-3B3F60F77688}"/>
    <dgm:cxn modelId="{AF11F4B9-169D-4082-AA7C-8D35F1454A3E}" srcId="{DF7237F6-D0A9-499C-8EAB-37D976292D55}" destId="{2C62AA42-7934-4C34-8FF1-52B4FA4CBAF9}" srcOrd="5" destOrd="0" parTransId="{D2CB3107-63BB-49DB-8591-467E67DC8E74}" sibTransId="{507D7986-1BC6-43ED-9494-8FDD698A7178}"/>
    <dgm:cxn modelId="{008D182A-4DA9-4063-B763-DD1959AAE090}" type="presOf" srcId="{BF6A31EA-E31D-479E-8EEC-644EDEFA488E}" destId="{8B0BD6C3-F9F9-42DB-A4A1-34AEB0B06EEE}" srcOrd="0" destOrd="0" presId="urn:microsoft.com/office/officeart/2005/8/layout/vList2"/>
    <dgm:cxn modelId="{7CC83E64-15F1-46D4-A099-FFC0A83BE224}" srcId="{DF7237F6-D0A9-499C-8EAB-37D976292D55}" destId="{F71988CC-7167-4FC9-B1C9-3FD4FA528957}" srcOrd="11" destOrd="0" parTransId="{3C55FCC8-8D71-44E4-80E4-74614325D923}" sibTransId="{08B47440-F654-4CCF-A316-99023A73E939}"/>
    <dgm:cxn modelId="{BB612A8C-9325-4ABD-9B52-A3DD09B408DE}" type="presParOf" srcId="{631DB2C6-0DD9-4AA1-BC1A-7FC119031B1B}" destId="{AF008486-D92D-4315-B717-9693F42C33DD}" srcOrd="0" destOrd="0" presId="urn:microsoft.com/office/officeart/2005/8/layout/vList2"/>
    <dgm:cxn modelId="{088F00DA-9EF2-44C0-B663-920D064E71F6}" type="presParOf" srcId="{631DB2C6-0DD9-4AA1-BC1A-7FC119031B1B}" destId="{8B0BD6C3-F9F9-42DB-A4A1-34AEB0B06EEE}" srcOrd="1" destOrd="0" presId="urn:microsoft.com/office/officeart/2005/8/layout/vList2"/>
    <dgm:cxn modelId="{FEC738CB-0AA3-4156-832A-4832B28E98EE}" type="presParOf" srcId="{631DB2C6-0DD9-4AA1-BC1A-7FC119031B1B}" destId="{45199F80-4D2F-4750-BC99-8891EBE38BB9}" srcOrd="2" destOrd="0" presId="urn:microsoft.com/office/officeart/2005/8/layout/vList2"/>
    <dgm:cxn modelId="{D01AEB34-3308-47A9-A9FC-3BA9D5F82091}" type="presParOf" srcId="{631DB2C6-0DD9-4AA1-BC1A-7FC119031B1B}" destId="{A467A0F2-44DF-4C81-82CD-B778CFFED18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B8AE8D-EB08-4724-BDFC-1C3FFF8FB96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E522D10-8DF9-4762-8A33-4E98DD9F3578}">
      <dgm:prSet/>
      <dgm:spPr/>
      <dgm:t>
        <a:bodyPr/>
        <a:lstStyle/>
        <a:p>
          <a:pPr rtl="0"/>
          <a:r>
            <a:rPr lang="hu-HU" dirty="0" smtClean="0"/>
            <a:t>Véletlen elérésű írható és olvasható memória. A RAM az a memóriaterület, ahol a processzor a számítógéppel végzett munka során dolgozik.</a:t>
          </a:r>
          <a:endParaRPr lang="hu-HU" dirty="0"/>
        </a:p>
      </dgm:t>
    </dgm:pt>
    <dgm:pt modelId="{08BB1E0F-3585-462F-9E03-689866929B2C}" type="parTrans" cxnId="{23EF2071-2C41-4DD9-9FED-1C4E235FD1F8}">
      <dgm:prSet/>
      <dgm:spPr/>
      <dgm:t>
        <a:bodyPr/>
        <a:lstStyle/>
        <a:p>
          <a:endParaRPr lang="hu-HU"/>
        </a:p>
      </dgm:t>
    </dgm:pt>
    <dgm:pt modelId="{6ED388AA-057D-4CC6-8341-42308129F933}" type="sibTrans" cxnId="{23EF2071-2C41-4DD9-9FED-1C4E235FD1F8}">
      <dgm:prSet/>
      <dgm:spPr/>
      <dgm:t>
        <a:bodyPr/>
        <a:lstStyle/>
        <a:p>
          <a:endParaRPr lang="hu-HU"/>
        </a:p>
      </dgm:t>
    </dgm:pt>
    <dgm:pt modelId="{D2BF106C-47F9-45C7-A737-C3683C9877A0}" type="pres">
      <dgm:prSet presAssocID="{EEB8AE8D-EB08-4724-BDFC-1C3FFF8FB96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30B93F8-71C1-4C38-B315-0D23D679B3B4}" type="pres">
      <dgm:prSet presAssocID="{2E522D10-8DF9-4762-8A33-4E98DD9F3578}" presName="circ1TxSh" presStyleLbl="vennNode1" presStyleIdx="0" presStyleCnt="1"/>
      <dgm:spPr/>
      <dgm:t>
        <a:bodyPr/>
        <a:lstStyle/>
        <a:p>
          <a:endParaRPr lang="hu-HU"/>
        </a:p>
      </dgm:t>
    </dgm:pt>
  </dgm:ptLst>
  <dgm:cxnLst>
    <dgm:cxn modelId="{FD458313-C306-4FB2-B648-DA920740737E}" type="presOf" srcId="{EEB8AE8D-EB08-4724-BDFC-1C3FFF8FB961}" destId="{D2BF106C-47F9-45C7-A737-C3683C9877A0}" srcOrd="0" destOrd="0" presId="urn:microsoft.com/office/officeart/2005/8/layout/venn1"/>
    <dgm:cxn modelId="{23EF2071-2C41-4DD9-9FED-1C4E235FD1F8}" srcId="{EEB8AE8D-EB08-4724-BDFC-1C3FFF8FB961}" destId="{2E522D10-8DF9-4762-8A33-4E98DD9F3578}" srcOrd="0" destOrd="0" parTransId="{08BB1E0F-3585-462F-9E03-689866929B2C}" sibTransId="{6ED388AA-057D-4CC6-8341-42308129F933}"/>
    <dgm:cxn modelId="{EE1A77F1-E9F7-407B-B622-44DB7919A992}" type="presOf" srcId="{2E522D10-8DF9-4762-8A33-4E98DD9F3578}" destId="{E30B93F8-71C1-4C38-B315-0D23D679B3B4}" srcOrd="0" destOrd="0" presId="urn:microsoft.com/office/officeart/2005/8/layout/venn1"/>
    <dgm:cxn modelId="{AA002A45-691C-4DAE-91F6-348EFC260DCA}" type="presParOf" srcId="{D2BF106C-47F9-45C7-A737-C3683C9877A0}" destId="{E30B93F8-71C1-4C38-B315-0D23D679B3B4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C19F203-6D63-4346-96A9-65393ACE5F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63A976A3-A46B-4DEC-938B-F06EFA4818DC}">
      <dgm:prSet custT="1"/>
      <dgm:spPr/>
      <dgm:t>
        <a:bodyPr/>
        <a:lstStyle/>
        <a:p>
          <a:pPr algn="ctr" rtl="0"/>
          <a:r>
            <a:rPr lang="hu-HU" sz="2200" b="1" dirty="0" smtClean="0"/>
            <a:t>ROM (R</a:t>
          </a:r>
          <a:r>
            <a:rPr lang="hu-HU" sz="2200" b="0" dirty="0" smtClean="0"/>
            <a:t>ead </a:t>
          </a:r>
          <a:r>
            <a:rPr lang="hu-HU" sz="2200" b="1" dirty="0" err="1" smtClean="0"/>
            <a:t>O</a:t>
          </a:r>
          <a:r>
            <a:rPr lang="hu-HU" sz="2200" b="0" dirty="0" err="1" smtClean="0"/>
            <a:t>nly</a:t>
          </a:r>
          <a:r>
            <a:rPr lang="hu-HU" sz="2200" b="0" dirty="0" smtClean="0"/>
            <a:t> </a:t>
          </a:r>
          <a:r>
            <a:rPr lang="hu-HU" sz="2200" b="1" dirty="0" err="1" smtClean="0"/>
            <a:t>M</a:t>
          </a:r>
          <a:r>
            <a:rPr lang="hu-HU" sz="2200" b="0" dirty="0" err="1" smtClean="0"/>
            <a:t>emory</a:t>
          </a:r>
          <a:r>
            <a:rPr lang="hu-HU" sz="2200" b="1" dirty="0" smtClean="0"/>
            <a:t>)</a:t>
          </a:r>
          <a:endParaRPr lang="hu-HU" sz="2200" dirty="0"/>
        </a:p>
      </dgm:t>
    </dgm:pt>
    <dgm:pt modelId="{0E08D513-A508-4327-8890-0E64EB25F622}" type="parTrans" cxnId="{E610525B-03DA-4130-9368-C9CC67944882}">
      <dgm:prSet/>
      <dgm:spPr/>
      <dgm:t>
        <a:bodyPr/>
        <a:lstStyle/>
        <a:p>
          <a:endParaRPr lang="hu-HU"/>
        </a:p>
      </dgm:t>
    </dgm:pt>
    <dgm:pt modelId="{839F5211-3F30-4359-B38F-D199D7CDAE90}" type="sibTrans" cxnId="{E610525B-03DA-4130-9368-C9CC67944882}">
      <dgm:prSet/>
      <dgm:spPr/>
      <dgm:t>
        <a:bodyPr/>
        <a:lstStyle/>
        <a:p>
          <a:endParaRPr lang="hu-HU"/>
        </a:p>
      </dgm:t>
    </dgm:pt>
    <dgm:pt modelId="{30B3583B-BAAF-4257-991D-0CBF53DFD6FF}" type="pres">
      <dgm:prSet presAssocID="{DC19F203-6D63-4346-96A9-65393ACE5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A6589CE-3D44-4FAE-B3DD-82E0F235D51A}" type="pres">
      <dgm:prSet presAssocID="{63A976A3-A46B-4DEC-938B-F06EFA4818D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FDA232B-83DF-4812-9052-29DD697BD45E}" type="presOf" srcId="{63A976A3-A46B-4DEC-938B-F06EFA4818DC}" destId="{DA6589CE-3D44-4FAE-B3DD-82E0F235D51A}" srcOrd="0" destOrd="0" presId="urn:microsoft.com/office/officeart/2005/8/layout/vList2"/>
    <dgm:cxn modelId="{E610525B-03DA-4130-9368-C9CC67944882}" srcId="{DC19F203-6D63-4346-96A9-65393ACE5F9F}" destId="{63A976A3-A46B-4DEC-938B-F06EFA4818DC}" srcOrd="0" destOrd="0" parTransId="{0E08D513-A508-4327-8890-0E64EB25F622}" sibTransId="{839F5211-3F30-4359-B38F-D199D7CDAE90}"/>
    <dgm:cxn modelId="{CFA7005C-9D42-42EF-8EFA-AB451452FCFE}" type="presOf" srcId="{DC19F203-6D63-4346-96A9-65393ACE5F9F}" destId="{30B3583B-BAAF-4257-991D-0CBF53DFD6FF}" srcOrd="0" destOrd="0" presId="urn:microsoft.com/office/officeart/2005/8/layout/vList2"/>
    <dgm:cxn modelId="{0E6211BD-7B92-4C0C-A323-4FD56CC0484F}" type="presParOf" srcId="{30B3583B-BAAF-4257-991D-0CBF53DFD6FF}" destId="{DA6589CE-3D44-4FAE-B3DD-82E0F235D51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74CE724-5516-49A1-BFEC-B45B9200F95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2595D12-2F85-48F4-BD6F-895E286351B4}">
      <dgm:prSet custT="1"/>
      <dgm:spPr/>
      <dgm:t>
        <a:bodyPr/>
        <a:lstStyle/>
        <a:p>
          <a:pPr rtl="0"/>
          <a:r>
            <a:rPr lang="hu-HU" sz="2500" dirty="0" smtClean="0"/>
            <a:t>Csak olvasható memória. Tartalmát a gyártás során alakítják ki. </a:t>
          </a:r>
          <a:r>
            <a:rPr lang="hu-HU" sz="2500" b="0" i="0" dirty="0" smtClean="0"/>
            <a:t>Az elkészült ROM tartalma a továbbiakban nem törölhető és nem módosítható.</a:t>
          </a:r>
          <a:endParaRPr lang="hu-HU" sz="2500" dirty="0"/>
        </a:p>
      </dgm:t>
    </dgm:pt>
    <dgm:pt modelId="{94A0AEAA-4AD4-42BA-9674-87B1FCBC3883}" type="parTrans" cxnId="{EBFA2F10-3A7D-4ACB-B1A9-1C6C12920723}">
      <dgm:prSet/>
      <dgm:spPr/>
      <dgm:t>
        <a:bodyPr/>
        <a:lstStyle/>
        <a:p>
          <a:endParaRPr lang="hu-HU"/>
        </a:p>
      </dgm:t>
    </dgm:pt>
    <dgm:pt modelId="{C2C95BE1-E585-4BCC-BB60-4AFF599DD8E9}" type="sibTrans" cxnId="{EBFA2F10-3A7D-4ACB-B1A9-1C6C12920723}">
      <dgm:prSet/>
      <dgm:spPr/>
      <dgm:t>
        <a:bodyPr/>
        <a:lstStyle/>
        <a:p>
          <a:endParaRPr lang="hu-HU"/>
        </a:p>
      </dgm:t>
    </dgm:pt>
    <dgm:pt modelId="{184CE53D-B868-4901-ACA8-570F38F57944}" type="pres">
      <dgm:prSet presAssocID="{F74CE724-5516-49A1-BFEC-B45B9200F95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E723911-C19D-48EA-9F1D-25A834A0F327}" type="pres">
      <dgm:prSet presAssocID="{22595D12-2F85-48F4-BD6F-895E286351B4}" presName="circ1TxSh" presStyleLbl="vennNode1" presStyleIdx="0" presStyleCnt="1"/>
      <dgm:spPr/>
      <dgm:t>
        <a:bodyPr/>
        <a:lstStyle/>
        <a:p>
          <a:endParaRPr lang="hu-HU"/>
        </a:p>
      </dgm:t>
    </dgm:pt>
  </dgm:ptLst>
  <dgm:cxnLst>
    <dgm:cxn modelId="{4F3296D0-FF04-4A97-A3A6-E6A35BE41237}" type="presOf" srcId="{22595D12-2F85-48F4-BD6F-895E286351B4}" destId="{DE723911-C19D-48EA-9F1D-25A834A0F327}" srcOrd="0" destOrd="0" presId="urn:microsoft.com/office/officeart/2005/8/layout/venn1"/>
    <dgm:cxn modelId="{EBFA2F10-3A7D-4ACB-B1A9-1C6C12920723}" srcId="{F74CE724-5516-49A1-BFEC-B45B9200F95C}" destId="{22595D12-2F85-48F4-BD6F-895E286351B4}" srcOrd="0" destOrd="0" parTransId="{94A0AEAA-4AD4-42BA-9674-87B1FCBC3883}" sibTransId="{C2C95BE1-E585-4BCC-BB60-4AFF599DD8E9}"/>
    <dgm:cxn modelId="{69864286-F27C-4243-AED2-99605F4D7778}" type="presOf" srcId="{F74CE724-5516-49A1-BFEC-B45B9200F95C}" destId="{184CE53D-B868-4901-ACA8-570F38F57944}" srcOrd="0" destOrd="0" presId="urn:microsoft.com/office/officeart/2005/8/layout/venn1"/>
    <dgm:cxn modelId="{20E14651-3CF6-4972-BDB7-B60891AF7A25}" type="presParOf" srcId="{184CE53D-B868-4901-ACA8-570F38F57944}" destId="{DE723911-C19D-48EA-9F1D-25A834A0F32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A94D9-993B-4799-8B39-27E602D42092}">
      <dsp:nvSpPr>
        <dsp:cNvPr id="0" name=""/>
        <dsp:cNvSpPr/>
      </dsp:nvSpPr>
      <dsp:spPr>
        <a:xfrm>
          <a:off x="0" y="0"/>
          <a:ext cx="7772400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0" kern="1200" dirty="0" smtClean="0"/>
            <a:t>Memóriák típusai, jellemzői</a:t>
          </a:r>
          <a:endParaRPr lang="hu-HU" sz="5000" kern="1200" dirty="0"/>
        </a:p>
      </dsp:txBody>
      <dsp:txXfrm>
        <a:off x="58543" y="58543"/>
        <a:ext cx="7655314" cy="10821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60AE11-F442-4ABA-9229-26C13F754951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u-HU" sz="3400" kern="1200" dirty="0" smtClean="0"/>
            <a:t>RAM jellemzői</a:t>
          </a:r>
        </a:p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(</a:t>
          </a:r>
          <a:r>
            <a:rPr lang="hu-HU" sz="1800" b="1" kern="1200" dirty="0" smtClean="0"/>
            <a:t>R</a:t>
          </a:r>
          <a:r>
            <a:rPr lang="hu-HU" sz="1800" kern="1200" dirty="0" smtClean="0"/>
            <a:t>andom </a:t>
          </a:r>
          <a:r>
            <a:rPr lang="hu-HU" sz="1800" b="1" kern="1200" dirty="0" smtClean="0"/>
            <a:t>A</a:t>
          </a:r>
          <a:r>
            <a:rPr lang="hu-HU" sz="1800" kern="1200" dirty="0" smtClean="0"/>
            <a:t>ccess </a:t>
          </a:r>
          <a:r>
            <a:rPr lang="hu-HU" sz="1800" b="1" kern="1200" dirty="0" err="1" smtClean="0"/>
            <a:t>M</a:t>
          </a:r>
          <a:r>
            <a:rPr lang="hu-HU" sz="1800" kern="1200" dirty="0" err="1" smtClean="0"/>
            <a:t>emory</a:t>
          </a:r>
          <a:r>
            <a:rPr lang="hu-HU" sz="1800" kern="1200" dirty="0" smtClean="0"/>
            <a:t>)</a:t>
          </a:r>
          <a:endParaRPr lang="hu-HU" sz="1800" kern="1200" dirty="0"/>
        </a:p>
      </dsp:txBody>
      <dsp:txXfrm>
        <a:off x="2689268" y="55797"/>
        <a:ext cx="2851062" cy="10314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40F9E-EE98-4289-B34B-F311884BF30A}">
      <dsp:nvSpPr>
        <dsp:cNvPr id="0" name=""/>
        <dsp:cNvSpPr/>
      </dsp:nvSpPr>
      <dsp:spPr>
        <a:xfrm>
          <a:off x="9633" y="0"/>
          <a:ext cx="1601593" cy="24768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Tartalmát tetszőleges sorrendben és </a:t>
          </a:r>
          <a:r>
            <a:rPr lang="hu-HU" sz="1800" kern="1200" smtClean="0"/>
            <a:t>időközönként kiolvashatjuk, megváltoztathatjuk.</a:t>
          </a:r>
          <a:endParaRPr lang="hu-HU" sz="1800" kern="1200" dirty="0"/>
        </a:p>
      </dsp:txBody>
      <dsp:txXfrm>
        <a:off x="56542" y="46909"/>
        <a:ext cx="1507775" cy="2383053"/>
      </dsp:txXfrm>
    </dsp:sp>
    <dsp:sp modelId="{E5D656B0-C938-4707-B1E8-0EBCD22A0CDD}">
      <dsp:nvSpPr>
        <dsp:cNvPr id="0" name=""/>
        <dsp:cNvSpPr/>
      </dsp:nvSpPr>
      <dsp:spPr>
        <a:xfrm>
          <a:off x="1755546" y="1059480"/>
          <a:ext cx="305956" cy="357910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500" kern="1200"/>
        </a:p>
      </dsp:txBody>
      <dsp:txXfrm>
        <a:off x="1755546" y="1131062"/>
        <a:ext cx="214169" cy="214746"/>
      </dsp:txXfrm>
    </dsp:sp>
    <dsp:sp modelId="{45C1068D-5E15-4ABB-8ACD-6F9B81A931F3}">
      <dsp:nvSpPr>
        <dsp:cNvPr id="0" name=""/>
        <dsp:cNvSpPr/>
      </dsp:nvSpPr>
      <dsp:spPr>
        <a:xfrm>
          <a:off x="2188502" y="0"/>
          <a:ext cx="1607525" cy="24768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A bevitt adatok először ide íródnak és itt kerülnek feldolgozásra. Itt dolgoznak az aktuálisan működő programok is.</a:t>
          </a:r>
          <a:endParaRPr lang="hu-HU" sz="1800" kern="1200" dirty="0"/>
        </a:p>
      </dsp:txBody>
      <dsp:txXfrm>
        <a:off x="2235585" y="47083"/>
        <a:ext cx="1513359" cy="2382705"/>
      </dsp:txXfrm>
    </dsp:sp>
    <dsp:sp modelId="{5710544E-E642-42E9-B1D5-8A5E6A4CF4A2}">
      <dsp:nvSpPr>
        <dsp:cNvPr id="0" name=""/>
        <dsp:cNvSpPr/>
      </dsp:nvSpPr>
      <dsp:spPr>
        <a:xfrm>
          <a:off x="3940347" y="1059480"/>
          <a:ext cx="305956" cy="357910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500" kern="1200"/>
        </a:p>
      </dsp:txBody>
      <dsp:txXfrm>
        <a:off x="3940347" y="1131062"/>
        <a:ext cx="214169" cy="214746"/>
      </dsp:txXfrm>
    </dsp:sp>
    <dsp:sp modelId="{E13B4A04-7D6B-4BB6-BF42-8702CE7ADDF6}">
      <dsp:nvSpPr>
        <dsp:cNvPr id="0" name=""/>
        <dsp:cNvSpPr/>
      </dsp:nvSpPr>
      <dsp:spPr>
        <a:xfrm>
          <a:off x="4373304" y="0"/>
          <a:ext cx="1658340" cy="24768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Ha az áramellátás megszakad - például a gép kikapcsolása esetén - a RAM azonnal elveszíti tartalmát. A gép bekapcsolásakor a RAM mindig teljesen üres.</a:t>
          </a:r>
          <a:endParaRPr lang="hu-HU" sz="1600" kern="1200" dirty="0"/>
        </a:p>
      </dsp:txBody>
      <dsp:txXfrm>
        <a:off x="4421875" y="48571"/>
        <a:ext cx="1561198" cy="2379729"/>
      </dsp:txXfrm>
    </dsp:sp>
    <dsp:sp modelId="{ACC2BBC0-9EF0-471D-A29F-862E65FEE7B1}">
      <dsp:nvSpPr>
        <dsp:cNvPr id="0" name=""/>
        <dsp:cNvSpPr/>
      </dsp:nvSpPr>
      <dsp:spPr>
        <a:xfrm>
          <a:off x="6175963" y="1059480"/>
          <a:ext cx="305956" cy="357910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500" kern="1200"/>
        </a:p>
      </dsp:txBody>
      <dsp:txXfrm>
        <a:off x="6175963" y="1131062"/>
        <a:ext cx="214169" cy="214746"/>
      </dsp:txXfrm>
    </dsp:sp>
    <dsp:sp modelId="{B96E2237-84FE-44A5-B09F-4A6E236AAC93}">
      <dsp:nvSpPr>
        <dsp:cNvPr id="0" name=""/>
        <dsp:cNvSpPr/>
      </dsp:nvSpPr>
      <dsp:spPr>
        <a:xfrm>
          <a:off x="6608920" y="0"/>
          <a:ext cx="1611046" cy="24768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Fontos jellemzője a kapacitása, órajele (</a:t>
          </a:r>
          <a:r>
            <a:rPr lang="hu-HU" sz="1800" kern="1200" dirty="0" err="1" smtClean="0"/>
            <a:t>Mhz</a:t>
          </a:r>
          <a:r>
            <a:rPr lang="hu-HU" sz="1800" kern="1200" dirty="0" smtClean="0"/>
            <a:t>), sávszélessége és tokozása.</a:t>
          </a:r>
          <a:endParaRPr lang="hu-HU" sz="1800" kern="1200" dirty="0"/>
        </a:p>
      </dsp:txBody>
      <dsp:txXfrm>
        <a:off x="6656106" y="47186"/>
        <a:ext cx="1516674" cy="238249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B4D13-875D-44B9-8965-978B61BDDB57}">
      <dsp:nvSpPr>
        <dsp:cNvPr id="0" name=""/>
        <dsp:cNvSpPr/>
      </dsp:nvSpPr>
      <dsp:spPr>
        <a:xfrm>
          <a:off x="2530638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RAM típusok</a:t>
          </a:r>
          <a:endParaRPr lang="hu-HU" sz="3400" kern="1200" dirty="0"/>
        </a:p>
      </dsp:txBody>
      <dsp:txXfrm>
        <a:off x="2586435" y="55797"/>
        <a:ext cx="2851062" cy="103140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08113-9E85-4F61-AF25-8CBC400B095B}">
      <dsp:nvSpPr>
        <dsp:cNvPr id="0" name=""/>
        <dsp:cNvSpPr/>
      </dsp:nvSpPr>
      <dsp:spPr>
        <a:xfrm>
          <a:off x="1227066" y="0"/>
          <a:ext cx="5754290" cy="34525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Fejlődésük időrendjében:</a:t>
          </a:r>
          <a:endParaRPr lang="hu-HU" sz="2400" b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hu-H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hu-HU" sz="2400" kern="1200" dirty="0" smtClean="0"/>
            <a:t>DRAM (</a:t>
          </a:r>
          <a:r>
            <a:rPr lang="hu-HU" sz="2400" kern="1200" dirty="0" err="1" smtClean="0"/>
            <a:t>Dynamic</a:t>
          </a:r>
          <a:r>
            <a:rPr lang="hu-HU" sz="2400" kern="1200" dirty="0" smtClean="0"/>
            <a:t> RAM)</a:t>
          </a:r>
          <a:endParaRPr lang="hu-H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SRAM (</a:t>
          </a:r>
          <a:r>
            <a:rPr lang="hu-HU" sz="2400" kern="1200" dirty="0" err="1" smtClean="0"/>
            <a:t>Static</a:t>
          </a:r>
          <a:r>
            <a:rPr lang="hu-HU" sz="2400" kern="1200" dirty="0" smtClean="0"/>
            <a:t> RAM)</a:t>
          </a:r>
          <a:endParaRPr lang="hu-H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EDORAM (</a:t>
          </a:r>
          <a:r>
            <a:rPr lang="hu-HU" sz="2400" kern="1200" dirty="0" err="1" smtClean="0"/>
            <a:t>Extended</a:t>
          </a:r>
          <a:r>
            <a:rPr lang="hu-HU" sz="2400" kern="1200" dirty="0" smtClean="0"/>
            <a:t> Data Out RAM)</a:t>
          </a:r>
          <a:endParaRPr lang="hu-H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SDRAM (</a:t>
          </a:r>
          <a:r>
            <a:rPr lang="hu-HU" sz="2400" kern="1200" dirty="0" err="1" smtClean="0"/>
            <a:t>Synchronous</a:t>
          </a:r>
          <a:r>
            <a:rPr lang="hu-HU" sz="2400" kern="1200" dirty="0" smtClean="0"/>
            <a:t> DRAM)</a:t>
          </a:r>
          <a:endParaRPr lang="hu-H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DDR SDRAM (</a:t>
          </a:r>
          <a:r>
            <a:rPr lang="hu-HU" sz="2400" kern="1200" dirty="0" err="1" smtClean="0"/>
            <a:t>Double</a:t>
          </a:r>
          <a:r>
            <a:rPr lang="hu-HU" sz="2400" kern="1200" dirty="0" smtClean="0"/>
            <a:t> Data </a:t>
          </a:r>
          <a:r>
            <a:rPr lang="hu-HU" sz="2400" kern="1200" dirty="0" err="1" smtClean="0"/>
            <a:t>Rate</a:t>
          </a:r>
          <a:r>
            <a:rPr lang="hu-HU" sz="2400" kern="1200" dirty="0" smtClean="0"/>
            <a:t> SDRAM)</a:t>
          </a:r>
          <a:endParaRPr lang="hu-H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RD RAM (</a:t>
          </a:r>
          <a:r>
            <a:rPr lang="hu-HU" sz="2400" kern="1200" dirty="0" err="1" smtClean="0"/>
            <a:t>Rambus</a:t>
          </a:r>
          <a:r>
            <a:rPr lang="hu-HU" sz="2400" kern="1200" dirty="0" smtClean="0"/>
            <a:t> DRAM)</a:t>
          </a:r>
          <a:endParaRPr lang="hu-HU" sz="2400" kern="1200" dirty="0"/>
        </a:p>
      </dsp:txBody>
      <dsp:txXfrm>
        <a:off x="1328188" y="101122"/>
        <a:ext cx="5552046" cy="325033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A2FE7-410B-41B9-A48A-63AC94422F82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DRAM</a:t>
          </a:r>
          <a:endParaRPr lang="hu-HU" sz="3400" kern="1200" dirty="0"/>
        </a:p>
      </dsp:txBody>
      <dsp:txXfrm>
        <a:off x="2689268" y="55797"/>
        <a:ext cx="2851062" cy="103140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DD0B25-4770-4FFC-9111-E37DCC1EAE79}">
      <dsp:nvSpPr>
        <dsp:cNvPr id="0" name=""/>
        <dsp:cNvSpPr/>
      </dsp:nvSpPr>
      <dsp:spPr>
        <a:xfrm>
          <a:off x="0" y="2901"/>
          <a:ext cx="8229600" cy="80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A </a:t>
          </a:r>
          <a:r>
            <a:rPr lang="hu-HU" sz="2000" b="1" kern="1200" dirty="0" smtClean="0"/>
            <a:t>DRAM</a:t>
          </a:r>
          <a:r>
            <a:rPr lang="hu-HU" sz="2000" kern="1200" dirty="0" smtClean="0"/>
            <a:t> </a:t>
          </a:r>
          <a:r>
            <a:rPr lang="hu-HU" sz="2000" b="1" kern="1200" dirty="0" smtClean="0"/>
            <a:t>(</a:t>
          </a:r>
          <a:r>
            <a:rPr lang="hu-HU" sz="2000" b="1" kern="1200" dirty="0" err="1" smtClean="0"/>
            <a:t>D</a:t>
          </a:r>
          <a:r>
            <a:rPr lang="hu-HU" sz="2000" b="0" kern="1200" dirty="0" err="1" smtClean="0"/>
            <a:t>ynamic</a:t>
          </a:r>
          <a:r>
            <a:rPr lang="hu-HU" sz="2000" b="0" kern="1200" dirty="0" smtClean="0"/>
            <a:t> </a:t>
          </a:r>
          <a:r>
            <a:rPr lang="hu-HU" sz="2000" b="1" kern="1200" dirty="0" smtClean="0"/>
            <a:t>RAM)</a:t>
          </a:r>
          <a:r>
            <a:rPr lang="hu-HU" sz="2000" kern="1200" dirty="0" smtClean="0"/>
            <a:t> viszonylag lassú, a mai gépekben már nem használt RAM típus.</a:t>
          </a:r>
          <a:endParaRPr lang="hu-HU" sz="2000" kern="1200" dirty="0"/>
        </a:p>
      </dsp:txBody>
      <dsp:txXfrm>
        <a:off x="39295" y="42196"/>
        <a:ext cx="8151010" cy="726370"/>
      </dsp:txXfrm>
    </dsp:sp>
    <dsp:sp modelId="{2AB15B14-E82D-49CB-81F4-CE4578BAB118}">
      <dsp:nvSpPr>
        <dsp:cNvPr id="0" name=""/>
        <dsp:cNvSpPr/>
      </dsp:nvSpPr>
      <dsp:spPr>
        <a:xfrm>
          <a:off x="0" y="931701"/>
          <a:ext cx="8229600" cy="80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IBM 386-486 rendszerek jellemző memóriája.</a:t>
          </a:r>
          <a:endParaRPr lang="hu-HU" sz="2000" kern="1200" dirty="0"/>
        </a:p>
      </dsp:txBody>
      <dsp:txXfrm>
        <a:off x="39295" y="970996"/>
        <a:ext cx="8151010" cy="726370"/>
      </dsp:txXfrm>
    </dsp:sp>
    <dsp:sp modelId="{7F0DE97B-C7FA-4874-92E6-0BE869D56B7D}">
      <dsp:nvSpPr>
        <dsp:cNvPr id="0" name=""/>
        <dsp:cNvSpPr/>
      </dsp:nvSpPr>
      <dsp:spPr>
        <a:xfrm>
          <a:off x="0" y="1860501"/>
          <a:ext cx="8229600" cy="80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Kapacitása általában: 4, 8, 12, 32 MB.</a:t>
          </a:r>
          <a:endParaRPr lang="hu-HU" sz="2000" kern="1200" dirty="0"/>
        </a:p>
      </dsp:txBody>
      <dsp:txXfrm>
        <a:off x="39295" y="1899796"/>
        <a:ext cx="8151010" cy="726370"/>
      </dsp:txXfrm>
    </dsp:sp>
    <dsp:sp modelId="{CE029A35-078B-4E1A-B1C6-106D4552188F}">
      <dsp:nvSpPr>
        <dsp:cNvPr id="0" name=""/>
        <dsp:cNvSpPr/>
      </dsp:nvSpPr>
      <dsp:spPr>
        <a:xfrm>
          <a:off x="0" y="2789301"/>
          <a:ext cx="8229600" cy="80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Tokozása: SIMM (</a:t>
          </a:r>
          <a:r>
            <a:rPr lang="hu-HU" sz="2000" kern="1200" dirty="0" err="1" smtClean="0"/>
            <a:t>Single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Inline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Memory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Module</a:t>
          </a:r>
          <a:r>
            <a:rPr lang="hu-HU" sz="2000" kern="1200" dirty="0" smtClean="0"/>
            <a:t>)</a:t>
          </a:r>
          <a:endParaRPr lang="hu-HU" sz="2000" kern="1200" dirty="0"/>
        </a:p>
      </dsp:txBody>
      <dsp:txXfrm>
        <a:off x="39295" y="2828596"/>
        <a:ext cx="8151010" cy="726370"/>
      </dsp:txXfrm>
    </dsp:sp>
    <dsp:sp modelId="{E212B2E3-DAEE-4BAD-A439-F3C8AADEF805}">
      <dsp:nvSpPr>
        <dsp:cNvPr id="0" name=""/>
        <dsp:cNvSpPr/>
      </dsp:nvSpPr>
      <dsp:spPr>
        <a:xfrm>
          <a:off x="0" y="3718101"/>
          <a:ext cx="8229600" cy="80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30 tűs (8 bites) és 72 tűs (32 bites) csatoló felület</a:t>
          </a:r>
          <a:endParaRPr lang="hu-HU" sz="2000" kern="1200" dirty="0"/>
        </a:p>
      </dsp:txBody>
      <dsp:txXfrm>
        <a:off x="39295" y="3757396"/>
        <a:ext cx="8151010" cy="72637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1E085-3F9C-4627-8BBF-E7AC2172DE7B}">
      <dsp:nvSpPr>
        <dsp:cNvPr id="0" name=""/>
        <dsp:cNvSpPr/>
      </dsp:nvSpPr>
      <dsp:spPr>
        <a:xfrm>
          <a:off x="2458616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SRAM</a:t>
          </a:r>
          <a:endParaRPr lang="hu-HU" sz="3400" kern="1200" dirty="0"/>
        </a:p>
      </dsp:txBody>
      <dsp:txXfrm>
        <a:off x="2514413" y="55797"/>
        <a:ext cx="2851062" cy="103140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C55C92-6F93-4A54-BC71-E295FD763818}">
      <dsp:nvSpPr>
        <dsp:cNvPr id="0" name=""/>
        <dsp:cNvSpPr/>
      </dsp:nvSpPr>
      <dsp:spPr>
        <a:xfrm>
          <a:off x="5410954" y="-259433"/>
          <a:ext cx="2086306" cy="20143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Az </a:t>
          </a:r>
          <a:r>
            <a:rPr lang="hu-HU" sz="1800" b="1" kern="1200" dirty="0" smtClean="0"/>
            <a:t>SRAM (</a:t>
          </a:r>
          <a:r>
            <a:rPr lang="hu-HU" sz="1800" b="1" kern="1200" dirty="0" err="1" smtClean="0"/>
            <a:t>S</a:t>
          </a:r>
          <a:r>
            <a:rPr lang="hu-HU" sz="1800" b="0" kern="1200" dirty="0" err="1" smtClean="0"/>
            <a:t>tatic</a:t>
          </a:r>
          <a:r>
            <a:rPr lang="hu-HU" sz="1800" b="1" kern="1200" dirty="0" smtClean="0"/>
            <a:t> RAM)</a:t>
          </a:r>
          <a:r>
            <a:rPr lang="hu-HU" sz="1800" kern="1200" dirty="0" smtClean="0"/>
            <a:t> a </a:t>
          </a:r>
          <a:r>
            <a:rPr lang="hu-HU" sz="1800" kern="1200" dirty="0" err="1" smtClean="0"/>
            <a:t>DRAM-ot</a:t>
          </a:r>
          <a:r>
            <a:rPr lang="hu-HU" sz="1800" kern="1200" dirty="0" smtClean="0"/>
            <a:t> követően jelent meg.</a:t>
          </a:r>
          <a:endParaRPr lang="hu-HU" sz="1800" kern="1200" dirty="0"/>
        </a:p>
      </dsp:txBody>
      <dsp:txXfrm>
        <a:off x="5716486" y="35555"/>
        <a:ext cx="1475242" cy="1424329"/>
      </dsp:txXfrm>
    </dsp:sp>
    <dsp:sp modelId="{A1342D22-D969-46CB-99A6-AA4E7508C2B8}">
      <dsp:nvSpPr>
        <dsp:cNvPr id="0" name=""/>
        <dsp:cNvSpPr/>
      </dsp:nvSpPr>
      <dsp:spPr>
        <a:xfrm rot="3631208">
          <a:off x="6951396" y="1440834"/>
          <a:ext cx="49737" cy="461106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/>
        </a:p>
      </dsp:txBody>
      <dsp:txXfrm>
        <a:off x="6955185" y="1526560"/>
        <a:ext cx="34816" cy="276664"/>
      </dsp:txXfrm>
    </dsp:sp>
    <dsp:sp modelId="{78929FB0-2938-4C04-B66D-F874EB130619}">
      <dsp:nvSpPr>
        <dsp:cNvPr id="0" name=""/>
        <dsp:cNvSpPr/>
      </dsp:nvSpPr>
      <dsp:spPr>
        <a:xfrm>
          <a:off x="6571501" y="1612780"/>
          <a:ext cx="1658098" cy="1618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u-HU" sz="1800" kern="1200" dirty="0" smtClean="0"/>
            <a:t>Energia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fogyasztása igen alacsony.</a:t>
          </a:r>
          <a:endParaRPr lang="hu-HU" sz="1800" kern="1200" dirty="0"/>
        </a:p>
      </dsp:txBody>
      <dsp:txXfrm>
        <a:off x="6814324" y="1849772"/>
        <a:ext cx="1172452" cy="1144302"/>
      </dsp:txXfrm>
    </dsp:sp>
    <dsp:sp modelId="{C02BC334-F96A-49BA-AD17-B751E993029B}">
      <dsp:nvSpPr>
        <dsp:cNvPr id="0" name=""/>
        <dsp:cNvSpPr/>
      </dsp:nvSpPr>
      <dsp:spPr>
        <a:xfrm rot="7220506">
          <a:off x="6959610" y="2918324"/>
          <a:ext cx="30863" cy="461106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/>
        </a:p>
      </dsp:txBody>
      <dsp:txXfrm rot="10800000">
        <a:off x="6966578" y="3006550"/>
        <a:ext cx="21604" cy="276664"/>
      </dsp:txXfrm>
    </dsp:sp>
    <dsp:sp modelId="{4148AD67-71F0-4AA4-A1A2-CFBA6E0DC160}">
      <dsp:nvSpPr>
        <dsp:cNvPr id="0" name=""/>
        <dsp:cNvSpPr/>
      </dsp:nvSpPr>
      <dsp:spPr>
        <a:xfrm>
          <a:off x="5842985" y="3081435"/>
          <a:ext cx="1497538" cy="1444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Nem igényel állandó frissítést.</a:t>
          </a:r>
          <a:endParaRPr lang="hu-HU" sz="1700" kern="1200" dirty="0"/>
        </a:p>
      </dsp:txBody>
      <dsp:txXfrm>
        <a:off x="6062294" y="3292981"/>
        <a:ext cx="1058920" cy="1021435"/>
      </dsp:txXfrm>
    </dsp:sp>
    <dsp:sp modelId="{E5A98187-28AB-4163-A0FB-FA9062A77B06}">
      <dsp:nvSpPr>
        <dsp:cNvPr id="0" name=""/>
        <dsp:cNvSpPr/>
      </dsp:nvSpPr>
      <dsp:spPr>
        <a:xfrm rot="12003546">
          <a:off x="5797957" y="3295857"/>
          <a:ext cx="68786" cy="461106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/>
        </a:p>
      </dsp:txBody>
      <dsp:txXfrm rot="10800000">
        <a:off x="5817967" y="3391617"/>
        <a:ext cx="48150" cy="276664"/>
      </dsp:txXfrm>
    </dsp:sp>
    <dsp:sp modelId="{DBB1CC8B-48F4-464E-9CE2-BDD38D6D202C}">
      <dsp:nvSpPr>
        <dsp:cNvPr id="0" name=""/>
        <dsp:cNvSpPr/>
      </dsp:nvSpPr>
      <dsp:spPr>
        <a:xfrm>
          <a:off x="1306483" y="460655"/>
          <a:ext cx="4608512" cy="45091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Bonyolult belső szerkezete, magas előállítási költsége és kisebb kapacitása miatt elsősorban  merevlemezek, </a:t>
          </a:r>
          <a:r>
            <a:rPr lang="hu-HU" sz="2000" kern="1200" dirty="0" err="1" smtClean="0"/>
            <a:t>routerek</a:t>
          </a:r>
          <a:r>
            <a:rPr lang="hu-HU" sz="2000" kern="1200" dirty="0" smtClean="0"/>
            <a:t>, kábelmodemek, LCD képernyők és CD/DVD meghajtók belső memóriájaként, valamint BIOS beállítások tárolására (lítium elemről működve – úgynevezett CMOS memóriaként) használatos.</a:t>
          </a:r>
          <a:endParaRPr lang="hu-HU" sz="2000" kern="1200" dirty="0"/>
        </a:p>
      </dsp:txBody>
      <dsp:txXfrm>
        <a:off x="1981384" y="1121000"/>
        <a:ext cx="3258710" cy="3188428"/>
      </dsp:txXfrm>
    </dsp:sp>
    <dsp:sp modelId="{42EC0626-FF66-4028-AD0C-8D1BCCB480B8}">
      <dsp:nvSpPr>
        <dsp:cNvPr id="0" name=""/>
        <dsp:cNvSpPr/>
      </dsp:nvSpPr>
      <dsp:spPr>
        <a:xfrm rot="12828947">
          <a:off x="1661189" y="1191578"/>
          <a:ext cx="38230" cy="461106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/>
        </a:p>
      </dsp:txBody>
      <dsp:txXfrm rot="10800000">
        <a:off x="1671688" y="1286990"/>
        <a:ext cx="26761" cy="276664"/>
      </dsp:txXfrm>
    </dsp:sp>
    <dsp:sp modelId="{205B6FA5-F40C-44C5-A3FB-552CF9F2FD4F}">
      <dsp:nvSpPr>
        <dsp:cNvPr id="0" name=""/>
        <dsp:cNvSpPr/>
      </dsp:nvSpPr>
      <dsp:spPr>
        <a:xfrm>
          <a:off x="0" y="0"/>
          <a:ext cx="1802100" cy="18003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Jellemző kapacitása: 64-256 kB-tól 2-4 MB-ig terjed.</a:t>
          </a:r>
          <a:endParaRPr lang="hu-HU" sz="1800" kern="1200" dirty="0"/>
        </a:p>
      </dsp:txBody>
      <dsp:txXfrm>
        <a:off x="263911" y="263649"/>
        <a:ext cx="1274278" cy="1273012"/>
      </dsp:txXfrm>
    </dsp:sp>
    <dsp:sp modelId="{C806418B-9930-4156-8FAD-10C9F6466678}">
      <dsp:nvSpPr>
        <dsp:cNvPr id="0" name=""/>
        <dsp:cNvSpPr/>
      </dsp:nvSpPr>
      <dsp:spPr>
        <a:xfrm rot="21505655">
          <a:off x="2623935" y="382953"/>
          <a:ext cx="1913816" cy="461106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/>
        </a:p>
      </dsp:txBody>
      <dsp:txXfrm>
        <a:off x="2623961" y="477072"/>
        <a:ext cx="1775484" cy="27666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3F4BD-1D81-42CA-BF3D-FD5A15497826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EDORAM</a:t>
          </a:r>
          <a:endParaRPr lang="hu-HU" sz="3400" kern="1200" dirty="0"/>
        </a:p>
      </dsp:txBody>
      <dsp:txXfrm>
        <a:off x="2689268" y="55797"/>
        <a:ext cx="2851062" cy="103140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264D1-C091-49A4-AB67-7DB0BE746AB8}">
      <dsp:nvSpPr>
        <dsp:cNvPr id="0" name=""/>
        <dsp:cNvSpPr/>
      </dsp:nvSpPr>
      <dsp:spPr>
        <a:xfrm>
          <a:off x="0" y="22308"/>
          <a:ext cx="8229600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Az </a:t>
          </a:r>
          <a:r>
            <a:rPr lang="hu-HU" sz="1900" b="1" kern="1200" dirty="0" smtClean="0"/>
            <a:t>EDORAM (</a:t>
          </a:r>
          <a:r>
            <a:rPr lang="hu-HU" sz="1900" b="1" kern="1200" dirty="0" err="1" smtClean="0"/>
            <a:t>E</a:t>
          </a:r>
          <a:r>
            <a:rPr lang="hu-HU" sz="1900" b="0" kern="1200" dirty="0" err="1" smtClean="0"/>
            <a:t>xtended</a:t>
          </a:r>
          <a:r>
            <a:rPr lang="hu-HU" sz="1900" b="0" kern="1200" dirty="0" smtClean="0"/>
            <a:t> </a:t>
          </a:r>
          <a:r>
            <a:rPr lang="hu-HU" sz="1900" b="1" kern="1200" dirty="0" smtClean="0"/>
            <a:t>D</a:t>
          </a:r>
          <a:r>
            <a:rPr lang="hu-HU" sz="1900" b="0" kern="1200" dirty="0" smtClean="0"/>
            <a:t>ata </a:t>
          </a:r>
          <a:r>
            <a:rPr lang="hu-HU" sz="1900" b="1" kern="1200" dirty="0" smtClean="0"/>
            <a:t>O</a:t>
          </a:r>
          <a:r>
            <a:rPr lang="hu-HU" sz="1900" b="0" kern="1200" dirty="0" smtClean="0"/>
            <a:t>ut </a:t>
          </a:r>
          <a:r>
            <a:rPr lang="hu-HU" sz="1900" b="1" kern="1200" dirty="0" smtClean="0"/>
            <a:t>RAM)</a:t>
          </a:r>
          <a:r>
            <a:rPr lang="hu-HU" sz="1900" kern="1200" dirty="0" smtClean="0"/>
            <a:t> a DRAM egy másik elvek alapján továbbfejlesztett, mintegy 10 </a:t>
          </a:r>
          <a:r>
            <a:rPr lang="hu-HU" sz="1900" kern="1200" dirty="0" err="1" smtClean="0"/>
            <a:t>%-al</a:t>
          </a:r>
          <a:r>
            <a:rPr lang="hu-HU" sz="1900" kern="1200" dirty="0" smtClean="0"/>
            <a:t> gyorsabb változata.</a:t>
          </a:r>
          <a:endParaRPr lang="hu-HU" sz="1900" kern="1200" dirty="0"/>
        </a:p>
      </dsp:txBody>
      <dsp:txXfrm>
        <a:off x="36896" y="59204"/>
        <a:ext cx="8155808" cy="682028"/>
      </dsp:txXfrm>
    </dsp:sp>
    <dsp:sp modelId="{F15BBC64-3954-4038-84F5-0F0991ACBFB0}">
      <dsp:nvSpPr>
        <dsp:cNvPr id="0" name=""/>
        <dsp:cNvSpPr/>
      </dsp:nvSpPr>
      <dsp:spPr>
        <a:xfrm>
          <a:off x="0" y="832848"/>
          <a:ext cx="8229600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Az elsődlegeshez kapcsolt másodlagos memóriákkal rendelkezik az adatokhoz való gyorsabb hozzáférés érdekében.</a:t>
          </a:r>
          <a:endParaRPr lang="hu-HU" sz="1900" kern="1200" dirty="0"/>
        </a:p>
      </dsp:txBody>
      <dsp:txXfrm>
        <a:off x="36896" y="869744"/>
        <a:ext cx="8155808" cy="682028"/>
      </dsp:txXfrm>
    </dsp:sp>
    <dsp:sp modelId="{70C33E5D-2DE0-485F-942F-D9F6AEB9CD28}">
      <dsp:nvSpPr>
        <dsp:cNvPr id="0" name=""/>
        <dsp:cNvSpPr/>
      </dsp:nvSpPr>
      <dsp:spPr>
        <a:xfrm>
          <a:off x="0" y="1643388"/>
          <a:ext cx="8229600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IBM 486-tól Pentium II rendszerekig használták.</a:t>
          </a:r>
          <a:endParaRPr lang="hu-HU" sz="1900" kern="1200" dirty="0"/>
        </a:p>
      </dsp:txBody>
      <dsp:txXfrm>
        <a:off x="36896" y="1680284"/>
        <a:ext cx="8155808" cy="682028"/>
      </dsp:txXfrm>
    </dsp:sp>
    <dsp:sp modelId="{EE4E5E0A-F00A-44C1-93EF-312BF9313AE6}">
      <dsp:nvSpPr>
        <dsp:cNvPr id="0" name=""/>
        <dsp:cNvSpPr/>
      </dsp:nvSpPr>
      <dsp:spPr>
        <a:xfrm>
          <a:off x="0" y="2453928"/>
          <a:ext cx="8229600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smtClean="0"/>
            <a:t>Jellemző kapacitása:  32, 64, 128 MB</a:t>
          </a:r>
          <a:endParaRPr lang="hu-HU" sz="1900" kern="1200"/>
        </a:p>
      </dsp:txBody>
      <dsp:txXfrm>
        <a:off x="36896" y="2490824"/>
        <a:ext cx="8155808" cy="682028"/>
      </dsp:txXfrm>
    </dsp:sp>
    <dsp:sp modelId="{B72BBA8F-E415-4F64-B401-AF005F93FA67}">
      <dsp:nvSpPr>
        <dsp:cNvPr id="0" name=""/>
        <dsp:cNvSpPr/>
      </dsp:nvSpPr>
      <dsp:spPr>
        <a:xfrm>
          <a:off x="0" y="3264468"/>
          <a:ext cx="8229600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Tokozása: SIMM - 72 tűs (32 és 36 bites) csatoló felület - csak párban bővíthető.</a:t>
          </a:r>
          <a:endParaRPr lang="hu-HU" sz="1900" kern="1200" dirty="0"/>
        </a:p>
      </dsp:txBody>
      <dsp:txXfrm>
        <a:off x="36896" y="3301364"/>
        <a:ext cx="8155808" cy="682028"/>
      </dsp:txXfrm>
    </dsp:sp>
    <dsp:sp modelId="{8A790E5A-F6DC-48F5-81EE-FA350B074059}">
      <dsp:nvSpPr>
        <dsp:cNvPr id="0" name=""/>
        <dsp:cNvSpPr/>
      </dsp:nvSpPr>
      <dsp:spPr>
        <a:xfrm>
          <a:off x="0" y="4075008"/>
          <a:ext cx="8229600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Órajele megegyezik az alaplapi órajellel, általában 33 </a:t>
          </a:r>
          <a:r>
            <a:rPr lang="hu-HU" sz="1900" kern="1200" dirty="0" err="1" smtClean="0"/>
            <a:t>Mhz</a:t>
          </a:r>
          <a:r>
            <a:rPr lang="hu-HU" sz="1900" kern="1200" dirty="0" smtClean="0"/>
            <a:t>.</a:t>
          </a:r>
          <a:endParaRPr lang="hu-HU" sz="1900" kern="1200" dirty="0"/>
        </a:p>
      </dsp:txBody>
      <dsp:txXfrm>
        <a:off x="36896" y="4111904"/>
        <a:ext cx="8155808" cy="682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915CF-5320-4B1B-A89D-0429F099AA78}">
      <dsp:nvSpPr>
        <dsp:cNvPr id="0" name=""/>
        <dsp:cNvSpPr/>
      </dsp:nvSpPr>
      <dsp:spPr>
        <a:xfrm>
          <a:off x="0" y="680"/>
          <a:ext cx="6400800" cy="4281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Készítette: Kemény Dániel</a:t>
          </a:r>
          <a:endParaRPr lang="hu-HU" sz="2000" kern="1200" dirty="0"/>
        </a:p>
      </dsp:txBody>
      <dsp:txXfrm>
        <a:off x="20901" y="21581"/>
        <a:ext cx="6358998" cy="386367"/>
      </dsp:txXfrm>
    </dsp:sp>
    <dsp:sp modelId="{7E362AE0-FFF5-43D3-8717-F657FF4BFE94}">
      <dsp:nvSpPr>
        <dsp:cNvPr id="0" name=""/>
        <dsp:cNvSpPr/>
      </dsp:nvSpPr>
      <dsp:spPr>
        <a:xfrm>
          <a:off x="0" y="441703"/>
          <a:ext cx="6400800" cy="4281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Tanára: Szabó Dániel</a:t>
          </a:r>
          <a:endParaRPr lang="hu-HU" sz="2000" kern="1200" dirty="0"/>
        </a:p>
      </dsp:txBody>
      <dsp:txXfrm>
        <a:off x="20901" y="462604"/>
        <a:ext cx="6358998" cy="386367"/>
      </dsp:txXfrm>
    </dsp:sp>
    <dsp:sp modelId="{F40790F3-8543-4CE6-B813-EBE4BFF6E58B}">
      <dsp:nvSpPr>
        <dsp:cNvPr id="0" name=""/>
        <dsp:cNvSpPr/>
      </dsp:nvSpPr>
      <dsp:spPr>
        <a:xfrm>
          <a:off x="0" y="882726"/>
          <a:ext cx="6400800" cy="4281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Iskola: Egressy Gábor </a:t>
          </a:r>
          <a:r>
            <a:rPr lang="hu-HU" sz="2000" kern="1200" dirty="0" err="1" smtClean="0"/>
            <a:t>Kéttannyelvű</a:t>
          </a:r>
          <a:r>
            <a:rPr lang="hu-HU" sz="2000" kern="1200" dirty="0" smtClean="0"/>
            <a:t> Műszaki SZKI</a:t>
          </a:r>
          <a:endParaRPr lang="hu-HU" sz="2000" kern="1200" dirty="0"/>
        </a:p>
      </dsp:txBody>
      <dsp:txXfrm>
        <a:off x="20901" y="903627"/>
        <a:ext cx="6358998" cy="386367"/>
      </dsp:txXfrm>
    </dsp:sp>
    <dsp:sp modelId="{4201A5E7-F565-4D4C-B7FD-6F6727B8C31A}">
      <dsp:nvSpPr>
        <dsp:cNvPr id="0" name=""/>
        <dsp:cNvSpPr/>
      </dsp:nvSpPr>
      <dsp:spPr>
        <a:xfrm>
          <a:off x="0" y="1323749"/>
          <a:ext cx="6400800" cy="4281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1149 Bp. Egressy út 71.</a:t>
          </a:r>
          <a:endParaRPr lang="hu-HU" sz="2000" kern="1200" dirty="0"/>
        </a:p>
      </dsp:txBody>
      <dsp:txXfrm>
        <a:off x="20901" y="1344650"/>
        <a:ext cx="6358998" cy="38636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74822-3002-4777-A4F2-1D498CFF1C95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SDRAM</a:t>
          </a:r>
          <a:endParaRPr lang="hu-HU" sz="3400" kern="1200" dirty="0"/>
        </a:p>
      </dsp:txBody>
      <dsp:txXfrm>
        <a:off x="2689268" y="55797"/>
        <a:ext cx="2851062" cy="103140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C89B5-563B-4A5A-818D-5B854810DED8}">
      <dsp:nvSpPr>
        <dsp:cNvPr id="0" name=""/>
        <dsp:cNvSpPr/>
      </dsp:nvSpPr>
      <dsp:spPr>
        <a:xfrm>
          <a:off x="0" y="1028"/>
          <a:ext cx="8229600" cy="895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Az </a:t>
          </a:r>
          <a:r>
            <a:rPr lang="hu-HU" sz="1900" b="1" kern="1200" dirty="0" smtClean="0"/>
            <a:t>SDRAM (</a:t>
          </a:r>
          <a:r>
            <a:rPr lang="hu-HU" sz="1900" b="1" kern="1200" dirty="0" err="1" smtClean="0"/>
            <a:t>S</a:t>
          </a:r>
          <a:r>
            <a:rPr lang="hu-HU" sz="1900" b="0" kern="1200" dirty="0" err="1" smtClean="0"/>
            <a:t>ynchronous</a:t>
          </a:r>
          <a:r>
            <a:rPr lang="hu-HU" sz="1900" b="0" kern="1200" dirty="0" smtClean="0"/>
            <a:t> </a:t>
          </a:r>
          <a:r>
            <a:rPr lang="hu-HU" sz="1900" b="1" kern="1200" dirty="0" smtClean="0"/>
            <a:t>DRAM)</a:t>
          </a:r>
          <a:r>
            <a:rPr lang="hu-HU" sz="1900" kern="1200" dirty="0" smtClean="0"/>
            <a:t> az EDORAM</a:t>
          </a:r>
          <a:r>
            <a:rPr lang="hu-HU" sz="1900" b="1" kern="1200" dirty="0" smtClean="0"/>
            <a:t> </a:t>
          </a:r>
          <a:r>
            <a:rPr lang="hu-HU" sz="1900" kern="1200" dirty="0" smtClean="0"/>
            <a:t>továbbfejlesztett változata, elvétve még napjainkban is használatos, Pentium III (800 </a:t>
          </a:r>
          <a:r>
            <a:rPr lang="hu-HU" sz="1900" kern="1200" dirty="0" err="1" smtClean="0"/>
            <a:t>Mhz</a:t>
          </a:r>
          <a:r>
            <a:rPr lang="hu-HU" sz="1900" kern="1200" dirty="0" smtClean="0"/>
            <a:t>) számítógépekig.</a:t>
          </a:r>
          <a:endParaRPr lang="hu-HU" sz="1900" kern="1200" dirty="0"/>
        </a:p>
      </dsp:txBody>
      <dsp:txXfrm>
        <a:off x="43728" y="44756"/>
        <a:ext cx="8142144" cy="808325"/>
      </dsp:txXfrm>
    </dsp:sp>
    <dsp:sp modelId="{E7A6938C-F22B-4BF2-AEBA-E7401D52BA4E}">
      <dsp:nvSpPr>
        <dsp:cNvPr id="0" name=""/>
        <dsp:cNvSpPr/>
      </dsp:nvSpPr>
      <dsp:spPr>
        <a:xfrm>
          <a:off x="0" y="908059"/>
          <a:ext cx="8229600" cy="895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Belül több cellára van osztva, amíg az egyik töltődik addig a másikat el lehet érni (szinkron), ami számottevő sebesség növekedést hoz az eddigi típusokhoz képest.</a:t>
          </a:r>
          <a:endParaRPr lang="hu-HU" sz="1900" kern="1200" dirty="0"/>
        </a:p>
      </dsp:txBody>
      <dsp:txXfrm>
        <a:off x="43728" y="951787"/>
        <a:ext cx="8142144" cy="808325"/>
      </dsp:txXfrm>
    </dsp:sp>
    <dsp:sp modelId="{FBFCFA09-376C-417A-A86E-57F1B4C8066C}">
      <dsp:nvSpPr>
        <dsp:cNvPr id="0" name=""/>
        <dsp:cNvSpPr/>
      </dsp:nvSpPr>
      <dsp:spPr>
        <a:xfrm>
          <a:off x="0" y="1815090"/>
          <a:ext cx="8229600" cy="895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smtClean="0"/>
            <a:t>Jellemző kapacitása: 32 MB – 1 GB</a:t>
          </a:r>
          <a:endParaRPr lang="hu-HU" sz="1900" kern="1200"/>
        </a:p>
      </dsp:txBody>
      <dsp:txXfrm>
        <a:off x="43728" y="1858818"/>
        <a:ext cx="8142144" cy="808325"/>
      </dsp:txXfrm>
    </dsp:sp>
    <dsp:sp modelId="{816D197A-5F47-44DE-A437-EF87D563A2FC}">
      <dsp:nvSpPr>
        <dsp:cNvPr id="0" name=""/>
        <dsp:cNvSpPr/>
      </dsp:nvSpPr>
      <dsp:spPr>
        <a:xfrm>
          <a:off x="0" y="2722122"/>
          <a:ext cx="8229600" cy="895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smtClean="0"/>
            <a:t>Tokozása: DIMM (Dual Inline Memory Modul)</a:t>
          </a:r>
          <a:endParaRPr lang="hu-HU" sz="1900" kern="1200"/>
        </a:p>
      </dsp:txBody>
      <dsp:txXfrm>
        <a:off x="43728" y="2765850"/>
        <a:ext cx="8142144" cy="808325"/>
      </dsp:txXfrm>
    </dsp:sp>
    <dsp:sp modelId="{6CF7E8CF-8970-4909-9E59-39BF674EDC82}">
      <dsp:nvSpPr>
        <dsp:cNvPr id="0" name=""/>
        <dsp:cNvSpPr/>
      </dsp:nvSpPr>
      <dsp:spPr>
        <a:xfrm>
          <a:off x="0" y="3629153"/>
          <a:ext cx="8229600" cy="895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hu-HU" sz="1900" kern="1200" dirty="0" smtClean="0"/>
            <a:t>168 tűs (64 bites) csatoló felület – Pentium II és Pentium III számítógépek általános memória illesztője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hu-HU" sz="1900" kern="1200" dirty="0" smtClean="0"/>
            <a:t>Órajele megegyezik az alaplapi órajellel (66, 100, 133 </a:t>
          </a:r>
          <a:r>
            <a:rPr lang="hu-HU" sz="1900" kern="1200" dirty="0" err="1" smtClean="0"/>
            <a:t>Mhz</a:t>
          </a:r>
          <a:r>
            <a:rPr lang="hu-HU" sz="1900" kern="1200" dirty="0" smtClean="0"/>
            <a:t>).</a:t>
          </a:r>
          <a:endParaRPr lang="hu-HU" sz="1900" kern="1200" dirty="0"/>
        </a:p>
      </dsp:txBody>
      <dsp:txXfrm>
        <a:off x="43728" y="3672881"/>
        <a:ext cx="8142144" cy="80832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12FA9-6CFA-40BF-981E-995BEFC8309E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DDR</a:t>
          </a:r>
          <a:r>
            <a:rPr lang="hu-HU" sz="3900" kern="1200" dirty="0" smtClean="0"/>
            <a:t> </a:t>
          </a:r>
          <a:r>
            <a:rPr lang="hu-HU" sz="3400" kern="1200" dirty="0" smtClean="0"/>
            <a:t>SDRAM</a:t>
          </a:r>
          <a:endParaRPr lang="hu-HU" sz="3400" kern="1200" dirty="0"/>
        </a:p>
      </dsp:txBody>
      <dsp:txXfrm>
        <a:off x="2689268" y="55797"/>
        <a:ext cx="2851062" cy="103140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1784E-754E-4544-940E-97F1FCECAF67}">
      <dsp:nvSpPr>
        <dsp:cNvPr id="0" name=""/>
        <dsp:cNvSpPr/>
      </dsp:nvSpPr>
      <dsp:spPr>
        <a:xfrm>
          <a:off x="0" y="1206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564B0A-7CAE-40A7-AEC6-8FAB8ED37DD0}">
      <dsp:nvSpPr>
        <dsp:cNvPr id="0" name=""/>
        <dsp:cNvSpPr/>
      </dsp:nvSpPr>
      <dsp:spPr>
        <a:xfrm>
          <a:off x="0" y="1206"/>
          <a:ext cx="8229600" cy="359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Az SDRAM továbbfejlesztése a </a:t>
          </a:r>
          <a:r>
            <a:rPr lang="hu-HU" sz="2000" b="1" kern="1200" dirty="0" smtClean="0"/>
            <a:t>DDR-SDRAM (</a:t>
          </a:r>
          <a:r>
            <a:rPr lang="hu-HU" sz="2000" b="1" kern="1200" dirty="0" err="1" smtClean="0"/>
            <a:t>D</a:t>
          </a:r>
          <a:r>
            <a:rPr lang="hu-HU" sz="2000" b="0" kern="1200" dirty="0" err="1" smtClean="0"/>
            <a:t>ouble</a:t>
          </a:r>
          <a:r>
            <a:rPr lang="hu-HU" sz="2000" b="0" kern="1200" dirty="0" smtClean="0"/>
            <a:t> </a:t>
          </a:r>
          <a:r>
            <a:rPr lang="hu-HU" sz="2000" b="1" kern="1200" dirty="0" smtClean="0"/>
            <a:t>D</a:t>
          </a:r>
          <a:r>
            <a:rPr lang="hu-HU" sz="2000" b="0" kern="1200" dirty="0" smtClean="0"/>
            <a:t>ata </a:t>
          </a:r>
          <a:r>
            <a:rPr lang="hu-HU" sz="2000" b="1" kern="1200" dirty="0" err="1" smtClean="0"/>
            <a:t>R</a:t>
          </a:r>
          <a:r>
            <a:rPr lang="hu-HU" sz="2000" b="0" kern="1200" dirty="0" err="1" smtClean="0"/>
            <a:t>ate</a:t>
          </a:r>
          <a:r>
            <a:rPr lang="hu-HU" sz="2000" b="0" kern="1200" dirty="0" smtClean="0"/>
            <a:t> </a:t>
          </a:r>
          <a:r>
            <a:rPr lang="hu-HU" sz="2000" b="1" kern="1200" dirty="0" smtClean="0"/>
            <a:t>SDRAM)</a:t>
          </a:r>
          <a:r>
            <a:rPr lang="hu-HU" sz="2000" b="0" kern="1200" dirty="0" smtClean="0"/>
            <a:t>.</a:t>
          </a:r>
          <a:endParaRPr lang="hu-HU" sz="2000" b="0" kern="1200" dirty="0"/>
        </a:p>
      </dsp:txBody>
      <dsp:txXfrm>
        <a:off x="0" y="1206"/>
        <a:ext cx="8229600" cy="359266"/>
      </dsp:txXfrm>
    </dsp:sp>
    <dsp:sp modelId="{1ADD01BC-48A7-429E-8380-25936DE2C671}">
      <dsp:nvSpPr>
        <dsp:cNvPr id="0" name=""/>
        <dsp:cNvSpPr/>
      </dsp:nvSpPr>
      <dsp:spPr>
        <a:xfrm>
          <a:off x="0" y="36047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CEB2D-422C-494C-9820-6C9C696EAE9E}">
      <dsp:nvSpPr>
        <dsp:cNvPr id="0" name=""/>
        <dsp:cNvSpPr/>
      </dsp:nvSpPr>
      <dsp:spPr>
        <a:xfrm>
          <a:off x="0" y="360472"/>
          <a:ext cx="8229600" cy="359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Az </a:t>
          </a:r>
          <a:r>
            <a:rPr lang="hu-HU" sz="2000" kern="1200" dirty="0" err="1" smtClean="0"/>
            <a:t>SDRAM-hoz</a:t>
          </a:r>
          <a:r>
            <a:rPr lang="hu-HU" sz="2000" kern="1200" dirty="0" smtClean="0"/>
            <a:t> képest dupla sebességű adatátvitelt biztosít.</a:t>
          </a:r>
          <a:endParaRPr lang="hu-HU" sz="2000" kern="1200" dirty="0"/>
        </a:p>
      </dsp:txBody>
      <dsp:txXfrm>
        <a:off x="0" y="360472"/>
        <a:ext cx="8229600" cy="359266"/>
      </dsp:txXfrm>
    </dsp:sp>
    <dsp:sp modelId="{D6DFBCFA-B0EE-4F9F-A9C2-16E7B3231B90}">
      <dsp:nvSpPr>
        <dsp:cNvPr id="0" name=""/>
        <dsp:cNvSpPr/>
      </dsp:nvSpPr>
      <dsp:spPr>
        <a:xfrm>
          <a:off x="0" y="719738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4DAB8-9E7E-4F52-A749-452486F97617}">
      <dsp:nvSpPr>
        <dsp:cNvPr id="0" name=""/>
        <dsp:cNvSpPr/>
      </dsp:nvSpPr>
      <dsp:spPr>
        <a:xfrm>
          <a:off x="0" y="719738"/>
          <a:ext cx="8196240" cy="650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Kisebb energia felvétele miatt különösen alkalmas hordozható számítógépekben való használatra.</a:t>
          </a:r>
          <a:endParaRPr lang="hu-HU" sz="2000" kern="1200" dirty="0"/>
        </a:p>
      </dsp:txBody>
      <dsp:txXfrm>
        <a:off x="0" y="719738"/>
        <a:ext cx="8196240" cy="650301"/>
      </dsp:txXfrm>
    </dsp:sp>
    <dsp:sp modelId="{16F786B0-578A-4058-839E-2CDF42BB429B}">
      <dsp:nvSpPr>
        <dsp:cNvPr id="0" name=""/>
        <dsp:cNvSpPr/>
      </dsp:nvSpPr>
      <dsp:spPr>
        <a:xfrm>
          <a:off x="0" y="137004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661D07-8BD7-4E25-AC3C-7CC926E5E134}">
      <dsp:nvSpPr>
        <dsp:cNvPr id="0" name=""/>
        <dsp:cNvSpPr/>
      </dsp:nvSpPr>
      <dsp:spPr>
        <a:xfrm>
          <a:off x="0" y="1370040"/>
          <a:ext cx="8229600" cy="359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Jellemző kapacitása: 128 MB –  2GB</a:t>
          </a:r>
          <a:endParaRPr lang="hu-HU" sz="2000" kern="1200" dirty="0"/>
        </a:p>
      </dsp:txBody>
      <dsp:txXfrm>
        <a:off x="0" y="1370040"/>
        <a:ext cx="8229600" cy="359266"/>
      </dsp:txXfrm>
    </dsp:sp>
    <dsp:sp modelId="{28F3B0D3-E4BC-4BC0-9CF0-9686E5C1FD8E}">
      <dsp:nvSpPr>
        <dsp:cNvPr id="0" name=""/>
        <dsp:cNvSpPr/>
      </dsp:nvSpPr>
      <dsp:spPr>
        <a:xfrm>
          <a:off x="0" y="1729306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11A439-0277-4AEF-B017-1926C73CCD42}">
      <dsp:nvSpPr>
        <dsp:cNvPr id="0" name=""/>
        <dsp:cNvSpPr/>
      </dsp:nvSpPr>
      <dsp:spPr>
        <a:xfrm>
          <a:off x="0" y="1729306"/>
          <a:ext cx="8229600" cy="359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Tokozása: DIMM (</a:t>
          </a:r>
          <a:r>
            <a:rPr lang="hu-HU" sz="2000" kern="1200" dirty="0" err="1" smtClean="0"/>
            <a:t>Dual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Inline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Memory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Module</a:t>
          </a:r>
          <a:r>
            <a:rPr lang="hu-HU" sz="2000" kern="1200" dirty="0" smtClean="0"/>
            <a:t>)</a:t>
          </a:r>
          <a:endParaRPr lang="hu-HU" sz="2000" kern="1200" dirty="0"/>
        </a:p>
      </dsp:txBody>
      <dsp:txXfrm>
        <a:off x="0" y="1729306"/>
        <a:ext cx="8229600" cy="359266"/>
      </dsp:txXfrm>
    </dsp:sp>
    <dsp:sp modelId="{98BDFB4D-62C9-4A4C-B7CD-E9EDCED08AA1}">
      <dsp:nvSpPr>
        <dsp:cNvPr id="0" name=""/>
        <dsp:cNvSpPr/>
      </dsp:nvSpPr>
      <dsp:spPr>
        <a:xfrm>
          <a:off x="0" y="2088573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6D7E5-4993-4C9D-BCDC-8277679C22D9}">
      <dsp:nvSpPr>
        <dsp:cNvPr id="0" name=""/>
        <dsp:cNvSpPr/>
      </dsp:nvSpPr>
      <dsp:spPr>
        <a:xfrm>
          <a:off x="0" y="2088573"/>
          <a:ext cx="8229600" cy="359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184 és 240 tűs (DDR2, DDR3 esetében), 64 és 128 bites (</a:t>
          </a:r>
          <a:r>
            <a:rPr lang="hu-HU" sz="2000" kern="1200" dirty="0" err="1" smtClean="0"/>
            <a:t>dual</a:t>
          </a:r>
          <a:r>
            <a:rPr lang="hu-HU" sz="2000" kern="1200" dirty="0" smtClean="0"/>
            <a:t>) csatoló felület</a:t>
          </a:r>
          <a:endParaRPr lang="hu-HU" sz="2000" kern="1200" dirty="0"/>
        </a:p>
      </dsp:txBody>
      <dsp:txXfrm>
        <a:off x="0" y="2088573"/>
        <a:ext cx="8229600" cy="359266"/>
      </dsp:txXfrm>
    </dsp:sp>
    <dsp:sp modelId="{A6C140EB-1E3C-4B2C-9AFA-CA1B93358DF5}">
      <dsp:nvSpPr>
        <dsp:cNvPr id="0" name=""/>
        <dsp:cNvSpPr/>
      </dsp:nvSpPr>
      <dsp:spPr>
        <a:xfrm>
          <a:off x="0" y="244783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30D62-F1D8-4861-84C8-0462D330474B}">
      <dsp:nvSpPr>
        <dsp:cNvPr id="0" name=""/>
        <dsp:cNvSpPr/>
      </dsp:nvSpPr>
      <dsp:spPr>
        <a:xfrm>
          <a:off x="0" y="2447839"/>
          <a:ext cx="8229600" cy="359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Változatait a táblázat szemlélteti:</a:t>
          </a:r>
          <a:endParaRPr lang="hu-HU" sz="2000" kern="1200" dirty="0"/>
        </a:p>
      </dsp:txBody>
      <dsp:txXfrm>
        <a:off x="0" y="2447839"/>
        <a:ext cx="8229600" cy="35926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F032F5-E884-45ED-8D0D-DDAE57CF2F52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RDRAM</a:t>
          </a:r>
          <a:endParaRPr lang="hu-HU" sz="3400" kern="1200" dirty="0"/>
        </a:p>
      </dsp:txBody>
      <dsp:txXfrm>
        <a:off x="2689268" y="55797"/>
        <a:ext cx="2851062" cy="1031406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57A06-B3A0-40B3-A869-7105829A9A9E}">
      <dsp:nvSpPr>
        <dsp:cNvPr id="0" name=""/>
        <dsp:cNvSpPr/>
      </dsp:nvSpPr>
      <dsp:spPr>
        <a:xfrm>
          <a:off x="2411" y="549832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Az </a:t>
          </a:r>
          <a:r>
            <a:rPr lang="hu-HU" sz="1400" b="1" kern="1200" dirty="0" smtClean="0"/>
            <a:t>RDRAM (</a:t>
          </a:r>
          <a:r>
            <a:rPr lang="hu-HU" sz="1400" b="1" kern="1200" dirty="0" err="1" smtClean="0"/>
            <a:t>R</a:t>
          </a:r>
          <a:r>
            <a:rPr lang="hu-HU" sz="1400" b="0" kern="1200" dirty="0" err="1" smtClean="0"/>
            <a:t>ambus</a:t>
          </a:r>
          <a:r>
            <a:rPr lang="hu-HU" sz="1400" b="0" kern="1200" dirty="0" smtClean="0"/>
            <a:t> </a:t>
          </a:r>
          <a:r>
            <a:rPr lang="hu-HU" sz="1400" b="1" kern="1200" dirty="0" smtClean="0"/>
            <a:t>DRAM) </a:t>
          </a:r>
          <a:r>
            <a:rPr lang="hu-HU" sz="1400" kern="1200" dirty="0" smtClean="0"/>
            <a:t>napjaink egyik leggyorsabb RAM típusa.</a:t>
          </a:r>
          <a:endParaRPr lang="hu-HU" sz="1400" kern="1200" dirty="0"/>
        </a:p>
      </dsp:txBody>
      <dsp:txXfrm>
        <a:off x="2411" y="549832"/>
        <a:ext cx="1912739" cy="1147643"/>
      </dsp:txXfrm>
    </dsp:sp>
    <dsp:sp modelId="{711062DD-B543-4DF4-8DB8-02F2CB69CFEC}">
      <dsp:nvSpPr>
        <dsp:cNvPr id="0" name=""/>
        <dsp:cNvSpPr/>
      </dsp:nvSpPr>
      <dsp:spPr>
        <a:xfrm>
          <a:off x="2106423" y="549832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Előnye, hogy több memória cellát képes egyszerre használni, energia fogyasztása viszont igen alacsony.</a:t>
          </a:r>
          <a:endParaRPr lang="hu-HU" sz="1400" kern="1200" dirty="0"/>
        </a:p>
      </dsp:txBody>
      <dsp:txXfrm>
        <a:off x="2106423" y="549832"/>
        <a:ext cx="1912739" cy="1147643"/>
      </dsp:txXfrm>
    </dsp:sp>
    <dsp:sp modelId="{46800CB4-8979-43C8-B060-869946764815}">
      <dsp:nvSpPr>
        <dsp:cNvPr id="0" name=""/>
        <dsp:cNvSpPr/>
      </dsp:nvSpPr>
      <dsp:spPr>
        <a:xfrm>
          <a:off x="4210436" y="549832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Képes az alaplapi frekvencia akár többszörösén is működni.</a:t>
          </a:r>
          <a:endParaRPr lang="hu-HU" sz="1400" kern="1200" dirty="0"/>
        </a:p>
      </dsp:txBody>
      <dsp:txXfrm>
        <a:off x="4210436" y="549832"/>
        <a:ext cx="1912739" cy="1147643"/>
      </dsp:txXfrm>
    </dsp:sp>
    <dsp:sp modelId="{7C0A146D-34E5-42D6-876B-4BE0E056F340}">
      <dsp:nvSpPr>
        <dsp:cNvPr id="0" name=""/>
        <dsp:cNvSpPr/>
      </dsp:nvSpPr>
      <dsp:spPr>
        <a:xfrm>
          <a:off x="6314449" y="549832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Jelentős ára miatt viszont nem terjedt el nagy általánosságban.</a:t>
          </a:r>
          <a:endParaRPr lang="hu-HU" sz="1400" kern="1200" dirty="0"/>
        </a:p>
      </dsp:txBody>
      <dsp:txXfrm>
        <a:off x="6314449" y="549832"/>
        <a:ext cx="1912739" cy="1147643"/>
      </dsp:txXfrm>
    </dsp:sp>
    <dsp:sp modelId="{7E49C3EF-28A5-43B5-810F-2448C0BA63A5}">
      <dsp:nvSpPr>
        <dsp:cNvPr id="0" name=""/>
        <dsp:cNvSpPr/>
      </dsp:nvSpPr>
      <dsp:spPr>
        <a:xfrm>
          <a:off x="2411" y="1888750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Jellemző kapacitása: 64 MB – 512 MB</a:t>
          </a:r>
          <a:endParaRPr lang="hu-HU" sz="1400" kern="1200" dirty="0"/>
        </a:p>
      </dsp:txBody>
      <dsp:txXfrm>
        <a:off x="2411" y="1888750"/>
        <a:ext cx="1912739" cy="1147643"/>
      </dsp:txXfrm>
    </dsp:sp>
    <dsp:sp modelId="{A803A05C-8FAA-4A8D-B53C-4DD38D93E1B8}">
      <dsp:nvSpPr>
        <dsp:cNvPr id="0" name=""/>
        <dsp:cNvSpPr/>
      </dsp:nvSpPr>
      <dsp:spPr>
        <a:xfrm>
          <a:off x="2106423" y="1888750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Pentium 4 számítógépekben használatos.</a:t>
          </a:r>
          <a:endParaRPr lang="hu-HU" sz="1400" kern="1200" dirty="0"/>
        </a:p>
      </dsp:txBody>
      <dsp:txXfrm>
        <a:off x="2106423" y="1888750"/>
        <a:ext cx="1912739" cy="1147643"/>
      </dsp:txXfrm>
    </dsp:sp>
    <dsp:sp modelId="{D4226CE7-D9D0-4F6D-8D89-34AFAADBB8B2}">
      <dsp:nvSpPr>
        <dsp:cNvPr id="0" name=""/>
        <dsp:cNvSpPr/>
      </dsp:nvSpPr>
      <dsp:spPr>
        <a:xfrm>
          <a:off x="4210436" y="1888750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Órajele elméletileg akár 1200 </a:t>
          </a:r>
          <a:r>
            <a:rPr lang="hu-HU" sz="1400" kern="1200" dirty="0" err="1" smtClean="0"/>
            <a:t>Mhz</a:t>
          </a:r>
          <a:r>
            <a:rPr lang="hu-HU" sz="1400" kern="1200" dirty="0" smtClean="0"/>
            <a:t> is lehet.</a:t>
          </a:r>
          <a:endParaRPr lang="hu-HU" sz="1400" kern="1200" dirty="0"/>
        </a:p>
      </dsp:txBody>
      <dsp:txXfrm>
        <a:off x="4210436" y="1888750"/>
        <a:ext cx="1912739" cy="1147643"/>
      </dsp:txXfrm>
    </dsp:sp>
    <dsp:sp modelId="{F0172A1B-8CD6-48FA-B992-B30B002BC7CB}">
      <dsp:nvSpPr>
        <dsp:cNvPr id="0" name=""/>
        <dsp:cNvSpPr/>
      </dsp:nvSpPr>
      <dsp:spPr>
        <a:xfrm>
          <a:off x="6314449" y="1888750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Sávszélessége elérheti a 9,6 GB/s értéket is.</a:t>
          </a:r>
          <a:endParaRPr lang="hu-HU" sz="1400" kern="1200" dirty="0"/>
        </a:p>
      </dsp:txBody>
      <dsp:txXfrm>
        <a:off x="6314449" y="1888750"/>
        <a:ext cx="1912739" cy="1147643"/>
      </dsp:txXfrm>
    </dsp:sp>
    <dsp:sp modelId="{5C5498F6-7585-463E-B310-26CF151DD7C4}">
      <dsp:nvSpPr>
        <dsp:cNvPr id="0" name=""/>
        <dsp:cNvSpPr/>
      </dsp:nvSpPr>
      <dsp:spPr>
        <a:xfrm>
          <a:off x="2106423" y="3227667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smtClean="0"/>
            <a:t>Tokozása: RIMM (Rambus Inline Memory Module)</a:t>
          </a:r>
          <a:endParaRPr lang="hu-HU" sz="1400" kern="1200"/>
        </a:p>
      </dsp:txBody>
      <dsp:txXfrm>
        <a:off x="2106423" y="3227667"/>
        <a:ext cx="1912739" cy="1147643"/>
      </dsp:txXfrm>
    </dsp:sp>
    <dsp:sp modelId="{EE960366-791D-47CD-A0B7-D74A9E8B745E}">
      <dsp:nvSpPr>
        <dsp:cNvPr id="0" name=""/>
        <dsp:cNvSpPr/>
      </dsp:nvSpPr>
      <dsp:spPr>
        <a:xfrm>
          <a:off x="4210436" y="3227667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smtClean="0"/>
            <a:t>184 és 232 tűs csatoló felület</a:t>
          </a:r>
          <a:endParaRPr lang="hu-HU" sz="1400" kern="1200"/>
        </a:p>
      </dsp:txBody>
      <dsp:txXfrm>
        <a:off x="4210436" y="3227667"/>
        <a:ext cx="1912739" cy="114764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72895-9275-46B5-8C34-53A932B9BEAD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u-HU" sz="3400" kern="1200" dirty="0" smtClean="0"/>
            <a:t>ROM jellemzői</a:t>
          </a:r>
        </a:p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dirty="0" smtClean="0"/>
            <a:t>(</a:t>
          </a:r>
          <a:r>
            <a:rPr lang="hu-HU" sz="1800" b="1" kern="1200" dirty="0" smtClean="0"/>
            <a:t>R</a:t>
          </a:r>
          <a:r>
            <a:rPr lang="hu-HU" sz="1800" kern="1200" dirty="0" smtClean="0"/>
            <a:t>ead </a:t>
          </a:r>
          <a:r>
            <a:rPr lang="hu-HU" sz="1800" b="1" kern="1200" dirty="0" err="1" smtClean="0"/>
            <a:t>O</a:t>
          </a:r>
          <a:r>
            <a:rPr lang="hu-HU" sz="1800" kern="1200" dirty="0" err="1" smtClean="0"/>
            <a:t>nly</a:t>
          </a:r>
          <a:r>
            <a:rPr lang="hu-HU" sz="1800" kern="1200" dirty="0" smtClean="0"/>
            <a:t> </a:t>
          </a:r>
          <a:r>
            <a:rPr lang="hu-HU" sz="1800" b="1" kern="1200" dirty="0" err="1" smtClean="0"/>
            <a:t>M</a:t>
          </a:r>
          <a:r>
            <a:rPr lang="hu-HU" sz="1800" kern="1200" dirty="0" err="1" smtClean="0"/>
            <a:t>emory</a:t>
          </a:r>
          <a:r>
            <a:rPr lang="hu-HU" sz="1800" kern="1200" dirty="0" smtClean="0"/>
            <a:t>)</a:t>
          </a:r>
          <a:endParaRPr lang="hu-HU" sz="1800" kern="1200" dirty="0"/>
        </a:p>
      </dsp:txBody>
      <dsp:txXfrm>
        <a:off x="2689268" y="55797"/>
        <a:ext cx="2851062" cy="1031406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87C3A-7271-44BA-A3D2-9AC6A8AEFFF4}">
      <dsp:nvSpPr>
        <dsp:cNvPr id="0" name=""/>
        <dsp:cNvSpPr/>
      </dsp:nvSpPr>
      <dsp:spPr>
        <a:xfrm>
          <a:off x="10346" y="0"/>
          <a:ext cx="1581224" cy="2255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Csak olvasható adatok tárolására alkalmas memória.</a:t>
          </a:r>
          <a:endParaRPr lang="hu-HU" sz="1800" kern="1200" dirty="0"/>
        </a:p>
      </dsp:txBody>
      <dsp:txXfrm>
        <a:off x="56658" y="46312"/>
        <a:ext cx="1488600" cy="2162473"/>
      </dsp:txXfrm>
    </dsp:sp>
    <dsp:sp modelId="{AB0B80BA-68D4-4310-A13C-7C36C792CE77}">
      <dsp:nvSpPr>
        <dsp:cNvPr id="0" name=""/>
        <dsp:cNvSpPr/>
      </dsp:nvSpPr>
      <dsp:spPr>
        <a:xfrm>
          <a:off x="1736323" y="931477"/>
          <a:ext cx="306876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/>
        </a:p>
      </dsp:txBody>
      <dsp:txXfrm>
        <a:off x="1736323" y="1009906"/>
        <a:ext cx="214813" cy="235285"/>
      </dsp:txXfrm>
    </dsp:sp>
    <dsp:sp modelId="{0E61766C-3BC8-4FE3-AA6D-7ABB67D92BCE}">
      <dsp:nvSpPr>
        <dsp:cNvPr id="0" name=""/>
        <dsp:cNvSpPr/>
      </dsp:nvSpPr>
      <dsp:spPr>
        <a:xfrm>
          <a:off x="2170583" y="0"/>
          <a:ext cx="1581224" cy="2255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Tartalma nem törölhető és nem módosítható, a gyárilag beégetett adatok véglegesek.</a:t>
          </a:r>
          <a:endParaRPr lang="hu-HU" sz="1800" kern="1200" dirty="0"/>
        </a:p>
      </dsp:txBody>
      <dsp:txXfrm>
        <a:off x="2216895" y="46312"/>
        <a:ext cx="1488600" cy="2162473"/>
      </dsp:txXfrm>
    </dsp:sp>
    <dsp:sp modelId="{42404B84-F578-465F-9C0E-0687970145E3}">
      <dsp:nvSpPr>
        <dsp:cNvPr id="0" name=""/>
        <dsp:cNvSpPr/>
      </dsp:nvSpPr>
      <dsp:spPr>
        <a:xfrm>
          <a:off x="3914564" y="931477"/>
          <a:ext cx="345044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/>
        </a:p>
      </dsp:txBody>
      <dsp:txXfrm>
        <a:off x="3914564" y="1009906"/>
        <a:ext cx="241531" cy="235285"/>
      </dsp:txXfrm>
    </dsp:sp>
    <dsp:sp modelId="{148B4278-F687-4D74-87B4-EA0AF39B775E}">
      <dsp:nvSpPr>
        <dsp:cNvPr id="0" name=""/>
        <dsp:cNvSpPr/>
      </dsp:nvSpPr>
      <dsp:spPr>
        <a:xfrm>
          <a:off x="4402835" y="0"/>
          <a:ext cx="1581224" cy="2255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Előnye: tartalma a számítógép kikapcsolásakor sem törlődik, a beégetett adatok bekapcsolás után azonnal hozzáférhetőek.</a:t>
          </a:r>
          <a:endParaRPr lang="hu-HU" sz="1600" kern="1200" dirty="0"/>
        </a:p>
      </dsp:txBody>
      <dsp:txXfrm>
        <a:off x="4449147" y="46312"/>
        <a:ext cx="1488600" cy="2162473"/>
      </dsp:txXfrm>
    </dsp:sp>
    <dsp:sp modelId="{C83D35FD-A018-4F3D-B282-6D081E0E3B63}">
      <dsp:nvSpPr>
        <dsp:cNvPr id="0" name=""/>
        <dsp:cNvSpPr/>
      </dsp:nvSpPr>
      <dsp:spPr>
        <a:xfrm>
          <a:off x="6146815" y="931477"/>
          <a:ext cx="345041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/>
        </a:p>
      </dsp:txBody>
      <dsp:txXfrm>
        <a:off x="6146815" y="1009906"/>
        <a:ext cx="241529" cy="235285"/>
      </dsp:txXfrm>
    </dsp:sp>
    <dsp:sp modelId="{99908FD3-82C9-4A93-86E0-AAE0EC3BCEAC}">
      <dsp:nvSpPr>
        <dsp:cNvPr id="0" name=""/>
        <dsp:cNvSpPr/>
      </dsp:nvSpPr>
      <dsp:spPr>
        <a:xfrm>
          <a:off x="6635081" y="0"/>
          <a:ext cx="1581224" cy="2255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Programok (pl. BIOS) tárolására használják, mérete és tartalma állandó.</a:t>
          </a:r>
          <a:endParaRPr lang="hu-HU" sz="1800" kern="1200" dirty="0"/>
        </a:p>
      </dsp:txBody>
      <dsp:txXfrm>
        <a:off x="6681393" y="46312"/>
        <a:ext cx="1488600" cy="216247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26A374-F61B-41A4-AAA7-6DE63619AF9C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ROM BIOS</a:t>
          </a:r>
          <a:endParaRPr lang="hu-HU" sz="3400" kern="1200" dirty="0"/>
        </a:p>
      </dsp:txBody>
      <dsp:txXfrm>
        <a:off x="2689268" y="55797"/>
        <a:ext cx="2851062" cy="1031406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E92BC-4441-49AF-9EFA-35EF35477CCC}">
      <dsp:nvSpPr>
        <dsp:cNvPr id="0" name=""/>
        <dsp:cNvSpPr/>
      </dsp:nvSpPr>
      <dsp:spPr>
        <a:xfrm>
          <a:off x="1388839" y="0"/>
          <a:ext cx="5451920" cy="50405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b="1" kern="1200" dirty="0" smtClean="0"/>
            <a:t>A számítógép elindításához, működéséhez valamilyen program elengedhetetlen: a RAM memória bekapcsoláskor üres, ezért a számítógép „életre keltését” szolgáló indítóprogram, a BIOS egy ROM memóriában helyezkedik el. A </a:t>
          </a:r>
          <a:r>
            <a:rPr lang="hu-HU" sz="2300" b="1" kern="1200" dirty="0" err="1" smtClean="0"/>
            <a:t>BIOS-t</a:t>
          </a:r>
          <a:r>
            <a:rPr lang="hu-HU" sz="2300" b="1" kern="1200" dirty="0" smtClean="0"/>
            <a:t> ezért gyakran „ROM BIOS”</a:t>
          </a:r>
          <a:r>
            <a:rPr lang="hu-HU" sz="2300" b="1" kern="1200" dirty="0" err="1" smtClean="0"/>
            <a:t>-ként</a:t>
          </a:r>
          <a:r>
            <a:rPr lang="hu-HU" sz="2300" b="1" kern="1200" dirty="0" smtClean="0"/>
            <a:t> is emlegetik.</a:t>
          </a:r>
          <a:endParaRPr lang="hu-HU" sz="2300" b="1" kern="1200" dirty="0"/>
        </a:p>
      </dsp:txBody>
      <dsp:txXfrm>
        <a:off x="2187254" y="738173"/>
        <a:ext cx="3855090" cy="35642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CA82F-0E84-4B20-926E-3DE923731461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700" kern="1200" dirty="0" smtClean="0"/>
            <a:t>Memória</a:t>
          </a:r>
          <a:endParaRPr lang="hu-HU" sz="4700" kern="1200" dirty="0"/>
        </a:p>
      </dsp:txBody>
      <dsp:txXfrm>
        <a:off x="2689268" y="55797"/>
        <a:ext cx="2851062" cy="103140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C2AAF-962C-42D1-A9CA-6F629D7B2594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ROM típusok</a:t>
          </a:r>
          <a:endParaRPr lang="hu-HU" sz="3400" kern="1200" dirty="0"/>
        </a:p>
      </dsp:txBody>
      <dsp:txXfrm>
        <a:off x="2689268" y="55797"/>
        <a:ext cx="2851062" cy="1031406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06F83-10E4-45D2-8736-D65AAADCE1EC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04FD8-32F9-46A9-92F5-6BFBB9E75507}">
      <dsp:nvSpPr>
        <dsp:cNvPr id="0" name=""/>
        <dsp:cNvSpPr/>
      </dsp:nvSpPr>
      <dsp:spPr>
        <a:xfrm>
          <a:off x="427226" y="282782"/>
          <a:ext cx="7739890" cy="5659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204" tIns="63500" rIns="63500" bIns="6350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PROM </a:t>
          </a:r>
          <a:r>
            <a:rPr lang="hu-HU" sz="2500" i="1" kern="1200" dirty="0" smtClean="0"/>
            <a:t>(</a:t>
          </a:r>
          <a:r>
            <a:rPr lang="hu-HU" sz="2500" b="1" kern="1200" dirty="0" err="1" smtClean="0"/>
            <a:t>P</a:t>
          </a:r>
          <a:r>
            <a:rPr lang="hu-HU" sz="2500" kern="1200" dirty="0" err="1" smtClean="0"/>
            <a:t>rogrammable</a:t>
          </a:r>
          <a:r>
            <a:rPr lang="hu-HU" sz="2500" kern="1200" dirty="0" smtClean="0"/>
            <a:t> </a:t>
          </a:r>
          <a:r>
            <a:rPr lang="hu-HU" sz="2500" b="1" kern="1200" dirty="0" smtClean="0"/>
            <a:t>R</a:t>
          </a:r>
          <a:r>
            <a:rPr lang="hu-HU" sz="2500" kern="1200" dirty="0" smtClean="0"/>
            <a:t>ead </a:t>
          </a:r>
          <a:r>
            <a:rPr lang="hu-HU" sz="2500" b="1" kern="1200" dirty="0" err="1" smtClean="0"/>
            <a:t>O</a:t>
          </a:r>
          <a:r>
            <a:rPr lang="hu-HU" sz="2500" kern="1200" dirty="0" err="1" smtClean="0"/>
            <a:t>nly</a:t>
          </a:r>
          <a:r>
            <a:rPr lang="hu-HU" sz="2500" kern="1200" dirty="0" smtClean="0"/>
            <a:t> </a:t>
          </a:r>
          <a:r>
            <a:rPr lang="hu-HU" sz="2500" b="1" kern="1200" dirty="0" err="1" smtClean="0"/>
            <a:t>M</a:t>
          </a:r>
          <a:r>
            <a:rPr lang="hu-HU" sz="2500" kern="1200" dirty="0" err="1" smtClean="0"/>
            <a:t>emory</a:t>
          </a:r>
          <a:r>
            <a:rPr lang="hu-HU" sz="2500" i="1" kern="1200" dirty="0" smtClean="0"/>
            <a:t>)</a:t>
          </a:r>
          <a:endParaRPr lang="hu-HU" sz="2500" kern="1200" dirty="0"/>
        </a:p>
      </dsp:txBody>
      <dsp:txXfrm>
        <a:off x="427226" y="282782"/>
        <a:ext cx="7739890" cy="565926"/>
      </dsp:txXfrm>
    </dsp:sp>
    <dsp:sp modelId="{4E164B17-44B9-4737-91DD-D544C47B1BF3}">
      <dsp:nvSpPr>
        <dsp:cNvPr id="0" name=""/>
        <dsp:cNvSpPr/>
      </dsp:nvSpPr>
      <dsp:spPr>
        <a:xfrm>
          <a:off x="73522" y="212041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99282-FDFC-45B8-BBB8-554200AC68F6}">
      <dsp:nvSpPr>
        <dsp:cNvPr id="0" name=""/>
        <dsp:cNvSpPr/>
      </dsp:nvSpPr>
      <dsp:spPr>
        <a:xfrm>
          <a:off x="832752" y="1131400"/>
          <a:ext cx="7334364" cy="5659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204" tIns="63500" rIns="63500" bIns="6350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EPROM (</a:t>
          </a:r>
          <a:r>
            <a:rPr lang="hu-HU" sz="2500" b="1" kern="1200" dirty="0" err="1" smtClean="0"/>
            <a:t>E</a:t>
          </a:r>
          <a:r>
            <a:rPr lang="hu-HU" sz="2500" kern="1200" dirty="0" err="1" smtClean="0"/>
            <a:t>rasable</a:t>
          </a:r>
          <a:r>
            <a:rPr lang="hu-HU" sz="2500" kern="1200" dirty="0" smtClean="0"/>
            <a:t> </a:t>
          </a:r>
          <a:r>
            <a:rPr lang="hu-HU" sz="2500" b="1" kern="1200" dirty="0" smtClean="0"/>
            <a:t>PROM</a:t>
          </a:r>
          <a:r>
            <a:rPr lang="hu-HU" sz="2500" kern="1200" dirty="0" smtClean="0"/>
            <a:t>)</a:t>
          </a:r>
          <a:endParaRPr lang="hu-HU" sz="2500" kern="1200" dirty="0"/>
        </a:p>
      </dsp:txBody>
      <dsp:txXfrm>
        <a:off x="832752" y="1131400"/>
        <a:ext cx="7334364" cy="565926"/>
      </dsp:txXfrm>
    </dsp:sp>
    <dsp:sp modelId="{F450F874-0EDA-4C70-A9C7-3074CFA006FC}">
      <dsp:nvSpPr>
        <dsp:cNvPr id="0" name=""/>
        <dsp:cNvSpPr/>
      </dsp:nvSpPr>
      <dsp:spPr>
        <a:xfrm>
          <a:off x="479048" y="1060659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7491FE-FA7F-4DF0-8EC4-27536E510D6C}">
      <dsp:nvSpPr>
        <dsp:cNvPr id="0" name=""/>
        <dsp:cNvSpPr/>
      </dsp:nvSpPr>
      <dsp:spPr>
        <a:xfrm>
          <a:off x="957216" y="1980018"/>
          <a:ext cx="7209900" cy="5659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204" tIns="63500" rIns="63500" bIns="6350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EEPROM (</a:t>
          </a:r>
          <a:r>
            <a:rPr lang="hu-HU" sz="2500" b="1" kern="1200" dirty="0" err="1" smtClean="0"/>
            <a:t>E</a:t>
          </a:r>
          <a:r>
            <a:rPr lang="hu-HU" sz="2500" kern="1200" dirty="0" err="1" smtClean="0"/>
            <a:t>lectrically</a:t>
          </a:r>
          <a:r>
            <a:rPr lang="hu-HU" sz="2500" kern="1200" dirty="0" smtClean="0"/>
            <a:t> </a:t>
          </a:r>
          <a:r>
            <a:rPr lang="hu-HU" sz="2500" b="1" kern="1200" dirty="0" smtClean="0"/>
            <a:t>EPROM</a:t>
          </a:r>
          <a:r>
            <a:rPr lang="hu-HU" sz="2500" kern="1200" dirty="0" smtClean="0"/>
            <a:t>)</a:t>
          </a:r>
          <a:endParaRPr lang="hu-HU" sz="2500" kern="1200" dirty="0"/>
        </a:p>
      </dsp:txBody>
      <dsp:txXfrm>
        <a:off x="957216" y="1980018"/>
        <a:ext cx="7209900" cy="565926"/>
      </dsp:txXfrm>
    </dsp:sp>
    <dsp:sp modelId="{A0311179-471B-4908-8235-5A7D64DCD2E1}">
      <dsp:nvSpPr>
        <dsp:cNvPr id="0" name=""/>
        <dsp:cNvSpPr/>
      </dsp:nvSpPr>
      <dsp:spPr>
        <a:xfrm>
          <a:off x="603512" y="1909277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8C07DE-E6DE-495C-BE31-DB3348B5C03C}">
      <dsp:nvSpPr>
        <dsp:cNvPr id="0" name=""/>
        <dsp:cNvSpPr/>
      </dsp:nvSpPr>
      <dsp:spPr>
        <a:xfrm>
          <a:off x="832752" y="2828636"/>
          <a:ext cx="7334364" cy="5659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204" tIns="63500" rIns="63500" bIns="6350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err="1" smtClean="0"/>
            <a:t>Flash</a:t>
          </a:r>
          <a:r>
            <a:rPr lang="hu-HU" sz="2500" kern="1200" dirty="0" smtClean="0"/>
            <a:t> memória (speciális EEPROM)</a:t>
          </a:r>
          <a:endParaRPr lang="hu-HU" sz="2500" kern="1200" dirty="0"/>
        </a:p>
      </dsp:txBody>
      <dsp:txXfrm>
        <a:off x="832752" y="2828636"/>
        <a:ext cx="7334364" cy="565926"/>
      </dsp:txXfrm>
    </dsp:sp>
    <dsp:sp modelId="{788E80B9-118D-4F7A-A89F-3A316F5EE119}">
      <dsp:nvSpPr>
        <dsp:cNvPr id="0" name=""/>
        <dsp:cNvSpPr/>
      </dsp:nvSpPr>
      <dsp:spPr>
        <a:xfrm>
          <a:off x="479048" y="2757895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27161A-4B64-4D23-B544-0A6962F9A8C2}">
      <dsp:nvSpPr>
        <dsp:cNvPr id="0" name=""/>
        <dsp:cNvSpPr/>
      </dsp:nvSpPr>
      <dsp:spPr>
        <a:xfrm>
          <a:off x="427226" y="3677254"/>
          <a:ext cx="7739890" cy="5659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204" tIns="63500" rIns="63500" bIns="6350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CD-ROM/DVD/BD (</a:t>
          </a:r>
          <a:r>
            <a:rPr lang="hu-HU" sz="2500" b="1" kern="1200" dirty="0" err="1" smtClean="0"/>
            <a:t>C</a:t>
          </a:r>
          <a:r>
            <a:rPr lang="hu-HU" sz="2500" kern="1200" dirty="0" err="1" smtClean="0"/>
            <a:t>ompact</a:t>
          </a:r>
          <a:r>
            <a:rPr lang="hu-HU" sz="2500" kern="1200" dirty="0" smtClean="0"/>
            <a:t> </a:t>
          </a:r>
          <a:r>
            <a:rPr lang="hu-HU" sz="2500" b="1" kern="1200" dirty="0" err="1" smtClean="0"/>
            <a:t>D</a:t>
          </a:r>
          <a:r>
            <a:rPr lang="hu-HU" sz="2500" kern="1200" dirty="0" err="1" smtClean="0"/>
            <a:t>isc</a:t>
          </a:r>
          <a:r>
            <a:rPr lang="hu-HU" sz="2500" kern="1200" dirty="0" smtClean="0"/>
            <a:t> - </a:t>
          </a:r>
          <a:r>
            <a:rPr lang="hu-HU" sz="2500" b="1" kern="1200" dirty="0" smtClean="0"/>
            <a:t>R</a:t>
          </a:r>
          <a:r>
            <a:rPr lang="hu-HU" sz="2500" kern="1200" dirty="0" smtClean="0"/>
            <a:t>ead </a:t>
          </a:r>
          <a:r>
            <a:rPr lang="hu-HU" sz="2500" b="1" kern="1200" dirty="0" err="1" smtClean="0"/>
            <a:t>O</a:t>
          </a:r>
          <a:r>
            <a:rPr lang="hu-HU" sz="2500" kern="1200" dirty="0" err="1" smtClean="0"/>
            <a:t>nly</a:t>
          </a:r>
          <a:r>
            <a:rPr lang="hu-HU" sz="2500" kern="1200" dirty="0" smtClean="0"/>
            <a:t> </a:t>
          </a:r>
          <a:r>
            <a:rPr lang="hu-HU" sz="2500" b="1" kern="1200" dirty="0" err="1" smtClean="0"/>
            <a:t>M</a:t>
          </a:r>
          <a:r>
            <a:rPr lang="hu-HU" sz="2500" kern="1200" dirty="0" err="1" smtClean="0"/>
            <a:t>emory</a:t>
          </a:r>
          <a:r>
            <a:rPr lang="hu-HU" sz="2500" kern="1200" dirty="0" smtClean="0"/>
            <a:t>)</a:t>
          </a:r>
          <a:endParaRPr lang="hu-HU" sz="2500" kern="1200" dirty="0"/>
        </a:p>
      </dsp:txBody>
      <dsp:txXfrm>
        <a:off x="427226" y="3677254"/>
        <a:ext cx="7739890" cy="565926"/>
      </dsp:txXfrm>
    </dsp:sp>
    <dsp:sp modelId="{87F64E48-1921-4043-87A3-6C4DF1832C33}">
      <dsp:nvSpPr>
        <dsp:cNvPr id="0" name=""/>
        <dsp:cNvSpPr/>
      </dsp:nvSpPr>
      <dsp:spPr>
        <a:xfrm>
          <a:off x="73522" y="3606513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864E5-A5FC-4619-B15A-DB5E7424D5C4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smtClean="0"/>
            <a:t>PROM</a:t>
          </a:r>
          <a:endParaRPr lang="hu-HU" sz="3400" kern="1200"/>
        </a:p>
      </dsp:txBody>
      <dsp:txXfrm>
        <a:off x="2689268" y="55797"/>
        <a:ext cx="2851062" cy="1031406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FD7C2-0AE6-404D-882D-4396F1F4EFA9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A </a:t>
          </a:r>
          <a:r>
            <a:rPr lang="hu-HU" sz="2400" b="1" kern="1200" dirty="0" err="1" smtClean="0"/>
            <a:t>PROM</a:t>
          </a:r>
          <a:r>
            <a:rPr lang="hu-HU" sz="2400" kern="1200" dirty="0" err="1" smtClean="0"/>
            <a:t>-ba</a:t>
          </a:r>
          <a:r>
            <a:rPr lang="hu-HU" sz="2400" kern="1200" dirty="0" smtClean="0"/>
            <a:t> írt adat nem törölhető és nem írható felül.</a:t>
          </a:r>
          <a:endParaRPr lang="hu-HU" sz="2400" kern="1200" dirty="0"/>
        </a:p>
      </dsp:txBody>
      <dsp:txXfrm>
        <a:off x="0" y="3406931"/>
        <a:ext cx="8229600" cy="1118231"/>
      </dsp:txXfrm>
    </dsp:sp>
    <dsp:sp modelId="{6A56FA6D-1095-4241-8D3B-194ED4F3E701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Gyártását követően minden felhasználó saját programot és adatokat helyezhet el benne egy beégető készülék segítségével.</a:t>
          </a:r>
          <a:endParaRPr lang="hu-HU" sz="2400" kern="1200" dirty="0"/>
        </a:p>
      </dsp:txBody>
      <dsp:txXfrm rot="10800000">
        <a:off x="0" y="1703865"/>
        <a:ext cx="8229600" cy="1117500"/>
      </dsp:txXfrm>
    </dsp:sp>
    <dsp:sp modelId="{CDA11AA5-751E-49DB-BC78-692C5C09B494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A </a:t>
          </a:r>
          <a:r>
            <a:rPr lang="hu-HU" sz="2400" b="1" kern="1200" dirty="0" smtClean="0"/>
            <a:t>PROM (</a:t>
          </a:r>
          <a:r>
            <a:rPr lang="hu-HU" sz="2400" b="1" kern="1200" dirty="0" err="1" smtClean="0"/>
            <a:t>P</a:t>
          </a:r>
          <a:r>
            <a:rPr lang="hu-HU" sz="2400" kern="1200" dirty="0" err="1" smtClean="0"/>
            <a:t>rogrammable</a:t>
          </a:r>
          <a:r>
            <a:rPr lang="hu-HU" sz="2400" kern="1200" dirty="0" smtClean="0"/>
            <a:t> </a:t>
          </a:r>
          <a:r>
            <a:rPr lang="hu-HU" sz="2400" b="1" kern="1200" dirty="0" smtClean="0"/>
            <a:t>ROM) </a:t>
          </a:r>
          <a:r>
            <a:rPr lang="hu-HU" sz="2400" kern="1200" dirty="0" smtClean="0"/>
            <a:t>egyszer programozható, csak olvasható memória.</a:t>
          </a:r>
          <a:endParaRPr lang="hu-HU" sz="2400" kern="1200" dirty="0"/>
        </a:p>
      </dsp:txBody>
      <dsp:txXfrm rot="10800000">
        <a:off x="0" y="799"/>
        <a:ext cx="8229600" cy="111750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B3A3C-AC5B-4140-988F-BA392D4EE5C0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EPROM</a:t>
          </a:r>
          <a:endParaRPr lang="hu-HU" sz="3400" kern="1200" dirty="0"/>
        </a:p>
      </dsp:txBody>
      <dsp:txXfrm>
        <a:off x="2689268" y="55797"/>
        <a:ext cx="2851062" cy="1031406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B15E5-7A9D-4D63-BE88-C57214DB0B9E}">
      <dsp:nvSpPr>
        <dsp:cNvPr id="0" name=""/>
        <dsp:cNvSpPr/>
      </dsp:nvSpPr>
      <dsp:spPr>
        <a:xfrm>
          <a:off x="0" y="2520893"/>
          <a:ext cx="8229600" cy="14998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Előnye a </a:t>
          </a:r>
          <a:r>
            <a:rPr lang="hu-HU" sz="2400" kern="1200" dirty="0" err="1" smtClean="0"/>
            <a:t>ROM-ok</a:t>
          </a:r>
          <a:r>
            <a:rPr lang="hu-HU" sz="2400" kern="1200" dirty="0" smtClean="0"/>
            <a:t> korábbi változataival szemben, hogy tartalma szükség szerint frissíthető.</a:t>
          </a:r>
          <a:endParaRPr lang="hu-HU" sz="2400" kern="1200" dirty="0"/>
        </a:p>
      </dsp:txBody>
      <dsp:txXfrm>
        <a:off x="0" y="2520893"/>
        <a:ext cx="8229600" cy="1499828"/>
      </dsp:txXfrm>
    </dsp:sp>
    <dsp:sp modelId="{C1A09031-B051-48E4-A7A6-19D51945C491}">
      <dsp:nvSpPr>
        <dsp:cNvPr id="0" name=""/>
        <dsp:cNvSpPr/>
      </dsp:nvSpPr>
      <dsp:spPr>
        <a:xfrm rot="10800000">
          <a:off x="0" y="1185"/>
          <a:ext cx="8229600" cy="255417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Az </a:t>
          </a:r>
          <a:r>
            <a:rPr lang="hu-HU" sz="2300" b="1" kern="1200" dirty="0" smtClean="0"/>
            <a:t>EPROM</a:t>
          </a:r>
          <a:r>
            <a:rPr lang="hu-HU" sz="2300" kern="1200" dirty="0" smtClean="0"/>
            <a:t> </a:t>
          </a:r>
          <a:r>
            <a:rPr lang="hu-HU" sz="2300" b="1" kern="1200" dirty="0" smtClean="0"/>
            <a:t>(</a:t>
          </a:r>
          <a:r>
            <a:rPr lang="hu-HU" sz="2300" b="1" kern="1200" dirty="0" err="1" smtClean="0"/>
            <a:t>E</a:t>
          </a:r>
          <a:r>
            <a:rPr lang="hu-HU" sz="2300" kern="1200" dirty="0" err="1" smtClean="0"/>
            <a:t>rasable</a:t>
          </a:r>
          <a:r>
            <a:rPr lang="hu-HU" sz="2300" b="1" kern="1200" dirty="0" smtClean="0"/>
            <a:t> PROM) </a:t>
          </a:r>
          <a:r>
            <a:rPr lang="hu-HU" sz="2300" kern="1200" dirty="0" smtClean="0"/>
            <a:t>egy olyan ROM, melynek tartalma nem módosítható, de UV (ultraibolya) fény segítségével törölhető és akár többször is újraírható.</a:t>
          </a:r>
          <a:endParaRPr lang="hu-HU" sz="2300" kern="1200" dirty="0"/>
        </a:p>
      </dsp:txBody>
      <dsp:txXfrm rot="10800000">
        <a:off x="0" y="1185"/>
        <a:ext cx="8229600" cy="1659625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BE3E34-2CEE-49EC-91D8-1B2DB07987C0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EEPROM</a:t>
          </a:r>
          <a:endParaRPr lang="hu-HU" sz="3400" kern="1200" dirty="0"/>
        </a:p>
      </dsp:txBody>
      <dsp:txXfrm>
        <a:off x="2689268" y="55797"/>
        <a:ext cx="2851062" cy="1031406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50647-0475-45EF-B57C-C24DD28FD5D5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Újraírási ciklusok hatására elhasználódik, általában min.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100 000 újraírást képes </a:t>
          </a:r>
          <a:r>
            <a:rPr lang="hu-HU" sz="2400" kern="1200" dirty="0" err="1" smtClean="0"/>
            <a:t>elvilesni</a:t>
          </a:r>
          <a:r>
            <a:rPr lang="hu-HU" sz="2400" kern="1200" dirty="0" smtClean="0"/>
            <a:t>.</a:t>
          </a:r>
          <a:endParaRPr lang="hu-HU" sz="2400" kern="1200" dirty="0"/>
        </a:p>
      </dsp:txBody>
      <dsp:txXfrm>
        <a:off x="0" y="3406931"/>
        <a:ext cx="8229600" cy="1118231"/>
      </dsp:txXfrm>
    </dsp:sp>
    <dsp:sp modelId="{C746B9C7-A7EF-4701-8FF8-A73932DE9376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Tartalma elektronikus úton egyszerűen törölhető és újraírható.</a:t>
          </a:r>
          <a:endParaRPr lang="hu-HU" sz="2400" kern="1200" dirty="0"/>
        </a:p>
      </dsp:txBody>
      <dsp:txXfrm rot="10800000">
        <a:off x="0" y="1703865"/>
        <a:ext cx="8229600" cy="1117500"/>
      </dsp:txXfrm>
    </dsp:sp>
    <dsp:sp modelId="{0ADE0DC7-7B5D-410B-B064-9A8071EF2127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Az </a:t>
          </a:r>
          <a:r>
            <a:rPr lang="hu-HU" sz="2400" b="1" kern="1200" dirty="0" smtClean="0"/>
            <a:t>EEPROM</a:t>
          </a:r>
          <a:r>
            <a:rPr lang="hu-HU" sz="2400" kern="1200" dirty="0" smtClean="0"/>
            <a:t> </a:t>
          </a:r>
          <a:r>
            <a:rPr lang="hu-HU" sz="2400" b="1" kern="1200" dirty="0" smtClean="0"/>
            <a:t>(</a:t>
          </a:r>
          <a:r>
            <a:rPr lang="hu-HU" sz="2400" b="1" kern="1200" dirty="0" err="1" smtClean="0"/>
            <a:t>E</a:t>
          </a:r>
          <a:r>
            <a:rPr lang="hu-HU" sz="2400" kern="1200" dirty="0" err="1" smtClean="0"/>
            <a:t>lectrically</a:t>
          </a:r>
          <a:r>
            <a:rPr lang="hu-HU" sz="2400" kern="1200" dirty="0" smtClean="0"/>
            <a:t> </a:t>
          </a:r>
          <a:r>
            <a:rPr lang="hu-HU" sz="2400" b="1" kern="1200" dirty="0" err="1" smtClean="0"/>
            <a:t>E</a:t>
          </a:r>
          <a:r>
            <a:rPr lang="hu-HU" sz="2400" kern="1200" dirty="0" err="1" smtClean="0"/>
            <a:t>rasable</a:t>
          </a:r>
          <a:r>
            <a:rPr lang="hu-HU" sz="2400" kern="1200" dirty="0" smtClean="0"/>
            <a:t> </a:t>
          </a:r>
          <a:r>
            <a:rPr lang="hu-HU" sz="2400" b="1" kern="1200" dirty="0" smtClean="0"/>
            <a:t>PROM) </a:t>
          </a:r>
          <a:r>
            <a:rPr lang="hu-HU" sz="2400" kern="1200" dirty="0" smtClean="0"/>
            <a:t>az EPROM továbbfejlesztett változata.</a:t>
          </a:r>
          <a:endParaRPr lang="hu-HU" sz="2400" kern="1200" dirty="0"/>
        </a:p>
      </dsp:txBody>
      <dsp:txXfrm rot="10800000">
        <a:off x="0" y="799"/>
        <a:ext cx="8229600" cy="1117500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D60D50-00A2-4D41-A114-8F27BE53FCCE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err="1" smtClean="0"/>
            <a:t>Flash</a:t>
          </a:r>
          <a:r>
            <a:rPr lang="hu-HU" sz="3400" kern="1200" dirty="0" smtClean="0"/>
            <a:t> memória</a:t>
          </a:r>
          <a:endParaRPr lang="hu-HU" sz="3400" kern="1200" dirty="0"/>
        </a:p>
      </dsp:txBody>
      <dsp:txXfrm>
        <a:off x="2689268" y="55797"/>
        <a:ext cx="2851062" cy="1031406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21021-9828-4DD9-AB3A-015DB31C0A10}">
      <dsp:nvSpPr>
        <dsp:cNvPr id="0" name=""/>
        <dsp:cNvSpPr/>
      </dsp:nvSpPr>
      <dsp:spPr>
        <a:xfrm>
          <a:off x="0" y="7941"/>
          <a:ext cx="82296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A </a:t>
          </a:r>
          <a:r>
            <a:rPr lang="hu-HU" sz="2400" b="1" kern="1200" dirty="0" err="1" smtClean="0"/>
            <a:t>Flash</a:t>
          </a:r>
          <a:r>
            <a:rPr lang="hu-HU" sz="2400" b="1" kern="1200" dirty="0" smtClean="0"/>
            <a:t> memória</a:t>
          </a:r>
          <a:r>
            <a:rPr lang="hu-HU" sz="2400" kern="1200" dirty="0" smtClean="0"/>
            <a:t> az EEPROM egy speciális típusa.</a:t>
          </a:r>
          <a:endParaRPr lang="hu-HU" sz="2400" kern="1200" dirty="0"/>
        </a:p>
      </dsp:txBody>
      <dsp:txXfrm>
        <a:off x="49347" y="57288"/>
        <a:ext cx="8130906" cy="912186"/>
      </dsp:txXfrm>
    </dsp:sp>
    <dsp:sp modelId="{B29D5FE8-06EA-4D5B-9841-D63AE217C3E1}">
      <dsp:nvSpPr>
        <dsp:cNvPr id="0" name=""/>
        <dsp:cNvSpPr/>
      </dsp:nvSpPr>
      <dsp:spPr>
        <a:xfrm>
          <a:off x="0" y="1174341"/>
          <a:ext cx="82296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Tartalma elektronikus úton könnyen és egyszerűen törölhető, újraírható vagy módosítható.</a:t>
          </a:r>
          <a:endParaRPr lang="hu-HU" sz="2400" kern="1200" dirty="0"/>
        </a:p>
      </dsp:txBody>
      <dsp:txXfrm>
        <a:off x="49347" y="1223688"/>
        <a:ext cx="8130906" cy="912186"/>
      </dsp:txXfrm>
    </dsp:sp>
    <dsp:sp modelId="{E34A697C-9FD4-4ED6-AE13-A7E5519FBBC3}">
      <dsp:nvSpPr>
        <dsp:cNvPr id="0" name=""/>
        <dsp:cNvSpPr/>
      </dsp:nvSpPr>
      <dsp:spPr>
        <a:xfrm>
          <a:off x="0" y="2340741"/>
          <a:ext cx="82296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Elsősorban </a:t>
          </a:r>
          <a:r>
            <a:rPr lang="hu-HU" sz="2400" b="1" kern="1200" dirty="0" smtClean="0"/>
            <a:t>memóriakártyák</a:t>
          </a:r>
          <a:r>
            <a:rPr lang="hu-HU" sz="2400" kern="1200" dirty="0" smtClean="0"/>
            <a:t>, </a:t>
          </a:r>
          <a:r>
            <a:rPr lang="hu-HU" sz="2400" b="1" kern="1200" dirty="0" smtClean="0"/>
            <a:t>USB </a:t>
          </a:r>
          <a:r>
            <a:rPr lang="hu-HU" sz="2400" b="1" kern="1200" dirty="0" err="1" smtClean="0"/>
            <a:t>Pendrive</a:t>
          </a:r>
          <a:r>
            <a:rPr lang="hu-HU" sz="2400" kern="1200" dirty="0" err="1" smtClean="0"/>
            <a:t>-ok</a:t>
          </a:r>
          <a:r>
            <a:rPr lang="hu-HU" sz="2400" kern="1200" dirty="0" smtClean="0"/>
            <a:t>, valamint </a:t>
          </a:r>
          <a:r>
            <a:rPr lang="hu-HU" sz="2400" b="1" kern="1200" dirty="0" err="1" smtClean="0"/>
            <a:t>SSD</a:t>
          </a:r>
          <a:r>
            <a:rPr lang="hu-HU" sz="2400" kern="1200" dirty="0" err="1" smtClean="0"/>
            <a:t>-k</a:t>
          </a:r>
          <a:r>
            <a:rPr lang="hu-HU" sz="2400" kern="1200" dirty="0" smtClean="0"/>
            <a:t> (szilárdtest-meghajtók) adattároló memória típusa.</a:t>
          </a:r>
          <a:endParaRPr lang="hu-HU" sz="2400" kern="1200" dirty="0"/>
        </a:p>
      </dsp:txBody>
      <dsp:txXfrm>
        <a:off x="49347" y="2390088"/>
        <a:ext cx="8130906" cy="912186"/>
      </dsp:txXfrm>
    </dsp:sp>
    <dsp:sp modelId="{7C04723F-5CCC-4100-8BD4-951EE7BB2A0B}">
      <dsp:nvSpPr>
        <dsp:cNvPr id="0" name=""/>
        <dsp:cNvSpPr/>
      </dsp:nvSpPr>
      <dsp:spPr>
        <a:xfrm>
          <a:off x="0" y="3507141"/>
          <a:ext cx="82296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Kapacitásuk fejlődésükkel párhuzamosan megsokszorozódott: napjainkban már 128 és 256 GB méretben is elérhetők.</a:t>
          </a:r>
          <a:endParaRPr lang="hu-HU" sz="2400" kern="1200" dirty="0"/>
        </a:p>
      </dsp:txBody>
      <dsp:txXfrm>
        <a:off x="49347" y="3556488"/>
        <a:ext cx="8130906" cy="9121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1EB28-FD44-4B68-8924-7D3557313FC3}">
      <dsp:nvSpPr>
        <dsp:cNvPr id="0" name=""/>
        <dsp:cNvSpPr/>
      </dsp:nvSpPr>
      <dsp:spPr>
        <a:xfrm>
          <a:off x="0" y="293014"/>
          <a:ext cx="8229600" cy="95340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A memória elektronikus adattárolást valósít meg.</a:t>
          </a:r>
          <a:endParaRPr lang="hu-HU" sz="2400" b="1" kern="1200" dirty="0"/>
        </a:p>
      </dsp:txBody>
      <dsp:txXfrm>
        <a:off x="46541" y="339555"/>
        <a:ext cx="8136518" cy="860321"/>
      </dsp:txXfrm>
    </dsp:sp>
    <dsp:sp modelId="{E241F586-333F-4479-9244-79D94200B7B9}">
      <dsp:nvSpPr>
        <dsp:cNvPr id="0" name=""/>
        <dsp:cNvSpPr/>
      </dsp:nvSpPr>
      <dsp:spPr>
        <a:xfrm>
          <a:off x="0" y="1606436"/>
          <a:ext cx="8229600" cy="95340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A számítógép csak olyan műveletek elvégzésére és csak olyan adatok feldolgozására képes, melyek a memóriájában vannak.</a:t>
          </a:r>
          <a:endParaRPr lang="hu-HU" sz="2400" b="1" kern="1200" dirty="0"/>
        </a:p>
      </dsp:txBody>
      <dsp:txXfrm>
        <a:off x="46541" y="1652977"/>
        <a:ext cx="8136518" cy="860321"/>
      </dsp:txXfrm>
    </dsp:sp>
    <dsp:sp modelId="{71AA1D91-750E-492C-AF93-90A58E4A9C0C}">
      <dsp:nvSpPr>
        <dsp:cNvPr id="0" name=""/>
        <dsp:cNvSpPr/>
      </dsp:nvSpPr>
      <dsp:spPr>
        <a:xfrm>
          <a:off x="0" y="2919863"/>
          <a:ext cx="8229600" cy="95340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Az információ tárolása kettes számrendszerben történik.</a:t>
          </a:r>
          <a:endParaRPr lang="hu-HU" sz="2400" b="1" kern="1200" dirty="0"/>
        </a:p>
      </dsp:txBody>
      <dsp:txXfrm>
        <a:off x="46541" y="2966404"/>
        <a:ext cx="8136518" cy="860321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E9BDC-3C37-4859-8FA0-295878CC4148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/>
            <a:t>Memóriakártya</a:t>
          </a:r>
          <a:endParaRPr lang="hu-HU" sz="3200" kern="1200" dirty="0"/>
        </a:p>
      </dsp:txBody>
      <dsp:txXfrm>
        <a:off x="2689268" y="55797"/>
        <a:ext cx="2851062" cy="1031406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1113D-FADA-4AC3-81F1-51CE2129353B}">
      <dsp:nvSpPr>
        <dsp:cNvPr id="0" name=""/>
        <dsp:cNvSpPr/>
      </dsp:nvSpPr>
      <dsp:spPr>
        <a:xfrm>
          <a:off x="0" y="353580"/>
          <a:ext cx="4038600" cy="1230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Többféle </a:t>
          </a:r>
          <a:r>
            <a:rPr lang="hu-HU" sz="2200" b="1" kern="1200" dirty="0" smtClean="0"/>
            <a:t>memóriakártya</a:t>
          </a:r>
          <a:r>
            <a:rPr lang="hu-HU" sz="2200" kern="1200" dirty="0" smtClean="0"/>
            <a:t> (</a:t>
          </a:r>
          <a:r>
            <a:rPr lang="hu-HU" sz="2200" kern="1200" dirty="0" err="1" smtClean="0"/>
            <a:t>flash</a:t>
          </a:r>
          <a:r>
            <a:rPr lang="hu-HU" sz="2200" kern="1200" dirty="0" smtClean="0"/>
            <a:t> memória) van forgalomban.</a:t>
          </a:r>
          <a:endParaRPr lang="hu-HU" sz="2200" kern="1200" dirty="0"/>
        </a:p>
      </dsp:txBody>
      <dsp:txXfrm>
        <a:off x="60077" y="413657"/>
        <a:ext cx="3918446" cy="1110539"/>
      </dsp:txXfrm>
    </dsp:sp>
    <dsp:sp modelId="{3E48965B-E577-4579-92CD-88466EA89880}">
      <dsp:nvSpPr>
        <dsp:cNvPr id="0" name=""/>
        <dsp:cNvSpPr/>
      </dsp:nvSpPr>
      <dsp:spPr>
        <a:xfrm>
          <a:off x="0" y="1647634"/>
          <a:ext cx="4038600" cy="1230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Az általános szabvány még várat magára: a gyártók új és még újabb megoldásokat találnak ki.</a:t>
          </a:r>
          <a:endParaRPr lang="hu-HU" sz="2200" kern="1200" dirty="0"/>
        </a:p>
      </dsp:txBody>
      <dsp:txXfrm>
        <a:off x="60077" y="1707711"/>
        <a:ext cx="3918446" cy="1110539"/>
      </dsp:txXfrm>
    </dsp:sp>
    <dsp:sp modelId="{7F308599-4BD6-472A-A2F0-E92983326135}">
      <dsp:nvSpPr>
        <dsp:cNvPr id="0" name=""/>
        <dsp:cNvSpPr/>
      </dsp:nvSpPr>
      <dsp:spPr>
        <a:xfrm>
          <a:off x="0" y="2941688"/>
          <a:ext cx="4038600" cy="1230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A fizikai méret csökken, miközben a kapacitás és az átviteli sebesség növekszik.</a:t>
          </a:r>
          <a:endParaRPr lang="hu-HU" sz="2200" kern="1200" dirty="0"/>
        </a:p>
      </dsp:txBody>
      <dsp:txXfrm>
        <a:off x="60077" y="3001765"/>
        <a:ext cx="3918446" cy="1110539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10D27E-9CBF-4363-8573-CF02A5EFA156}">
      <dsp:nvSpPr>
        <dsp:cNvPr id="0" name=""/>
        <dsp:cNvSpPr/>
      </dsp:nvSpPr>
      <dsp:spPr>
        <a:xfrm>
          <a:off x="0" y="243681"/>
          <a:ext cx="4038600" cy="40386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b="1" kern="1200" dirty="0" smtClean="0"/>
            <a:t>Fontosabb típusok:</a:t>
          </a:r>
          <a:endParaRPr lang="hu-HU" sz="27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100" kern="1200" smtClean="0"/>
            <a:t>Secure Digital (SD)</a:t>
          </a:r>
          <a:endParaRPr lang="hu-HU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100" kern="1200" smtClean="0"/>
            <a:t>Compact Flash (CF)</a:t>
          </a:r>
          <a:endParaRPr lang="hu-HU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100" kern="1200" dirty="0" err="1" smtClean="0"/>
            <a:t>Smart</a:t>
          </a:r>
          <a:r>
            <a:rPr lang="hu-HU" sz="2100" kern="1200" dirty="0" smtClean="0"/>
            <a:t> Media (SM)</a:t>
          </a:r>
          <a:endParaRPr lang="hu-HU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100" kern="1200" dirty="0" err="1" smtClean="0"/>
            <a:t>Memory</a:t>
          </a:r>
          <a:r>
            <a:rPr lang="hu-HU" sz="2100" kern="1200" dirty="0" smtClean="0"/>
            <a:t> </a:t>
          </a:r>
          <a:r>
            <a:rPr lang="hu-HU" sz="2100" kern="1200" dirty="0" err="1" smtClean="0"/>
            <a:t>Stick</a:t>
          </a:r>
          <a:r>
            <a:rPr lang="hu-HU" sz="2100" kern="1200" dirty="0" smtClean="0"/>
            <a:t> (MS)</a:t>
          </a:r>
          <a:endParaRPr lang="hu-HU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100" kern="1200" smtClean="0"/>
            <a:t>xD-Picture Card (XD)</a:t>
          </a:r>
          <a:endParaRPr lang="hu-H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100" kern="1200" dirty="0" smtClean="0"/>
            <a:t>Multi Media </a:t>
          </a:r>
          <a:r>
            <a:rPr lang="hu-HU" sz="2100" kern="1200" dirty="0" err="1" smtClean="0"/>
            <a:t>Card</a:t>
          </a:r>
          <a:r>
            <a:rPr lang="hu-HU" sz="2100" kern="1200" dirty="0" smtClean="0"/>
            <a:t> (MMC)</a:t>
          </a:r>
          <a:endParaRPr lang="hu-HU" sz="2100" kern="1200" dirty="0"/>
        </a:p>
      </dsp:txBody>
      <dsp:txXfrm>
        <a:off x="591439" y="835120"/>
        <a:ext cx="2855722" cy="2855722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35E95-3B03-4DC3-BC67-86614AC17E94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err="1" smtClean="0"/>
            <a:t>Pendrive</a:t>
          </a:r>
          <a:endParaRPr lang="hu-HU" sz="3400" kern="1200" dirty="0"/>
        </a:p>
      </dsp:txBody>
      <dsp:txXfrm>
        <a:off x="2689268" y="55797"/>
        <a:ext cx="2851062" cy="1031406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84F0D-B5C9-4A68-9686-86CA3DB13728}">
      <dsp:nvSpPr>
        <dsp:cNvPr id="0" name=""/>
        <dsp:cNvSpPr/>
      </dsp:nvSpPr>
      <dsp:spPr>
        <a:xfrm>
          <a:off x="2" y="3892"/>
          <a:ext cx="8220020" cy="13774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A </a:t>
          </a:r>
          <a:r>
            <a:rPr lang="hu-HU" sz="2200" b="1" kern="1200" dirty="0" err="1" smtClean="0"/>
            <a:t>pendrive</a:t>
          </a:r>
          <a:r>
            <a:rPr lang="hu-HU" sz="2200" kern="1200" dirty="0" smtClean="0"/>
            <a:t> (USB </a:t>
          </a:r>
          <a:r>
            <a:rPr lang="hu-HU" sz="2200" kern="1200" dirty="0" err="1" smtClean="0"/>
            <a:t>flash</a:t>
          </a:r>
          <a:r>
            <a:rPr lang="hu-HU" sz="2200" kern="1200" dirty="0" smtClean="0"/>
            <a:t> tároló) egy USB csatlakozóval egybeépített </a:t>
          </a:r>
          <a:r>
            <a:rPr lang="hu-HU" sz="2200" kern="1200" dirty="0" err="1" smtClean="0"/>
            <a:t>flash</a:t>
          </a:r>
          <a:r>
            <a:rPr lang="hu-HU" sz="2200" kern="1200" dirty="0" smtClean="0"/>
            <a:t> memória.</a:t>
          </a:r>
          <a:endParaRPr lang="hu-HU" sz="2200" kern="1200" dirty="0"/>
        </a:p>
      </dsp:txBody>
      <dsp:txXfrm>
        <a:off x="688749" y="3892"/>
        <a:ext cx="6842527" cy="1377493"/>
      </dsp:txXfrm>
    </dsp:sp>
    <dsp:sp modelId="{7563020D-4663-4B62-A1AC-1484DE05837F}">
      <dsp:nvSpPr>
        <dsp:cNvPr id="0" name=""/>
        <dsp:cNvSpPr/>
      </dsp:nvSpPr>
      <dsp:spPr>
        <a:xfrm>
          <a:off x="2" y="1574234"/>
          <a:ext cx="8218471" cy="13774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A legmodernebb gyártmányok képesek akár 10 éven át megőrizni az adatokat és egymillió írás-törlési ciklust is elviselni, ami nagyjából 100 év folyamatos használatnak felel meg.</a:t>
          </a:r>
          <a:endParaRPr lang="hu-HU" sz="2200" kern="1200" dirty="0"/>
        </a:p>
      </dsp:txBody>
      <dsp:txXfrm>
        <a:off x="688749" y="1574234"/>
        <a:ext cx="6840978" cy="1377493"/>
      </dsp:txXfrm>
    </dsp:sp>
    <dsp:sp modelId="{EB0B96DA-D8C0-48F4-B3DF-E1F1B3419666}">
      <dsp:nvSpPr>
        <dsp:cNvPr id="0" name=""/>
        <dsp:cNvSpPr/>
      </dsp:nvSpPr>
      <dsp:spPr>
        <a:xfrm>
          <a:off x="2" y="3144577"/>
          <a:ext cx="8229594" cy="13774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Jellemző adatátviteli sebessége USB 1.0 szabványnál kb. 1,5 MB/s, USB 2.0 feltételek megléte esetén akár 60 MB/s.</a:t>
          </a:r>
          <a:endParaRPr lang="hu-HU" sz="2200" kern="1200" dirty="0"/>
        </a:p>
      </dsp:txBody>
      <dsp:txXfrm>
        <a:off x="688749" y="3144577"/>
        <a:ext cx="6852101" cy="137749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7CCAE-0680-4EC8-AC32-3FB8134A31AA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err="1" smtClean="0"/>
            <a:t>Flash</a:t>
          </a:r>
          <a:r>
            <a:rPr lang="hu-HU" sz="3400" kern="1200" dirty="0" smtClean="0"/>
            <a:t> SSD</a:t>
          </a:r>
          <a:endParaRPr lang="hu-HU" sz="3400" kern="1200" dirty="0"/>
        </a:p>
      </dsp:txBody>
      <dsp:txXfrm>
        <a:off x="2689268" y="55797"/>
        <a:ext cx="2851062" cy="1031406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BDF30-5A87-4809-B8BA-A9B59D4F345A}">
      <dsp:nvSpPr>
        <dsp:cNvPr id="0" name=""/>
        <dsp:cNvSpPr/>
      </dsp:nvSpPr>
      <dsp:spPr>
        <a:xfrm>
          <a:off x="3616" y="681757"/>
          <a:ext cx="3162448" cy="31624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4040" tIns="21590" rIns="17404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u-HU" sz="1700" kern="1200" dirty="0" smtClean="0"/>
            <a:t>Az </a:t>
          </a:r>
          <a:r>
            <a:rPr lang="hu-HU" sz="1700" b="1" kern="1200" dirty="0" smtClean="0"/>
            <a:t>SSD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(</a:t>
          </a:r>
          <a:r>
            <a:rPr lang="hu-HU" sz="1700" b="1" kern="1200" dirty="0" err="1" smtClean="0"/>
            <a:t>S</a:t>
          </a:r>
          <a:r>
            <a:rPr lang="hu-HU" sz="1700" kern="1200" dirty="0" err="1" smtClean="0"/>
            <a:t>olid</a:t>
          </a:r>
          <a:r>
            <a:rPr lang="hu-HU" sz="1700" kern="1200" dirty="0" smtClean="0"/>
            <a:t> </a:t>
          </a:r>
          <a:r>
            <a:rPr lang="hu-HU" sz="1700" b="1" kern="1200" dirty="0" err="1" smtClean="0"/>
            <a:t>S</a:t>
          </a:r>
          <a:r>
            <a:rPr lang="hu-HU" sz="1700" kern="1200" dirty="0" err="1" smtClean="0"/>
            <a:t>tate</a:t>
          </a:r>
          <a:r>
            <a:rPr lang="hu-HU" sz="1700" kern="1200" dirty="0" smtClean="0"/>
            <a:t> </a:t>
          </a:r>
          <a:r>
            <a:rPr lang="hu-HU" sz="1700" b="1" kern="1200" dirty="0" smtClean="0"/>
            <a:t>D</a:t>
          </a:r>
          <a:r>
            <a:rPr lang="hu-HU" sz="1700" kern="1200" dirty="0" smtClean="0"/>
            <a:t>rive) mozgó alkatrészek nélküli szilárdtest-meghajtó, alacsony energia fogyasztású megbízható adattároló eszköz, leginkább új generációs merevlemezként használatos.</a:t>
          </a:r>
          <a:endParaRPr lang="hu-HU" sz="1700" kern="1200" dirty="0"/>
        </a:p>
      </dsp:txBody>
      <dsp:txXfrm>
        <a:off x="466746" y="1144887"/>
        <a:ext cx="2236188" cy="2236188"/>
      </dsp:txXfrm>
    </dsp:sp>
    <dsp:sp modelId="{A2AB6C0C-6ECD-40EF-9F3F-7EAE06B57EB8}">
      <dsp:nvSpPr>
        <dsp:cNvPr id="0" name=""/>
        <dsp:cNvSpPr/>
      </dsp:nvSpPr>
      <dsp:spPr>
        <a:xfrm>
          <a:off x="2533575" y="681757"/>
          <a:ext cx="3162448" cy="31624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4040" tIns="21590" rIns="17404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Fontos tulajdonsága: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gyors írási/olvasási sebessége, amely eléri vagy meghaladja a 100 - 200 MB/s értéket.</a:t>
          </a:r>
          <a:endParaRPr lang="hu-HU" sz="1700" kern="1200" dirty="0"/>
        </a:p>
      </dsp:txBody>
      <dsp:txXfrm>
        <a:off x="2996705" y="1144887"/>
        <a:ext cx="2236188" cy="2236188"/>
      </dsp:txXfrm>
    </dsp:sp>
    <dsp:sp modelId="{A7E375C5-7D9B-4D3E-B291-EF943B730993}">
      <dsp:nvSpPr>
        <dsp:cNvPr id="0" name=""/>
        <dsp:cNvSpPr/>
      </dsp:nvSpPr>
      <dsp:spPr>
        <a:xfrm>
          <a:off x="5063534" y="681757"/>
          <a:ext cx="3162448" cy="31624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4040" tIns="21590" rIns="17404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err="1" smtClean="0"/>
            <a:t>Flash</a:t>
          </a:r>
          <a:r>
            <a:rPr lang="hu-HU" sz="1700" kern="1200" dirty="0" smtClean="0"/>
            <a:t> memóriában tárolja az adatokat, azokat hosszú ideig megőrzi, a számítógéphez a merevlemezekhez hasonlóan általában IDE vagy SATA csatlakozó felülettel kapcsolódik.</a:t>
          </a:r>
          <a:endParaRPr lang="hu-HU" sz="1700" kern="1200" dirty="0"/>
        </a:p>
      </dsp:txBody>
      <dsp:txXfrm>
        <a:off x="5526664" y="1144887"/>
        <a:ext cx="2236188" cy="2236188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3BC84-7A84-4BDE-979E-F02566D099E3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CD-ROM</a:t>
          </a:r>
          <a:endParaRPr lang="hu-HU" sz="3400" kern="1200" dirty="0"/>
        </a:p>
      </dsp:txBody>
      <dsp:txXfrm>
        <a:off x="2689268" y="55797"/>
        <a:ext cx="2851062" cy="1031406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DB571-FC55-47F8-B08C-93DFBE85E2CA}">
      <dsp:nvSpPr>
        <dsp:cNvPr id="0" name=""/>
        <dsp:cNvSpPr/>
      </dsp:nvSpPr>
      <dsp:spPr>
        <a:xfrm>
          <a:off x="0" y="91281"/>
          <a:ext cx="8229600" cy="1044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A </a:t>
          </a:r>
          <a:r>
            <a:rPr lang="hu-HU" sz="1900" b="1" kern="1200" dirty="0" smtClean="0"/>
            <a:t>CD-ROM</a:t>
          </a:r>
          <a:r>
            <a:rPr lang="hu-HU" sz="1900" kern="1200" dirty="0" smtClean="0"/>
            <a:t> (</a:t>
          </a:r>
          <a:r>
            <a:rPr lang="hu-HU" sz="1900" b="1" kern="1200" dirty="0" err="1" smtClean="0"/>
            <a:t>C</a:t>
          </a:r>
          <a:r>
            <a:rPr lang="hu-HU" sz="1900" kern="1200" dirty="0" err="1" smtClean="0"/>
            <a:t>ompact</a:t>
          </a:r>
          <a:r>
            <a:rPr lang="hu-HU" sz="1900" kern="1200" dirty="0" smtClean="0"/>
            <a:t> </a:t>
          </a:r>
          <a:r>
            <a:rPr lang="hu-HU" sz="1900" b="1" kern="1200" dirty="0" err="1" smtClean="0"/>
            <a:t>D</a:t>
          </a:r>
          <a:r>
            <a:rPr lang="hu-HU" sz="1900" kern="1200" dirty="0" err="1" smtClean="0"/>
            <a:t>isc</a:t>
          </a:r>
          <a:r>
            <a:rPr lang="hu-HU" sz="1900" kern="1200" dirty="0" smtClean="0"/>
            <a:t> - </a:t>
          </a:r>
          <a:r>
            <a:rPr lang="hu-HU" sz="1900" b="1" kern="1200" dirty="0" smtClean="0"/>
            <a:t>R</a:t>
          </a:r>
          <a:r>
            <a:rPr lang="hu-HU" sz="1900" kern="1200" dirty="0" smtClean="0"/>
            <a:t>ead </a:t>
          </a:r>
          <a:r>
            <a:rPr lang="hu-HU" sz="1900" b="1" kern="1200" dirty="0" err="1" smtClean="0"/>
            <a:t>O</a:t>
          </a:r>
          <a:r>
            <a:rPr lang="hu-HU" sz="1900" kern="1200" dirty="0" err="1" smtClean="0"/>
            <a:t>nly</a:t>
          </a:r>
          <a:r>
            <a:rPr lang="hu-HU" sz="1900" kern="1200" dirty="0" smtClean="0"/>
            <a:t> </a:t>
          </a:r>
          <a:r>
            <a:rPr lang="hu-HU" sz="1900" b="1" kern="1200" dirty="0" err="1" smtClean="0"/>
            <a:t>M</a:t>
          </a:r>
          <a:r>
            <a:rPr lang="hu-HU" sz="1900" kern="1200" dirty="0" err="1" smtClean="0"/>
            <a:t>emory</a:t>
          </a:r>
          <a:r>
            <a:rPr lang="hu-HU" sz="1900" kern="1200" dirty="0" smtClean="0"/>
            <a:t>) lemez kb. az 1980-as évek végén piacra dobott univerzális, csak olvasható, véglegesített digitális optikai adathordozó.</a:t>
          </a:r>
          <a:endParaRPr lang="hu-HU" sz="1900" kern="1200" dirty="0"/>
        </a:p>
      </dsp:txBody>
      <dsp:txXfrm>
        <a:off x="51003" y="142284"/>
        <a:ext cx="8127594" cy="942803"/>
      </dsp:txXfrm>
    </dsp:sp>
    <dsp:sp modelId="{86F098D4-0BD6-45DE-B502-0BFB66B3CA5F}">
      <dsp:nvSpPr>
        <dsp:cNvPr id="0" name=""/>
        <dsp:cNvSpPr/>
      </dsp:nvSpPr>
      <dsp:spPr>
        <a:xfrm>
          <a:off x="0" y="1190811"/>
          <a:ext cx="8229600" cy="1044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Gyárilag, az adathordozó rétegbe sablonnal préselt technológiával készül.</a:t>
          </a:r>
          <a:endParaRPr lang="hu-HU" sz="1900" kern="1200" dirty="0"/>
        </a:p>
      </dsp:txBody>
      <dsp:txXfrm>
        <a:off x="51003" y="1241814"/>
        <a:ext cx="8127594" cy="942803"/>
      </dsp:txXfrm>
    </dsp:sp>
    <dsp:sp modelId="{2DBB75CF-F659-4B24-BD9A-07D45FF3706F}">
      <dsp:nvSpPr>
        <dsp:cNvPr id="0" name=""/>
        <dsp:cNvSpPr/>
      </dsp:nvSpPr>
      <dsp:spPr>
        <a:xfrm>
          <a:off x="0" y="2290341"/>
          <a:ext cx="8229600" cy="1044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Általában ezek nagy példányszámú, sorozatban készült lemezek (pl. műsoros </a:t>
          </a:r>
          <a:r>
            <a:rPr lang="hu-HU" sz="1900" kern="1200" dirty="0" err="1" smtClean="0"/>
            <a:t>audió</a:t>
          </a:r>
          <a:r>
            <a:rPr lang="hu-HU" sz="1900" kern="1200" dirty="0" smtClean="0"/>
            <a:t> CD-ROM). </a:t>
          </a:r>
          <a:endParaRPr lang="hu-HU" sz="1900" kern="1200" dirty="0"/>
        </a:p>
      </dsp:txBody>
      <dsp:txXfrm>
        <a:off x="51003" y="2341344"/>
        <a:ext cx="8127594" cy="942803"/>
      </dsp:txXfrm>
    </dsp:sp>
    <dsp:sp modelId="{51A96F93-7319-41AB-8CF2-AAA91BAD51E0}">
      <dsp:nvSpPr>
        <dsp:cNvPr id="0" name=""/>
        <dsp:cNvSpPr/>
      </dsp:nvSpPr>
      <dsp:spPr>
        <a:xfrm>
          <a:off x="0" y="3389871"/>
          <a:ext cx="8229600" cy="1044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smtClean="0"/>
            <a:t>Jellemző maximális mérete: 700 MB</a:t>
          </a:r>
          <a:endParaRPr lang="hu-HU" sz="1900" kern="1200"/>
        </a:p>
      </dsp:txBody>
      <dsp:txXfrm>
        <a:off x="51003" y="3440874"/>
        <a:ext cx="8127594" cy="9428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5136FC-D98B-44F6-AF63-193B99A18469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DVD-ROM</a:t>
          </a:r>
          <a:endParaRPr lang="hu-HU" sz="3400" kern="1200" dirty="0"/>
        </a:p>
      </dsp:txBody>
      <dsp:txXfrm>
        <a:off x="2689268" y="55797"/>
        <a:ext cx="2851062" cy="10314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99059-8BA5-40A1-9556-1CB5DDF5492D}">
      <dsp:nvSpPr>
        <dsp:cNvPr id="0" name=""/>
        <dsp:cNvSpPr/>
      </dsp:nvSpPr>
      <dsp:spPr>
        <a:xfrm>
          <a:off x="0" y="539"/>
          <a:ext cx="8229600" cy="1141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600" kern="1200" dirty="0" smtClean="0"/>
            <a:t>A memóriák két fő típusa</a:t>
          </a:r>
          <a:endParaRPr lang="hu-HU" sz="4600" kern="1200" dirty="0"/>
        </a:p>
      </dsp:txBody>
      <dsp:txXfrm>
        <a:off x="55744" y="56283"/>
        <a:ext cx="8118112" cy="1030432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5E429-C6A6-44B5-AE5F-3BD8183DC662}">
      <dsp:nvSpPr>
        <dsp:cNvPr id="0" name=""/>
        <dsp:cNvSpPr/>
      </dsp:nvSpPr>
      <dsp:spPr>
        <a:xfrm rot="10800000">
          <a:off x="0" y="0"/>
          <a:ext cx="8229600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>
              <a:solidFill>
                <a:schemeClr val="bg1"/>
              </a:solidFill>
            </a:rPr>
            <a:t>A </a:t>
          </a:r>
          <a:r>
            <a:rPr lang="hu-HU" sz="1700" b="1" kern="1200" dirty="0" smtClean="0">
              <a:solidFill>
                <a:schemeClr val="bg1"/>
              </a:solidFill>
            </a:rPr>
            <a:t>DVD-ROM</a:t>
          </a:r>
          <a:r>
            <a:rPr lang="hu-HU" sz="1700" kern="1200" dirty="0" smtClean="0">
              <a:solidFill>
                <a:schemeClr val="bg1"/>
              </a:solidFill>
            </a:rPr>
            <a:t> (</a:t>
          </a:r>
          <a:r>
            <a:rPr lang="hu-HU" sz="1700" b="1" kern="1200" dirty="0" smtClean="0">
              <a:solidFill>
                <a:schemeClr val="bg1"/>
              </a:solidFill>
            </a:rPr>
            <a:t>D</a:t>
          </a:r>
          <a:r>
            <a:rPr lang="hu-HU" sz="1700" kern="1200" dirty="0" smtClean="0">
              <a:solidFill>
                <a:schemeClr val="bg1"/>
              </a:solidFill>
            </a:rPr>
            <a:t>igital </a:t>
          </a:r>
          <a:r>
            <a:rPr lang="hu-HU" sz="1700" b="1" kern="1200" dirty="0" err="1" smtClean="0">
              <a:solidFill>
                <a:schemeClr val="bg1"/>
              </a:solidFill>
            </a:rPr>
            <a:t>V</a:t>
          </a:r>
          <a:r>
            <a:rPr lang="hu-HU" sz="1700" kern="1200" dirty="0" err="1" smtClean="0">
              <a:solidFill>
                <a:schemeClr val="bg1"/>
              </a:solidFill>
            </a:rPr>
            <a:t>ersatile</a:t>
          </a:r>
          <a:r>
            <a:rPr lang="hu-HU" sz="1700" kern="1200" dirty="0" smtClean="0">
              <a:solidFill>
                <a:schemeClr val="bg1"/>
              </a:solidFill>
            </a:rPr>
            <a:t> </a:t>
          </a:r>
          <a:r>
            <a:rPr lang="hu-HU" sz="1700" b="1" kern="1200" dirty="0" err="1" smtClean="0">
              <a:solidFill>
                <a:schemeClr val="bg1"/>
              </a:solidFill>
            </a:rPr>
            <a:t>D</a:t>
          </a:r>
          <a:r>
            <a:rPr lang="hu-HU" sz="1700" kern="1200" dirty="0" err="1" smtClean="0">
              <a:solidFill>
                <a:schemeClr val="bg1"/>
              </a:solidFill>
            </a:rPr>
            <a:t>isc</a:t>
          </a:r>
          <a:r>
            <a:rPr lang="hu-HU" sz="1700" kern="1200" dirty="0" smtClean="0">
              <a:solidFill>
                <a:schemeClr val="bg1"/>
              </a:solidFill>
            </a:rPr>
            <a:t> - </a:t>
          </a:r>
          <a:r>
            <a:rPr lang="hu-HU" sz="1700" b="1" kern="1200" dirty="0" smtClean="0">
              <a:solidFill>
                <a:schemeClr val="bg1"/>
              </a:solidFill>
            </a:rPr>
            <a:t>R</a:t>
          </a:r>
          <a:r>
            <a:rPr lang="hu-HU" sz="1700" kern="1200" dirty="0" smtClean="0">
              <a:solidFill>
                <a:schemeClr val="bg1"/>
              </a:solidFill>
            </a:rPr>
            <a:t>ead </a:t>
          </a:r>
          <a:r>
            <a:rPr lang="hu-HU" sz="1700" b="1" kern="1200" dirty="0" err="1" smtClean="0">
              <a:solidFill>
                <a:schemeClr val="bg1"/>
              </a:solidFill>
            </a:rPr>
            <a:t>O</a:t>
          </a:r>
          <a:r>
            <a:rPr lang="hu-HU" sz="1700" kern="1200" dirty="0" err="1" smtClean="0">
              <a:solidFill>
                <a:schemeClr val="bg1"/>
              </a:solidFill>
            </a:rPr>
            <a:t>nly</a:t>
          </a:r>
          <a:r>
            <a:rPr lang="hu-HU" sz="1700" kern="1200" dirty="0" smtClean="0">
              <a:solidFill>
                <a:schemeClr val="bg1"/>
              </a:solidFill>
            </a:rPr>
            <a:t> </a:t>
          </a:r>
          <a:r>
            <a:rPr lang="hu-HU" sz="1700" b="1" kern="1200" dirty="0" err="1" smtClean="0">
              <a:solidFill>
                <a:schemeClr val="bg1"/>
              </a:solidFill>
            </a:rPr>
            <a:t>M</a:t>
          </a:r>
          <a:r>
            <a:rPr lang="hu-HU" sz="1700" kern="1200" dirty="0" err="1" smtClean="0">
              <a:solidFill>
                <a:schemeClr val="bg1"/>
              </a:solidFill>
            </a:rPr>
            <a:t>emory</a:t>
          </a:r>
          <a:r>
            <a:rPr lang="hu-HU" sz="1700" kern="1200" dirty="0" smtClean="0">
              <a:solidFill>
                <a:schemeClr val="bg1"/>
              </a:solidFill>
            </a:rPr>
            <a:t>) lemez, hasonlóan elődjéhez a CD-ROM lemezhez, gyárilag írt, csak olvasható digitális optikai adathordozó, amely 1997-ben jelent meg.</a:t>
          </a:r>
          <a:endParaRPr lang="hu-HU" sz="1700" kern="1200" dirty="0">
            <a:solidFill>
              <a:schemeClr val="bg1"/>
            </a:solidFill>
          </a:endParaRPr>
        </a:p>
      </dsp:txBody>
      <dsp:txXfrm rot="-10800000">
        <a:off x="1440179" y="0"/>
        <a:ext cx="5349240" cy="1131490"/>
      </dsp:txXfrm>
    </dsp:sp>
    <dsp:sp modelId="{F50B14E3-EDCA-4B87-92EC-E0226A715C40}">
      <dsp:nvSpPr>
        <dsp:cNvPr id="0" name=""/>
        <dsp:cNvSpPr/>
      </dsp:nvSpPr>
      <dsp:spPr>
        <a:xfrm rot="10800000">
          <a:off x="20687" y="1131490"/>
          <a:ext cx="8188225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hu-HU" sz="1800" kern="1200" dirty="0" smtClean="0">
              <a:solidFill>
                <a:schemeClr val="bg1"/>
              </a:solidFill>
            </a:rPr>
            <a:t>Fizikai mérete megegyezik elődjével, kapacitása viszont több, mint hatszorosa.</a:t>
          </a:r>
        </a:p>
      </dsp:txBody>
      <dsp:txXfrm rot="-10800000">
        <a:off x="1453626" y="1131490"/>
        <a:ext cx="5322346" cy="1131490"/>
      </dsp:txXfrm>
    </dsp:sp>
    <dsp:sp modelId="{C1563F64-BD3C-434E-BDCD-004A01F2517E}">
      <dsp:nvSpPr>
        <dsp:cNvPr id="0" name=""/>
        <dsp:cNvSpPr/>
      </dsp:nvSpPr>
      <dsp:spPr>
        <a:xfrm rot="10800000">
          <a:off x="20676" y="2262981"/>
          <a:ext cx="8188246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hu-HU" sz="1800" kern="1200" dirty="0" smtClean="0">
              <a:solidFill>
                <a:schemeClr val="bg1"/>
              </a:solidFill>
            </a:rPr>
            <a:t>A DVD-ROM lemezek 4,7 GB adatot képesek tárolni egy rétegen</a:t>
          </a:r>
          <a:r>
            <a:rPr lang="hu-HU" sz="1600" kern="1200" dirty="0" smtClean="0">
              <a:solidFill>
                <a:schemeClr val="bg1"/>
              </a:solidFill>
            </a:rPr>
            <a:t>.</a:t>
          </a:r>
          <a:endParaRPr lang="hu-HU" sz="1600" kern="1200" dirty="0">
            <a:solidFill>
              <a:schemeClr val="bg1"/>
            </a:solidFill>
          </a:endParaRPr>
        </a:p>
      </dsp:txBody>
      <dsp:txXfrm rot="-10800000">
        <a:off x="1453619" y="2262981"/>
        <a:ext cx="5322360" cy="1131490"/>
      </dsp:txXfrm>
    </dsp:sp>
    <dsp:sp modelId="{6BA278DE-8553-4645-B7B9-2F5DF5A398FF}">
      <dsp:nvSpPr>
        <dsp:cNvPr id="0" name=""/>
        <dsp:cNvSpPr/>
      </dsp:nvSpPr>
      <dsp:spPr>
        <a:xfrm rot="10800000">
          <a:off x="20687" y="3394472"/>
          <a:ext cx="8188225" cy="1131490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>
              <a:solidFill>
                <a:schemeClr val="bg1"/>
              </a:solidFill>
            </a:rPr>
            <a:t>Vannak kétrétegű lemezek, ezek már 8,5 GB adatot tartalmazhatnak és léteznek</a:t>
          </a:r>
        </a:p>
        <a:p>
          <a:pPr lvl="0" algn="ctr" defTabSz="7556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>
              <a:solidFill>
                <a:schemeClr val="bg1"/>
              </a:solidFill>
            </a:rPr>
            <a:t>kétoldalas, egy és kétrétegű lemezek is, 9,4 GB és 17,1 GB kapacitással.</a:t>
          </a:r>
          <a:endParaRPr lang="hu-HU" sz="1700" kern="1200" dirty="0">
            <a:solidFill>
              <a:schemeClr val="bg1"/>
            </a:solidFill>
          </a:endParaRPr>
        </a:p>
      </dsp:txBody>
      <dsp:txXfrm rot="-10800000">
        <a:off x="20687" y="3394472"/>
        <a:ext cx="8188225" cy="1131490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E7528-06FB-4804-B84A-41458791A871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BD-ROM</a:t>
          </a:r>
          <a:endParaRPr lang="hu-HU" sz="3400" kern="1200" dirty="0"/>
        </a:p>
      </dsp:txBody>
      <dsp:txXfrm>
        <a:off x="2689268" y="55797"/>
        <a:ext cx="2851062" cy="1031406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0AFC13-03D1-457E-B04D-C8142A29205B}">
      <dsp:nvSpPr>
        <dsp:cNvPr id="0" name=""/>
        <dsp:cNvSpPr/>
      </dsp:nvSpPr>
      <dsp:spPr>
        <a:xfrm>
          <a:off x="0" y="417621"/>
          <a:ext cx="82296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A </a:t>
          </a:r>
          <a:r>
            <a:rPr lang="hu-HU" sz="2200" b="1" kern="1200" dirty="0" smtClean="0"/>
            <a:t>BD-ROM </a:t>
          </a:r>
          <a:r>
            <a:rPr lang="hu-HU" sz="2200" kern="1200" dirty="0" smtClean="0"/>
            <a:t>lemez (</a:t>
          </a:r>
          <a:r>
            <a:rPr lang="hu-HU" sz="2200" b="1" kern="1200" dirty="0" err="1" smtClean="0"/>
            <a:t>B</a:t>
          </a:r>
          <a:r>
            <a:rPr lang="hu-HU" sz="2200" kern="1200" dirty="0" err="1" smtClean="0"/>
            <a:t>lu-ray</a:t>
          </a:r>
          <a:r>
            <a:rPr lang="hu-HU" sz="2200" kern="1200" dirty="0" smtClean="0"/>
            <a:t> </a:t>
          </a:r>
          <a:r>
            <a:rPr lang="hu-HU" sz="2200" b="1" kern="1200" dirty="0" err="1" smtClean="0"/>
            <a:t>D</a:t>
          </a:r>
          <a:r>
            <a:rPr lang="hu-HU" sz="2200" kern="1200" dirty="0" err="1" smtClean="0"/>
            <a:t>isc</a:t>
          </a:r>
          <a:r>
            <a:rPr lang="hu-HU" sz="2200" kern="1200" dirty="0" smtClean="0"/>
            <a:t> - </a:t>
          </a:r>
          <a:r>
            <a:rPr lang="hu-HU" sz="2200" b="1" kern="1200" dirty="0" smtClean="0"/>
            <a:t>R</a:t>
          </a:r>
          <a:r>
            <a:rPr lang="hu-HU" sz="2200" kern="1200" dirty="0" smtClean="0"/>
            <a:t>ead </a:t>
          </a:r>
          <a:r>
            <a:rPr lang="hu-HU" sz="2200" b="1" kern="1200" dirty="0" err="1" smtClean="0"/>
            <a:t>O</a:t>
          </a:r>
          <a:r>
            <a:rPr lang="hu-HU" sz="2200" kern="1200" dirty="0" err="1" smtClean="0"/>
            <a:t>nly</a:t>
          </a:r>
          <a:r>
            <a:rPr lang="hu-HU" sz="2200" kern="1200" dirty="0" smtClean="0"/>
            <a:t> </a:t>
          </a:r>
          <a:r>
            <a:rPr lang="hu-HU" sz="2200" b="1" kern="1200" dirty="0" err="1" smtClean="0"/>
            <a:t>M</a:t>
          </a:r>
          <a:r>
            <a:rPr lang="hu-HU" sz="2200" kern="1200" dirty="0" err="1" smtClean="0"/>
            <a:t>emory</a:t>
          </a:r>
          <a:r>
            <a:rPr lang="hu-HU" sz="2200" kern="1200" dirty="0" smtClean="0"/>
            <a:t>) nagy kapacitású, gyárilag írt és csak olvasható digitális optikai adathordozó.</a:t>
          </a:r>
          <a:endParaRPr lang="hu-HU" sz="2200" kern="1200" dirty="0"/>
        </a:p>
      </dsp:txBody>
      <dsp:txXfrm>
        <a:off x="42722" y="460343"/>
        <a:ext cx="8144156" cy="789716"/>
      </dsp:txXfrm>
    </dsp:sp>
    <dsp:sp modelId="{948A48BE-604F-4AE5-8F6F-1C31B9A05908}">
      <dsp:nvSpPr>
        <dsp:cNvPr id="0" name=""/>
        <dsp:cNvSpPr/>
      </dsp:nvSpPr>
      <dsp:spPr>
        <a:xfrm>
          <a:off x="0" y="1356141"/>
          <a:ext cx="82296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smtClean="0"/>
            <a:t>A DVD-ROM utódja, 2006-ban jelent meg először, küllemre és fizikai méretre megegyezik elődjével.</a:t>
          </a:r>
          <a:endParaRPr lang="hu-HU" sz="2200" kern="1200"/>
        </a:p>
      </dsp:txBody>
      <dsp:txXfrm>
        <a:off x="42722" y="1398863"/>
        <a:ext cx="8144156" cy="789716"/>
      </dsp:txXfrm>
    </dsp:sp>
    <dsp:sp modelId="{0B5D3764-1E74-41D5-BC0E-A859768D0D1C}">
      <dsp:nvSpPr>
        <dsp:cNvPr id="0" name=""/>
        <dsp:cNvSpPr/>
      </dsp:nvSpPr>
      <dsp:spPr>
        <a:xfrm>
          <a:off x="0" y="2294661"/>
          <a:ext cx="82296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Egyoldalas változata 25 GB, a kétoldalas pedig 50 GB adat tárolására alkalmas, ez lehetővé teszi HD és </a:t>
          </a:r>
          <a:r>
            <a:rPr lang="hu-HU" sz="2200" kern="1200" dirty="0" err="1" smtClean="0"/>
            <a:t>Full</a:t>
          </a:r>
          <a:r>
            <a:rPr lang="hu-HU" sz="2200" kern="1200" dirty="0" smtClean="0"/>
            <a:t> HD filmek tárolására.</a:t>
          </a:r>
          <a:endParaRPr lang="hu-HU" sz="2200" kern="1200" dirty="0"/>
        </a:p>
      </dsp:txBody>
      <dsp:txXfrm>
        <a:off x="42722" y="2337383"/>
        <a:ext cx="8144156" cy="789716"/>
      </dsp:txXfrm>
    </dsp:sp>
    <dsp:sp modelId="{D5CA7CD9-C214-48FF-9EAA-3ED3FBC9D5C5}">
      <dsp:nvSpPr>
        <dsp:cNvPr id="0" name=""/>
        <dsp:cNvSpPr/>
      </dsp:nvSpPr>
      <dsp:spPr>
        <a:xfrm>
          <a:off x="0" y="3233181"/>
          <a:ext cx="82296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smtClean="0"/>
            <a:t>A Pioneer 2011-ben kifejlesztette az 500 GB kapacitású, egyelőre kereskedelmi forgalomban még nem kapható legújabb változatát is.</a:t>
          </a:r>
          <a:endParaRPr lang="hu-HU" sz="2200" kern="1200"/>
        </a:p>
      </dsp:txBody>
      <dsp:txXfrm>
        <a:off x="42722" y="3275903"/>
        <a:ext cx="8144156" cy="789716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85622-251C-47BA-BC90-A2260CEA8546}">
      <dsp:nvSpPr>
        <dsp:cNvPr id="0" name=""/>
        <dsp:cNvSpPr/>
      </dsp:nvSpPr>
      <dsp:spPr>
        <a:xfrm>
          <a:off x="0" y="0"/>
          <a:ext cx="8229600" cy="1143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Memória a jövőben - MRAM</a:t>
          </a:r>
          <a:endParaRPr lang="hu-HU" sz="3400" kern="1200" dirty="0"/>
        </a:p>
      </dsp:txBody>
      <dsp:txXfrm>
        <a:off x="1760220" y="0"/>
        <a:ext cx="6469379" cy="1143000"/>
      </dsp:txXfrm>
    </dsp:sp>
    <dsp:sp modelId="{43301467-D438-46FA-913B-18E174DB62A6}">
      <dsp:nvSpPr>
        <dsp:cNvPr id="0" name=""/>
        <dsp:cNvSpPr/>
      </dsp:nvSpPr>
      <dsp:spPr>
        <a:xfrm>
          <a:off x="114299" y="114300"/>
          <a:ext cx="1645920" cy="91440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B4414-94F9-47D5-8A22-9830087EE2C8}">
      <dsp:nvSpPr>
        <dsp:cNvPr id="0" name=""/>
        <dsp:cNvSpPr/>
      </dsp:nvSpPr>
      <dsp:spPr>
        <a:xfrm>
          <a:off x="0" y="4016227"/>
          <a:ext cx="8229600" cy="8786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Jelenleg három gyártó óriás, a Samsung, a Toshiba és a </a:t>
          </a:r>
          <a:r>
            <a:rPr lang="hu-HU" sz="1900" kern="1200" dirty="0" err="1" smtClean="0"/>
            <a:t>Hynix</a:t>
          </a:r>
          <a:r>
            <a:rPr lang="hu-HU" sz="1900" kern="1200" dirty="0" smtClean="0"/>
            <a:t> fejleszti, a gyártást (kb. 4 év múlva) - a hírek szerint - egy közös tulajdonban álló cég fogja majd végezni.</a:t>
          </a:r>
          <a:endParaRPr lang="hu-HU" sz="1900" kern="1200" dirty="0"/>
        </a:p>
      </dsp:txBody>
      <dsp:txXfrm>
        <a:off x="0" y="4016227"/>
        <a:ext cx="8229600" cy="878652"/>
      </dsp:txXfrm>
    </dsp:sp>
    <dsp:sp modelId="{33FA6206-8EF8-430F-AEA7-3E1ABD808D32}">
      <dsp:nvSpPr>
        <dsp:cNvPr id="0" name=""/>
        <dsp:cNvSpPr/>
      </dsp:nvSpPr>
      <dsp:spPr>
        <a:xfrm rot="10800000">
          <a:off x="0" y="2678039"/>
          <a:ext cx="8229600" cy="1351367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Az MRAM nem felejtő memória, így a </a:t>
          </a:r>
          <a:r>
            <a:rPr lang="hu-HU" sz="1900" kern="1200" dirty="0" err="1" smtClean="0"/>
            <a:t>flash</a:t>
          </a:r>
          <a:r>
            <a:rPr lang="hu-HU" sz="1900" kern="1200" dirty="0" smtClean="0"/>
            <a:t> memóriák leváltására is kiválóan alkalmas, óriási előnye hogy cellái nem fáradnak el, nincs maximalizálva az írási ciklusok száma.</a:t>
          </a:r>
          <a:endParaRPr lang="hu-HU" sz="1900" kern="1200" dirty="0"/>
        </a:p>
      </dsp:txBody>
      <dsp:txXfrm rot="10800000">
        <a:off x="0" y="2678039"/>
        <a:ext cx="8229600" cy="878078"/>
      </dsp:txXfrm>
    </dsp:sp>
    <dsp:sp modelId="{B23E4EB9-F40D-4E2B-96DA-EB5179C83DE1}">
      <dsp:nvSpPr>
        <dsp:cNvPr id="0" name=""/>
        <dsp:cNvSpPr/>
      </dsp:nvSpPr>
      <dsp:spPr>
        <a:xfrm rot="10800000">
          <a:off x="0" y="1339852"/>
          <a:ext cx="8229600" cy="1351367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Mágneses elven működő rétegeket tartalmaz, melyek a polarizáció módosításával képesek az adattárolásra.</a:t>
          </a:r>
          <a:endParaRPr lang="hu-HU" sz="1900" kern="1200" dirty="0"/>
        </a:p>
      </dsp:txBody>
      <dsp:txXfrm rot="10800000">
        <a:off x="0" y="1339852"/>
        <a:ext cx="8229600" cy="878078"/>
      </dsp:txXfrm>
    </dsp:sp>
    <dsp:sp modelId="{DCFD1776-24C0-4348-84F6-53088F987E3F}">
      <dsp:nvSpPr>
        <dsp:cNvPr id="0" name=""/>
        <dsp:cNvSpPr/>
      </dsp:nvSpPr>
      <dsp:spPr>
        <a:xfrm rot="10800000">
          <a:off x="0" y="1664"/>
          <a:ext cx="8229600" cy="1351367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MRAM</a:t>
          </a:r>
          <a:r>
            <a:rPr lang="hu-HU" sz="1900" kern="1200" dirty="0" smtClean="0"/>
            <a:t> (</a:t>
          </a:r>
          <a:r>
            <a:rPr lang="hu-HU" sz="1900" b="1" kern="1200" dirty="0" err="1" smtClean="0"/>
            <a:t>M</a:t>
          </a:r>
          <a:r>
            <a:rPr lang="hu-HU" sz="1900" kern="1200" dirty="0" err="1" smtClean="0"/>
            <a:t>agnetoresistance</a:t>
          </a:r>
          <a:r>
            <a:rPr lang="hu-HU" sz="1900" kern="1200" dirty="0" smtClean="0"/>
            <a:t> </a:t>
          </a:r>
          <a:r>
            <a:rPr lang="hu-HU" sz="1900" b="1" kern="1200" dirty="0" smtClean="0"/>
            <a:t>R</a:t>
          </a:r>
          <a:r>
            <a:rPr lang="hu-HU" sz="1900" kern="1200" dirty="0" smtClean="0"/>
            <a:t>andom </a:t>
          </a:r>
          <a:r>
            <a:rPr lang="hu-HU" sz="1900" b="1" kern="1200" dirty="0" smtClean="0"/>
            <a:t>A</a:t>
          </a:r>
          <a:r>
            <a:rPr lang="hu-HU" sz="1900" kern="1200" dirty="0" smtClean="0"/>
            <a:t>ccess </a:t>
          </a:r>
          <a:r>
            <a:rPr lang="hu-HU" sz="1900" b="1" kern="1200" dirty="0" err="1" smtClean="0"/>
            <a:t>M</a:t>
          </a:r>
          <a:r>
            <a:rPr lang="hu-HU" sz="1900" kern="1200" dirty="0" err="1" smtClean="0"/>
            <a:t>emory</a:t>
          </a:r>
          <a:r>
            <a:rPr lang="hu-HU" sz="1900" kern="1200" dirty="0" smtClean="0"/>
            <a:t>) - a mágneses elven működő </a:t>
          </a:r>
          <a:r>
            <a:rPr lang="hu-HU" sz="1900" kern="1200" dirty="0" err="1" smtClean="0"/>
            <a:t>RAM-ok</a:t>
          </a:r>
          <a:r>
            <a:rPr lang="hu-HU" sz="1900" kern="1200" dirty="0" smtClean="0"/>
            <a:t> előtt nagy jövő áll, de gyakorlati alkalmazásuk még évek kérdése.</a:t>
          </a:r>
          <a:endParaRPr lang="hu-HU" sz="1900" kern="1200" dirty="0"/>
        </a:p>
      </dsp:txBody>
      <dsp:txXfrm rot="10800000">
        <a:off x="0" y="1664"/>
        <a:ext cx="8229600" cy="878078"/>
      </dsp:txXfrm>
    </dsp:sp>
  </dsp:spTree>
</dsp:drawing>
</file>

<file path=ppt/diagrams/drawing5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B71AB-1CF5-4998-8783-37BA949AB18F}">
      <dsp:nvSpPr>
        <dsp:cNvPr id="0" name=""/>
        <dsp:cNvSpPr/>
      </dsp:nvSpPr>
      <dsp:spPr>
        <a:xfrm>
          <a:off x="2633471" y="0"/>
          <a:ext cx="2962656" cy="1008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Kérdések:</a:t>
          </a:r>
          <a:endParaRPr lang="hu-HU" sz="3400" kern="1200" dirty="0"/>
        </a:p>
      </dsp:txBody>
      <dsp:txXfrm>
        <a:off x="2682683" y="49212"/>
        <a:ext cx="2864232" cy="909688"/>
      </dsp:txXfrm>
    </dsp:sp>
  </dsp:spTree>
</dsp:drawing>
</file>

<file path=ppt/diagrams/drawing5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CC1E34-AF15-4D82-9CC7-E69B0AE24BC2}">
      <dsp:nvSpPr>
        <dsp:cNvPr id="0" name=""/>
        <dsp:cNvSpPr/>
      </dsp:nvSpPr>
      <dsp:spPr>
        <a:xfrm>
          <a:off x="0" y="120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06A9B-59A4-4D6A-A2F5-76D75BDC3FF6}">
      <dsp:nvSpPr>
        <dsp:cNvPr id="0" name=""/>
        <dsp:cNvSpPr/>
      </dsp:nvSpPr>
      <dsp:spPr>
        <a:xfrm>
          <a:off x="0" y="1202"/>
          <a:ext cx="8229600" cy="4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1. </a:t>
          </a:r>
          <a:r>
            <a:rPr lang="hu-HU" sz="2100" kern="1200" smtClean="0"/>
            <a:t>Melyik </a:t>
          </a:r>
          <a:r>
            <a:rPr lang="hu-HU" sz="2100" kern="1200" dirty="0" smtClean="0"/>
            <a:t>a memóriák két fő típusa?</a:t>
          </a:r>
          <a:endParaRPr lang="hu-HU" sz="2100" kern="1200" dirty="0"/>
        </a:p>
      </dsp:txBody>
      <dsp:txXfrm>
        <a:off x="0" y="1202"/>
        <a:ext cx="8229600" cy="413811"/>
      </dsp:txXfrm>
    </dsp:sp>
    <dsp:sp modelId="{7C4B4389-125F-4BB2-B36F-EBDACF61EB05}">
      <dsp:nvSpPr>
        <dsp:cNvPr id="0" name=""/>
        <dsp:cNvSpPr/>
      </dsp:nvSpPr>
      <dsp:spPr>
        <a:xfrm>
          <a:off x="0" y="415013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161938-9954-4368-98FA-FE773DB1F64B}">
      <dsp:nvSpPr>
        <dsp:cNvPr id="0" name=""/>
        <dsp:cNvSpPr/>
      </dsp:nvSpPr>
      <dsp:spPr>
        <a:xfrm>
          <a:off x="0" y="415013"/>
          <a:ext cx="8221563" cy="76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u-HU" sz="2100" kern="1200" dirty="0" smtClean="0"/>
            <a:t>2. Miként nevezzük azt a RAM típust, amely nem igényel állandó</a:t>
          </a:r>
        </a:p>
        <a:p>
          <a:pPr lvl="0" algn="l" defTabSz="9334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u-HU" sz="2100" kern="1200" dirty="0" smtClean="0"/>
            <a:t>    frissítést?</a:t>
          </a:r>
          <a:endParaRPr lang="hu-HU" sz="2100" kern="1200" dirty="0"/>
        </a:p>
      </dsp:txBody>
      <dsp:txXfrm>
        <a:off x="0" y="415013"/>
        <a:ext cx="8221563" cy="763648"/>
      </dsp:txXfrm>
    </dsp:sp>
    <dsp:sp modelId="{1079C18D-143F-4A17-9900-2ED8A08F3361}">
      <dsp:nvSpPr>
        <dsp:cNvPr id="0" name=""/>
        <dsp:cNvSpPr/>
      </dsp:nvSpPr>
      <dsp:spPr>
        <a:xfrm>
          <a:off x="0" y="117866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43F020-46FD-469A-B32A-5800F75FBB86}">
      <dsp:nvSpPr>
        <dsp:cNvPr id="0" name=""/>
        <dsp:cNvSpPr/>
      </dsp:nvSpPr>
      <dsp:spPr>
        <a:xfrm>
          <a:off x="0" y="1178662"/>
          <a:ext cx="8229600" cy="4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3. </a:t>
          </a:r>
          <a:r>
            <a:rPr lang="hu-HU" sz="2100" kern="1200" smtClean="0"/>
            <a:t>Mi a DDR SDRAM </a:t>
          </a:r>
          <a:r>
            <a:rPr lang="hu-HU" sz="2100" kern="1200" smtClean="0"/>
            <a:t>rövidítés?</a:t>
          </a:r>
          <a:endParaRPr lang="hu-HU" sz="2100" kern="1200" dirty="0"/>
        </a:p>
      </dsp:txBody>
      <dsp:txXfrm>
        <a:off x="0" y="1178662"/>
        <a:ext cx="8229600" cy="413811"/>
      </dsp:txXfrm>
    </dsp:sp>
    <dsp:sp modelId="{347D5F5D-B660-491E-8BE7-FB27BFD0F2DC}">
      <dsp:nvSpPr>
        <dsp:cNvPr id="0" name=""/>
        <dsp:cNvSpPr/>
      </dsp:nvSpPr>
      <dsp:spPr>
        <a:xfrm>
          <a:off x="0" y="1592473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761889-C75B-4227-AA11-C8DABBCFD98D}">
      <dsp:nvSpPr>
        <dsp:cNvPr id="0" name=""/>
        <dsp:cNvSpPr/>
      </dsp:nvSpPr>
      <dsp:spPr>
        <a:xfrm>
          <a:off x="0" y="1592473"/>
          <a:ext cx="8229600" cy="4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4. Miként törölhető a EPROM tartalma?</a:t>
          </a:r>
          <a:endParaRPr lang="hu-HU" sz="2100" kern="1200" dirty="0"/>
        </a:p>
      </dsp:txBody>
      <dsp:txXfrm>
        <a:off x="0" y="1592473"/>
        <a:ext cx="8229600" cy="413811"/>
      </dsp:txXfrm>
    </dsp:sp>
    <dsp:sp modelId="{5B1EC1DF-3278-4F53-8F82-777FEA074BB9}">
      <dsp:nvSpPr>
        <dsp:cNvPr id="0" name=""/>
        <dsp:cNvSpPr/>
      </dsp:nvSpPr>
      <dsp:spPr>
        <a:xfrm>
          <a:off x="0" y="200628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3CC86-694F-4750-893F-EB65221E520D}">
      <dsp:nvSpPr>
        <dsp:cNvPr id="0" name=""/>
        <dsp:cNvSpPr/>
      </dsp:nvSpPr>
      <dsp:spPr>
        <a:xfrm>
          <a:off x="0" y="2006285"/>
          <a:ext cx="8229600" cy="413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ts val="882"/>
            </a:spcAft>
          </a:pPr>
          <a:r>
            <a:rPr lang="hu-HU" sz="2100" kern="1200" dirty="0" smtClean="0"/>
            <a:t>5. Melyik memória típust használják memóriakártyák gyártásához?</a:t>
          </a:r>
          <a:endParaRPr lang="hu-HU" sz="2100" kern="1200" dirty="0"/>
        </a:p>
      </dsp:txBody>
      <dsp:txXfrm>
        <a:off x="0" y="2006285"/>
        <a:ext cx="8229600" cy="413447"/>
      </dsp:txXfrm>
    </dsp:sp>
    <dsp:sp modelId="{97BB6A82-1786-4C00-B6C6-54B4E8908602}">
      <dsp:nvSpPr>
        <dsp:cNvPr id="0" name=""/>
        <dsp:cNvSpPr/>
      </dsp:nvSpPr>
      <dsp:spPr>
        <a:xfrm>
          <a:off x="0" y="2419733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111D0-9E13-45B7-9A6A-C427DCAE3B7D}">
      <dsp:nvSpPr>
        <dsp:cNvPr id="0" name=""/>
        <dsp:cNvSpPr/>
      </dsp:nvSpPr>
      <dsp:spPr>
        <a:xfrm>
          <a:off x="0" y="2419733"/>
          <a:ext cx="8221563" cy="793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u-HU" sz="2100" kern="1200" dirty="0" smtClean="0"/>
            <a:t>6. Mi a neve az 1980-as évek végén megjelent univerzális, csak olvasható,</a:t>
          </a:r>
        </a:p>
        <a:p>
          <a:pPr lvl="0" algn="l" defTabSz="9334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u-HU" sz="2100" kern="1200" dirty="0" smtClean="0"/>
            <a:t>    optikai adathordozó memória típusnak?</a:t>
          </a:r>
          <a:endParaRPr lang="hu-HU" sz="2100" kern="1200" dirty="0"/>
        </a:p>
      </dsp:txBody>
      <dsp:txXfrm>
        <a:off x="0" y="2419733"/>
        <a:ext cx="8221563" cy="793517"/>
      </dsp:txXfrm>
    </dsp:sp>
    <dsp:sp modelId="{DD4FD8C7-9264-4A42-9944-9BB909BE4AF2}">
      <dsp:nvSpPr>
        <dsp:cNvPr id="0" name=""/>
        <dsp:cNvSpPr/>
      </dsp:nvSpPr>
      <dsp:spPr>
        <a:xfrm>
          <a:off x="0" y="321325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7C83BD-9439-4E62-9D05-5733DD78F448}">
      <dsp:nvSpPr>
        <dsp:cNvPr id="0" name=""/>
        <dsp:cNvSpPr/>
      </dsp:nvSpPr>
      <dsp:spPr>
        <a:xfrm>
          <a:off x="0" y="3213250"/>
          <a:ext cx="8229600" cy="4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7. Mekkora kapacitással rendelkeznek a BD-ROM lemezek?</a:t>
          </a:r>
          <a:endParaRPr lang="hu-HU" sz="2100" kern="1200" dirty="0"/>
        </a:p>
      </dsp:txBody>
      <dsp:txXfrm>
        <a:off x="0" y="3213250"/>
        <a:ext cx="8229600" cy="413811"/>
      </dsp:txXfrm>
    </dsp:sp>
    <dsp:sp modelId="{BE637316-30FC-4672-A2BC-E1C126D7FE5D}">
      <dsp:nvSpPr>
        <dsp:cNvPr id="0" name=""/>
        <dsp:cNvSpPr/>
      </dsp:nvSpPr>
      <dsp:spPr>
        <a:xfrm>
          <a:off x="0" y="362706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30DA44-7F11-4264-8313-EC5EF02F7B70}">
      <dsp:nvSpPr>
        <dsp:cNvPr id="0" name=""/>
        <dsp:cNvSpPr/>
      </dsp:nvSpPr>
      <dsp:spPr>
        <a:xfrm>
          <a:off x="0" y="3627062"/>
          <a:ext cx="8229600" cy="4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8. Milyen elven fog működni a jövő memória típusa, az MRAM?</a:t>
          </a:r>
          <a:endParaRPr lang="hu-HU" sz="2100" kern="1200" dirty="0"/>
        </a:p>
      </dsp:txBody>
      <dsp:txXfrm>
        <a:off x="0" y="3627062"/>
        <a:ext cx="8229600" cy="413811"/>
      </dsp:txXfrm>
    </dsp:sp>
    <dsp:sp modelId="{30916BEC-CD7E-4D2C-BEA2-8F5D02B46F32}">
      <dsp:nvSpPr>
        <dsp:cNvPr id="0" name=""/>
        <dsp:cNvSpPr/>
      </dsp:nvSpPr>
      <dsp:spPr>
        <a:xfrm>
          <a:off x="0" y="4040874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0DB5D-E125-40D2-BA2E-3D2EC6275D2B}">
      <dsp:nvSpPr>
        <dsp:cNvPr id="0" name=""/>
        <dsp:cNvSpPr/>
      </dsp:nvSpPr>
      <dsp:spPr>
        <a:xfrm>
          <a:off x="0" y="4040874"/>
          <a:ext cx="8229600" cy="70074"/>
        </a:xfrm>
        <a:prstGeom prst="rect">
          <a:avLst/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u="none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Megoldások a következő oldalon!</a:t>
          </a:r>
          <a:r>
            <a:rPr lang="hu-HU" sz="2000" b="0" u="none" kern="1200" dirty="0" smtClean="0">
              <a:hlinkClick xmlns:r="http://schemas.openxmlformats.org/officeDocument/2006/relationships" r:id="" action="ppaction://hlinksldjump"/>
            </a:rPr>
            <a:t> </a:t>
          </a:r>
          <a:endParaRPr lang="hu-HU" sz="2000" b="0" u="none" kern="1200" dirty="0"/>
        </a:p>
      </dsp:txBody>
      <dsp:txXfrm>
        <a:off x="0" y="4040874"/>
        <a:ext cx="8229600" cy="70074"/>
      </dsp:txXfrm>
    </dsp:sp>
    <dsp:sp modelId="{C1EEFC46-3402-44FB-8076-BC455D27415D}">
      <dsp:nvSpPr>
        <dsp:cNvPr id="0" name=""/>
        <dsp:cNvSpPr/>
      </dsp:nvSpPr>
      <dsp:spPr>
        <a:xfrm>
          <a:off x="0" y="411094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274A8-53FB-43C3-9DC8-0DB7E90CE572}">
      <dsp:nvSpPr>
        <dsp:cNvPr id="0" name=""/>
        <dsp:cNvSpPr/>
      </dsp:nvSpPr>
      <dsp:spPr>
        <a:xfrm>
          <a:off x="0" y="4110949"/>
          <a:ext cx="8229600" cy="4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 dirty="0" smtClean="0">
            <a:sym typeface="Wingdings"/>
          </a:endParaRPr>
        </a:p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u-HU" sz="2000" kern="1200" dirty="0" smtClean="0">
            <a:sym typeface="Wingdings"/>
          </a:endParaRPr>
        </a:p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u-HU" sz="2000" kern="1200" dirty="0" smtClean="0">
              <a:sym typeface="Wingdings"/>
              <a:hlinkClick xmlns:r="http://schemas.openxmlformats.org/officeDocument/2006/relationships" r:id="" action="ppaction://hlinksldjump"/>
            </a:rPr>
            <a:t></a:t>
          </a:r>
          <a:endParaRPr lang="hu-HU" sz="2000" kern="1200" dirty="0"/>
        </a:p>
      </dsp:txBody>
      <dsp:txXfrm>
        <a:off x="0" y="4110949"/>
        <a:ext cx="8229600" cy="413811"/>
      </dsp:txXfrm>
    </dsp:sp>
  </dsp:spTree>
</dsp:drawing>
</file>

<file path=ppt/diagrams/drawing5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73956-FE0D-4E17-9170-00D4A46BF4CA}">
      <dsp:nvSpPr>
        <dsp:cNvPr id="0" name=""/>
        <dsp:cNvSpPr/>
      </dsp:nvSpPr>
      <dsp:spPr>
        <a:xfrm>
          <a:off x="2633471" y="0"/>
          <a:ext cx="2962656" cy="1008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Megoldások:</a:t>
          </a:r>
          <a:endParaRPr lang="hu-HU" sz="3400" kern="1200" dirty="0"/>
        </a:p>
      </dsp:txBody>
      <dsp:txXfrm>
        <a:off x="2682683" y="49212"/>
        <a:ext cx="2864232" cy="909688"/>
      </dsp:txXfrm>
    </dsp:sp>
  </dsp:spTree>
</dsp:drawing>
</file>

<file path=ppt/diagrams/drawing5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8A8D4-6311-4FE8-8630-88F6438740A8}">
      <dsp:nvSpPr>
        <dsp:cNvPr id="0" name=""/>
        <dsp:cNvSpPr/>
      </dsp:nvSpPr>
      <dsp:spPr>
        <a:xfrm>
          <a:off x="0" y="118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426BA7-B62D-407A-A574-C3EA06FF75B4}">
      <dsp:nvSpPr>
        <dsp:cNvPr id="0" name=""/>
        <dsp:cNvSpPr/>
      </dsp:nvSpPr>
      <dsp:spPr>
        <a:xfrm>
          <a:off x="0" y="1189"/>
          <a:ext cx="8229600" cy="494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1. RAM (Random Access </a:t>
          </a:r>
          <a:r>
            <a:rPr lang="hu-HU" sz="2200" kern="1200" dirty="0" err="1" smtClean="0"/>
            <a:t>Memory</a:t>
          </a:r>
          <a:r>
            <a:rPr lang="hu-HU" sz="2200" kern="1200" dirty="0" smtClean="0"/>
            <a:t>) és ROM (Read </a:t>
          </a:r>
          <a:r>
            <a:rPr lang="hu-HU" sz="2200" kern="1200" dirty="0" err="1" smtClean="0"/>
            <a:t>Only</a:t>
          </a:r>
          <a:r>
            <a:rPr lang="hu-HU" sz="2200" kern="1200" dirty="0" smtClean="0"/>
            <a:t> </a:t>
          </a:r>
          <a:r>
            <a:rPr lang="hu-HU" sz="2200" kern="1200" dirty="0" err="1" smtClean="0"/>
            <a:t>Memory</a:t>
          </a:r>
          <a:r>
            <a:rPr lang="hu-HU" sz="2200" kern="1200" dirty="0" smtClean="0"/>
            <a:t>).</a:t>
          </a:r>
          <a:endParaRPr lang="hu-HU" sz="2200" kern="1200" dirty="0"/>
        </a:p>
      </dsp:txBody>
      <dsp:txXfrm>
        <a:off x="0" y="1189"/>
        <a:ext cx="8229600" cy="494474"/>
      </dsp:txXfrm>
    </dsp:sp>
    <dsp:sp modelId="{3B843B4F-B255-458D-92D9-A2A11930ED3C}">
      <dsp:nvSpPr>
        <dsp:cNvPr id="0" name=""/>
        <dsp:cNvSpPr/>
      </dsp:nvSpPr>
      <dsp:spPr>
        <a:xfrm>
          <a:off x="0" y="495664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BE46EC-1FAD-4DB2-86F6-7DE6158C9392}">
      <dsp:nvSpPr>
        <dsp:cNvPr id="0" name=""/>
        <dsp:cNvSpPr/>
      </dsp:nvSpPr>
      <dsp:spPr>
        <a:xfrm>
          <a:off x="0" y="495664"/>
          <a:ext cx="8229600" cy="494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2. SRAM (</a:t>
          </a:r>
          <a:r>
            <a:rPr lang="hu-HU" sz="2200" kern="1200" dirty="0" err="1" smtClean="0"/>
            <a:t>Static</a:t>
          </a:r>
          <a:r>
            <a:rPr lang="hu-HU" sz="2200" kern="1200" dirty="0" smtClean="0"/>
            <a:t> RAM).</a:t>
          </a:r>
          <a:endParaRPr lang="hu-HU" sz="2200" kern="1200" dirty="0"/>
        </a:p>
      </dsp:txBody>
      <dsp:txXfrm>
        <a:off x="0" y="495664"/>
        <a:ext cx="8229600" cy="494474"/>
      </dsp:txXfrm>
    </dsp:sp>
    <dsp:sp modelId="{4A8AD637-FB73-4874-AF57-F6DAE888A4B0}">
      <dsp:nvSpPr>
        <dsp:cNvPr id="0" name=""/>
        <dsp:cNvSpPr/>
      </dsp:nvSpPr>
      <dsp:spPr>
        <a:xfrm>
          <a:off x="0" y="99013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C098C4-CC57-4E3F-BE46-719C3B528882}">
      <dsp:nvSpPr>
        <dsp:cNvPr id="0" name=""/>
        <dsp:cNvSpPr/>
      </dsp:nvSpPr>
      <dsp:spPr>
        <a:xfrm>
          <a:off x="0" y="990139"/>
          <a:ext cx="8229600" cy="494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3. D</a:t>
          </a:r>
          <a:r>
            <a:rPr lang="en-US" sz="2200" kern="1200" dirty="0" err="1" smtClean="0"/>
            <a:t>ouble</a:t>
          </a:r>
          <a:r>
            <a:rPr lang="en-US" sz="2200" kern="1200" dirty="0" smtClean="0"/>
            <a:t> </a:t>
          </a:r>
          <a:r>
            <a:rPr lang="hu-HU" sz="2200" kern="1200" dirty="0" smtClean="0"/>
            <a:t>D</a:t>
          </a:r>
          <a:r>
            <a:rPr lang="en-US" sz="2200" kern="1200" dirty="0" err="1" smtClean="0"/>
            <a:t>ata</a:t>
          </a:r>
          <a:r>
            <a:rPr lang="en-US" sz="2200" kern="1200" dirty="0" smtClean="0"/>
            <a:t> </a:t>
          </a:r>
          <a:r>
            <a:rPr lang="hu-HU" sz="2200" kern="1200" dirty="0" smtClean="0"/>
            <a:t>R</a:t>
          </a:r>
          <a:r>
            <a:rPr lang="en-US" sz="2200" kern="1200" dirty="0" smtClean="0"/>
            <a:t>ate </a:t>
          </a:r>
          <a:r>
            <a:rPr lang="hu-HU" sz="2200" kern="1200" dirty="0" smtClean="0"/>
            <a:t>S</a:t>
          </a:r>
          <a:r>
            <a:rPr lang="en-US" sz="2200" kern="1200" dirty="0" err="1" smtClean="0"/>
            <a:t>ynchronous</a:t>
          </a:r>
          <a:r>
            <a:rPr lang="en-US" sz="2200" kern="1200" dirty="0" smtClean="0"/>
            <a:t> </a:t>
          </a:r>
          <a:r>
            <a:rPr lang="hu-HU" sz="2200" kern="1200" dirty="0" smtClean="0"/>
            <a:t>D</a:t>
          </a:r>
          <a:r>
            <a:rPr lang="en-US" sz="2200" kern="1200" dirty="0" err="1" smtClean="0"/>
            <a:t>ynamic</a:t>
          </a:r>
          <a:r>
            <a:rPr lang="en-US" sz="2200" kern="1200" dirty="0" smtClean="0"/>
            <a:t> </a:t>
          </a:r>
          <a:r>
            <a:rPr lang="hu-HU" sz="2200" kern="1200" dirty="0" smtClean="0"/>
            <a:t>R</a:t>
          </a:r>
          <a:r>
            <a:rPr lang="en-US" sz="2200" kern="1200" dirty="0" err="1" smtClean="0"/>
            <a:t>andom</a:t>
          </a:r>
          <a:r>
            <a:rPr lang="en-US" sz="2200" kern="1200" dirty="0" smtClean="0"/>
            <a:t> </a:t>
          </a:r>
          <a:r>
            <a:rPr lang="hu-HU" sz="2200" kern="1200" dirty="0" smtClean="0"/>
            <a:t>A</a:t>
          </a:r>
          <a:r>
            <a:rPr lang="en-US" sz="2200" kern="1200" dirty="0" err="1" smtClean="0"/>
            <a:t>ccess</a:t>
          </a:r>
          <a:r>
            <a:rPr lang="en-US" sz="2200" kern="1200" dirty="0" smtClean="0"/>
            <a:t> </a:t>
          </a:r>
          <a:r>
            <a:rPr lang="hu-HU" sz="2200" kern="1200" dirty="0" smtClean="0"/>
            <a:t>M</a:t>
          </a:r>
          <a:r>
            <a:rPr lang="en-US" sz="2200" kern="1200" dirty="0" err="1" smtClean="0"/>
            <a:t>emory</a:t>
          </a:r>
          <a:endParaRPr lang="hu-HU" sz="2200" kern="1200" dirty="0"/>
        </a:p>
      </dsp:txBody>
      <dsp:txXfrm>
        <a:off x="0" y="990139"/>
        <a:ext cx="8229600" cy="494474"/>
      </dsp:txXfrm>
    </dsp:sp>
    <dsp:sp modelId="{287741A1-DD95-4D08-8536-BA21E09B85AC}">
      <dsp:nvSpPr>
        <dsp:cNvPr id="0" name=""/>
        <dsp:cNvSpPr/>
      </dsp:nvSpPr>
      <dsp:spPr>
        <a:xfrm>
          <a:off x="0" y="1484614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22C16-AF54-426D-AC3F-295AD513AB49}">
      <dsp:nvSpPr>
        <dsp:cNvPr id="0" name=""/>
        <dsp:cNvSpPr/>
      </dsp:nvSpPr>
      <dsp:spPr>
        <a:xfrm>
          <a:off x="0" y="1484614"/>
          <a:ext cx="8229600" cy="494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4. UV (ultraibolya) fény segítségével.</a:t>
          </a:r>
          <a:endParaRPr lang="hu-HU" sz="2200" kern="1200" dirty="0"/>
        </a:p>
      </dsp:txBody>
      <dsp:txXfrm>
        <a:off x="0" y="1484614"/>
        <a:ext cx="8229600" cy="494474"/>
      </dsp:txXfrm>
    </dsp:sp>
    <dsp:sp modelId="{1C0E73AE-2ECA-4DBB-851A-C38DD05079C2}">
      <dsp:nvSpPr>
        <dsp:cNvPr id="0" name=""/>
        <dsp:cNvSpPr/>
      </dsp:nvSpPr>
      <dsp:spPr>
        <a:xfrm>
          <a:off x="0" y="1979088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30941-CCD4-45F2-B821-F2ED33EF23C6}">
      <dsp:nvSpPr>
        <dsp:cNvPr id="0" name=""/>
        <dsp:cNvSpPr/>
      </dsp:nvSpPr>
      <dsp:spPr>
        <a:xfrm>
          <a:off x="0" y="1979088"/>
          <a:ext cx="8229600" cy="494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5. </a:t>
          </a:r>
          <a:r>
            <a:rPr lang="hu-HU" sz="2200" kern="1200" dirty="0" err="1" smtClean="0"/>
            <a:t>Flash</a:t>
          </a:r>
          <a:r>
            <a:rPr lang="hu-HU" sz="2200" kern="1200" dirty="0" smtClean="0"/>
            <a:t> memória.</a:t>
          </a:r>
          <a:endParaRPr lang="hu-HU" sz="2200" kern="1200" dirty="0"/>
        </a:p>
      </dsp:txBody>
      <dsp:txXfrm>
        <a:off x="0" y="1979088"/>
        <a:ext cx="8229600" cy="494474"/>
      </dsp:txXfrm>
    </dsp:sp>
    <dsp:sp modelId="{1984CB4C-281E-4277-8DDC-9CDB44A0CF31}">
      <dsp:nvSpPr>
        <dsp:cNvPr id="0" name=""/>
        <dsp:cNvSpPr/>
      </dsp:nvSpPr>
      <dsp:spPr>
        <a:xfrm>
          <a:off x="0" y="2473563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A18CF-69B2-4D09-B569-7DD30440A05B}">
      <dsp:nvSpPr>
        <dsp:cNvPr id="0" name=""/>
        <dsp:cNvSpPr/>
      </dsp:nvSpPr>
      <dsp:spPr>
        <a:xfrm>
          <a:off x="0" y="2473563"/>
          <a:ext cx="8229600" cy="494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6. CD-ROM (</a:t>
          </a:r>
          <a:r>
            <a:rPr lang="hu-HU" sz="2200" kern="1200" dirty="0" err="1" smtClean="0"/>
            <a:t>Compact</a:t>
          </a:r>
          <a:r>
            <a:rPr lang="hu-HU" sz="2200" kern="1200" dirty="0" smtClean="0"/>
            <a:t> </a:t>
          </a:r>
          <a:r>
            <a:rPr lang="hu-HU" sz="2200" kern="1200" dirty="0" err="1" smtClean="0"/>
            <a:t>Disc</a:t>
          </a:r>
          <a:r>
            <a:rPr lang="hu-HU" sz="2200" kern="1200" dirty="0" smtClean="0"/>
            <a:t> – Read </a:t>
          </a:r>
          <a:r>
            <a:rPr lang="hu-HU" sz="2200" kern="1200" dirty="0" err="1" smtClean="0"/>
            <a:t>Only</a:t>
          </a:r>
          <a:r>
            <a:rPr lang="hu-HU" sz="2200" kern="1200" dirty="0" smtClean="0"/>
            <a:t> </a:t>
          </a:r>
          <a:r>
            <a:rPr lang="hu-HU" sz="2200" kern="1200" dirty="0" err="1" smtClean="0"/>
            <a:t>Memory</a:t>
          </a:r>
          <a:r>
            <a:rPr lang="hu-HU" sz="2200" kern="1200" dirty="0" smtClean="0"/>
            <a:t>)</a:t>
          </a:r>
          <a:endParaRPr lang="hu-HU" sz="2200" kern="1200" dirty="0"/>
        </a:p>
      </dsp:txBody>
      <dsp:txXfrm>
        <a:off x="0" y="2473563"/>
        <a:ext cx="8229600" cy="494474"/>
      </dsp:txXfrm>
    </dsp:sp>
    <dsp:sp modelId="{A4CFAE9A-8C4F-48AE-8005-F0C86E3F13A0}">
      <dsp:nvSpPr>
        <dsp:cNvPr id="0" name=""/>
        <dsp:cNvSpPr/>
      </dsp:nvSpPr>
      <dsp:spPr>
        <a:xfrm>
          <a:off x="0" y="2968038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F4AE3-168C-4A5D-A32A-E2B413D3B48F}">
      <dsp:nvSpPr>
        <dsp:cNvPr id="0" name=""/>
        <dsp:cNvSpPr/>
      </dsp:nvSpPr>
      <dsp:spPr>
        <a:xfrm>
          <a:off x="0" y="2968038"/>
          <a:ext cx="8229600" cy="494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7. Egyoldalas változatban 25 GB, kétoldalas esetében pedig 50 GB.</a:t>
          </a:r>
          <a:endParaRPr lang="hu-HU" sz="2200" kern="1200" dirty="0"/>
        </a:p>
      </dsp:txBody>
      <dsp:txXfrm>
        <a:off x="0" y="2968038"/>
        <a:ext cx="8229600" cy="494474"/>
      </dsp:txXfrm>
    </dsp:sp>
    <dsp:sp modelId="{2B7832B7-ED60-45AA-88B2-063559A1CA8D}">
      <dsp:nvSpPr>
        <dsp:cNvPr id="0" name=""/>
        <dsp:cNvSpPr/>
      </dsp:nvSpPr>
      <dsp:spPr>
        <a:xfrm>
          <a:off x="0" y="346251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83EAD0-CB17-4014-A024-A31BDF5ACFBB}">
      <dsp:nvSpPr>
        <dsp:cNvPr id="0" name=""/>
        <dsp:cNvSpPr/>
      </dsp:nvSpPr>
      <dsp:spPr>
        <a:xfrm>
          <a:off x="0" y="3462512"/>
          <a:ext cx="8229600" cy="494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8. Mágneses elven, polarizáció módosítással.</a:t>
          </a:r>
          <a:endParaRPr lang="hu-HU" sz="2200" kern="1200" dirty="0"/>
        </a:p>
      </dsp:txBody>
      <dsp:txXfrm>
        <a:off x="0" y="3462512"/>
        <a:ext cx="8229600" cy="494474"/>
      </dsp:txXfrm>
    </dsp:sp>
    <dsp:sp modelId="{A8B3388A-530A-42E7-BDD9-C6EB9CF645CB}">
      <dsp:nvSpPr>
        <dsp:cNvPr id="0" name=""/>
        <dsp:cNvSpPr/>
      </dsp:nvSpPr>
      <dsp:spPr>
        <a:xfrm>
          <a:off x="0" y="3956987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697C3-3BD7-4D3B-B3B0-7846268DF75F}">
      <dsp:nvSpPr>
        <dsp:cNvPr id="0" name=""/>
        <dsp:cNvSpPr/>
      </dsp:nvSpPr>
      <dsp:spPr>
        <a:xfrm>
          <a:off x="0" y="3956987"/>
          <a:ext cx="8229600" cy="73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200" kern="1200" dirty="0"/>
        </a:p>
      </dsp:txBody>
      <dsp:txXfrm>
        <a:off x="0" y="3956987"/>
        <a:ext cx="8229600" cy="73310"/>
      </dsp:txXfrm>
    </dsp:sp>
    <dsp:sp modelId="{D920DA28-E204-4232-9E52-210D4583842D}">
      <dsp:nvSpPr>
        <dsp:cNvPr id="0" name=""/>
        <dsp:cNvSpPr/>
      </dsp:nvSpPr>
      <dsp:spPr>
        <a:xfrm>
          <a:off x="0" y="4030298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EA248-6915-4074-9D29-029AF67FC1E9}">
      <dsp:nvSpPr>
        <dsp:cNvPr id="0" name=""/>
        <dsp:cNvSpPr/>
      </dsp:nvSpPr>
      <dsp:spPr>
        <a:xfrm>
          <a:off x="0" y="4030298"/>
          <a:ext cx="8229600" cy="494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Köszönöm a figyelmet!</a:t>
          </a:r>
          <a:endParaRPr lang="hu-HU" sz="2200" kern="1200" dirty="0"/>
        </a:p>
      </dsp:txBody>
      <dsp:txXfrm>
        <a:off x="0" y="4030298"/>
        <a:ext cx="8229600" cy="494474"/>
      </dsp:txXfrm>
    </dsp:sp>
  </dsp:spTree>
</dsp:drawing>
</file>

<file path=ppt/diagrams/drawing5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B76DD-A967-4DCE-9CC2-C18635F08570}">
      <dsp:nvSpPr>
        <dsp:cNvPr id="0" name=""/>
        <dsp:cNvSpPr/>
      </dsp:nvSpPr>
      <dsp:spPr>
        <a:xfrm>
          <a:off x="2633471" y="0"/>
          <a:ext cx="2962656" cy="1008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Források</a:t>
          </a:r>
          <a:endParaRPr lang="hu-HU" sz="3400" kern="1200" dirty="0"/>
        </a:p>
      </dsp:txBody>
      <dsp:txXfrm>
        <a:off x="2682683" y="49212"/>
        <a:ext cx="2864232" cy="9096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4F565-7E68-40DA-B198-7B7B2116C601}">
      <dsp:nvSpPr>
        <dsp:cNvPr id="0" name=""/>
        <dsp:cNvSpPr/>
      </dsp:nvSpPr>
      <dsp:spPr>
        <a:xfrm>
          <a:off x="0" y="56045"/>
          <a:ext cx="4040188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/>
            <a:t>RAM (R</a:t>
          </a:r>
          <a:r>
            <a:rPr lang="hu-HU" sz="2200" b="0" kern="1200" dirty="0" smtClean="0"/>
            <a:t>andom </a:t>
          </a:r>
          <a:r>
            <a:rPr lang="hu-HU" sz="2200" b="1" kern="1200" dirty="0" smtClean="0"/>
            <a:t>A</a:t>
          </a:r>
          <a:r>
            <a:rPr lang="hu-HU" sz="2200" b="0" kern="1200" dirty="0" smtClean="0"/>
            <a:t>ccess </a:t>
          </a:r>
          <a:r>
            <a:rPr lang="hu-HU" sz="2200" b="1" kern="1200" dirty="0" err="1" smtClean="0"/>
            <a:t>M</a:t>
          </a:r>
          <a:r>
            <a:rPr lang="hu-HU" sz="2200" b="0" kern="1200" dirty="0" err="1" smtClean="0"/>
            <a:t>emory</a:t>
          </a:r>
          <a:r>
            <a:rPr lang="hu-HU" sz="2200" b="1" kern="1200" dirty="0" smtClean="0"/>
            <a:t>)</a:t>
          </a:r>
          <a:endParaRPr lang="hu-HU" sz="2200" kern="1200" dirty="0"/>
        </a:p>
      </dsp:txBody>
      <dsp:txXfrm>
        <a:off x="25759" y="81804"/>
        <a:ext cx="3988670" cy="476152"/>
      </dsp:txXfrm>
    </dsp:sp>
  </dsp:spTree>
</dsp:drawing>
</file>

<file path=ppt/diagrams/drawing6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08486-D92D-4315-B717-9693F42C33DD}">
      <dsp:nvSpPr>
        <dsp:cNvPr id="0" name=""/>
        <dsp:cNvSpPr/>
      </dsp:nvSpPr>
      <dsp:spPr>
        <a:xfrm>
          <a:off x="0" y="1148"/>
          <a:ext cx="8229600" cy="4316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/>
            <a:t>Internet:</a:t>
          </a:r>
          <a:endParaRPr lang="hu-HU" sz="1800" kern="1200" dirty="0"/>
        </a:p>
      </dsp:txBody>
      <dsp:txXfrm>
        <a:off x="21070" y="22218"/>
        <a:ext cx="8187460" cy="389491"/>
      </dsp:txXfrm>
    </dsp:sp>
    <dsp:sp modelId="{8B0BD6C3-F9F9-42DB-A4A1-34AEB0B06EEE}">
      <dsp:nvSpPr>
        <dsp:cNvPr id="0" name=""/>
        <dsp:cNvSpPr/>
      </dsp:nvSpPr>
      <dsp:spPr>
        <a:xfrm>
          <a:off x="0" y="432780"/>
          <a:ext cx="8229600" cy="4127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>
              <a:hlinkClick xmlns:r="http://schemas.openxmlformats.org/officeDocument/2006/relationships" r:id="rId1"/>
            </a:rPr>
            <a:t>http://ecdlweb.hu/Mem%C3%B3ria</a:t>
          </a:r>
          <a:endParaRPr lang="hu-H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>
              <a:hlinkClick xmlns:r="http://schemas.openxmlformats.org/officeDocument/2006/relationships" r:id="rId2"/>
            </a:rPr>
            <a:t>http://wiki.prog.hu/wiki/Mem%C3%B3ria</a:t>
          </a:r>
          <a:endParaRPr lang="hu-H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>
              <a:hlinkClick xmlns:r="http://schemas.openxmlformats.org/officeDocument/2006/relationships" r:id="rId3"/>
            </a:rPr>
            <a:t>http://www.angela.sulinet.hu/hz/info_11/010-Alapismeretek/03-04-00-Memoria.htm</a:t>
          </a:r>
          <a:endParaRPr lang="hu-H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>
              <a:hlinkClick xmlns:r="http://schemas.openxmlformats.org/officeDocument/2006/relationships" r:id="rId4"/>
            </a:rPr>
            <a:t>http://logout.hu/bejegyzes/ragadozo/ramok_napjainkig/hsz_1-50.html</a:t>
          </a:r>
          <a:endParaRPr lang="hu-H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>
              <a:hlinkClick xmlns:r="http://schemas.openxmlformats.org/officeDocument/2006/relationships" r:id="rId5"/>
            </a:rPr>
            <a:t>http://hu.wikipedia.org/wiki/ROM</a:t>
          </a:r>
          <a:endParaRPr lang="hu-H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>
              <a:hlinkClick xmlns:r="http://schemas.openxmlformats.org/officeDocument/2006/relationships" r:id="rId6"/>
            </a:rPr>
            <a:t>http://netpedia.hu/rom</a:t>
          </a:r>
          <a:endParaRPr lang="hu-H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>
              <a:hlinkClick xmlns:r="http://schemas.openxmlformats.org/officeDocument/2006/relationships" r:id="rId7"/>
            </a:rPr>
            <a:t>http://hu.wikipedia.org/wiki/Flashmem%C3%B3ria</a:t>
          </a:r>
          <a:endParaRPr lang="hu-H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>
              <a:hlinkClick xmlns:r="http://schemas.openxmlformats.org/officeDocument/2006/relationships" r:id="rId8"/>
            </a:rPr>
            <a:t>http://itszotar.hu/?q=53</a:t>
          </a:r>
          <a:endParaRPr lang="hu-H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>
              <a:hlinkClick xmlns:r="http://schemas.openxmlformats.org/officeDocument/2006/relationships" r:id="rId9"/>
            </a:rPr>
            <a:t>http://hu.wikipedia.org/wiki/SSD</a:t>
          </a:r>
          <a:endParaRPr lang="hu-H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>
              <a:hlinkClick xmlns:r="http://schemas.openxmlformats.org/officeDocument/2006/relationships" r:id="rId10"/>
            </a:rPr>
            <a:t>http://prohardver.hu/teszt/ssd-teszt_mitoszok_es_tenyek/az_ssd.html</a:t>
          </a:r>
          <a:endParaRPr lang="hu-H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>
              <a:hlinkClick xmlns:r="http://schemas.openxmlformats.org/officeDocument/2006/relationships" r:id="rId11"/>
            </a:rPr>
            <a:t>http://en.wikipedia.org/wiki/CD-ROM</a:t>
          </a:r>
          <a:endParaRPr lang="hu-H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>
              <a:hlinkClick xmlns:r="http://schemas.openxmlformats.org/officeDocument/2006/relationships" r:id="rId12"/>
            </a:rPr>
            <a:t>http://en.wikipedia.org/wiki/DVD</a:t>
          </a:r>
          <a:endParaRPr lang="hu-H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>
              <a:hlinkClick xmlns:r="http://schemas.openxmlformats.org/officeDocument/2006/relationships" r:id="rId13"/>
            </a:rPr>
            <a:t>http://www.kobakbt.hu/jegyzet/cd_dvd/dvdlemez.html</a:t>
          </a:r>
          <a:endParaRPr lang="hu-H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>
              <a:hlinkClick xmlns:r="http://schemas.openxmlformats.org/officeDocument/2006/relationships" r:id="rId14"/>
            </a:rPr>
            <a:t>http://en.wikipedia.org/wiki/Blu-ray_Disc</a:t>
          </a:r>
          <a:endParaRPr lang="hu-H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>
              <a:hlinkClick xmlns:r="http://schemas.openxmlformats.org/officeDocument/2006/relationships" r:id="rId15"/>
            </a:rPr>
            <a:t>http://prohardver.hu/hir/hynix_toshiba_osszefog_mram_jovo.html</a:t>
          </a:r>
          <a:endParaRPr lang="hu-HU" sz="1600" kern="1200" dirty="0"/>
        </a:p>
      </dsp:txBody>
      <dsp:txXfrm>
        <a:off x="0" y="432780"/>
        <a:ext cx="8229600" cy="4127871"/>
      </dsp:txXfrm>
    </dsp:sp>
    <dsp:sp modelId="{45199F80-4D2F-4750-BC99-8891EBE38BB9}">
      <dsp:nvSpPr>
        <dsp:cNvPr id="0" name=""/>
        <dsp:cNvSpPr/>
      </dsp:nvSpPr>
      <dsp:spPr>
        <a:xfrm>
          <a:off x="0" y="4560651"/>
          <a:ext cx="8229600" cy="4316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/>
            <a:t>Oktató anyag:</a:t>
          </a:r>
          <a:endParaRPr lang="hu-HU" sz="1800" kern="1200" dirty="0"/>
        </a:p>
      </dsp:txBody>
      <dsp:txXfrm>
        <a:off x="21070" y="4581721"/>
        <a:ext cx="8187460" cy="389491"/>
      </dsp:txXfrm>
    </dsp:sp>
    <dsp:sp modelId="{A467A0F2-44DF-4C81-82CD-B778CFFED185}">
      <dsp:nvSpPr>
        <dsp:cNvPr id="0" name=""/>
        <dsp:cNvSpPr/>
      </dsp:nvSpPr>
      <dsp:spPr>
        <a:xfrm>
          <a:off x="0" y="4992283"/>
          <a:ext cx="8229600" cy="263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/>
            <a:t>Informatikai és Hírközlési Minisztérium oktató filmje: „A memória – IT-Alapismeretek”</a:t>
          </a:r>
          <a:endParaRPr lang="hu-HU" sz="1600" kern="1200" dirty="0"/>
        </a:p>
      </dsp:txBody>
      <dsp:txXfrm>
        <a:off x="0" y="4992283"/>
        <a:ext cx="8229600" cy="2631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B93F8-71C1-4C38-B315-0D23D679B3B4}">
      <dsp:nvSpPr>
        <dsp:cNvPr id="0" name=""/>
        <dsp:cNvSpPr/>
      </dsp:nvSpPr>
      <dsp:spPr>
        <a:xfrm>
          <a:off x="44450" y="0"/>
          <a:ext cx="3951288" cy="39512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Véletlen elérésű írható és olvasható memória. A RAM az a memóriaterület, ahol a processzor a számítógéppel végzett munka során dolgozik.</a:t>
          </a:r>
          <a:endParaRPr lang="hu-HU" sz="2500" kern="1200" dirty="0"/>
        </a:p>
      </dsp:txBody>
      <dsp:txXfrm>
        <a:off x="623103" y="578653"/>
        <a:ext cx="2793982" cy="27939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589CE-3D44-4FAE-B3DD-82E0F235D51A}">
      <dsp:nvSpPr>
        <dsp:cNvPr id="0" name=""/>
        <dsp:cNvSpPr/>
      </dsp:nvSpPr>
      <dsp:spPr>
        <a:xfrm>
          <a:off x="0" y="7231"/>
          <a:ext cx="4041775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/>
            <a:t>ROM (R</a:t>
          </a:r>
          <a:r>
            <a:rPr lang="hu-HU" sz="2200" b="0" kern="1200" dirty="0" smtClean="0"/>
            <a:t>ead </a:t>
          </a:r>
          <a:r>
            <a:rPr lang="hu-HU" sz="2200" b="1" kern="1200" dirty="0" err="1" smtClean="0"/>
            <a:t>O</a:t>
          </a:r>
          <a:r>
            <a:rPr lang="hu-HU" sz="2200" b="0" kern="1200" dirty="0" err="1" smtClean="0"/>
            <a:t>nly</a:t>
          </a:r>
          <a:r>
            <a:rPr lang="hu-HU" sz="2200" b="0" kern="1200" dirty="0" smtClean="0"/>
            <a:t> </a:t>
          </a:r>
          <a:r>
            <a:rPr lang="hu-HU" sz="2200" b="1" kern="1200" dirty="0" err="1" smtClean="0"/>
            <a:t>M</a:t>
          </a:r>
          <a:r>
            <a:rPr lang="hu-HU" sz="2200" b="0" kern="1200" dirty="0" err="1" smtClean="0"/>
            <a:t>emory</a:t>
          </a:r>
          <a:r>
            <a:rPr lang="hu-HU" sz="2200" b="1" kern="1200" dirty="0" smtClean="0"/>
            <a:t>)</a:t>
          </a:r>
          <a:endParaRPr lang="hu-HU" sz="2200" kern="1200" dirty="0"/>
        </a:p>
      </dsp:txBody>
      <dsp:txXfrm>
        <a:off x="27415" y="34646"/>
        <a:ext cx="3986945" cy="5067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23911-C19D-48EA-9F1D-25A834A0F327}">
      <dsp:nvSpPr>
        <dsp:cNvPr id="0" name=""/>
        <dsp:cNvSpPr/>
      </dsp:nvSpPr>
      <dsp:spPr>
        <a:xfrm>
          <a:off x="45243" y="0"/>
          <a:ext cx="3951288" cy="39512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Csak olvasható memória. Tartalmát a gyártás során alakítják ki. </a:t>
          </a:r>
          <a:r>
            <a:rPr lang="hu-HU" sz="2500" b="0" i="0" kern="1200" dirty="0" smtClean="0"/>
            <a:t>Az elkészült ROM tartalma a továbbiakban nem törölhető és nem módosítható.</a:t>
          </a:r>
          <a:endParaRPr lang="hu-HU" sz="2500" kern="1200" dirty="0"/>
        </a:p>
      </dsp:txBody>
      <dsp:txXfrm>
        <a:off x="623896" y="578653"/>
        <a:ext cx="2793982" cy="2793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4ED9B-CECE-428B-9A34-54B62713EA01}" type="datetimeFigureOut">
              <a:rPr lang="hu-HU" smtClean="0"/>
              <a:t>2012.01.20.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DFCA8-0F55-426D-B4CE-42BE514A33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989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DFCA8-0F55-426D-B4CE-42BE514A33D5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862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C93B-83CC-4EA7-89EA-21B260EDD8A0}" type="datetimeFigureOut">
              <a:rPr lang="hu-HU" smtClean="0"/>
              <a:t>2012.01.20.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A09-5E71-4851-9681-E2484362A1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800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C93B-83CC-4EA7-89EA-21B260EDD8A0}" type="datetimeFigureOut">
              <a:rPr lang="hu-HU" smtClean="0"/>
              <a:t>2012.01.20.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A09-5E71-4851-9681-E2484362A1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970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C93B-83CC-4EA7-89EA-21B260EDD8A0}" type="datetimeFigureOut">
              <a:rPr lang="hu-HU" smtClean="0"/>
              <a:t>2012.01.20.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A09-5E71-4851-9681-E2484362A1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49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C93B-83CC-4EA7-89EA-21B260EDD8A0}" type="datetimeFigureOut">
              <a:rPr lang="hu-HU" smtClean="0"/>
              <a:t>2012.01.20.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A09-5E71-4851-9681-E2484362A1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849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C93B-83CC-4EA7-89EA-21B260EDD8A0}" type="datetimeFigureOut">
              <a:rPr lang="hu-HU" smtClean="0"/>
              <a:t>2012.01.20.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A09-5E71-4851-9681-E2484362A1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94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C93B-83CC-4EA7-89EA-21B260EDD8A0}" type="datetimeFigureOut">
              <a:rPr lang="hu-HU" smtClean="0"/>
              <a:t>2012.01.20.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A09-5E71-4851-9681-E2484362A1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476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C93B-83CC-4EA7-89EA-21B260EDD8A0}" type="datetimeFigureOut">
              <a:rPr lang="hu-HU" smtClean="0"/>
              <a:t>2012.01.20.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A09-5E71-4851-9681-E2484362A1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083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C93B-83CC-4EA7-89EA-21B260EDD8A0}" type="datetimeFigureOut">
              <a:rPr lang="hu-HU" smtClean="0"/>
              <a:t>2012.01.20.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A09-5E71-4851-9681-E2484362A1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040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C93B-83CC-4EA7-89EA-21B260EDD8A0}" type="datetimeFigureOut">
              <a:rPr lang="hu-HU" smtClean="0"/>
              <a:t>2012.01.20.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A09-5E71-4851-9681-E2484362A1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776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C93B-83CC-4EA7-89EA-21B260EDD8A0}" type="datetimeFigureOut">
              <a:rPr lang="hu-HU" smtClean="0"/>
              <a:t>2012.01.20.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A09-5E71-4851-9681-E2484362A1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808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C93B-83CC-4EA7-89EA-21B260EDD8A0}" type="datetimeFigureOut">
              <a:rPr lang="hu-HU" smtClean="0"/>
              <a:t>2012.01.20.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A09-5E71-4851-9681-E2484362A1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600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FC93B-83CC-4EA7-89EA-21B260EDD8A0}" type="datetimeFigureOut">
              <a:rPr lang="hu-HU" smtClean="0"/>
              <a:t>2012.01.20.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73A09-5E71-4851-9681-E2484362A1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649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5.xml"/><Relationship Id="rId3" Type="http://schemas.openxmlformats.org/officeDocument/2006/relationships/diagramLayout" Target="../diagrams/layout24.xml"/><Relationship Id="rId7" Type="http://schemas.openxmlformats.org/officeDocument/2006/relationships/diagramData" Target="../diagrams/data25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11" Type="http://schemas.microsoft.com/office/2007/relationships/diagramDrawing" Target="../diagrams/drawing25.xml"/><Relationship Id="rId5" Type="http://schemas.openxmlformats.org/officeDocument/2006/relationships/diagramColors" Target="../diagrams/colors24.xml"/><Relationship Id="rId10" Type="http://schemas.openxmlformats.org/officeDocument/2006/relationships/diagramColors" Target="../diagrams/colors25.xml"/><Relationship Id="rId4" Type="http://schemas.openxmlformats.org/officeDocument/2006/relationships/diagramQuickStyle" Target="../diagrams/quickStyle24.xml"/><Relationship Id="rId9" Type="http://schemas.openxmlformats.org/officeDocument/2006/relationships/diagramQuickStyle" Target="../diagrams/quickStyle2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7.xml"/><Relationship Id="rId3" Type="http://schemas.openxmlformats.org/officeDocument/2006/relationships/diagramLayout" Target="../diagrams/layout26.xml"/><Relationship Id="rId7" Type="http://schemas.openxmlformats.org/officeDocument/2006/relationships/diagramData" Target="../diagrams/data27.xml"/><Relationship Id="rId12" Type="http://schemas.openxmlformats.org/officeDocument/2006/relationships/image" Target="../media/image2.jp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11" Type="http://schemas.microsoft.com/office/2007/relationships/diagramDrawing" Target="../diagrams/drawing27.xml"/><Relationship Id="rId5" Type="http://schemas.openxmlformats.org/officeDocument/2006/relationships/diagramColors" Target="../diagrams/colors26.xml"/><Relationship Id="rId10" Type="http://schemas.openxmlformats.org/officeDocument/2006/relationships/diagramColors" Target="../diagrams/colors27.xml"/><Relationship Id="rId4" Type="http://schemas.openxmlformats.org/officeDocument/2006/relationships/diagramQuickStyle" Target="../diagrams/quickStyle26.xml"/><Relationship Id="rId9" Type="http://schemas.openxmlformats.org/officeDocument/2006/relationships/diagramQuickStyle" Target="../diagrams/quickStyle2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9.xml"/><Relationship Id="rId3" Type="http://schemas.openxmlformats.org/officeDocument/2006/relationships/diagramLayout" Target="../diagrams/layout28.xml"/><Relationship Id="rId7" Type="http://schemas.openxmlformats.org/officeDocument/2006/relationships/diagramData" Target="../diagrams/data29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11" Type="http://schemas.microsoft.com/office/2007/relationships/diagramDrawing" Target="../diagrams/drawing29.xml"/><Relationship Id="rId5" Type="http://schemas.openxmlformats.org/officeDocument/2006/relationships/diagramColors" Target="../diagrams/colors28.xml"/><Relationship Id="rId10" Type="http://schemas.openxmlformats.org/officeDocument/2006/relationships/diagramColors" Target="../diagrams/colors29.xml"/><Relationship Id="rId4" Type="http://schemas.openxmlformats.org/officeDocument/2006/relationships/diagramQuickStyle" Target="../diagrams/quickStyle28.xml"/><Relationship Id="rId9" Type="http://schemas.openxmlformats.org/officeDocument/2006/relationships/diagramQuickStyle" Target="../diagrams/quickStyle2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1.xml"/><Relationship Id="rId3" Type="http://schemas.openxmlformats.org/officeDocument/2006/relationships/diagramLayout" Target="../diagrams/layout30.xml"/><Relationship Id="rId7" Type="http://schemas.openxmlformats.org/officeDocument/2006/relationships/diagramData" Target="../diagrams/data31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11" Type="http://schemas.microsoft.com/office/2007/relationships/diagramDrawing" Target="../diagrams/drawing31.xml"/><Relationship Id="rId5" Type="http://schemas.openxmlformats.org/officeDocument/2006/relationships/diagramColors" Target="../diagrams/colors30.xml"/><Relationship Id="rId10" Type="http://schemas.openxmlformats.org/officeDocument/2006/relationships/diagramColors" Target="../diagrams/colors31.xml"/><Relationship Id="rId4" Type="http://schemas.openxmlformats.org/officeDocument/2006/relationships/diagramQuickStyle" Target="../diagrams/quickStyle30.xml"/><Relationship Id="rId9" Type="http://schemas.openxmlformats.org/officeDocument/2006/relationships/diagramQuickStyle" Target="../diagrams/quickStyle3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3.xml"/><Relationship Id="rId3" Type="http://schemas.openxmlformats.org/officeDocument/2006/relationships/diagramLayout" Target="../diagrams/layout32.xml"/><Relationship Id="rId7" Type="http://schemas.openxmlformats.org/officeDocument/2006/relationships/diagramData" Target="../diagrams/data33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11" Type="http://schemas.microsoft.com/office/2007/relationships/diagramDrawing" Target="../diagrams/drawing33.xml"/><Relationship Id="rId5" Type="http://schemas.openxmlformats.org/officeDocument/2006/relationships/diagramColors" Target="../diagrams/colors32.xml"/><Relationship Id="rId10" Type="http://schemas.openxmlformats.org/officeDocument/2006/relationships/diagramColors" Target="../diagrams/colors33.xml"/><Relationship Id="rId4" Type="http://schemas.openxmlformats.org/officeDocument/2006/relationships/diagramQuickStyle" Target="../diagrams/quickStyle32.xml"/><Relationship Id="rId9" Type="http://schemas.openxmlformats.org/officeDocument/2006/relationships/diagramQuickStyle" Target="../diagrams/quickStyle3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5.xml"/><Relationship Id="rId3" Type="http://schemas.openxmlformats.org/officeDocument/2006/relationships/diagramLayout" Target="../diagrams/layout34.xml"/><Relationship Id="rId7" Type="http://schemas.openxmlformats.org/officeDocument/2006/relationships/diagramData" Target="../diagrams/data35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11" Type="http://schemas.microsoft.com/office/2007/relationships/diagramDrawing" Target="../diagrams/drawing35.xml"/><Relationship Id="rId5" Type="http://schemas.openxmlformats.org/officeDocument/2006/relationships/diagramColors" Target="../diagrams/colors34.xml"/><Relationship Id="rId10" Type="http://schemas.openxmlformats.org/officeDocument/2006/relationships/diagramColors" Target="../diagrams/colors35.xml"/><Relationship Id="rId4" Type="http://schemas.openxmlformats.org/officeDocument/2006/relationships/diagramQuickStyle" Target="../diagrams/quickStyle34.xml"/><Relationship Id="rId9" Type="http://schemas.openxmlformats.org/officeDocument/2006/relationships/diagramQuickStyle" Target="../diagrams/quickStyle3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7.xml"/><Relationship Id="rId3" Type="http://schemas.openxmlformats.org/officeDocument/2006/relationships/diagramLayout" Target="../diagrams/layout36.xml"/><Relationship Id="rId7" Type="http://schemas.openxmlformats.org/officeDocument/2006/relationships/diagramData" Target="../diagrams/data37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11" Type="http://schemas.microsoft.com/office/2007/relationships/diagramDrawing" Target="../diagrams/drawing37.xml"/><Relationship Id="rId5" Type="http://schemas.openxmlformats.org/officeDocument/2006/relationships/diagramColors" Target="../diagrams/colors36.xml"/><Relationship Id="rId10" Type="http://schemas.openxmlformats.org/officeDocument/2006/relationships/diagramColors" Target="../diagrams/colors37.xml"/><Relationship Id="rId4" Type="http://schemas.openxmlformats.org/officeDocument/2006/relationships/diagramQuickStyle" Target="../diagrams/quickStyle36.xml"/><Relationship Id="rId9" Type="http://schemas.openxmlformats.org/officeDocument/2006/relationships/diagramQuickStyle" Target="../diagrams/quickStyle3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9.xml"/><Relationship Id="rId3" Type="http://schemas.openxmlformats.org/officeDocument/2006/relationships/diagramLayout" Target="../diagrams/layout38.xml"/><Relationship Id="rId7" Type="http://schemas.openxmlformats.org/officeDocument/2006/relationships/diagramData" Target="../diagrams/data39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11" Type="http://schemas.microsoft.com/office/2007/relationships/diagramDrawing" Target="../diagrams/drawing39.xml"/><Relationship Id="rId5" Type="http://schemas.openxmlformats.org/officeDocument/2006/relationships/diagramColors" Target="../diagrams/colors38.xml"/><Relationship Id="rId10" Type="http://schemas.openxmlformats.org/officeDocument/2006/relationships/diagramColors" Target="../diagrams/colors39.xml"/><Relationship Id="rId4" Type="http://schemas.openxmlformats.org/officeDocument/2006/relationships/diagramQuickStyle" Target="../diagrams/quickStyle38.xml"/><Relationship Id="rId9" Type="http://schemas.openxmlformats.org/officeDocument/2006/relationships/diagramQuickStyle" Target="../diagrams/quickStyle3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1.xml"/><Relationship Id="rId13" Type="http://schemas.openxmlformats.org/officeDocument/2006/relationships/diagramLayout" Target="../diagrams/layout42.xml"/><Relationship Id="rId3" Type="http://schemas.openxmlformats.org/officeDocument/2006/relationships/diagramLayout" Target="../diagrams/layout40.xml"/><Relationship Id="rId7" Type="http://schemas.openxmlformats.org/officeDocument/2006/relationships/diagramData" Target="../diagrams/data41.xml"/><Relationship Id="rId12" Type="http://schemas.openxmlformats.org/officeDocument/2006/relationships/diagramData" Target="../diagrams/data42.xml"/><Relationship Id="rId17" Type="http://schemas.openxmlformats.org/officeDocument/2006/relationships/image" Target="../media/image3.jpg"/><Relationship Id="rId2" Type="http://schemas.openxmlformats.org/officeDocument/2006/relationships/diagramData" Target="../diagrams/data40.xml"/><Relationship Id="rId16" Type="http://schemas.microsoft.com/office/2007/relationships/diagramDrawing" Target="../diagrams/drawing4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0.xml"/><Relationship Id="rId11" Type="http://schemas.microsoft.com/office/2007/relationships/diagramDrawing" Target="../diagrams/drawing41.xml"/><Relationship Id="rId5" Type="http://schemas.openxmlformats.org/officeDocument/2006/relationships/diagramColors" Target="../diagrams/colors40.xml"/><Relationship Id="rId15" Type="http://schemas.openxmlformats.org/officeDocument/2006/relationships/diagramColors" Target="../diagrams/colors42.xml"/><Relationship Id="rId10" Type="http://schemas.openxmlformats.org/officeDocument/2006/relationships/diagramColors" Target="../diagrams/colors41.xml"/><Relationship Id="rId4" Type="http://schemas.openxmlformats.org/officeDocument/2006/relationships/diagramQuickStyle" Target="../diagrams/quickStyle40.xml"/><Relationship Id="rId9" Type="http://schemas.openxmlformats.org/officeDocument/2006/relationships/diagramQuickStyle" Target="../diagrams/quickStyle41.xml"/><Relationship Id="rId14" Type="http://schemas.openxmlformats.org/officeDocument/2006/relationships/diagramQuickStyle" Target="../diagrams/quickStyle4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4.xml"/><Relationship Id="rId3" Type="http://schemas.openxmlformats.org/officeDocument/2006/relationships/diagramLayout" Target="../diagrams/layout43.xml"/><Relationship Id="rId7" Type="http://schemas.openxmlformats.org/officeDocument/2006/relationships/diagramData" Target="../diagrams/data44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3.xml"/><Relationship Id="rId11" Type="http://schemas.microsoft.com/office/2007/relationships/diagramDrawing" Target="../diagrams/drawing44.xml"/><Relationship Id="rId5" Type="http://schemas.openxmlformats.org/officeDocument/2006/relationships/diagramColors" Target="../diagrams/colors43.xml"/><Relationship Id="rId10" Type="http://schemas.openxmlformats.org/officeDocument/2006/relationships/diagramColors" Target="../diagrams/colors44.xml"/><Relationship Id="rId4" Type="http://schemas.openxmlformats.org/officeDocument/2006/relationships/diagramQuickStyle" Target="../diagrams/quickStyle43.xml"/><Relationship Id="rId9" Type="http://schemas.openxmlformats.org/officeDocument/2006/relationships/diagramQuickStyle" Target="../diagrams/quickStyle4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6.xml"/><Relationship Id="rId3" Type="http://schemas.openxmlformats.org/officeDocument/2006/relationships/diagramLayout" Target="../diagrams/layout45.xml"/><Relationship Id="rId7" Type="http://schemas.openxmlformats.org/officeDocument/2006/relationships/diagramData" Target="../diagrams/data46.xml"/><Relationship Id="rId12" Type="http://schemas.openxmlformats.org/officeDocument/2006/relationships/image" Target="../media/image4.jpg"/><Relationship Id="rId2" Type="http://schemas.openxmlformats.org/officeDocument/2006/relationships/diagramData" Target="../diagrams/data4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5.xml"/><Relationship Id="rId11" Type="http://schemas.microsoft.com/office/2007/relationships/diagramDrawing" Target="../diagrams/drawing46.xml"/><Relationship Id="rId5" Type="http://schemas.openxmlformats.org/officeDocument/2006/relationships/diagramColors" Target="../diagrams/colors45.xml"/><Relationship Id="rId10" Type="http://schemas.openxmlformats.org/officeDocument/2006/relationships/diagramColors" Target="../diagrams/colors46.xml"/><Relationship Id="rId4" Type="http://schemas.openxmlformats.org/officeDocument/2006/relationships/diagramQuickStyle" Target="../diagrams/quickStyle45.xml"/><Relationship Id="rId9" Type="http://schemas.openxmlformats.org/officeDocument/2006/relationships/diagramQuickStyle" Target="../diagrams/quickStyle4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8.xml"/><Relationship Id="rId3" Type="http://schemas.openxmlformats.org/officeDocument/2006/relationships/diagramLayout" Target="../diagrams/layout47.xml"/><Relationship Id="rId7" Type="http://schemas.openxmlformats.org/officeDocument/2006/relationships/diagramData" Target="../diagrams/data48.xml"/><Relationship Id="rId2" Type="http://schemas.openxmlformats.org/officeDocument/2006/relationships/diagramData" Target="../diagrams/data4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7.xml"/><Relationship Id="rId11" Type="http://schemas.microsoft.com/office/2007/relationships/diagramDrawing" Target="../diagrams/drawing48.xml"/><Relationship Id="rId5" Type="http://schemas.openxmlformats.org/officeDocument/2006/relationships/diagramColors" Target="../diagrams/colors47.xml"/><Relationship Id="rId10" Type="http://schemas.openxmlformats.org/officeDocument/2006/relationships/diagramColors" Target="../diagrams/colors48.xml"/><Relationship Id="rId4" Type="http://schemas.openxmlformats.org/officeDocument/2006/relationships/diagramQuickStyle" Target="../diagrams/quickStyle47.xml"/><Relationship Id="rId9" Type="http://schemas.openxmlformats.org/officeDocument/2006/relationships/diagramQuickStyle" Target="../diagrams/quickStyle4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0.xml"/><Relationship Id="rId3" Type="http://schemas.openxmlformats.org/officeDocument/2006/relationships/diagramData" Target="../diagrams/data49.xml"/><Relationship Id="rId7" Type="http://schemas.microsoft.com/office/2007/relationships/diagramDrawing" Target="../diagrams/drawing49.xml"/><Relationship Id="rId12" Type="http://schemas.microsoft.com/office/2007/relationships/diagramDrawing" Target="../diagrams/drawing5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9.xml"/><Relationship Id="rId11" Type="http://schemas.openxmlformats.org/officeDocument/2006/relationships/diagramColors" Target="../diagrams/colors50.xml"/><Relationship Id="rId5" Type="http://schemas.openxmlformats.org/officeDocument/2006/relationships/diagramQuickStyle" Target="../diagrams/quickStyle49.xml"/><Relationship Id="rId10" Type="http://schemas.openxmlformats.org/officeDocument/2006/relationships/diagramQuickStyle" Target="../diagrams/quickStyle50.xml"/><Relationship Id="rId4" Type="http://schemas.openxmlformats.org/officeDocument/2006/relationships/diagramLayout" Target="../diagrams/layout49.xml"/><Relationship Id="rId9" Type="http://schemas.openxmlformats.org/officeDocument/2006/relationships/diagramLayout" Target="../diagrams/layout5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2.xml"/><Relationship Id="rId3" Type="http://schemas.openxmlformats.org/officeDocument/2006/relationships/diagramLayout" Target="../diagrams/layout51.xml"/><Relationship Id="rId7" Type="http://schemas.openxmlformats.org/officeDocument/2006/relationships/diagramData" Target="../diagrams/data52.xml"/><Relationship Id="rId2" Type="http://schemas.openxmlformats.org/officeDocument/2006/relationships/diagramData" Target="../diagrams/data5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1.xml"/><Relationship Id="rId11" Type="http://schemas.microsoft.com/office/2007/relationships/diagramDrawing" Target="../diagrams/drawing52.xml"/><Relationship Id="rId5" Type="http://schemas.openxmlformats.org/officeDocument/2006/relationships/diagramColors" Target="../diagrams/colors51.xml"/><Relationship Id="rId10" Type="http://schemas.openxmlformats.org/officeDocument/2006/relationships/diagramColors" Target="../diagrams/colors52.xml"/><Relationship Id="rId4" Type="http://schemas.openxmlformats.org/officeDocument/2006/relationships/diagramQuickStyle" Target="../diagrams/quickStyle51.xml"/><Relationship Id="rId9" Type="http://schemas.openxmlformats.org/officeDocument/2006/relationships/diagramQuickStyle" Target="../diagrams/quickStyle5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4.xml"/><Relationship Id="rId3" Type="http://schemas.openxmlformats.org/officeDocument/2006/relationships/diagramLayout" Target="../diagrams/layout53.xml"/><Relationship Id="rId7" Type="http://schemas.openxmlformats.org/officeDocument/2006/relationships/diagramData" Target="../diagrams/data54.xml"/><Relationship Id="rId2" Type="http://schemas.openxmlformats.org/officeDocument/2006/relationships/diagramData" Target="../diagrams/data5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3.xml"/><Relationship Id="rId11" Type="http://schemas.microsoft.com/office/2007/relationships/diagramDrawing" Target="../diagrams/drawing54.xml"/><Relationship Id="rId5" Type="http://schemas.openxmlformats.org/officeDocument/2006/relationships/diagramColors" Target="../diagrams/colors53.xml"/><Relationship Id="rId10" Type="http://schemas.openxmlformats.org/officeDocument/2006/relationships/diagramColors" Target="../diagrams/colors54.xml"/><Relationship Id="rId4" Type="http://schemas.openxmlformats.org/officeDocument/2006/relationships/diagramQuickStyle" Target="../diagrams/quickStyle53.xml"/><Relationship Id="rId9" Type="http://schemas.openxmlformats.org/officeDocument/2006/relationships/diagramQuickStyle" Target="../diagrams/quickStyle5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6.xml"/><Relationship Id="rId3" Type="http://schemas.openxmlformats.org/officeDocument/2006/relationships/diagramLayout" Target="../diagrams/layout55.xml"/><Relationship Id="rId7" Type="http://schemas.openxmlformats.org/officeDocument/2006/relationships/diagramData" Target="../diagrams/data56.xml"/><Relationship Id="rId2" Type="http://schemas.openxmlformats.org/officeDocument/2006/relationships/diagramData" Target="../diagrams/data5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5.xml"/><Relationship Id="rId11" Type="http://schemas.microsoft.com/office/2007/relationships/diagramDrawing" Target="../diagrams/drawing56.xml"/><Relationship Id="rId5" Type="http://schemas.openxmlformats.org/officeDocument/2006/relationships/diagramColors" Target="../diagrams/colors55.xml"/><Relationship Id="rId10" Type="http://schemas.openxmlformats.org/officeDocument/2006/relationships/diagramColors" Target="../diagrams/colors56.xml"/><Relationship Id="rId4" Type="http://schemas.openxmlformats.org/officeDocument/2006/relationships/diagramQuickStyle" Target="../diagrams/quickStyle55.xml"/><Relationship Id="rId9" Type="http://schemas.openxmlformats.org/officeDocument/2006/relationships/diagramQuickStyle" Target="../diagrams/quickStyle5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8.xml"/><Relationship Id="rId3" Type="http://schemas.openxmlformats.org/officeDocument/2006/relationships/diagramLayout" Target="../diagrams/layout57.xml"/><Relationship Id="rId7" Type="http://schemas.openxmlformats.org/officeDocument/2006/relationships/diagramData" Target="../diagrams/data58.xml"/><Relationship Id="rId2" Type="http://schemas.openxmlformats.org/officeDocument/2006/relationships/diagramData" Target="../diagrams/data5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7.xml"/><Relationship Id="rId11" Type="http://schemas.microsoft.com/office/2007/relationships/diagramDrawing" Target="../diagrams/drawing58.xml"/><Relationship Id="rId5" Type="http://schemas.openxmlformats.org/officeDocument/2006/relationships/diagramColors" Target="../diagrams/colors57.xml"/><Relationship Id="rId10" Type="http://schemas.openxmlformats.org/officeDocument/2006/relationships/diagramColors" Target="../diagrams/colors58.xml"/><Relationship Id="rId4" Type="http://schemas.openxmlformats.org/officeDocument/2006/relationships/diagramQuickStyle" Target="../diagrams/quickStyle57.xml"/><Relationship Id="rId9" Type="http://schemas.openxmlformats.org/officeDocument/2006/relationships/diagramQuickStyle" Target="../diagrams/quickStyle58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0.xml"/><Relationship Id="rId3" Type="http://schemas.openxmlformats.org/officeDocument/2006/relationships/diagramLayout" Target="../diagrams/layout59.xml"/><Relationship Id="rId7" Type="http://schemas.openxmlformats.org/officeDocument/2006/relationships/diagramData" Target="../diagrams/data60.xml"/><Relationship Id="rId2" Type="http://schemas.openxmlformats.org/officeDocument/2006/relationships/diagramData" Target="../diagrams/data5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9.xml"/><Relationship Id="rId11" Type="http://schemas.microsoft.com/office/2007/relationships/diagramDrawing" Target="../diagrams/drawing60.xml"/><Relationship Id="rId5" Type="http://schemas.openxmlformats.org/officeDocument/2006/relationships/diagramColors" Target="../diagrams/colors59.xml"/><Relationship Id="rId10" Type="http://schemas.openxmlformats.org/officeDocument/2006/relationships/diagramColors" Target="../diagrams/colors60.xml"/><Relationship Id="rId4" Type="http://schemas.openxmlformats.org/officeDocument/2006/relationships/diagramQuickStyle" Target="../diagrams/quickStyle59.xml"/><Relationship Id="rId9" Type="http://schemas.openxmlformats.org/officeDocument/2006/relationships/diagramQuickStyle" Target="../diagrams/quickStyle6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18" Type="http://schemas.openxmlformats.org/officeDocument/2006/relationships/diagramLayout" Target="../diagrams/layout8.xml"/><Relationship Id="rId26" Type="http://schemas.microsoft.com/office/2007/relationships/diagramDrawing" Target="../diagrams/drawing9.xml"/><Relationship Id="rId3" Type="http://schemas.openxmlformats.org/officeDocument/2006/relationships/diagramLayout" Target="../diagrams/layout5.xml"/><Relationship Id="rId21" Type="http://schemas.microsoft.com/office/2007/relationships/diagramDrawing" Target="../diagrams/drawing8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17" Type="http://schemas.openxmlformats.org/officeDocument/2006/relationships/diagramData" Target="../diagrams/data8.xml"/><Relationship Id="rId25" Type="http://schemas.openxmlformats.org/officeDocument/2006/relationships/diagramColors" Target="../diagrams/colors9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20" Type="http://schemas.openxmlformats.org/officeDocument/2006/relationships/diagramColors" Target="../diagrams/colors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24" Type="http://schemas.openxmlformats.org/officeDocument/2006/relationships/diagramQuickStyle" Target="../diagrams/quickStyle9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23" Type="http://schemas.openxmlformats.org/officeDocument/2006/relationships/diagramLayout" Target="../diagrams/layout9.xml"/><Relationship Id="rId10" Type="http://schemas.openxmlformats.org/officeDocument/2006/relationships/diagramColors" Target="../diagrams/colors6.xml"/><Relationship Id="rId19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Relationship Id="rId22" Type="http://schemas.openxmlformats.org/officeDocument/2006/relationships/diagramData" Target="../diagrams/data9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13" Type="http://schemas.microsoft.com/office/2007/relationships/diagramDrawing" Target="../diagrams/drawing11.xml"/><Relationship Id="rId3" Type="http://schemas.microsoft.com/office/2007/relationships/hdphoto" Target="../media/hdphoto1.wdp"/><Relationship Id="rId7" Type="http://schemas.openxmlformats.org/officeDocument/2006/relationships/diagramColors" Target="../diagrams/colors10.xml"/><Relationship Id="rId12" Type="http://schemas.openxmlformats.org/officeDocument/2006/relationships/diagramColors" Target="../diagrams/colors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11" Type="http://schemas.openxmlformats.org/officeDocument/2006/relationships/diagramQuickStyle" Target="../diagrams/quickStyle11.xml"/><Relationship Id="rId5" Type="http://schemas.openxmlformats.org/officeDocument/2006/relationships/diagramLayout" Target="../diagrams/layout10.xml"/><Relationship Id="rId10" Type="http://schemas.openxmlformats.org/officeDocument/2006/relationships/diagramLayout" Target="../diagrams/layout11.xml"/><Relationship Id="rId4" Type="http://schemas.openxmlformats.org/officeDocument/2006/relationships/diagramData" Target="../diagrams/data10.xml"/><Relationship Id="rId9" Type="http://schemas.openxmlformats.org/officeDocument/2006/relationships/diagramData" Target="../diagrams/data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25305495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54152691"/>
              </p:ext>
            </p:extLst>
          </p:nvPr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7437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0653080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977849"/>
              </p:ext>
            </p:extLst>
          </p:nvPr>
        </p:nvGraphicFramePr>
        <p:xfrm>
          <a:off x="467544" y="1628800"/>
          <a:ext cx="822960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36706"/>
              </p:ext>
            </p:extLst>
          </p:nvPr>
        </p:nvGraphicFramePr>
        <p:xfrm>
          <a:off x="539552" y="4725144"/>
          <a:ext cx="8064896" cy="1994324"/>
        </p:xfrm>
        <a:graphic>
          <a:graphicData uri="http://schemas.openxmlformats.org/drawingml/2006/table">
            <a:tbl>
              <a:tblPr/>
              <a:tblGrid>
                <a:gridCol w="996785"/>
                <a:gridCol w="1298840"/>
                <a:gridCol w="1147813"/>
                <a:gridCol w="996786"/>
                <a:gridCol w="1298838"/>
                <a:gridCol w="1147813"/>
                <a:gridCol w="1178021"/>
              </a:tblGrid>
              <a:tr h="652656">
                <a:tc>
                  <a:txBody>
                    <a:bodyPr/>
                    <a:lstStyle/>
                    <a:p>
                      <a:pPr algn="ctr"/>
                      <a:r>
                        <a:rPr lang="hu-HU" sz="1700" b="1" dirty="0" smtClean="0">
                          <a:effectLst/>
                        </a:rPr>
                        <a:t>név</a:t>
                      </a:r>
                      <a:endParaRPr lang="hu-HU" sz="1700" b="1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700" b="1" dirty="0" smtClean="0">
                          <a:effectLst/>
                        </a:rPr>
                        <a:t>busz</a:t>
                      </a:r>
                      <a:r>
                        <a:rPr lang="hu-HU" sz="1700" b="1" baseline="0" dirty="0" smtClean="0">
                          <a:effectLst/>
                        </a:rPr>
                        <a:t> órajel</a:t>
                      </a:r>
                      <a:r>
                        <a:rPr lang="hu-HU" sz="1700" b="1" dirty="0">
                          <a:effectLst/>
                        </a:rPr>
                        <a:t/>
                      </a:r>
                      <a:br>
                        <a:rPr lang="hu-HU" sz="1700" b="1" dirty="0">
                          <a:effectLst/>
                        </a:rPr>
                      </a:br>
                      <a:r>
                        <a:rPr lang="hu-HU" sz="1700" b="1" dirty="0">
                          <a:effectLst/>
                        </a:rPr>
                        <a:t>(MHz)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700" b="1" dirty="0" smtClean="0">
                          <a:effectLst/>
                        </a:rPr>
                        <a:t>belső</a:t>
                      </a:r>
                      <a:r>
                        <a:rPr lang="hu-HU" sz="1700" b="1" baseline="0" dirty="0" smtClean="0">
                          <a:effectLst/>
                        </a:rPr>
                        <a:t> órajel</a:t>
                      </a:r>
                      <a:r>
                        <a:rPr lang="hu-HU" sz="1700" b="1" dirty="0">
                          <a:effectLst/>
                        </a:rPr>
                        <a:t/>
                      </a:r>
                      <a:br>
                        <a:rPr lang="hu-HU" sz="1700" b="1" dirty="0">
                          <a:effectLst/>
                        </a:rPr>
                      </a:br>
                      <a:r>
                        <a:rPr lang="hu-HU" sz="1700" b="1" dirty="0">
                          <a:effectLst/>
                        </a:rPr>
                        <a:t>(MHz)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700" b="1" dirty="0" smtClean="0">
                          <a:effectLst/>
                        </a:rPr>
                        <a:t>ciklus</a:t>
                      </a:r>
                      <a:r>
                        <a:rPr lang="hu-HU" sz="1700" b="1" baseline="0" dirty="0" smtClean="0">
                          <a:effectLst/>
                        </a:rPr>
                        <a:t>idő (</a:t>
                      </a:r>
                      <a:r>
                        <a:rPr lang="hu-HU" sz="1700" b="1" baseline="0" dirty="0" err="1" smtClean="0">
                          <a:effectLst/>
                        </a:rPr>
                        <a:t>ns</a:t>
                      </a:r>
                      <a:r>
                        <a:rPr lang="hu-HU" sz="1700" b="1" baseline="0" dirty="0" smtClean="0">
                          <a:effectLst/>
                        </a:rPr>
                        <a:t>)</a:t>
                      </a:r>
                      <a:endParaRPr lang="hu-HU" sz="1700" b="1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700" b="1" dirty="0" smtClean="0">
                          <a:effectLst/>
                        </a:rPr>
                        <a:t>adatátvitel</a:t>
                      </a:r>
                      <a:r>
                        <a:rPr lang="hu-HU" sz="1700" b="1" dirty="0">
                          <a:effectLst/>
                        </a:rPr>
                        <a:t/>
                      </a:r>
                      <a:br>
                        <a:rPr lang="hu-HU" sz="1700" b="1" dirty="0">
                          <a:effectLst/>
                        </a:rPr>
                      </a:br>
                      <a:r>
                        <a:rPr lang="hu-HU" sz="1700" b="1" dirty="0">
                          <a:effectLst/>
                        </a:rPr>
                        <a:t>(MT/s)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700" b="1" dirty="0" smtClean="0">
                          <a:effectLst/>
                        </a:rPr>
                        <a:t>feszültség</a:t>
                      </a:r>
                      <a:r>
                        <a:rPr lang="hu-HU" sz="1700" b="1" baseline="0" dirty="0" smtClean="0">
                          <a:effectLst/>
                        </a:rPr>
                        <a:t> (V)</a:t>
                      </a:r>
                      <a:endParaRPr lang="hu-HU" sz="1700" b="1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7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foglalat (tűk</a:t>
                      </a:r>
                      <a:r>
                        <a:rPr lang="hu-HU" sz="17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sz.)</a:t>
                      </a:r>
                      <a:endParaRPr lang="hu-HU" sz="17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4911">
                <a:tc>
                  <a:txBody>
                    <a:bodyPr/>
                    <a:lstStyle/>
                    <a:p>
                      <a:pPr algn="ctr"/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DDR</a:t>
                      </a:r>
                      <a:r>
                        <a:rPr lang="hu-HU" sz="1800" u="none" dirty="0">
                          <a:effectLst/>
                        </a:rPr>
                        <a:t> 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effectLst/>
                        </a:rPr>
                        <a:t>100</a:t>
                      </a:r>
                      <a:r>
                        <a:rPr lang="hu-HU" sz="1800" baseline="0" dirty="0" smtClean="0">
                          <a:effectLst/>
                        </a:rPr>
                        <a:t> – 200</a:t>
                      </a:r>
                      <a:endParaRPr lang="hu-HU" sz="1800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effectLst/>
                        </a:rPr>
                        <a:t>100–200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effectLst/>
                        </a:rPr>
                        <a:t>2 </a:t>
                      </a:r>
                      <a:r>
                        <a:rPr lang="hu-HU" sz="1800" dirty="0" err="1" smtClean="0">
                          <a:effectLst/>
                        </a:rPr>
                        <a:t>ns</a:t>
                      </a:r>
                      <a:endParaRPr lang="hu-HU" sz="1800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effectLst/>
                        </a:rPr>
                        <a:t>200–400</a:t>
                      </a:r>
                      <a:r>
                        <a:rPr lang="hu-HU" sz="1800" dirty="0">
                          <a:effectLst/>
                        </a:rPr>
                        <a:t> 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effectLst/>
                        </a:rPr>
                        <a:t>2.5/2.6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effectLst/>
                        </a:rPr>
                        <a:t>184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4124">
                <a:tc>
                  <a:txBody>
                    <a:bodyPr/>
                    <a:lstStyle/>
                    <a:p>
                      <a:pPr algn="ctr"/>
                      <a:r>
                        <a:rPr lang="hu-HU" sz="180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DDR2</a:t>
                      </a:r>
                      <a:endParaRPr lang="hu-HU" sz="18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effectLst/>
                        </a:rPr>
                        <a:t>200</a:t>
                      </a:r>
                      <a:r>
                        <a:rPr lang="hu-HU" sz="1800" baseline="0" dirty="0" smtClean="0">
                          <a:effectLst/>
                        </a:rPr>
                        <a:t> – 533</a:t>
                      </a:r>
                      <a:r>
                        <a:rPr lang="hu-HU" sz="1800" dirty="0">
                          <a:effectLst/>
                        </a:rPr>
                        <a:t> 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effectLst/>
                        </a:rPr>
                        <a:t>100–266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effectLst/>
                        </a:rPr>
                        <a:t>4 </a:t>
                      </a:r>
                      <a:r>
                        <a:rPr lang="hu-HU" sz="1800" dirty="0" err="1" smtClean="0">
                          <a:effectLst/>
                        </a:rPr>
                        <a:t>ns</a:t>
                      </a:r>
                      <a:endParaRPr lang="hu-HU" sz="1800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effectLst/>
                        </a:rPr>
                        <a:t>400–1066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effectLst/>
                        </a:rPr>
                        <a:t>1.8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effectLst/>
                        </a:rPr>
                        <a:t>240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2533">
                <a:tc>
                  <a:txBody>
                    <a:bodyPr/>
                    <a:lstStyle/>
                    <a:p>
                      <a:pPr algn="ctr"/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DDR3</a:t>
                      </a:r>
                      <a:endParaRPr lang="hu-HU" sz="18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effectLst/>
                        </a:rPr>
                        <a:t>400 – 1066</a:t>
                      </a:r>
                      <a:endParaRPr lang="hu-HU" sz="1800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effectLst/>
                        </a:rPr>
                        <a:t>100–266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effectLst/>
                        </a:rPr>
                        <a:t>8 </a:t>
                      </a:r>
                      <a:r>
                        <a:rPr lang="hu-HU" sz="1800" dirty="0" err="1" smtClean="0">
                          <a:effectLst/>
                        </a:rPr>
                        <a:t>ns</a:t>
                      </a:r>
                      <a:endParaRPr lang="hu-HU" sz="1800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>
                          <a:effectLst/>
                        </a:rPr>
                        <a:t>800–2133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>
                          <a:effectLst/>
                        </a:rPr>
                        <a:t>1.5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effectLst/>
                        </a:rPr>
                        <a:t>240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43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4904837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383267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2724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522798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4348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" name="Kép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149080"/>
            <a:ext cx="2909556" cy="241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19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5352645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867869"/>
              </p:ext>
            </p:extLst>
          </p:nvPr>
        </p:nvGraphicFramePr>
        <p:xfrm>
          <a:off x="395536" y="1556792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051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0784122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7590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2043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8332465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3146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6695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9832839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400565"/>
              </p:ext>
            </p:extLst>
          </p:nvPr>
        </p:nvGraphicFramePr>
        <p:xfrm>
          <a:off x="467544" y="2276872"/>
          <a:ext cx="8229600" cy="4021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8937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0835188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541520"/>
              </p:ext>
            </p:extLst>
          </p:nvPr>
        </p:nvGraphicFramePr>
        <p:xfrm>
          <a:off x="467544" y="177281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0946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9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8564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4293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Tartalom helye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17479010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Tartalom helye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138779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967351"/>
            <a:ext cx="3096344" cy="185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9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750"/>
                            </p:stCondLst>
                            <p:childTnLst>
                              <p:par>
                                <p:cTn id="3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10" grpId="0">
        <p:bldAsOne/>
      </p:bldGraphic>
      <p:bldGraphic spid="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3713079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336975"/>
              </p:ext>
            </p:extLst>
          </p:nvPr>
        </p:nvGraphicFramePr>
        <p:xfrm>
          <a:off x="457200" y="1844824"/>
          <a:ext cx="8229600" cy="428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9886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2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7231634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621168"/>
              </p:ext>
            </p:extLst>
          </p:nvPr>
        </p:nvGraphicFramePr>
        <p:xfrm>
          <a:off x="467544" y="177281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8511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950190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552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" name="Kép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095534"/>
            <a:ext cx="2880320" cy="164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50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7479586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6736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9188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0323601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899455"/>
              </p:ext>
            </p:extLst>
          </p:nvPr>
        </p:nvGraphicFramePr>
        <p:xfrm>
          <a:off x="467544" y="184482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01382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0705630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6549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4336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7713264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155653"/>
              </p:ext>
            </p:extLst>
          </p:nvPr>
        </p:nvGraphicFramePr>
        <p:xfrm>
          <a:off x="467544" y="1700808"/>
          <a:ext cx="82296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9293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61608609"/>
              </p:ext>
            </p:extLst>
          </p:nvPr>
        </p:nvGraphicFramePr>
        <p:xfrm>
          <a:off x="457200" y="332656"/>
          <a:ext cx="822960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9112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4259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73616191"/>
              </p:ext>
            </p:extLst>
          </p:nvPr>
        </p:nvGraphicFramePr>
        <p:xfrm>
          <a:off x="457200" y="332656"/>
          <a:ext cx="822960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3687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1366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83730744"/>
              </p:ext>
            </p:extLst>
          </p:nvPr>
        </p:nvGraphicFramePr>
        <p:xfrm>
          <a:off x="467544" y="188640"/>
          <a:ext cx="822960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440802"/>
              </p:ext>
            </p:extLst>
          </p:nvPr>
        </p:nvGraphicFramePr>
        <p:xfrm>
          <a:off x="467544" y="1412776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2842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3850925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577258733"/>
              </p:ext>
            </p:extLst>
          </p:nvPr>
        </p:nvGraphicFramePr>
        <p:xfrm>
          <a:off x="457200" y="1535113"/>
          <a:ext cx="4040188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Tartalom helye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50484598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905804784"/>
              </p:ext>
            </p:extLst>
          </p:nvPr>
        </p:nvGraphicFramePr>
        <p:xfrm>
          <a:off x="4645025" y="1556792"/>
          <a:ext cx="4041775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8" name="Tartalom helye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36293104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  <p:extLst>
      <p:ext uri="{BB962C8B-B14F-4D97-AF65-F5344CB8AC3E}">
        <p14:creationId xmlns:p14="http://schemas.microsoft.com/office/powerpoint/2010/main" val="61373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7" grpId="0">
        <p:bldAsOne/>
      </p:bldGraphic>
      <p:bldGraphic spid="10" grpId="0">
        <p:bldAsOne/>
      </p:bldGraphic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625326"/>
            <a:ext cx="4176464" cy="2119929"/>
          </a:xfrm>
          <a:prstGeom prst="rect">
            <a:avLst/>
          </a:prstGeom>
          <a:pattFill prst="pct5">
            <a:fgClr>
              <a:schemeClr val="accent1">
                <a:tint val="60000"/>
                <a:hueOff val="0"/>
                <a:satOff val="0"/>
                <a:lumOff val="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2007711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475006"/>
              </p:ext>
            </p:extLst>
          </p:nvPr>
        </p:nvGraphicFramePr>
        <p:xfrm>
          <a:off x="467544" y="1628800"/>
          <a:ext cx="8229600" cy="2476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18150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18360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613105"/>
              </p:ext>
            </p:extLst>
          </p:nvPr>
        </p:nvGraphicFramePr>
        <p:xfrm>
          <a:off x="467544" y="1844824"/>
          <a:ext cx="822960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Lefelé nyíl 6"/>
          <p:cNvSpPr/>
          <p:nvPr/>
        </p:nvSpPr>
        <p:spPr>
          <a:xfrm>
            <a:off x="1028728" y="1843688"/>
            <a:ext cx="432048" cy="3457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852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3798830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894397"/>
              </p:ext>
            </p:extLst>
          </p:nvPr>
        </p:nvGraphicFramePr>
        <p:xfrm>
          <a:off x="467544" y="184482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8262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8437699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5532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2807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2637540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355757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6819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0046191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088676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6062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8" grpId="0">
        <p:bldAsOne/>
      </p:bldGraphic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2587</TotalTime>
  <Words>1512</Words>
  <Application>Microsoft Office PowerPoint</Application>
  <PresentationFormat>Diavetítés a képernyőre (4:3 oldalarány)</PresentationFormat>
  <Paragraphs>221</Paragraphs>
  <Slides>28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Memóriák típusai, jellemzői</dc:title>
  <dc:creator>Kókusz</dc:creator>
  <cp:lastModifiedBy>Kókusz</cp:lastModifiedBy>
  <cp:revision>201</cp:revision>
  <dcterms:created xsi:type="dcterms:W3CDTF">2011-12-27T21:47:42Z</dcterms:created>
  <dcterms:modified xsi:type="dcterms:W3CDTF">2012-01-20T16:28:28Z</dcterms:modified>
</cp:coreProperties>
</file>