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80" r:id="rId13"/>
    <p:sldId id="281" r:id="rId14"/>
    <p:sldId id="278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5" autoAdjust="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3DBE-B994-4CC3-9527-016F788A40B7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24C1-C5C5-4E58-AC5F-A6CED77556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9028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3DBE-B994-4CC3-9527-016F788A40B7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24C1-C5C5-4E58-AC5F-A6CED77556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541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3DBE-B994-4CC3-9527-016F788A40B7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24C1-C5C5-4E58-AC5F-A6CED77556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7538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3DBE-B994-4CC3-9527-016F788A40B7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24C1-C5C5-4E58-AC5F-A6CED77556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0787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3DBE-B994-4CC3-9527-016F788A40B7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24C1-C5C5-4E58-AC5F-A6CED77556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195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3DBE-B994-4CC3-9527-016F788A40B7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24C1-C5C5-4E58-AC5F-A6CED77556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3549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3DBE-B994-4CC3-9527-016F788A40B7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24C1-C5C5-4E58-AC5F-A6CED77556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1951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3DBE-B994-4CC3-9527-016F788A40B7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24C1-C5C5-4E58-AC5F-A6CED77556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5752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3DBE-B994-4CC3-9527-016F788A40B7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24C1-C5C5-4E58-AC5F-A6CED77556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0666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3DBE-B994-4CC3-9527-016F788A40B7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24C1-C5C5-4E58-AC5F-A6CED77556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8911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3DBE-B994-4CC3-9527-016F788A40B7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24C1-C5C5-4E58-AC5F-A6CED77556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3178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A3DBE-B994-4CC3-9527-016F788A40B7}" type="datetimeFigureOut">
              <a:rPr lang="hu-HU" smtClean="0"/>
              <a:pPr/>
              <a:t>2012.02.11.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D24C1-C5C5-4E58-AC5F-A6CED77556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7059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.microsoft.com/hu-hu/powerpoint-help/animaciok-1-resz-beepitett-es-egyeni-animaciok-RZ006078672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Egyéni animáció készítése</a:t>
            </a:r>
            <a:endParaRPr lang="hu-H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Jenei Olívia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Felkészítő tanár: Fegyver Imre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Huszár Gál Iskola 4030 Debrecen</a:t>
            </a:r>
            <a:br>
              <a:rPr lang="hu-HU" b="1" dirty="0" smtClean="0">
                <a:solidFill>
                  <a:schemeClr val="tx1"/>
                </a:solidFill>
              </a:rPr>
            </a:br>
            <a:r>
              <a:rPr lang="hu-HU" b="1" dirty="0" smtClean="0">
                <a:solidFill>
                  <a:schemeClr val="tx1"/>
                </a:solidFill>
              </a:rPr>
              <a:t>Diószegi út 15.</a:t>
            </a:r>
            <a:endParaRPr lang="hu-H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81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Majd az „effektus hozzáadása”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Aztán kiválasztjuk a megfelelő animációt: jelen esetben a 2-es számú: „Elhalványul”: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452644"/>
            <a:ext cx="5544616" cy="311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0205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Választhatunk sokféle animációból a „További effektusok” menüre kattintva: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7992888" cy="437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7809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Ugye milyen egyszerű?</a:t>
            </a:r>
            <a:endParaRPr lang="hu-H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Számonkérés:</a:t>
            </a:r>
            <a:endParaRPr lang="hu-H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Írd le a legegyszerűbben, hogyan készítünk </a:t>
            </a:r>
            <a:r>
              <a:rPr lang="hu-H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Egyéni animációt</a:t>
            </a:r>
            <a: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</a:t>
            </a:r>
            <a:r>
              <a:rPr lang="hu-H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a </a:t>
            </a:r>
            <a:r>
              <a:rPr lang="hu-HU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Power</a:t>
            </a:r>
            <a:r>
              <a:rPr lang="hu-H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</a:t>
            </a:r>
            <a:r>
              <a:rPr lang="hu-HU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Point-ban</a:t>
            </a:r>
            <a:r>
              <a:rPr lang="hu-H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!</a:t>
            </a:r>
            <a:endParaRPr lang="hu-H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Forrás:</a:t>
            </a:r>
            <a:endParaRPr lang="hu-H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  <a:hlinkClick r:id="rId2"/>
              </a:rPr>
              <a:t>http://office.microsoft.com/hu-hu/powerpoint-help/animaciok-1-resz-beepitett-es-egyeni-animaciok-RZ006078672.aspx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</a:t>
            </a:r>
          </a:p>
          <a:p>
            <a:endParaRPr lang="hu-HU" dirty="0" smtClean="0">
              <a:latin typeface="MV Boli" pitchFamily="2" charset="0"/>
              <a:cs typeface="MV Boli" pitchFamily="2" charset="0"/>
            </a:endParaRP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1232249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Egy kis elmélet: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445224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Az animációs effektusok segítségével mozgóvá teheted a szöveget, képeket és a diákon szereplő további tartalmat</a:t>
            </a:r>
          </a:p>
          <a:p>
            <a:pPr marL="0" indent="0">
              <a:buNone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A műveletek hozzáadása mellett segítenek 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a megfelelő irányba terelni a hallgatóság figyelmét,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kiemelni a lényeges pontokat,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segítségükkel átmenetet alkalmazhatsz a diák váltásakor,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és a lehető legjobban kihasználhatod a diák területét az elemek levételével és megjelenítésével</a:t>
            </a:r>
          </a:p>
          <a:p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57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Az animációk megfelelő alkalmazásával egyéni stílust és hangulatot kölcsönözhetsz a diáknak, és élhetsz az első meglepetés erejével.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10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u-H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Jöhet a gyakorlat?</a:t>
            </a:r>
            <a:endParaRPr lang="hu-H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98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Egyéni animáció készítése: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4886003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Első lépés:  szükségünk van egy kész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power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point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91105"/>
            <a:ext cx="7344816" cy="413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120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Második lépés: a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power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point-on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belül a fejlécen az „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Animácók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” ikonra </a:t>
            </a:r>
            <a:r>
              <a:rPr lang="hu-HU" dirty="0" smtClean="0">
                <a:latin typeface="MV Boli" pitchFamily="2" charset="0"/>
                <a:cs typeface="MV Boli" pitchFamily="2" charset="0"/>
              </a:rPr>
              <a:t>kattintunk.</a:t>
            </a: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38672" cy="485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298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Ezután az Animációkon belül az „Egyéni animáció” ikonra kattintunk.</a:t>
            </a: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382" y="1738688"/>
            <a:ext cx="8461090" cy="475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778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Rákattintunk és jobb oldalt bejön egy sáv: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537636" cy="480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146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Az animálandó szövegre kattintunk: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528465" cy="479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2199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209</Words>
  <Application>Microsoft Office PowerPoint</Application>
  <PresentationFormat>Diavetítés a képernyőre (4:3 oldalarány)</PresentationFormat>
  <Paragraphs>27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Egyéni animáció készítése</vt:lpstr>
      <vt:lpstr>Egy kis elmélet:</vt:lpstr>
      <vt:lpstr>3. dia</vt:lpstr>
      <vt:lpstr>4. dia</vt:lpstr>
      <vt:lpstr>Egyéni animáció készítése:</vt:lpstr>
      <vt:lpstr>6. dia</vt:lpstr>
      <vt:lpstr>7. dia</vt:lpstr>
      <vt:lpstr>8. dia</vt:lpstr>
      <vt:lpstr>Az animálandó szövegre kattintunk:</vt:lpstr>
      <vt:lpstr>Majd az „effektus hozzáadása”</vt:lpstr>
      <vt:lpstr>Választhatunk sokféle animációból a „További effektusok” menüre kattintva:</vt:lpstr>
      <vt:lpstr>12. dia</vt:lpstr>
      <vt:lpstr>Számonkérés:</vt:lpstr>
      <vt:lpstr>Forrás: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„Én így tanítanám az informatikát”</dc:title>
  <dc:creator>tanuló</dc:creator>
  <cp:lastModifiedBy>gtportal</cp:lastModifiedBy>
  <cp:revision>39</cp:revision>
  <dcterms:created xsi:type="dcterms:W3CDTF">2012-02-01T08:30:04Z</dcterms:created>
  <dcterms:modified xsi:type="dcterms:W3CDTF">2012-02-11T08:28:29Z</dcterms:modified>
</cp:coreProperties>
</file>