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DE52B-1C98-48CF-AD87-033FFE8D40B1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F9817-E5C6-4B30-9F4A-403D1938A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F9817-E5C6-4B30-9F4A-403D1938A545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42B4-304A-4037-9103-02B1A3B77149}" type="datetimeFigureOut">
              <a:rPr lang="hu-HU" smtClean="0"/>
              <a:pPr/>
              <a:t>2012.02.05.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F994-1580-413C-B290-17AC80C55CA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enteskep.hu/informatika/oldalak/szamitogep/periferia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13000">
              <a:schemeClr val="accent6">
                <a:lumMod val="75000"/>
              </a:schemeClr>
            </a:gs>
            <a:gs pos="28000">
              <a:schemeClr val="accent6">
                <a:lumMod val="75000"/>
              </a:schemeClr>
            </a:gs>
            <a:gs pos="42999">
              <a:schemeClr val="accent6">
                <a:lumMod val="75000"/>
              </a:schemeClr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KIVITELI PERIFÉRIÁK</a:t>
            </a:r>
            <a:br>
              <a:rPr lang="hu-HU" dirty="0" smtClean="0"/>
            </a:br>
            <a:r>
              <a:rPr lang="hu-HU" dirty="0" smtClean="0"/>
              <a:t>Illés Anna Eszter</a:t>
            </a:r>
            <a:br>
              <a:rPr lang="hu-HU" dirty="0" smtClean="0"/>
            </a:br>
            <a:r>
              <a:rPr lang="hu-HU" sz="1600" dirty="0" smtClean="0"/>
              <a:t>Felkészítő tanár: Salamon Róza</a:t>
            </a:r>
            <a:endParaRPr lang="hu-HU" sz="1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DR. Török Béla Általános Iskola és Óvoda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lézernyomtató</a:t>
            </a:r>
            <a:endParaRPr lang="hu-HU" b="1" dirty="0" smtClean="0"/>
          </a:p>
          <a:p>
            <a:r>
              <a:rPr lang="hu-HU" dirty="0" smtClean="0"/>
              <a:t>Működését tekintve olyan, mint a fénymásoló.</a:t>
            </a:r>
          </a:p>
          <a:p>
            <a:r>
              <a:rPr lang="hu-HU" dirty="0" smtClean="0"/>
              <a:t>Gyönyörű rajzolatú, magas felbontású nyomtató.</a:t>
            </a:r>
          </a:p>
          <a:p>
            <a:r>
              <a:rPr lang="hu-HU" dirty="0" smtClean="0"/>
              <a:t>Rövid idő alatt, nagy mennyiség kinyomtatására képes. A teljes lap egyidejű nyomtatására alkalmas.</a:t>
            </a:r>
          </a:p>
          <a:p>
            <a:r>
              <a:rPr lang="hu-HU" dirty="0" smtClean="0"/>
              <a:t>Üzemeltetése gazdaságos és csendes. Magánszemélyeknek kissé drága.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lézernyomtató</a:t>
            </a:r>
            <a:endParaRPr lang="hu-HU" dirty="0"/>
          </a:p>
        </p:txBody>
      </p:sp>
      <p:sp>
        <p:nvSpPr>
          <p:cNvPr id="26626" name="AutoShape 2" descr="data:image/jpeg;base64,/9j/4AAQSkZJRgABAQAAAQABAAD/2wCEAAkGBhQQEBUQEhQVFBQVFBAUFBUVFBQVFRQWFBQVFBQWFBUYHCYeFxojGRQUHy8gIycpLCwuFR4xNTAqNSYrLCkBCQoKBQUFDQUFDSkYEhgpKSkpKSkpKSkpKSkpKSkpKSkpKSkpKSkpKSkpKSkpKSkpKSkpKSkpKSkpKSkpKSkpKf/AABEIANMA7gMBIgACEQEDEQH/xAAcAAABBQEBAQAAAAAAAAAAAAAAAgMEBQYBBwj/xABKEAABAwEEBQkDCgMGBQUAAAABAAIDEQQSITEFBkFRcRMiMmGBkaGxwQdC0RQjM1JicpKywvAVQ4IWRGNks+Ekc4PS8TRTdJOj/8QAFAEBAAAAAAAAAAAAAAAAAAAAAP/EABQRAQAAAAAAAAAAAAAAAAAAAAD/2gAMAwEAAhEDEQA/APcUIQgEIQgEIQgEIQgEIQgEIQgEIQgEIQgEIQgEIQgEIQgEIQgEIQgEIQgEIQgEJt9oa00JFd23uSflTevuKB5CjvtzRmmzpRnWgmIUI6WZ1pt+nGCgOFTQVNKncEFihVLtYowCcOaaOxyO47lx2sTQSNoF4jbTfTb2ILdCpRrG03QADeFW50PakjWOoBDTQm70XYH7W5BeIVC7WB2PMdgaHm48RvHBcdpx+NGnAVGAo7gd/UUF+hZ46akrlsqCSBjuO0JH8ZkNNlc+c2rT2Zjgg0iFmP4rKaZZ4i/s3g08DRJNvl3jPDF1CO7A96DUrlVlX2x+POAyukh3aHD1Cak0hnWQAEYZYHiTiEGuMg3jvXDM3eO9YqXTUbal07ABzXc6MXXbMS7mnA4GuSpJvaTYmmnLvdSoN2N5B6wQ2naDRB6d8pb9YJJtrPrBeXQ+1KxktZWU1IaHOjcBiaCpp4rVQW1ryQMxs+CDTfLmfWCULU3f4FZ6qA4jFpIyPGmzgg0rJA7EEHglKmgtIdtuv3jb1Hf2qdDbcQx/Nccj7ruG49R8UEtCEIBCEIMvpm0OjtdccWNI+1Soe3tA7w1XEbg4BwxBAIO8HEKo1zNHQuGYv07Cwp7QFqDmmP6tHNH2JKkDscHt7AgRpocmWy43XOZG/HBgNQ11N14tafvA7E02uVPFW1qs4kDo3glj2lpwyBFDjXPdgqOwyEso/pxudHJ1lhpe4OF13ByB813eP+yyuvWsU9iYx8bI3McS1zpC6jXZtGG8Xu5a6igab0Qy12eSzydF7SK7Wn3XDrBoexB5U72sWrDGziv2JDhj9vqT9g9qs+cgheDWhBdGRSo6JrXGm1QXeyJ4JDrQ0EYYRE5cXLM2nQEcb3MMkrrpLahjADdNMKvQbeT2ry3cGwA1NavkcKYUyIxrXwTbvatLed9DTG6AHkjOlTex2ZALFDRMO+Y9sbfQpE+ixhyEcjjiHXiHjZTotFMig1M/tStRPNfEBh/KqfElRZPaVbD/AHhra7oY/VpXJdAzRWG+6Fwd8ySbtHNaDNe6w0AR4dYTmi9W5ZLG+bkjevB8TnFtS1oxoScBXf8AVQRpPaBaze/4t2G6OMY1yHMTUmulq22ybpAYOAFKAmtKYYlVbNGtoKtbWg3/ABTrbC36re5A/wD2rmd/ebU7B2Akdl37sUy/SczjznznqdK/xq5W2r+rQtM7Gtcxoawl7aOBNC8VBAp77NuxWWmNR5n20C+y7LSr8SWm47NtQTXkziMOcEGQtFokhJEjZGuN9hBkfXYHAjdj5pgWkuFBE4gEkCjyATSppvoB4Lda4aPfZpxK2UgyB+DRdpQg9KuPu9xVC7SEpzkk/G74oKYxyurSzyG8an5uQ1O87zj4qTHo61uaLtmmwFK8nJl3dSlvmcc3OPFxK32qNvjZY2h8jAayYOe0HpmmBKDzmbQtspX5PK2m0ilN2ZXrujLS9zGyOa5j6NJBpUOoK5E4VqqPWDTkZjLYpYy8loADmnMgYddFp2CgogurDbb4oekPHrCmBZ2N9DUYEK9slpD2127RuQPUUiK0Ai4/FpwqdnH47EyAumM7kFhFajEQ15q04NecwdjX+h2qxVJZ5gByb6FpwFdlcLp6t3duUmzTGIiN5q04RuOz7Ljv3HagskIQgzOugwi4yfpVZoS0XJIz9oxO+7LizukaB/1Cp+ubjejGyjjTrqAqWx9K6M3AgdThiw/iAQbhUduj5O1V92dn/wCkVAe+Mj/6lb2O08rG2QCl5oNN1cx2HBM6UsHKsbQ0cx7ZGcW1Baeotc5vaghNRRFaGhBB3HA923sXbw/dUGb1w0gLLGJyxzmkhjrtMCQbpNdhpTuXjtstAfI9+V5znUJFRUkr3+3WRk0bonirXChq2vWDQgjAgHFYvSWrzIH/ADVQN4axpr/S0IPN4NHSSdCN7vuscfEBWEeqFqcK8lT7zo2nuLqrVvjk/wDcd2v/AN0mko6L3d9UHRPpFzAxtniIAaOmCcKUyf1JJsmkzGYxFExpDh0m15xJOJedpKddLMQKmU4CtOUp4Knh5Z5LSZLwJBBc6uB3cKHtQRv7A2oZiMcZW+i63UWfa6L8Tz5MWh0fo4MN55Mj9gqS1vxKsH6QAzKDM2LU60ROvMnaw0pVvKVptGQ3BSpNAWjN9tk2nAPOW4X6q2GlL5o3vUmKgxNfVBlXariTF807+sxH9bsEDVGKtKzmlNkbcxXbVauSZtKE07aKDKIDIJHSN5rXNALm05xaSTj9nxKClOq0LRUxzHjLE30T0GqkLxUQE4kc6c/pCsLRarO5paCDWlbjgTStaVGVaUUe1azMh5pBGFQ1rHGldpIFOxB2y6pQNe1xs8YoQb3LTOIIxFG1AOK0RmAw5tTkLoJPAGqy8OnnTUDAccBhj3LT6O0IA2shJec6EinVUIOyaRaz6rjuutw44KXoXSTnO5xDeprGgHtpVLj0LHuP43/FSrPoqMOHMHaSfMoLLles+KQZxv8AJT4LHHToM/CFIFmYMmt/C34IKOW1NxHSJwuN5zndgVnZbKXQNbMOddF7GpBzGO8YY7wpgAGWHBFUDWj7SQTC885oq0/XbsPHep6qNJtIZyjelHzx1gdMdrfEBWkMoc0OGRAKDNa5t50R6pPNqz0bqEHcQe5aTXIfRf8AU/Ss41BqtBS817PqyEj7sgEg8XOHYrRZ7QE9JXN+tEw/ge5vkQr2+gU5gIoQCOsApo2GP6je5LvrnKIM5pjViV8pfE5gYQOaS4UIFDQAUpt7VVy6oS15zm020vV8VtnSKLaJEFE2EMo2gFABgNyUWp60NTIQNSRKh0roO+XOa97C6l64QK0FBXDcFoyE0+NBkrRZHCLkgXAkUc4Eh1NtDvO9UjtVsa1eT1vcfMr0CSzVTRsiDMM0UbobiN9CRU9mxDtAMdmK8anzWn+SrvyVBmmaAYABdBArSoBpVOfwRv1R3BaIWZKFmQZyHQQDrw7lIOhg7NXrbOnWwIKvROhGQkuAxPhwV5GElkaea1A40JbM0iiSyz/ad3oLWGZSRaP3gqlkDdpceokkZg+gUmFrW4iv7xQT+UXDIovLIMqCSXVwOW1M6sy1guHONz4/wEt9E1yqb1Yf85aW7pq/iF71QI1wbzYz9p3kPgs0AtTrc35tn3/0lZiiCToue7aYxvjtA7jE4eRWk5ZY+KSlqg4zDvicf0rRcqgm8sjllB5VBlQSnzKPJImjIoz7RXJA7Iapq6kjiu0QdouURdRRBwsSbicohA3yaOTTiECBGu3EpdQJDEqi6uhBwJWKAuhAYox3pQQgbdXee9cjthaaOy37k45qh2oYILUOXapizOq0HqTqBVVzVX6a1H/Ej/0whd1T+ktX/Ob+QIJOtQ+Zb98flcssQtZrOPmR99vkVlSEEV//AKizn/EeO+CZaBZ+fCazn/GA745B6q+kfQVKBS4mhaN4p21pxTpQMWp9BTemmpdr2cSksQLCEIQdQuIQdQuIQdSX+oXaoKDMaN0lM+0NDnHF72PhuGjAHVJLziLrCzHIk7a4akJAASggUupIXaoFLqSCu1QKCUEgFLCAUS2DBS3GmahWuUUzHeEE2y9AfvankxZTzBwTyDqVql07V/zz5JNUrVDO0/8AyH+BIQT9Yx8wfvM86eqyhWt1hH/Du4s/MFkaoIds6cB/zEXjUeqv3x3hTgRxBriqDSGcJ/x7P/qtHqtCgR8m34Vzxr3LriukpJQMWrIcUlij6ake1jTGCedzqNDqChqcSAmWRPOcruxsQ82lBYoqqLSFqELmB090OJNZZWxghpbUDAAnnZLyDSeslqfLIBa5i2++7SV4F28btKHKlEHvdE3JaGt6Tmji4DzXzpLapH9KWR3F7z5lMGEHOpQfQ02sFmZ0rRCOMsfxUOXXmwtztUPY69+UFeDci3cu3G7kHtkvtMsDf59fuxyn9Khy+1uwjIzO4RU/M4LyENG4JXJncEHqMvtlsw6MM7uPJt/UVEk9tLfdsjz96UDyYV51ybtyOTd+yEG7k9s83u2Vg+9I8+QCiSe2C2HKKBv9Mh/WsfyBXRYyf/BQaOX2saQOT4W8ImnzqoUntK0g7+8kfdjib5NVWNDPOTXHg0pbdWJ3ZRPP9JQOya6292drm7JC38tFHOmrTJ0rRM7ZjLIR5qSzUu0n+U7vCmWbUi0gg3AMRm5vxQTNTLa4snvEk8zMk7Hb1sNDOqQVk7FoCSyRyOfd5wBwNd49Vp9XJLzGlB6No8/Nt4KSoujvomcFJCDqc1PytB/zE35im07qb0Jz/mZ/zlBc6Qs3KxOZvGHHMeICwjTsXoaxusNj5OckdF/OHH3h349qCk0qcIzums3+sxaJZvTB+bB3SQHulYtG5BwpK6SkkoMl7SCRBA6tKWuz1xpUG8KHvT8mudjYS0ztqCQQGvdQg0I5rSontTivWDhNCfzfFedWbWsMbdZGHXaCpNK0GJy3oNB7RdJR26KH5PeeWSSXhcc04tbQ0cAaYZrHQat2h38p3bgrg66TbI2D8R9QkHW20nK4ODPiUEePU+c+5Ti4fFSY9SJjncH9SadrDanfzKcGsHokHSFpdnNJ2GnkgsY9RH7XsHAE+ifGo4HSlpwbT1VG5krs3yHi93xXBoxxzqeOKDSRanQDFznO6wQAp7NH2WMAERYbXFte2pWRboknDHqTrNBnd4INTJarGAQXQ0pQjmnDsUKW22EYDk+xjj6KpZoB25Ps1dO5BI/tRZW9Gzk/0MHquHXdo6Nm73NHk1Jbq0dyebqwdyCO7X2T3YWDi5x8gFHk16tJyZGP6XHzcrVuqqWNU0GbtGuVsOTmjhG31qoDtabU7OZw3jBvkKranU2qi2r2dF4q00dsNPNBRWfS5kvB7nHDCriRTbUb8Vp9V7WCLo2LGaQ0bJZXGOVpY6mH1XDe07Qr7UoB14EkFxuAj3bwIvcQaIPZdHH5pn3QpQKg6KwhjBNSGtBO8gUKmgoFJ7Uv6KU/5i0fnKZCf1K+ged89o/OUGgVZrDYeUhJHSZzh2dId3kFZoQeW6cPzDjuLD3PafRaZ+Z4qj12sfIxzN2XS5vDPwII7FduKBJKQSukpDigy3tGs7pbHybOk6aECuA97M7F47o2xOE7ontLXc4EEYgjFe4az2tscILjQGSFtdxc8NHmvJtdQ6HST3DDGMjwNEEyDQJKnRaur0DROjY5YWStAo4A5ZHapn8IA2IPPo9XepSo9XhuW2OjQkmwoMmzQbdyeZodo2LSGypPydBSM0WNydbo8blbCBKEKCrFiCWLGrMQrohQVwsiULKrEQrogQQ2WRSI7IFIbCn2RoGY7IFIjsgTjI0+xiCv0pq3Da4jFM28Nhyc05XmnYf2V5rpTVOTRpAxfG53NkaDTqDx7rvDcvYGhdmszZGlj2hzXCjmkVBHWEFJoa1cpCx+9oJ47fFWTSqiTRj7DjHeks+Zbm+LeW/Wb4jxWj0fYY54xJHLVpGbQKjvrQjrCCtttuETa5uODG7Xu2AdW87Ff6u6OMFnYx3Sxc77zjUpvRmrEMDr4BfJ9eQlzu8q2QCEIQZ3XnRBtFkfd6QY8djhQ92B7CqfRekBPE2QZ0o9u1jxg9jtxB+O1bohZXSWobXSGazyOge6l67k6mVRke0GmyiCOSmnuVrZNWHtYA+a+7Gri0Y4nY0AZU2KQNWRteewAfFBgNboRJZ7pNBykOOePKNosjrZo4utAc5riC1uTa7KE1rmF7gzVaGoLgZKbH3XNPFtKFZXWbQNx5aBzTV0Z3b29nwQUns60hcabJI6rmZYUqw0unxA7Qty6FeZzQujc2WPpxm837Q95h6qV7+peiaA0m20wte3aAevcQesGoPBAt0CadZlYvAGZA4kJl07B7ze/wCCCAbMkGyqa61s314Apt1tbsB8AgjfJUfJepOm3bm95SDbjuHigPkyGwD0TE9ufQ08GpVhmLowTnt4oHxDw/fYu8kP2E3LaWsFXOa0b3OAHeVDk1iszc54ux7T5FBZNjFU4A0bR3hUo1kgdUMcXmhNGsfjwJAFcd6rJNaWBxbyclRjjybcN+DjQINfyjRtC78qZv8AArFs1tD2hzIi4ZYyEUPAMK43WCZxuiADDAlsjgOPRQbU29g3+CT/ABRu7xWMZpS1uqOTaymRuUB6uc496S2a2E4uoDn9CCOF1iDaHS+4DxWXt2lJLHaeVs4DQ9t58YBuuIJvOu92WSh/J7TexnNNvzkoqODaAIl0O57gTKajIlpc4bcHONUHo+gNY47Yy8w0cALzDmPiFbLB6q2AR2gObeJPS3AUNaNGAW8QCEIQCEIQCEIQCgaYsHLRkDpDFvHd2/BT0IPLdJWPNw48D1qu0Lbvk85ZWkMtXVwuxvaMQTXbhhw3r0DTerznOMkVDXEtyNdtK4YrNT6AeMDZznX6KuO+oCBEmsUAqAXPIFeaBltPOIUQa4RlwaGOqa0q4DGmAwBopcOgXA1bZyDvEVPGimQ6uz7IiPwt9UFHJrU/3YK/jd5NCTPpu1VBZCKGh6DgeBJdn2LTs1UnOd0cX/CqfZqXJtewcA4/BBkZbVbCcCANn0Q78CU1yVqcDeloa1FHvFRtBuU/fFbxmpQ2ynsaB5lSGanRDNzz2tHog84/gZcaySFwODmm89rhxcahR2PDXXeSPzYLWEye6DSlAdxJqcV6nLqpDccGtN4tcGkucaEg0OdM1jP7MSvN50cgO0XSMduOWaDPTykAkRRU6Tr3OqQKAnm4kCoGO1dbaZdjo2dTYj/3ei1DdSZHChiNOtzR+pS4tRn/AFWDi4nyBQYa0zyubdMpxOYazLdQgq+1d0fLM0gVlcKVcbteokmgWlZqKdpjHBpPwV3oLQIst6jq3ruylKV6zvQZ2PVi0fVA4vHpVPt1QlObmDtcfRbBCDLM1MO2UDgwn1T7NTWbZHHgAPitEhBSM1ShGZef6h6BSGatwD3K8XOPqrNCBqCzNjFGNDR1ABOoQgEIQgEIQgEIQgEIQgEIQgEIQgEIQgEIQgEIQgEIQgEIQgEIQgEIQgEIQgEIQgEIQgEIQgEIQgEIQgEIQgEIQgEIQgEIQgEIQgEIQgEIQgEIQgEIQgEIQgEIQ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6628" name="Picture 4" descr="http://www.users.hu/pictures/image/4/n_samsung-scx-4623f-multifunkcios-lezer-nyomtato_4203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4740796" cy="4029473"/>
          </a:xfrm>
          <a:prstGeom prst="rect">
            <a:avLst/>
          </a:prstGeom>
          <a:noFill/>
        </p:spPr>
      </p:pic>
      <p:pic>
        <p:nvPicPr>
          <p:cNvPr id="26630" name="Picture 6" descr="http://t3.gstatic.com/images?q=tbn:ANd9GcRs2Ri_mVMkRN4LOwTnJdLDk2Mnt4bha4-Y4q7c7apszlqUfMe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556792"/>
            <a:ext cx="295232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http://www.szenteskep.hu/informatika/oldalak/szamitogep/periferia.htm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Definíció: Az adatok </a:t>
            </a:r>
            <a:r>
              <a:rPr lang="hu-HU" dirty="0" smtClean="0"/>
              <a:t>be és </a:t>
            </a:r>
            <a:r>
              <a:rPr lang="hu-HU" dirty="0"/>
              <a:t>kivitelére használatos eszközöket közös néven perifériáknak nevezzük.</a:t>
            </a:r>
          </a:p>
          <a:p>
            <a:r>
              <a:rPr lang="hu-HU" dirty="0"/>
              <a:t>A perifériák lehetővé teszik, hogy a számítógép és a külvilág között kapcsolat jöjjön létre.</a:t>
            </a:r>
          </a:p>
          <a:p>
            <a:r>
              <a:rPr lang="hu-HU" dirty="0"/>
              <a:t>Aszerint, hogy az adatok milyen irányba áramlanak, a perifériákat két nagy csoportba soroljuk: beviteli és kiviteli perifériák.</a:t>
            </a:r>
          </a:p>
          <a:p>
            <a:r>
              <a:rPr lang="hu-HU" dirty="0"/>
              <a:t>Vannak olyan eszközök, amelyek kétirányú adatáramlást is lehetővé tesznek. Az ilyen eszközök ki- és beviteli perifériák egyaránt. (olyan eszközök, ahol több eszköz, pl. nyomtató és szkenner egy gépbe van építve)</a:t>
            </a:r>
          </a:p>
          <a:p>
            <a:r>
              <a:rPr lang="hu-HU" dirty="0" smtClean="0"/>
              <a:t>A </a:t>
            </a:r>
            <a:r>
              <a:rPr lang="hu-HU" dirty="0"/>
              <a:t>kiviteli perifériák azok az eszközök, amelyeken keresztül az adatok a processzorból eljutnak a külvilág felé.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13000">
              <a:schemeClr val="accent6">
                <a:lumMod val="75000"/>
              </a:schemeClr>
            </a:gs>
            <a:gs pos="28000">
              <a:schemeClr val="accent6">
                <a:lumMod val="75000"/>
              </a:schemeClr>
            </a:gs>
            <a:gs pos="42999">
              <a:schemeClr val="accent6">
                <a:lumMod val="75000"/>
              </a:schemeClr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/>
              <a:t>A </a:t>
            </a:r>
            <a:r>
              <a:rPr lang="hu-HU" b="1" dirty="0" smtClean="0"/>
              <a:t>monitor</a:t>
            </a:r>
            <a:endParaRPr lang="hu-HU" b="1" dirty="0"/>
          </a:p>
          <a:p>
            <a:r>
              <a:rPr lang="hu-HU" dirty="0"/>
              <a:t>Az egyik legfontosabb kiviteli eszköz.</a:t>
            </a:r>
          </a:p>
          <a:p>
            <a:r>
              <a:rPr lang="hu-HU" dirty="0"/>
              <a:t>Monitor segítségével tudjuk ellenőrizni az általunk bevitt adatokat és a lejátszódó műveleteket.</a:t>
            </a:r>
          </a:p>
          <a:p>
            <a:r>
              <a:rPr lang="hu-HU" dirty="0"/>
              <a:t>Működése leginkább a TV-hez hasonlít.</a:t>
            </a:r>
          </a:p>
          <a:p>
            <a:r>
              <a:rPr lang="hu-HU" dirty="0"/>
              <a:t>Működési elv alapján:</a:t>
            </a:r>
          </a:p>
          <a:p>
            <a:r>
              <a:rPr lang="hu-HU" dirty="0"/>
              <a:t>Katódsugárcsöves monitor (TV is ilyen)Folyadékkristályos monitor (hordozható szg-ek.)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850106"/>
          </a:xfrm>
        </p:spPr>
        <p:txBody>
          <a:bodyPr/>
          <a:lstStyle/>
          <a:p>
            <a:r>
              <a:rPr lang="hu-HU" dirty="0" smtClean="0"/>
              <a:t>Régi monitor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013176"/>
            <a:ext cx="3178696" cy="11129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Új monitor</a:t>
            </a:r>
            <a:endParaRPr lang="hu-HU" dirty="0"/>
          </a:p>
        </p:txBody>
      </p:sp>
      <p:pic>
        <p:nvPicPr>
          <p:cNvPr id="1028" name="Picture 4" descr="http://www.hwsw.hu/kepek/cikkek/946/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84746">
            <a:off x="4421627" y="541174"/>
            <a:ext cx="2016397" cy="2025138"/>
          </a:xfrm>
          <a:prstGeom prst="rect">
            <a:avLst/>
          </a:prstGeom>
          <a:noFill/>
        </p:spPr>
      </p:pic>
      <p:sp>
        <p:nvSpPr>
          <p:cNvPr id="1030" name="AutoShape 6" descr="data:image/jpeg;base64,/9j/4AAQSkZJRgABAQAAAQABAAD/2wCEAAkGBhAQEBQPEA8QEA8PDw8PDw8PEA8QEA8PFBAVFBUQEhQXGyYeFxkjGRISHy8gIycpLCwsFR4xNTAqNSYrLCkBCQoKDgwOFA8PFCkcFBwpKSkpKSkpKSkpKSkpKSkpKSkpKSkpKSkpKSksKSwsKSkpKSkpKSkpKSksKSkpLCwsKf/AABEIAOEA4QMBIgACEQEDEQH/xAAcAAABBQEBAQAAAAAAAAAAAAAAAQIDBAUGBwj/xABIEAACAQICBgYGBwQIBgMAAAAAAQIDEQQFEiExQVFxB2GBkaGxBhMiQlLBMnKCksLR8DNiouEjJUNTY3Sy8RU1RGRzwxQkNP/EABgBAQEBAQEAAAAAAAAAAAAAAAABAgME/8QAIBEBAQACAwEBAQADAAAAAAAAAAECEQMSMTJBIRMiUf/aAAwDAQACEQMRAD8A9xEciPETsjMr4WMtsp9stJeJzyz1/Fk2vVczpR2zTfCPteRSrZ8vcg31y1eCKk8t4TXamvK5E8HNbr8mmc7yWtdYtrPZ/DHx/MmWfLfDXz1eRlSg1tTXNNCCZ1dRtQzuO+LXJp+dixDMqb963NNHOgWclTq6mNVPY0+TTHnKaT4ksMbUWyb72anInV0wGBDOKq22fNImhnz3w7ma7xNVsgZsM9p71JdiZYhmdJ++u26NbhpaAZCtF7JJ8mmPKgAAAAAAAAAAAAAAAAAAAAAAAgxX0e1FNlzF7O1HN1M4mm/Zi1d8Uzzcv03j41WRTM//AI/D3k49d00SU82oz2VF26vM5tLOk+LI5W3pPsQumnsafJ3GsgjcI8Lcn+Y101x70PkMZdhujy/XMRxfBisS42ptwHKT/wB9YXXAu0NE0EPsusNHrLsM0eBNDE1I7JyXayPQYaL4Muxbhm9Zb0+aRPDPpe9BPk2vzM4DUzqabMM9g9sZLuZYhmlJ+/bmmjnrCWL/AJKnV1UK0XsknyaY85LXxJYYqpHZNrtZr/IdXUAc7DN6q335pfkWKWdzerRT7H+ZrvE61tAUaWYSe2m1yki3TqKSujUylTWjwACoAAAK+Nepczk5x282dVj3qXM5Y8vJ9OmPjF9IYJQhq21o+EJy/CinhZLQv1vXwSRa9K6loUlxqyfdTkvxGLVxWjQ65au96/BHTjn+rGV/qtW9JK1OTcGtG+pSWxc1ZktLpJqU/wBpTk/qTT8JL5nPYqsYuPxO41cZfxmZV6ThOlbBy1Tm6b/xac4/xR0kb+B9KsLW/Z1qc+qFSE33J38D5/q6yvKiuHaZvHGu9fS8cXB+9bndeZImnsd+R84YTOsXR/ZYqvBfCqknH7rbRsYTpJzCn9KVKsl/eUlFvtg4mLxVe8e7iNHkuD6ZJrVVwsudKqpfwzXzN7BdLuCl9OU6T/xaUrd8NJGbhWu0d4KjBwPprg637PEUZPhGrC/3W0zVhj6b13tzTt3mdVVq45MihWi9kk+TRIiB+kFlwQ1DgF9WuvvD1PX3oEORdqZ6h9T7SSlgJS3auIqNLL/o/a+QlFellS953LlPDRjsSJQZrSbQzK2JxU4K8LXulrV1YszK9WCepmoIqed1N8Ivk5IuYfM9JpODjd2vdNFbQS3D8NH248/JGpndpZGpcAA7uapmT1LtOZOjzN6l9o51Hl5PqumPjlvTitoqiuMqz7lTXzOYx2L9iEf3XLv/ANjU6TMUozw8bq8o4hpX1vXSWo5DEYy75JLuVjrx/Lnn6TF1t5h4irdlvGVzNlI2wRsY2K5DGwBjWKxoA0McBwEEMqKe4mw2LrUv2VarS/8AHUnHyY0Cq2ML6dZlT/6l1Et1aEKnja/ibOD6XsXD9pQpz66c6lJ+OkjjbDXEnWf8XtXqOC6a6X9rRrQ42VOqu+8X4G9gulnAT21oxfCpGpT8WreJ4doCOmZvHF719IYL0wwlX6FWEvqVKc/J3NWjjqctku9NeZ8p1qVlc+i+jLA/1ThXNuUpU5zu229F1ZuK5aNjlnh1/rpjlt1UZJ7NZq4Jewu1+JlRglqRsYdWhHkjE9WpBs3qfIcMqbO1eZoNkQTJpkEihrJcCrz5JkTLOXrW31JeP8jWPsS+LoCgehzZ+avUuUjn0b2b7vqyMFHkz+q6Tx4/06Vv6fCxW6jVl31UvwnK0MW7K/BHRdOU74zDrhhb99ep+RyUJbOR3w+Y55erFarchbEchtzTBWxoCADY0W4hAXEFG3AUQAKFuNY6wkkAwAsFiiHFfRPqP0XwnqcDhaXwYTDxfP1UW/Fs+X5UXOUKa2znGC5ydvmfWCiorRWyKUVyWpHDlvjrgR7TZgrJcl5GNDW+02zli3SXGT3c/kx7GS2rt+RoMmQMmmyEoay5ly1SfXbuX8ymy/gI+xzbfjb5G+P1nLxZAAO7DMzfd9WRhI3M4/CzDTPJn9V0njxHptlfMaS4YSn41qrOVR03TQ/6zh1YWh/rqP5nMJnfH5jnl6cxAuNuaYOuDYlxGQACAAXGiiFCCoLAA9CMRMRsBBBQsBf9F8P63MsHT+LF0G+SqJvwTPpxs+dujOhp5zhV8Dq1PuUZyXikfQ7PPy+x2w8SYZXlH6yNkycEvbXa/A1jGLVI2RSevs+f8iRkW99nl/M0GTZESVCMobJmnhFaEeXnrMuRsU42SXBJeB04/wBZyOAAOzDKzl/6H5mGbWdfg+Zinkz+q6Tx4Z0yf80X+Ww/nI5pHS9MX/NV/l8P+I550WejH5jll6iuNuSSgR2KyW4CBcBUKNABWIFxLgFwAAAQViAKCAAOz6GqOlmspf3eErS5NuEPxs9zbPHOgyhfFYup8NCnBfaqX/8AWexs83J9O+Pi3l69rsZpmflq1t9S8/5F8mLQZEt/N/l8iRkUXq8fEqI6gxjqgxlBFXaXFrzNdGTh1eced+7Wa524/GMgAAdGWRnb1/Y+ZiG1ne37HzMU8mX1XSePHelDBRnmek76qGH3/WMatl693xOn6Rof1hf/AAKHnIypQO+PzHPL1gVcM1tRUnROjnSTKlbAp7NRpnTCcBGjQq4NrcVp0AisKPlAbYBogrEKFC4gBQ2AgoCoBAIj1ToHof0eMqfFVoQv9WNR/iR6med9B1G2Aqz+PG1O6NKmvmz0Q8uf1Xox8aGWrU3yLpUy9ezzfyLIgJyI1sXJC1XqfIJMohntIatSy8kSVZW1lObcn5frx/SFVbypXqNvh+l4mwU8uwmgr75LuRcPRhNRzyv9AABtljZ3t+wvNmLc3M3jeVuMV5shw2X0n713wl7J5Mvquk8eOdJEf/uxlxw9PwqVEYykmj37MvRjC4mOhXoU6iX0W1aUfqyWtd5xWb9DlN3lhMRKk91OsvWQ5KatJdtzpjnqarNjzRoY4m1mvoTmWFu54aVSC/tKH9NG3FqPtLtRhLEp6tjWprhz4HTcvjOjZUytVwiZdumMkijIq4J8yrOgbsoEM6Ke4JphTgRuJr1cEirUwbW4qKIlyxOiQygENFCwBQJLYOG1dj5Ae5dDlHRymm/jrYif8ej+A7W5zHRjR0Mowi405z+9WqS+Z0548va7zxq4Fewu0nI8KrQXIkZYqOp815jZSFqbufyZFUdiiviZXdv1r/Xj1i06fe9XiQ6bbb7EaWXYZv25L6q+Zccd1LdRoJCgB6nIAAAZOafT+yvmUmbeJwcZ63dPiihVyyS2NS8GebPC7tdJYqQxU47JPltXcyzTzV+9Htjq8CpVptOzTT61YYzCtaGMhLZKz4PUUM29GsHi/wD9GGpVH8bjaouVSNpeJWY6nWlHY2gunJZt0N0ZXlhcTUovdCslWh95WkvE4/M+jzM8Pd+oWIgvew8lUdvqO0/BnskMxktqT8GTRx0Ht1cyzOxnrHzjVrOEtCpGVOa2wnFxkucXrBTT3n0VjcvoYmOjWpUq8OFSEKiXK61HJ5p0SZfVu6aq4aT2epqOUPuTuu6xucs/WeryBoY4na5l0PY2nd4fEUa63RqKVCp+KL70cvmXo9j8Nrr4OtGK2zjD1lP78Lo6TKX9Sys2dFPcVqmDRPDFxe8kU095pllzwjQx0TW0RkqKYGTKkRV17LNSphluKWLpNRfII+hfQilo5bg1/wBpQffBS+ZstlPIqWhhaEPhw2Hj3UoouW1njr0Rt0V7K5LyHMIrUDNoikta7f14jKkR729nm/5CSAMJg09b2LxZpJCQVlbgKenGajnbsAAGkAAAANY4RgMnFNWaTXB6zAzalKnO8Yr1bS42vvVzoWiOcE1Zq6e57DnljtqVyqxcd9489hLGSetNNdWsvY3JE9cNX7r2djMTEZfOm9kovitnecLLG9rrEM+OJqR22lz2k0cfHenHxRFWU2taduRLDGTW+/Mr068ZfRknyYpNC7HHrerctZNDEReyWvuZmMQmg/M/RrBYn9vhaFVv3pU4qf31aXictmPQ7gKl3RniMM+EZqrD7tS7/iOpjUa2Nolji5b7PwLNzxP48qx/Q7jYa6GIoV1ujPToT/FHxObzD0UzPD66uCraK9+nFVoc702z36OLW+68SWNVPY0anJlE6x8wyxaTtL2ZfC7xa7GR4irFo+msdldCurV6FKsv8WnCf+pHNY3oqyqo9JYb1TunajUqQi/s3a7kbnLP2J0b+FhaEY/DCMe6KXyJaavJL95eYaNtQ/Cq81zOLbZuNYCNm0M3vkvmOpRvJLrv3DFtfNeSLWFpWV3v8jeE3UtWAAD0OYAAAAAAAAAAYySHjWSiGZQx2KjBXk+S3vki5ipaMXLgmzl8XGU223d/rUkcc8tOmM2z8bmLcnJRil8KWr/cqf8AGIL6cGuuOvwZYxGGZmYjCs8+3TUW6c6VTVGcXK9/7ufDVffyLOnVg3abta6U1dd+22rZ1nNVsKMjjK1LVCpJL4X7Ue56i9jTrYZo1bTpvXvg779Wp9WvvLNPMacveSfCXsva1v5PuORpelEk162jGVvepvRfc7ryLlLOsNUTXrFGTd9GstDs0tniXcZ06pMDDjTa0fVuajqV4PSja+/X49ZYoYyqnLScZxv7Nk4yXFSe/uNDVCxThmC3prxRYp4iMtkly39xETxqNb2SRxT3pMrNO6d7KzvG216rO+62vvHjSrEq6e1NeI7Aa6i7fIqlzLV7f2WNDTEEuSU6LfUuP5GpN+JszCRvJ6tWlLwdvkXxlKkoqy59bY89GOOo527AABpAAAAAAAAAAAIxQAjnBNWaunuZm4jJYP6DcH1e1HufyNWwjiZs2srmcRlVSPuqa4x2/dfyuZtXCRbs7xfBpp9z1nauBDWw0ZK0oqS4NJnK8cbmTg62V9V+Rn18s6jvK+SQf0W4P7y7n+ZQxGT1FuU11an3M5XjsamTgK+WdRRq5d1Hd18AtjTi+DX5lKrlXVfkY01txtKnUpu9Oc4P92Tj5F6j6QYmO1xqL9+Cv3xsa9XLOoqVMs6if1RS9KfjotPjCd/Br5liOf0JfS9ZF9cLrwbKEsv6hn/weou6mm7Qz2jHX62TST9hRndvgk1YsUfSGnPVfRutWleLXbsOfp4LqL+ByuVSWilze5LiXtTTpcLV002mmlbenu6jWyzDyu3otXSs3qRFk+URhFJL2V3yfFm9CJ3xw3652mU8Mlret+BMAHaTTmAACgAAAAAAAAAAAAAAAAAAABLCNDgAjcBjpk4liaFWpQTVmk1waTKFfJoPZeD6tnczYcRjgZuK7c1iMoqLcqi6tT7n+ZnVcJG9mnF8Gmn3M7R0yKph1JWlFSXBpNHO8camTiamX8mQSwHUdfVyOD+i5QfU7x7n8rFOrk9VbFGa/dei+5/mc7x1qZOeoZa5OyX5JcWdNlmVqKslq3vfJkuBwDtrjo8dVmzVp0rG8OP9qZZFpwsSoEhT0OYAAAAAAAAAAAAAAAAAAAAAAAAAAAAAAAAAGNACBGNACBGKAEUsRwAaQ4AAoAAAAAAAAAAAAAAA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32" name="AutoShape 8" descr="data:image/jpeg;base64,/9j/4AAQSkZJRgABAQAAAQABAAD/2wCEAAkGBhAQEBQPEA8QEA8PDw8PDw8PEA8QEA8PFBAVFBUQEhQXGyYeFxkjGRISHy8gIycpLCwsFR4xNTAqNSYrLCkBCQoKDgwOFA8PFCkcFBwpKSkpKSkpKSkpKSkpKSkpKSkpKSkpKSkpKSksKSwsKSkpKSkpKSkpKSksKSkpLCwsKf/AABEIAOEA4QMBIgACEQEDEQH/xAAcAAABBQEBAQAAAAAAAAAAAAAAAQIDBAUGBwj/xABIEAACAQICBgYGBwQIBgMAAAAAAQIDEQQFEiExQVFxB2GBkaGxBhMiQlLBMnKCksLR8DNiouEjJUNTY3Sy8RU1RGRzwxQkNP/EABgBAQEBAQEAAAAAAAAAAAAAAAABAgME/8QAIBEBAQACAwEBAQADAAAAAAAAAAECEQMSMTJBIRMiUf/aAAwDAQACEQMRAD8A9xEciPETsjMr4WMtsp9stJeJzyz1/Fk2vVczpR2zTfCPteRSrZ8vcg31y1eCKk8t4TXamvK5E8HNbr8mmc7yWtdYtrPZ/DHx/MmWfLfDXz1eRlSg1tTXNNCCZ1dRtQzuO+LXJp+dixDMqb963NNHOgWclTq6mNVPY0+TTHnKaT4ksMbUWyb72anInV0wGBDOKq22fNImhnz3w7ma7xNVsgZsM9p71JdiZYhmdJ++u26NbhpaAZCtF7JJ8mmPKgAAAAAAAAAAAAAAAAAAAAAAAgxX0e1FNlzF7O1HN1M4mm/Zi1d8Uzzcv03j41WRTM//AI/D3k49d00SU82oz2VF26vM5tLOk+LI5W3pPsQumnsafJ3GsgjcI8Lcn+Y101x70PkMZdhujy/XMRxfBisS42ptwHKT/wB9YXXAu0NE0EPsusNHrLsM0eBNDE1I7JyXayPQYaL4Muxbhm9Zb0+aRPDPpe9BPk2vzM4DUzqabMM9g9sZLuZYhmlJ+/bmmjnrCWL/AJKnV1UK0XsknyaY85LXxJYYqpHZNrtZr/IdXUAc7DN6q335pfkWKWdzerRT7H+ZrvE61tAUaWYSe2m1yki3TqKSujUylTWjwACoAAAK+Nepczk5x282dVj3qXM5Y8vJ9OmPjF9IYJQhq21o+EJy/CinhZLQv1vXwSRa9K6loUlxqyfdTkvxGLVxWjQ65au96/BHTjn+rGV/qtW9JK1OTcGtG+pSWxc1ZktLpJqU/wBpTk/qTT8JL5nPYqsYuPxO41cZfxmZV6ThOlbBy1Tm6b/xac4/xR0kb+B9KsLW/Z1qc+qFSE33J38D5/q6yvKiuHaZvHGu9fS8cXB+9bndeZImnsd+R84YTOsXR/ZYqvBfCqknH7rbRsYTpJzCn9KVKsl/eUlFvtg4mLxVe8e7iNHkuD6ZJrVVwsudKqpfwzXzN7BdLuCl9OU6T/xaUrd8NJGbhWu0d4KjBwPprg637PEUZPhGrC/3W0zVhj6b13tzTt3mdVVq45MihWi9kk+TRIiB+kFlwQ1DgF9WuvvD1PX3oEORdqZ6h9T7SSlgJS3auIqNLL/o/a+QlFellS953LlPDRjsSJQZrSbQzK2JxU4K8LXulrV1YszK9WCepmoIqed1N8Ivk5IuYfM9JpODjd2vdNFbQS3D8NH248/JGpndpZGpcAA7uapmT1LtOZOjzN6l9o51Hl5PqumPjlvTitoqiuMqz7lTXzOYx2L9iEf3XLv/ANjU6TMUozw8bq8o4hpX1vXSWo5DEYy75JLuVjrx/Lnn6TF1t5h4irdlvGVzNlI2wRsY2K5DGwBjWKxoA0McBwEEMqKe4mw2LrUv2VarS/8AHUnHyY0Cq2ML6dZlT/6l1Et1aEKnja/ibOD6XsXD9pQpz66c6lJ+OkjjbDXEnWf8XtXqOC6a6X9rRrQ42VOqu+8X4G9gulnAT21oxfCpGpT8WreJ4doCOmZvHF719IYL0wwlX6FWEvqVKc/J3NWjjqctku9NeZ8p1qVlc+i+jLA/1ThXNuUpU5zu229F1ZuK5aNjlnh1/rpjlt1UZJ7NZq4Jewu1+JlRglqRsYdWhHkjE9WpBs3qfIcMqbO1eZoNkQTJpkEihrJcCrz5JkTLOXrW31JeP8jWPsS+LoCgehzZ+avUuUjn0b2b7vqyMFHkz+q6Tx4/06Vv6fCxW6jVl31UvwnK0MW7K/BHRdOU74zDrhhb99ep+RyUJbOR3w+Y55erFarchbEchtzTBWxoCADY0W4hAXEFG3AUQAKFuNY6wkkAwAsFiiHFfRPqP0XwnqcDhaXwYTDxfP1UW/Fs+X5UXOUKa2znGC5ydvmfWCiorRWyKUVyWpHDlvjrgR7TZgrJcl5GNDW+02zli3SXGT3c/kx7GS2rt+RoMmQMmmyEoay5ly1SfXbuX8ymy/gI+xzbfjb5G+P1nLxZAAO7DMzfd9WRhI3M4/CzDTPJn9V0njxHptlfMaS4YSn41qrOVR03TQ/6zh1YWh/rqP5nMJnfH5jnl6cxAuNuaYOuDYlxGQACAAXGiiFCCoLAA9CMRMRsBBBQsBf9F8P63MsHT+LF0G+SqJvwTPpxs+dujOhp5zhV8Dq1PuUZyXikfQ7PPy+x2w8SYZXlH6yNkycEvbXa/A1jGLVI2RSevs+f8iRkW99nl/M0GTZESVCMobJmnhFaEeXnrMuRsU42SXBJeB04/wBZyOAAOzDKzl/6H5mGbWdfg+Zinkz+q6Tx4Z0yf80X+Ww/nI5pHS9MX/NV/l8P+I550WejH5jll6iuNuSSgR2KyW4CBcBUKNABWIFxLgFwAAAQViAKCAAOz6GqOlmspf3eErS5NuEPxs9zbPHOgyhfFYup8NCnBfaqX/8AWexs83J9O+Pi3l69rsZpmflq1t9S8/5F8mLQZEt/N/l8iRkUXq8fEqI6gxjqgxlBFXaXFrzNdGTh1eced+7Wa524/GMgAAdGWRnb1/Y+ZiG1ne37HzMU8mX1XSePHelDBRnmek76qGH3/WMatl693xOn6Rof1hf/AAKHnIypQO+PzHPL1gVcM1tRUnROjnSTKlbAp7NRpnTCcBGjQq4NrcVp0AisKPlAbYBogrEKFC4gBQ2AgoCoBAIj1ToHof0eMqfFVoQv9WNR/iR6med9B1G2Aqz+PG1O6NKmvmz0Q8uf1Xox8aGWrU3yLpUy9ezzfyLIgJyI1sXJC1XqfIJMohntIatSy8kSVZW1lObcn5frx/SFVbypXqNvh+l4mwU8uwmgr75LuRcPRhNRzyv9AABtljZ3t+wvNmLc3M3jeVuMV5shw2X0n713wl7J5Mvquk8eOdJEf/uxlxw9PwqVEYykmj37MvRjC4mOhXoU6iX0W1aUfqyWtd5xWb9DlN3lhMRKk91OsvWQ5KatJdtzpjnqarNjzRoY4m1mvoTmWFu54aVSC/tKH9NG3FqPtLtRhLEp6tjWprhz4HTcvjOjZUytVwiZdumMkijIq4J8yrOgbsoEM6Ke4JphTgRuJr1cEirUwbW4qKIlyxOiQygENFCwBQJLYOG1dj5Ae5dDlHRymm/jrYif8ej+A7W5zHRjR0Mowi405z+9WqS+Z0548va7zxq4Fewu0nI8KrQXIkZYqOp815jZSFqbufyZFUdiiviZXdv1r/Xj1i06fe9XiQ6bbb7EaWXYZv25L6q+Zccd1LdRoJCgB6nIAAAZOafT+yvmUmbeJwcZ63dPiihVyyS2NS8GebPC7tdJYqQxU47JPltXcyzTzV+9Htjq8CpVptOzTT61YYzCtaGMhLZKz4PUUM29GsHi/wD9GGpVH8bjaouVSNpeJWY6nWlHY2gunJZt0N0ZXlhcTUovdCslWh95WkvE4/M+jzM8Pd+oWIgvew8lUdvqO0/BnskMxktqT8GTRx0Ht1cyzOxnrHzjVrOEtCpGVOa2wnFxkucXrBTT3n0VjcvoYmOjWpUq8OFSEKiXK61HJ5p0SZfVu6aq4aT2epqOUPuTuu6xucs/WeryBoY4na5l0PY2nd4fEUa63RqKVCp+KL70cvmXo9j8Nrr4OtGK2zjD1lP78Lo6TKX9Sys2dFPcVqmDRPDFxe8kU095pllzwjQx0TW0RkqKYGTKkRV17LNSphluKWLpNRfII+hfQilo5bg1/wBpQffBS+ZstlPIqWhhaEPhw2Hj3UoouW1njr0Rt0V7K5LyHMIrUDNoikta7f14jKkR729nm/5CSAMJg09b2LxZpJCQVlbgKenGajnbsAAGkAAAANY4RgMnFNWaTXB6zAzalKnO8Yr1bS42vvVzoWiOcE1Zq6e57DnljtqVyqxcd9489hLGSetNNdWsvY3JE9cNX7r2djMTEZfOm9kovitnecLLG9rrEM+OJqR22lz2k0cfHenHxRFWU2taduRLDGTW+/Mr068ZfRknyYpNC7HHrerctZNDEReyWvuZmMQmg/M/RrBYn9vhaFVv3pU4qf31aXictmPQ7gKl3RniMM+EZqrD7tS7/iOpjUa2Nolji5b7PwLNzxP48qx/Q7jYa6GIoV1ujPToT/FHxObzD0UzPD66uCraK9+nFVoc702z36OLW+68SWNVPY0anJlE6x8wyxaTtL2ZfC7xa7GR4irFo+msdldCurV6FKsv8WnCf+pHNY3oqyqo9JYb1TunajUqQi/s3a7kbnLP2J0b+FhaEY/DCMe6KXyJaavJL95eYaNtQ/Cq81zOLbZuNYCNm0M3vkvmOpRvJLrv3DFtfNeSLWFpWV3v8jeE3UtWAAD0OYAAAAAAAAAAYySHjWSiGZQx2KjBXk+S3vki5ipaMXLgmzl8XGU223d/rUkcc8tOmM2z8bmLcnJRil8KWr/cqf8AGIL6cGuuOvwZYxGGZmYjCs8+3TUW6c6VTVGcXK9/7ufDVffyLOnVg3abta6U1dd+22rZ1nNVsKMjjK1LVCpJL4X7Ue56i9jTrYZo1bTpvXvg779Wp9WvvLNPMacveSfCXsva1v5PuORpelEk162jGVvepvRfc7ryLlLOsNUTXrFGTd9GstDs0tniXcZ06pMDDjTa0fVuajqV4PSja+/X49ZYoYyqnLScZxv7Nk4yXFSe/uNDVCxThmC3prxRYp4iMtkly39xETxqNb2SRxT3pMrNO6d7KzvG216rO+62vvHjSrEq6e1NeI7Aa6i7fIqlzLV7f2WNDTEEuSU6LfUuP5GpN+JszCRvJ6tWlLwdvkXxlKkoqy59bY89GOOo527AABpAAAAAAAAAAAIxQAjnBNWaunuZm4jJYP6DcH1e1HufyNWwjiZs2srmcRlVSPuqa4x2/dfyuZtXCRbs7xfBpp9z1nauBDWw0ZK0oqS4NJnK8cbmTg62V9V+Rn18s6jvK+SQf0W4P7y7n+ZQxGT1FuU11an3M5XjsamTgK+WdRRq5d1Hd18AtjTi+DX5lKrlXVfkY01txtKnUpu9Oc4P92Tj5F6j6QYmO1xqL9+Cv3xsa9XLOoqVMs6if1RS9KfjotPjCd/Br5liOf0JfS9ZF9cLrwbKEsv6hn/weou6mm7Qz2jHX62TST9hRndvgk1YsUfSGnPVfRutWleLXbsOfp4LqL+ByuVSWilze5LiXtTTpcLV002mmlbenu6jWyzDyu3otXSs3qRFk+URhFJL2V3yfFm9CJ3xw3652mU8Mlret+BMAHaTTmAACgAAAAAAAAAAAAAAAAAAABLCNDgAjcBjpk4liaFWpQTVmk1waTKFfJoPZeD6tnczYcRjgZuK7c1iMoqLcqi6tT7n+ZnVcJG9mnF8Gmn3M7R0yKph1JWlFSXBpNHO8camTiamX8mQSwHUdfVyOD+i5QfU7x7n8rFOrk9VbFGa/dei+5/mc7x1qZOeoZa5OyX5JcWdNlmVqKslq3vfJkuBwDtrjo8dVmzVp0rG8OP9qZZFpwsSoEhT0OYAAAAAAAAAAAAAAAAAAAAAAAAAAAAAAAAAGNACBGNACBGKAEUsRwAaQ4AAoAAAAAAAAAAAAAAA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34" name="AutoShape 10" descr="data:image/jpeg;base64,/9j/4AAQSkZJRgABAQAAAQABAAD/2wCEAAkGBhAQEBQPEA8QEA8PDw8PDw8PEA8QEA8PFBAVFBUQEhQXGyYeFxkjGRISHy8gIycpLCwsFR4xNTAqNSYrLCkBCQoKDgwOFA8PFCkcFBwpKSkpKSkpKSkpKSkpKSkpKSkpKSkpKSkpKSksKSwsKSkpKSkpKSkpKSksKSkpLCwsKf/AABEIAOEA4QMBIgACEQEDEQH/xAAcAAABBQEBAQAAAAAAAAAAAAAAAQIDBAUGBwj/xABIEAACAQICBgYGBwQIBgMAAAAAAQIDEQQFEiExQVFxB2GBkaGxBhMiQlLBMnKCksLR8DNiouEjJUNTY3Sy8RU1RGRzwxQkNP/EABgBAQEBAQEAAAAAAAAAAAAAAAABAgME/8QAIBEBAQACAwEBAQADAAAAAAAAAAECEQMSMTJBIRMiUf/aAAwDAQACEQMRAD8A9xEciPETsjMr4WMtsp9stJeJzyz1/Fk2vVczpR2zTfCPteRSrZ8vcg31y1eCKk8t4TXamvK5E8HNbr8mmc7yWtdYtrPZ/DHx/MmWfLfDXz1eRlSg1tTXNNCCZ1dRtQzuO+LXJp+dixDMqb963NNHOgWclTq6mNVPY0+TTHnKaT4ksMbUWyb72anInV0wGBDOKq22fNImhnz3w7ma7xNVsgZsM9p71JdiZYhmdJ++u26NbhpaAZCtF7JJ8mmPKgAAAAAAAAAAAAAAAAAAAAAAAgxX0e1FNlzF7O1HN1M4mm/Zi1d8Uzzcv03j41WRTM//AI/D3k49d00SU82oz2VF26vM5tLOk+LI5W3pPsQumnsafJ3GsgjcI8Lcn+Y101x70PkMZdhujy/XMRxfBisS42ptwHKT/wB9YXXAu0NE0EPsusNHrLsM0eBNDE1I7JyXayPQYaL4Muxbhm9Zb0+aRPDPpe9BPk2vzM4DUzqabMM9g9sZLuZYhmlJ+/bmmjnrCWL/AJKnV1UK0XsknyaY85LXxJYYqpHZNrtZr/IdXUAc7DN6q335pfkWKWdzerRT7H+ZrvE61tAUaWYSe2m1yki3TqKSujUylTWjwACoAAAK+Nepczk5x282dVj3qXM5Y8vJ9OmPjF9IYJQhq21o+EJy/CinhZLQv1vXwSRa9K6loUlxqyfdTkvxGLVxWjQ65au96/BHTjn+rGV/qtW9JK1OTcGtG+pSWxc1ZktLpJqU/wBpTk/qTT8JL5nPYqsYuPxO41cZfxmZV6ThOlbBy1Tm6b/xac4/xR0kb+B9KsLW/Z1qc+qFSE33J38D5/q6yvKiuHaZvHGu9fS8cXB+9bndeZImnsd+R84YTOsXR/ZYqvBfCqknH7rbRsYTpJzCn9KVKsl/eUlFvtg4mLxVe8e7iNHkuD6ZJrVVwsudKqpfwzXzN7BdLuCl9OU6T/xaUrd8NJGbhWu0d4KjBwPprg637PEUZPhGrC/3W0zVhj6b13tzTt3mdVVq45MihWi9kk+TRIiB+kFlwQ1DgF9WuvvD1PX3oEORdqZ6h9T7SSlgJS3auIqNLL/o/a+QlFellS953LlPDRjsSJQZrSbQzK2JxU4K8LXulrV1YszK9WCepmoIqed1N8Ivk5IuYfM9JpODjd2vdNFbQS3D8NH248/JGpndpZGpcAA7uapmT1LtOZOjzN6l9o51Hl5PqumPjlvTitoqiuMqz7lTXzOYx2L9iEf3XLv/ANjU6TMUozw8bq8o4hpX1vXSWo5DEYy75JLuVjrx/Lnn6TF1t5h4irdlvGVzNlI2wRsY2K5DGwBjWKxoA0McBwEEMqKe4mw2LrUv2VarS/8AHUnHyY0Cq2ML6dZlT/6l1Et1aEKnja/ibOD6XsXD9pQpz66c6lJ+OkjjbDXEnWf8XtXqOC6a6X9rRrQ42VOqu+8X4G9gulnAT21oxfCpGpT8WreJ4doCOmZvHF719IYL0wwlX6FWEvqVKc/J3NWjjqctku9NeZ8p1qVlc+i+jLA/1ThXNuUpU5zu229F1ZuK5aNjlnh1/rpjlt1UZJ7NZq4Jewu1+JlRglqRsYdWhHkjE9WpBs3qfIcMqbO1eZoNkQTJpkEihrJcCrz5JkTLOXrW31JeP8jWPsS+LoCgehzZ+avUuUjn0b2b7vqyMFHkz+q6Tx4/06Vv6fCxW6jVl31UvwnK0MW7K/BHRdOU74zDrhhb99ep+RyUJbOR3w+Y55erFarchbEchtzTBWxoCADY0W4hAXEFG3AUQAKFuNY6wkkAwAsFiiHFfRPqP0XwnqcDhaXwYTDxfP1UW/Fs+X5UXOUKa2znGC5ydvmfWCiorRWyKUVyWpHDlvjrgR7TZgrJcl5GNDW+02zli3SXGT3c/kx7GS2rt+RoMmQMmmyEoay5ly1SfXbuX8ymy/gI+xzbfjb5G+P1nLxZAAO7DMzfd9WRhI3M4/CzDTPJn9V0njxHptlfMaS4YSn41qrOVR03TQ/6zh1YWh/rqP5nMJnfH5jnl6cxAuNuaYOuDYlxGQACAAXGiiFCCoLAA9CMRMRsBBBQsBf9F8P63MsHT+LF0G+SqJvwTPpxs+dujOhp5zhV8Dq1PuUZyXikfQ7PPy+x2w8SYZXlH6yNkycEvbXa/A1jGLVI2RSevs+f8iRkW99nl/M0GTZESVCMobJmnhFaEeXnrMuRsU42SXBJeB04/wBZyOAAOzDKzl/6H5mGbWdfg+Zinkz+q6Tx4Z0yf80X+Ww/nI5pHS9MX/NV/l8P+I550WejH5jll6iuNuSSgR2KyW4CBcBUKNABWIFxLgFwAAAQViAKCAAOz6GqOlmspf3eErS5NuEPxs9zbPHOgyhfFYup8NCnBfaqX/8AWexs83J9O+Pi3l69rsZpmflq1t9S8/5F8mLQZEt/N/l8iRkUXq8fEqI6gxjqgxlBFXaXFrzNdGTh1eced+7Wa524/GMgAAdGWRnb1/Y+ZiG1ne37HzMU8mX1XSePHelDBRnmek76qGH3/WMatl693xOn6Rof1hf/AAKHnIypQO+PzHPL1gVcM1tRUnROjnSTKlbAp7NRpnTCcBGjQq4NrcVp0AisKPlAbYBogrEKFC4gBQ2AgoCoBAIj1ToHof0eMqfFVoQv9WNR/iR6med9B1G2Aqz+PG1O6NKmvmz0Q8uf1Xox8aGWrU3yLpUy9ezzfyLIgJyI1sXJC1XqfIJMohntIatSy8kSVZW1lObcn5frx/SFVbypXqNvh+l4mwU8uwmgr75LuRcPRhNRzyv9AABtljZ3t+wvNmLc3M3jeVuMV5shw2X0n713wl7J5Mvquk8eOdJEf/uxlxw9PwqVEYykmj37MvRjC4mOhXoU6iX0W1aUfqyWtd5xWb9DlN3lhMRKk91OsvWQ5KatJdtzpjnqarNjzRoY4m1mvoTmWFu54aVSC/tKH9NG3FqPtLtRhLEp6tjWprhz4HTcvjOjZUytVwiZdumMkijIq4J8yrOgbsoEM6Ke4JphTgRuJr1cEirUwbW4qKIlyxOiQygENFCwBQJLYOG1dj5Ae5dDlHRymm/jrYif8ej+A7W5zHRjR0Mowi405z+9WqS+Z0548va7zxq4Fewu0nI8KrQXIkZYqOp815jZSFqbufyZFUdiiviZXdv1r/Xj1i06fe9XiQ6bbb7EaWXYZv25L6q+Zccd1LdRoJCgB6nIAAAZOafT+yvmUmbeJwcZ63dPiihVyyS2NS8GebPC7tdJYqQxU47JPltXcyzTzV+9Htjq8CpVptOzTT61YYzCtaGMhLZKz4PUUM29GsHi/wD9GGpVH8bjaouVSNpeJWY6nWlHY2gunJZt0N0ZXlhcTUovdCslWh95WkvE4/M+jzM8Pd+oWIgvew8lUdvqO0/BnskMxktqT8GTRx0Ht1cyzOxnrHzjVrOEtCpGVOa2wnFxkucXrBTT3n0VjcvoYmOjWpUq8OFSEKiXK61HJ5p0SZfVu6aq4aT2epqOUPuTuu6xucs/WeryBoY4na5l0PY2nd4fEUa63RqKVCp+KL70cvmXo9j8Nrr4OtGK2zjD1lP78Lo6TKX9Sys2dFPcVqmDRPDFxe8kU095pllzwjQx0TW0RkqKYGTKkRV17LNSphluKWLpNRfII+hfQilo5bg1/wBpQffBS+ZstlPIqWhhaEPhw2Hj3UoouW1njr0Rt0V7K5LyHMIrUDNoikta7f14jKkR729nm/5CSAMJg09b2LxZpJCQVlbgKenGajnbsAAGkAAAANY4RgMnFNWaTXB6zAzalKnO8Yr1bS42vvVzoWiOcE1Zq6e57DnljtqVyqxcd9489hLGSetNNdWsvY3JE9cNX7r2djMTEZfOm9kovitnecLLG9rrEM+OJqR22lz2k0cfHenHxRFWU2taduRLDGTW+/Mr068ZfRknyYpNC7HHrerctZNDEReyWvuZmMQmg/M/RrBYn9vhaFVv3pU4qf31aXictmPQ7gKl3RniMM+EZqrD7tS7/iOpjUa2Nolji5b7PwLNzxP48qx/Q7jYa6GIoV1ujPToT/FHxObzD0UzPD66uCraK9+nFVoc702z36OLW+68SWNVPY0anJlE6x8wyxaTtL2ZfC7xa7GR4irFo+msdldCurV6FKsv8WnCf+pHNY3oqyqo9JYb1TunajUqQi/s3a7kbnLP2J0b+FhaEY/DCMe6KXyJaavJL95eYaNtQ/Cq81zOLbZuNYCNm0M3vkvmOpRvJLrv3DFtfNeSLWFpWV3v8jeE3UtWAAD0OYAAAAAAAAAAYySHjWSiGZQx2KjBXk+S3vki5ipaMXLgmzl8XGU223d/rUkcc8tOmM2z8bmLcnJRil8KWr/cqf8AGIL6cGuuOvwZYxGGZmYjCs8+3TUW6c6VTVGcXK9/7ufDVffyLOnVg3abta6U1dd+22rZ1nNVsKMjjK1LVCpJL4X7Ue56i9jTrYZo1bTpvXvg779Wp9WvvLNPMacveSfCXsva1v5PuORpelEk162jGVvepvRfc7ryLlLOsNUTXrFGTd9GstDs0tniXcZ06pMDDjTa0fVuajqV4PSja+/X49ZYoYyqnLScZxv7Nk4yXFSe/uNDVCxThmC3prxRYp4iMtkly39xETxqNb2SRxT3pMrNO6d7KzvG216rO+62vvHjSrEq6e1NeI7Aa6i7fIqlzLV7f2WNDTEEuSU6LfUuP5GpN+JszCRvJ6tWlLwdvkXxlKkoqy59bY89GOOo527AABpAAAAAAAAAAAIxQAjnBNWaunuZm4jJYP6DcH1e1HufyNWwjiZs2srmcRlVSPuqa4x2/dfyuZtXCRbs7xfBpp9z1nauBDWw0ZK0oqS4NJnK8cbmTg62V9V+Rn18s6jvK+SQf0W4P7y7n+ZQxGT1FuU11an3M5XjsamTgK+WdRRq5d1Hd18AtjTi+DX5lKrlXVfkY01txtKnUpu9Oc4P92Tj5F6j6QYmO1xqL9+Cv3xsa9XLOoqVMs6if1RS9KfjotPjCd/Br5liOf0JfS9ZF9cLrwbKEsv6hn/weou6mm7Qz2jHX62TST9hRndvgk1YsUfSGnPVfRutWleLXbsOfp4LqL+ByuVSWilze5LiXtTTpcLV002mmlbenu6jWyzDyu3otXSs3qRFk+URhFJL2V3yfFm9CJ3xw3652mU8Mlret+BMAHaTTmAACgAAAAAAAAAAAAAAAAAAABLCNDgAjcBjpk4liaFWpQTVmk1waTKFfJoPZeD6tnczYcRjgZuK7c1iMoqLcqi6tT7n+ZnVcJG9mnF8Gmn3M7R0yKph1JWlFSXBpNHO8camTiamX8mQSwHUdfVyOD+i5QfU7x7n8rFOrk9VbFGa/dei+5/mc7x1qZOeoZa5OyX5JcWdNlmVqKslq3vfJkuBwDtrjo8dVmzVp0rG8OP9qZZFpwsSoEhT0OYAAAAAAAAAAAAAAAAAAAAAAAAAAAAAAAAAGNACBGNACBGKAEUsRwAaQ4AAoAAAAAAAAAAAAAAA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36" name="AutoShape 12" descr="data:image/jpeg;base64,/9j/4AAQSkZJRgABAQAAAQABAAD/2wCEAAkGBhAQEBQPEA8QEA8PDw8PDw8PEA8QEA8PFBAVFBUQEhQXGyYeFxkjGRISHy8gIycpLCwsFR4xNTAqNSYrLCkBCQoKDgwOFA8PFCkcFBwpKSkpKSkpKSkpKSkpKSkpKSkpKSkpKSkpKSksKSwsKSkpKSkpKSkpKSksKSkpLCwsKf/AABEIAOEA4QMBIgACEQEDEQH/xAAcAAABBQEBAQAAAAAAAAAAAAAAAQIDBAUGBwj/xABIEAACAQICBgYGBwQIBgMAAAAAAQIDEQQFEiExQVFxB2GBkaGxBhMiQlLBMnKCksLR8DNiouEjJUNTY3Sy8RU1RGRzwxQkNP/EABgBAQEBAQEAAAAAAAAAAAAAAAABAgME/8QAIBEBAQACAwEBAQADAAAAAAAAAAECEQMSMTJBIRMiUf/aAAwDAQACEQMRAD8A9xEciPETsjMr4WMtsp9stJeJzyz1/Fk2vVczpR2zTfCPteRSrZ8vcg31y1eCKk8t4TXamvK5E8HNbr8mmc7yWtdYtrPZ/DHx/MmWfLfDXz1eRlSg1tTXNNCCZ1dRtQzuO+LXJp+dixDMqb963NNHOgWclTq6mNVPY0+TTHnKaT4ksMbUWyb72anInV0wGBDOKq22fNImhnz3w7ma7xNVsgZsM9p71JdiZYhmdJ++u26NbhpaAZCtF7JJ8mmPKgAAAAAAAAAAAAAAAAAAAAAAAgxX0e1FNlzF7O1HN1M4mm/Zi1d8Uzzcv03j41WRTM//AI/D3k49d00SU82oz2VF26vM5tLOk+LI5W3pPsQumnsafJ3GsgjcI8Lcn+Y101x70PkMZdhujy/XMRxfBisS42ptwHKT/wB9YXXAu0NE0EPsusNHrLsM0eBNDE1I7JyXayPQYaL4Muxbhm9Zb0+aRPDPpe9BPk2vzM4DUzqabMM9g9sZLuZYhmlJ+/bmmjnrCWL/AJKnV1UK0XsknyaY85LXxJYYqpHZNrtZr/IdXUAc7DN6q335pfkWKWdzerRT7H+ZrvE61tAUaWYSe2m1yki3TqKSujUylTWjwACoAAAK+Nepczk5x282dVj3qXM5Y8vJ9OmPjF9IYJQhq21o+EJy/CinhZLQv1vXwSRa9K6loUlxqyfdTkvxGLVxWjQ65au96/BHTjn+rGV/qtW9JK1OTcGtG+pSWxc1ZktLpJqU/wBpTk/qTT8JL5nPYqsYuPxO41cZfxmZV6ThOlbBy1Tm6b/xac4/xR0kb+B9KsLW/Z1qc+qFSE33J38D5/q6yvKiuHaZvHGu9fS8cXB+9bndeZImnsd+R84YTOsXR/ZYqvBfCqknH7rbRsYTpJzCn9KVKsl/eUlFvtg4mLxVe8e7iNHkuD6ZJrVVwsudKqpfwzXzN7BdLuCl9OU6T/xaUrd8NJGbhWu0d4KjBwPprg637PEUZPhGrC/3W0zVhj6b13tzTt3mdVVq45MihWi9kk+TRIiB+kFlwQ1DgF9WuvvD1PX3oEORdqZ6h9T7SSlgJS3auIqNLL/o/a+QlFellS953LlPDRjsSJQZrSbQzK2JxU4K8LXulrV1YszK9WCepmoIqed1N8Ivk5IuYfM9JpODjd2vdNFbQS3D8NH248/JGpndpZGpcAA7uapmT1LtOZOjzN6l9o51Hl5PqumPjlvTitoqiuMqz7lTXzOYx2L9iEf3XLv/ANjU6TMUozw8bq8o4hpX1vXSWo5DEYy75JLuVjrx/Lnn6TF1t5h4irdlvGVzNlI2wRsY2K5DGwBjWKxoA0McBwEEMqKe4mw2LrUv2VarS/8AHUnHyY0Cq2ML6dZlT/6l1Et1aEKnja/ibOD6XsXD9pQpz66c6lJ+OkjjbDXEnWf8XtXqOC6a6X9rRrQ42VOqu+8X4G9gulnAT21oxfCpGpT8WreJ4doCOmZvHF719IYL0wwlX6FWEvqVKc/J3NWjjqctku9NeZ8p1qVlc+i+jLA/1ThXNuUpU5zu229F1ZuK5aNjlnh1/rpjlt1UZJ7NZq4Jewu1+JlRglqRsYdWhHkjE9WpBs3qfIcMqbO1eZoNkQTJpkEihrJcCrz5JkTLOXrW31JeP8jWPsS+LoCgehzZ+avUuUjn0b2b7vqyMFHkz+q6Tx4/06Vv6fCxW6jVl31UvwnK0MW7K/BHRdOU74zDrhhb99ep+RyUJbOR3w+Y55erFarchbEchtzTBWxoCADY0W4hAXEFG3AUQAKFuNY6wkkAwAsFiiHFfRPqP0XwnqcDhaXwYTDxfP1UW/Fs+X5UXOUKa2znGC5ydvmfWCiorRWyKUVyWpHDlvjrgR7TZgrJcl5GNDW+02zli3SXGT3c/kx7GS2rt+RoMmQMmmyEoay5ly1SfXbuX8ymy/gI+xzbfjb5G+P1nLxZAAO7DMzfd9WRhI3M4/CzDTPJn9V0njxHptlfMaS4YSn41qrOVR03TQ/6zh1YWh/rqP5nMJnfH5jnl6cxAuNuaYOuDYlxGQACAAXGiiFCCoLAA9CMRMRsBBBQsBf9F8P63MsHT+LF0G+SqJvwTPpxs+dujOhp5zhV8Dq1PuUZyXikfQ7PPy+x2w8SYZXlH6yNkycEvbXa/A1jGLVI2RSevs+f8iRkW99nl/M0GTZESVCMobJmnhFaEeXnrMuRsU42SXBJeB04/wBZyOAAOzDKzl/6H5mGbWdfg+Zinkz+q6Tx4Z0yf80X+Ww/nI5pHS9MX/NV/l8P+I550WejH5jll6iuNuSSgR2KyW4CBcBUKNABWIFxLgFwAAAQViAKCAAOz6GqOlmspf3eErS5NuEPxs9zbPHOgyhfFYup8NCnBfaqX/8AWexs83J9O+Pi3l69rsZpmflq1t9S8/5F8mLQZEt/N/l8iRkUXq8fEqI6gxjqgxlBFXaXFrzNdGTh1eced+7Wa524/GMgAAdGWRnb1/Y+ZiG1ne37HzMU8mX1XSePHelDBRnmek76qGH3/WMatl693xOn6Rof1hf/AAKHnIypQO+PzHPL1gVcM1tRUnROjnSTKlbAp7NRpnTCcBGjQq4NrcVp0AisKPlAbYBogrEKFC4gBQ2AgoCoBAIj1ToHof0eMqfFVoQv9WNR/iR6med9B1G2Aqz+PG1O6NKmvmz0Q8uf1Xox8aGWrU3yLpUy9ezzfyLIgJyI1sXJC1XqfIJMohntIatSy8kSVZW1lObcn5frx/SFVbypXqNvh+l4mwU8uwmgr75LuRcPRhNRzyv9AABtljZ3t+wvNmLc3M3jeVuMV5shw2X0n713wl7J5Mvquk8eOdJEf/uxlxw9PwqVEYykmj37MvRjC4mOhXoU6iX0W1aUfqyWtd5xWb9DlN3lhMRKk91OsvWQ5KatJdtzpjnqarNjzRoY4m1mvoTmWFu54aVSC/tKH9NG3FqPtLtRhLEp6tjWprhz4HTcvjOjZUytVwiZdumMkijIq4J8yrOgbsoEM6Ke4JphTgRuJr1cEirUwbW4qKIlyxOiQygENFCwBQJLYOG1dj5Ae5dDlHRymm/jrYif8ej+A7W5zHRjR0Mowi405z+9WqS+Z0548va7zxq4Fewu0nI8KrQXIkZYqOp815jZSFqbufyZFUdiiviZXdv1r/Xj1i06fe9XiQ6bbb7EaWXYZv25L6q+Zccd1LdRoJCgB6nIAAAZOafT+yvmUmbeJwcZ63dPiihVyyS2NS8GebPC7tdJYqQxU47JPltXcyzTzV+9Htjq8CpVptOzTT61YYzCtaGMhLZKz4PUUM29GsHi/wD9GGpVH8bjaouVSNpeJWY6nWlHY2gunJZt0N0ZXlhcTUovdCslWh95WkvE4/M+jzM8Pd+oWIgvew8lUdvqO0/BnskMxktqT8GTRx0Ht1cyzOxnrHzjVrOEtCpGVOa2wnFxkucXrBTT3n0VjcvoYmOjWpUq8OFSEKiXK61HJ5p0SZfVu6aq4aT2epqOUPuTuu6xucs/WeryBoY4na5l0PY2nd4fEUa63RqKVCp+KL70cvmXo9j8Nrr4OtGK2zjD1lP78Lo6TKX9Sys2dFPcVqmDRPDFxe8kU095pllzwjQx0TW0RkqKYGTKkRV17LNSphluKWLpNRfII+hfQilo5bg1/wBpQffBS+ZstlPIqWhhaEPhw2Hj3UoouW1njr0Rt0V7K5LyHMIrUDNoikta7f14jKkR729nm/5CSAMJg09b2LxZpJCQVlbgKenGajnbsAAGkAAAANY4RgMnFNWaTXB6zAzalKnO8Yr1bS42vvVzoWiOcE1Zq6e57DnljtqVyqxcd9489hLGSetNNdWsvY3JE9cNX7r2djMTEZfOm9kovitnecLLG9rrEM+OJqR22lz2k0cfHenHxRFWU2taduRLDGTW+/Mr068ZfRknyYpNC7HHrerctZNDEReyWvuZmMQmg/M/RrBYn9vhaFVv3pU4qf31aXictmPQ7gKl3RniMM+EZqrD7tS7/iOpjUa2Nolji5b7PwLNzxP48qx/Q7jYa6GIoV1ujPToT/FHxObzD0UzPD66uCraK9+nFVoc702z36OLW+68SWNVPY0anJlE6x8wyxaTtL2ZfC7xa7GR4irFo+msdldCurV6FKsv8WnCf+pHNY3oqyqo9JYb1TunajUqQi/s3a7kbnLP2J0b+FhaEY/DCMe6KXyJaavJL95eYaNtQ/Cq81zOLbZuNYCNm0M3vkvmOpRvJLrv3DFtfNeSLWFpWV3v8jeE3UtWAAD0OYAAAAAAAAAAYySHjWSiGZQx2KjBXk+S3vki5ipaMXLgmzl8XGU223d/rUkcc8tOmM2z8bmLcnJRil8KWr/cqf8AGIL6cGuuOvwZYxGGZmYjCs8+3TUW6c6VTVGcXK9/7ufDVffyLOnVg3abta6U1dd+22rZ1nNVsKMjjK1LVCpJL4X7Ue56i9jTrYZo1bTpvXvg779Wp9WvvLNPMacveSfCXsva1v5PuORpelEk162jGVvepvRfc7ryLlLOsNUTXrFGTd9GstDs0tniXcZ06pMDDjTa0fVuajqV4PSja+/X49ZYoYyqnLScZxv7Nk4yXFSe/uNDVCxThmC3prxRYp4iMtkly39xETxqNb2SRxT3pMrNO6d7KzvG216rO+62vvHjSrEq6e1NeI7Aa6i7fIqlzLV7f2WNDTEEuSU6LfUuP5GpN+JszCRvJ6tWlLwdvkXxlKkoqy59bY89GOOo527AABpAAAAAAAAAAAIxQAjnBNWaunuZm4jJYP6DcH1e1HufyNWwjiZs2srmcRlVSPuqa4x2/dfyuZtXCRbs7xfBpp9z1nauBDWw0ZK0oqS4NJnK8cbmTg62V9V+Rn18s6jvK+SQf0W4P7y7n+ZQxGT1FuU11an3M5XjsamTgK+WdRRq5d1Hd18AtjTi+DX5lKrlXVfkY01txtKnUpu9Oc4P92Tj5F6j6QYmO1xqL9+Cv3xsa9XLOoqVMs6if1RS9KfjotPjCd/Br5liOf0JfS9ZF9cLrwbKEsv6hn/weou6mm7Qz2jHX62TST9hRndvgk1YsUfSGnPVfRutWleLXbsOfp4LqL+ByuVSWilze5LiXtTTpcLV002mmlbenu6jWyzDyu3otXSs3qRFk+URhFJL2V3yfFm9CJ3xw3652mU8Mlret+BMAHaTTmAACgAAAAAAAAAAAAAAAAAAABLCNDgAjcBjpk4liaFWpQTVmk1waTKFfJoPZeD6tnczYcRjgZuK7c1iMoqLcqi6tT7n+ZnVcJG9mnF8Gmn3M7R0yKph1JWlFSXBpNHO8camTiamX8mQSwHUdfVyOD+i5QfU7x7n8rFOrk9VbFGa/dei+5/mc7x1qZOeoZa5OyX5JcWdNlmVqKslq3vfJkuBwDtrjo8dVmzVp0rG8OP9qZZFpwsSoEhT0OYAAAAAAAAAAAAAAAAAAAAAAAAAAAAAAAAAGNACBGNACBGKAEUsRwAaQ4AAoAAAAAAAAAAAAAAA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38" name="AutoShape 14" descr="data:image/jpeg;base64,/9j/4AAQSkZJRgABAQAAAQABAAD/2wCEAAkGBhAQEBQPEA8QEA8PDw8PDw8PEA8QEA8PFBAVFBUQEhQXGyYeFxkjGRISHy8gIycpLCwsFR4xNTAqNSYrLCkBCQoKDgwOFA8PFCkcFBwpKSkpKSkpKSkpKSkpKSkpKSkpKSkpKSkpKSksKSwsKSkpKSkpKSkpKSksKSkpLCwsKf/AABEIAOEA4QMBIgACEQEDEQH/xAAcAAABBQEBAQAAAAAAAAAAAAAAAQIDBAUGBwj/xABIEAACAQICBgYGBwQIBgMAAAAAAQIDEQQFEiExQVFxB2GBkaGxBhMiQlLBMnKCksLR8DNiouEjJUNTY3Sy8RU1RGRzwxQkNP/EABgBAQEBAQEAAAAAAAAAAAAAAAABAgME/8QAIBEBAQACAwEBAQADAAAAAAAAAAECEQMSMTJBIRMiUf/aAAwDAQACEQMRAD8A9xEciPETsjMr4WMtsp9stJeJzyz1/Fk2vVczpR2zTfCPteRSrZ8vcg31y1eCKk8t4TXamvK5E8HNbr8mmc7yWtdYtrPZ/DHx/MmWfLfDXz1eRlSg1tTXNNCCZ1dRtQzuO+LXJp+dixDMqb963NNHOgWclTq6mNVPY0+TTHnKaT4ksMbUWyb72anInV0wGBDOKq22fNImhnz3w7ma7xNVsgZsM9p71JdiZYhmdJ++u26NbhpaAZCtF7JJ8mmPKgAAAAAAAAAAAAAAAAAAAAAAAgxX0e1FNlzF7O1HN1M4mm/Zi1d8Uzzcv03j41WRTM//AI/D3k49d00SU82oz2VF26vM5tLOk+LI5W3pPsQumnsafJ3GsgjcI8Lcn+Y101x70PkMZdhujy/XMRxfBisS42ptwHKT/wB9YXXAu0NE0EPsusNHrLsM0eBNDE1I7JyXayPQYaL4Muxbhm9Zb0+aRPDPpe9BPk2vzM4DUzqabMM9g9sZLuZYhmlJ+/bmmjnrCWL/AJKnV1UK0XsknyaY85LXxJYYqpHZNrtZr/IdXUAc7DN6q335pfkWKWdzerRT7H+ZrvE61tAUaWYSe2m1yki3TqKSujUylTWjwACoAAAK+Nepczk5x282dVj3qXM5Y8vJ9OmPjF9IYJQhq21o+EJy/CinhZLQv1vXwSRa9K6loUlxqyfdTkvxGLVxWjQ65au96/BHTjn+rGV/qtW9JK1OTcGtG+pSWxc1ZktLpJqU/wBpTk/qTT8JL5nPYqsYuPxO41cZfxmZV6ThOlbBy1Tm6b/xac4/xR0kb+B9KsLW/Z1qc+qFSE33J38D5/q6yvKiuHaZvHGu9fS8cXB+9bndeZImnsd+R84YTOsXR/ZYqvBfCqknH7rbRsYTpJzCn9KVKsl/eUlFvtg4mLxVe8e7iNHkuD6ZJrVVwsudKqpfwzXzN7BdLuCl9OU6T/xaUrd8NJGbhWu0d4KjBwPprg637PEUZPhGrC/3W0zVhj6b13tzTt3mdVVq45MihWi9kk+TRIiB+kFlwQ1DgF9WuvvD1PX3oEORdqZ6h9T7SSlgJS3auIqNLL/o/a+QlFellS953LlPDRjsSJQZrSbQzK2JxU4K8LXulrV1YszK9WCepmoIqed1N8Ivk5IuYfM9JpODjd2vdNFbQS3D8NH248/JGpndpZGpcAA7uapmT1LtOZOjzN6l9o51Hl5PqumPjlvTitoqiuMqz7lTXzOYx2L9iEf3XLv/ANjU6TMUozw8bq8o4hpX1vXSWo5DEYy75JLuVjrx/Lnn6TF1t5h4irdlvGVzNlI2wRsY2K5DGwBjWKxoA0McBwEEMqKe4mw2LrUv2VarS/8AHUnHyY0Cq2ML6dZlT/6l1Et1aEKnja/ibOD6XsXD9pQpz66c6lJ+OkjjbDXEnWf8XtXqOC6a6X9rRrQ42VOqu+8X4G9gulnAT21oxfCpGpT8WreJ4doCOmZvHF719IYL0wwlX6FWEvqVKc/J3NWjjqctku9NeZ8p1qVlc+i+jLA/1ThXNuUpU5zu229F1ZuK5aNjlnh1/rpjlt1UZJ7NZq4Jewu1+JlRglqRsYdWhHkjE9WpBs3qfIcMqbO1eZoNkQTJpkEihrJcCrz5JkTLOXrW31JeP8jWPsS+LoCgehzZ+avUuUjn0b2b7vqyMFHkz+q6Tx4/06Vv6fCxW6jVl31UvwnK0MW7K/BHRdOU74zDrhhb99ep+RyUJbOR3w+Y55erFarchbEchtzTBWxoCADY0W4hAXEFG3AUQAKFuNY6wkkAwAsFiiHFfRPqP0XwnqcDhaXwYTDxfP1UW/Fs+X5UXOUKa2znGC5ydvmfWCiorRWyKUVyWpHDlvjrgR7TZgrJcl5GNDW+02zli3SXGT3c/kx7GS2rt+RoMmQMmmyEoay5ly1SfXbuX8ymy/gI+xzbfjb5G+P1nLxZAAO7DMzfd9WRhI3M4/CzDTPJn9V0njxHptlfMaS4YSn41qrOVR03TQ/6zh1YWh/rqP5nMJnfH5jnl6cxAuNuaYOuDYlxGQACAAXGiiFCCoLAA9CMRMRsBBBQsBf9F8P63MsHT+LF0G+SqJvwTPpxs+dujOhp5zhV8Dq1PuUZyXikfQ7PPy+x2w8SYZXlH6yNkycEvbXa/A1jGLVI2RSevs+f8iRkW99nl/M0GTZESVCMobJmnhFaEeXnrMuRsU42SXBJeB04/wBZyOAAOzDKzl/6H5mGbWdfg+Zinkz+q6Tx4Z0yf80X+Ww/nI5pHS9MX/NV/l8P+I550WejH5jll6iuNuSSgR2KyW4CBcBUKNABWIFxLgFwAAAQViAKCAAOz6GqOlmspf3eErS5NuEPxs9zbPHOgyhfFYup8NCnBfaqX/8AWexs83J9O+Pi3l69rsZpmflq1t9S8/5F8mLQZEt/N/l8iRkUXq8fEqI6gxjqgxlBFXaXFrzNdGTh1eced+7Wa524/GMgAAdGWRnb1/Y+ZiG1ne37HzMU8mX1XSePHelDBRnmek76qGH3/WMatl693xOn6Rof1hf/AAKHnIypQO+PzHPL1gVcM1tRUnROjnSTKlbAp7NRpnTCcBGjQq4NrcVp0AisKPlAbYBogrEKFC4gBQ2AgoCoBAIj1ToHof0eMqfFVoQv9WNR/iR6med9B1G2Aqz+PG1O6NKmvmz0Q8uf1Xox8aGWrU3yLpUy9ezzfyLIgJyI1sXJC1XqfIJMohntIatSy8kSVZW1lObcn5frx/SFVbypXqNvh+l4mwU8uwmgr75LuRcPRhNRzyv9AABtljZ3t+wvNmLc3M3jeVuMV5shw2X0n713wl7J5Mvquk8eOdJEf/uxlxw9PwqVEYykmj37MvRjC4mOhXoU6iX0W1aUfqyWtd5xWb9DlN3lhMRKk91OsvWQ5KatJdtzpjnqarNjzRoY4m1mvoTmWFu54aVSC/tKH9NG3FqPtLtRhLEp6tjWprhz4HTcvjOjZUytVwiZdumMkijIq4J8yrOgbsoEM6Ke4JphTgRuJr1cEirUwbW4qKIlyxOiQygENFCwBQJLYOG1dj5Ae5dDlHRymm/jrYif8ej+A7W5zHRjR0Mowi405z+9WqS+Z0548va7zxq4Fewu0nI8KrQXIkZYqOp815jZSFqbufyZFUdiiviZXdv1r/Xj1i06fe9XiQ6bbb7EaWXYZv25L6q+Zccd1LdRoJCgB6nIAAAZOafT+yvmUmbeJwcZ63dPiihVyyS2NS8GebPC7tdJYqQxU47JPltXcyzTzV+9Htjq8CpVptOzTT61YYzCtaGMhLZKz4PUUM29GsHi/wD9GGpVH8bjaouVSNpeJWY6nWlHY2gunJZt0N0ZXlhcTUovdCslWh95WkvE4/M+jzM8Pd+oWIgvew8lUdvqO0/BnskMxktqT8GTRx0Ht1cyzOxnrHzjVrOEtCpGVOa2wnFxkucXrBTT3n0VjcvoYmOjWpUq8OFSEKiXK61HJ5p0SZfVu6aq4aT2epqOUPuTuu6xucs/WeryBoY4na5l0PY2nd4fEUa63RqKVCp+KL70cvmXo9j8Nrr4OtGK2zjD1lP78Lo6TKX9Sys2dFPcVqmDRPDFxe8kU095pllzwjQx0TW0RkqKYGTKkRV17LNSphluKWLpNRfII+hfQilo5bg1/wBpQffBS+ZstlPIqWhhaEPhw2Hj3UoouW1njr0Rt0V7K5LyHMIrUDNoikta7f14jKkR729nm/5CSAMJg09b2LxZpJCQVlbgKenGajnbsAAGkAAAANY4RgMnFNWaTXB6zAzalKnO8Yr1bS42vvVzoWiOcE1Zq6e57DnljtqVyqxcd9489hLGSetNNdWsvY3JE9cNX7r2djMTEZfOm9kovitnecLLG9rrEM+OJqR22lz2k0cfHenHxRFWU2taduRLDGTW+/Mr068ZfRknyYpNC7HHrerctZNDEReyWvuZmMQmg/M/RrBYn9vhaFVv3pU4qf31aXictmPQ7gKl3RniMM+EZqrD7tS7/iOpjUa2Nolji5b7PwLNzxP48qx/Q7jYa6GIoV1ujPToT/FHxObzD0UzPD66uCraK9+nFVoc702z36OLW+68SWNVPY0anJlE6x8wyxaTtL2ZfC7xa7GR4irFo+msdldCurV6FKsv8WnCf+pHNY3oqyqo9JYb1TunajUqQi/s3a7kbnLP2J0b+FhaEY/DCMe6KXyJaavJL95eYaNtQ/Cq81zOLbZuNYCNm0M3vkvmOpRvJLrv3DFtfNeSLWFpWV3v8jeE3UtWAAD0OYAAAAAAAAAAYySHjWSiGZQx2KjBXk+S3vki5ipaMXLgmzl8XGU223d/rUkcc8tOmM2z8bmLcnJRil8KWr/cqf8AGIL6cGuuOvwZYxGGZmYjCs8+3TUW6c6VTVGcXK9/7ufDVffyLOnVg3abta6U1dd+22rZ1nNVsKMjjK1LVCpJL4X7Ue56i9jTrYZo1bTpvXvg779Wp9WvvLNPMacveSfCXsva1v5PuORpelEk162jGVvepvRfc7ryLlLOsNUTXrFGTd9GstDs0tniXcZ06pMDDjTa0fVuajqV4PSja+/X49ZYoYyqnLScZxv7Nk4yXFSe/uNDVCxThmC3prxRYp4iMtkly39xETxqNb2SRxT3pMrNO6d7KzvG216rO+62vvHjSrEq6e1NeI7Aa6i7fIqlzLV7f2WNDTEEuSU6LfUuP5GpN+JszCRvJ6tWlLwdvkXxlKkoqy59bY89GOOo527AABpAAAAAAAAAAAIxQAjnBNWaunuZm4jJYP6DcH1e1HufyNWwjiZs2srmcRlVSPuqa4x2/dfyuZtXCRbs7xfBpp9z1nauBDWw0ZK0oqS4NJnK8cbmTg62V9V+Rn18s6jvK+SQf0W4P7y7n+ZQxGT1FuU11an3M5XjsamTgK+WdRRq5d1Hd18AtjTi+DX5lKrlXVfkY01txtKnUpu9Oc4P92Tj5F6j6QYmO1xqL9+Cv3xsa9XLOoqVMs6if1RS9KfjotPjCd/Br5liOf0JfS9ZF9cLrwbKEsv6hn/weou6mm7Qz2jHX62TST9hRndvgk1YsUfSGnPVfRutWleLXbsOfp4LqL+ByuVSWilze5LiXtTTpcLV002mmlbenu6jWyzDyu3otXSs3qRFk+URhFJL2V3yfFm9CJ3xw3652mU8Mlret+BMAHaTTmAACgAAAAAAAAAAAAAAAAAAABLCNDgAjcBjpk4liaFWpQTVmk1waTKFfJoPZeD6tnczYcRjgZuK7c1iMoqLcqi6tT7n+ZnVcJG9mnF8Gmn3M7R0yKph1JWlFSXBpNHO8camTiamX8mQSwHUdfVyOD+i5QfU7x7n8rFOrk9VbFGa/dei+5/mc7x1qZOeoZa5OyX5JcWdNlmVqKslq3vfJkuBwDtrjo8dVmzVp0rG8OP9qZZFpwsSoEhT0OYAAAAAAAAAAAAAAAAAAAAAAAAAAAAAAAAAGNACBGNACBGKAEUsRwAaQ4AAoAAAAAAAAAAAAAAA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40" name="AutoShape 16" descr="data:image/jpeg;base64,/9j/4AAQSkZJRgABAQAAAQABAAD/2wCEAAkGBhAQEBQPEA8QEA8PDw8PDw8PEA8QEA8PFBAVFBUQEhQXGyYeFxkjGRISHy8gIycpLCwsFR4xNTAqNSYrLCkBCQoKDgwOFA8PFCkcFBwpKSkpKSkpKSkpKSkpKSkpKSkpKSkpKSkpKSksKSwsKSkpKSkpKSkpKSksKSkpLCwsKf/AABEIAOEA4QMBIgACEQEDEQH/xAAcAAABBQEBAQAAAAAAAAAAAAAAAQIDBAUGBwj/xABIEAACAQICBgYGBwQIBgMAAAAAAQIDEQQFEiExQVFxB2GBkaGxBhMiQlLBMnKCksLR8DNiouEjJUNTY3Sy8RU1RGRzwxQkNP/EABgBAQEBAQEAAAAAAAAAAAAAAAABAgME/8QAIBEBAQACAwEBAQADAAAAAAAAAAECEQMSMTJBIRMiUf/aAAwDAQACEQMRAD8A9xEciPETsjMr4WMtsp9stJeJzyz1/Fk2vVczpR2zTfCPteRSrZ8vcg31y1eCKk8t4TXamvK5E8HNbr8mmc7yWtdYtrPZ/DHx/MmWfLfDXz1eRlSg1tTXNNCCZ1dRtQzuO+LXJp+dixDMqb963NNHOgWclTq6mNVPY0+TTHnKaT4ksMbUWyb72anInV0wGBDOKq22fNImhnz3w7ma7xNVsgZsM9p71JdiZYhmdJ++u26NbhpaAZCtF7JJ8mmPKgAAAAAAAAAAAAAAAAAAAAAAAgxX0e1FNlzF7O1HN1M4mm/Zi1d8Uzzcv03j41WRTM//AI/D3k49d00SU82oz2VF26vM5tLOk+LI5W3pPsQumnsafJ3GsgjcI8Lcn+Y101x70PkMZdhujy/XMRxfBisS42ptwHKT/wB9YXXAu0NE0EPsusNHrLsM0eBNDE1I7JyXayPQYaL4Muxbhm9Zb0+aRPDPpe9BPk2vzM4DUzqabMM9g9sZLuZYhmlJ+/bmmjnrCWL/AJKnV1UK0XsknyaY85LXxJYYqpHZNrtZr/IdXUAc7DN6q335pfkWKWdzerRT7H+ZrvE61tAUaWYSe2m1yki3TqKSujUylTWjwACoAAAK+Nepczk5x282dVj3qXM5Y8vJ9OmPjF9IYJQhq21o+EJy/CinhZLQv1vXwSRa9K6loUlxqyfdTkvxGLVxWjQ65au96/BHTjn+rGV/qtW9JK1OTcGtG+pSWxc1ZktLpJqU/wBpTk/qTT8JL5nPYqsYuPxO41cZfxmZV6ThOlbBy1Tm6b/xac4/xR0kb+B9KsLW/Z1qc+qFSE33J38D5/q6yvKiuHaZvHGu9fS8cXB+9bndeZImnsd+R84YTOsXR/ZYqvBfCqknH7rbRsYTpJzCn9KVKsl/eUlFvtg4mLxVe8e7iNHkuD6ZJrVVwsudKqpfwzXzN7BdLuCl9OU6T/xaUrd8NJGbhWu0d4KjBwPprg637PEUZPhGrC/3W0zVhj6b13tzTt3mdVVq45MihWi9kk+TRIiB+kFlwQ1DgF9WuvvD1PX3oEORdqZ6h9T7SSlgJS3auIqNLL/o/a+QlFellS953LlPDRjsSJQZrSbQzK2JxU4K8LXulrV1YszK9WCepmoIqed1N8Ivk5IuYfM9JpODjd2vdNFbQS3D8NH248/JGpndpZGpcAA7uapmT1LtOZOjzN6l9o51Hl5PqumPjlvTitoqiuMqz7lTXzOYx2L9iEf3XLv/ANjU6TMUozw8bq8o4hpX1vXSWo5DEYy75JLuVjrx/Lnn6TF1t5h4irdlvGVzNlI2wRsY2K5DGwBjWKxoA0McBwEEMqKe4mw2LrUv2VarS/8AHUnHyY0Cq2ML6dZlT/6l1Et1aEKnja/ibOD6XsXD9pQpz66c6lJ+OkjjbDXEnWf8XtXqOC6a6X9rRrQ42VOqu+8X4G9gulnAT21oxfCpGpT8WreJ4doCOmZvHF719IYL0wwlX6FWEvqVKc/J3NWjjqctku9NeZ8p1qVlc+i+jLA/1ThXNuUpU5zu229F1ZuK5aNjlnh1/rpjlt1UZJ7NZq4Jewu1+JlRglqRsYdWhHkjE9WpBs3qfIcMqbO1eZoNkQTJpkEihrJcCrz5JkTLOXrW31JeP8jWPsS+LoCgehzZ+avUuUjn0b2b7vqyMFHkz+q6Tx4/06Vv6fCxW6jVl31UvwnK0MW7K/BHRdOU74zDrhhb99ep+RyUJbOR3w+Y55erFarchbEchtzTBWxoCADY0W4hAXEFG3AUQAKFuNY6wkkAwAsFiiHFfRPqP0XwnqcDhaXwYTDxfP1UW/Fs+X5UXOUKa2znGC5ydvmfWCiorRWyKUVyWpHDlvjrgR7TZgrJcl5GNDW+02zli3SXGT3c/kx7GS2rt+RoMmQMmmyEoay5ly1SfXbuX8ymy/gI+xzbfjb5G+P1nLxZAAO7DMzfd9WRhI3M4/CzDTPJn9V0njxHptlfMaS4YSn41qrOVR03TQ/6zh1YWh/rqP5nMJnfH5jnl6cxAuNuaYOuDYlxGQACAAXGiiFCCoLAA9CMRMRsBBBQsBf9F8P63MsHT+LF0G+SqJvwTPpxs+dujOhp5zhV8Dq1PuUZyXikfQ7PPy+x2w8SYZXlH6yNkycEvbXa/A1jGLVI2RSevs+f8iRkW99nl/M0GTZESVCMobJmnhFaEeXnrMuRsU42SXBJeB04/wBZyOAAOzDKzl/6H5mGbWdfg+Zinkz+q6Tx4Z0yf80X+Ww/nI5pHS9MX/NV/l8P+I550WejH5jll6iuNuSSgR2KyW4CBcBUKNABWIFxLgFwAAAQViAKCAAOz6GqOlmspf3eErS5NuEPxs9zbPHOgyhfFYup8NCnBfaqX/8AWexs83J9O+Pi3l69rsZpmflq1t9S8/5F8mLQZEt/N/l8iRkUXq8fEqI6gxjqgxlBFXaXFrzNdGTh1eced+7Wa524/GMgAAdGWRnb1/Y+ZiG1ne37HzMU8mX1XSePHelDBRnmek76qGH3/WMatl693xOn6Rof1hf/AAKHnIypQO+PzHPL1gVcM1tRUnROjnSTKlbAp7NRpnTCcBGjQq4NrcVp0AisKPlAbYBogrEKFC4gBQ2AgoCoBAIj1ToHof0eMqfFVoQv9WNR/iR6med9B1G2Aqz+PG1O6NKmvmz0Q8uf1Xox8aGWrU3yLpUy9ezzfyLIgJyI1sXJC1XqfIJMohntIatSy8kSVZW1lObcn5frx/SFVbypXqNvh+l4mwU8uwmgr75LuRcPRhNRzyv9AABtljZ3t+wvNmLc3M3jeVuMV5shw2X0n713wl7J5Mvquk8eOdJEf/uxlxw9PwqVEYykmj37MvRjC4mOhXoU6iX0W1aUfqyWtd5xWb9DlN3lhMRKk91OsvWQ5KatJdtzpjnqarNjzRoY4m1mvoTmWFu54aVSC/tKH9NG3FqPtLtRhLEp6tjWprhz4HTcvjOjZUytVwiZdumMkijIq4J8yrOgbsoEM6Ke4JphTgRuJr1cEirUwbW4qKIlyxOiQygENFCwBQJLYOG1dj5Ae5dDlHRymm/jrYif8ej+A7W5zHRjR0Mowi405z+9WqS+Z0548va7zxq4Fewu0nI8KrQXIkZYqOp815jZSFqbufyZFUdiiviZXdv1r/Xj1i06fe9XiQ6bbb7EaWXYZv25L6q+Zccd1LdRoJCgB6nIAAAZOafT+yvmUmbeJwcZ63dPiihVyyS2NS8GebPC7tdJYqQxU47JPltXcyzTzV+9Htjq8CpVptOzTT61YYzCtaGMhLZKz4PUUM29GsHi/wD9GGpVH8bjaouVSNpeJWY6nWlHY2gunJZt0N0ZXlhcTUovdCslWh95WkvE4/M+jzM8Pd+oWIgvew8lUdvqO0/BnskMxktqT8GTRx0Ht1cyzOxnrHzjVrOEtCpGVOa2wnFxkucXrBTT3n0VjcvoYmOjWpUq8OFSEKiXK61HJ5p0SZfVu6aq4aT2epqOUPuTuu6xucs/WeryBoY4na5l0PY2nd4fEUa63RqKVCp+KL70cvmXo9j8Nrr4OtGK2zjD1lP78Lo6TKX9Sys2dFPcVqmDRPDFxe8kU095pllzwjQx0TW0RkqKYGTKkRV17LNSphluKWLpNRfII+hfQilo5bg1/wBpQffBS+ZstlPIqWhhaEPhw2Hj3UoouW1njr0Rt0V7K5LyHMIrUDNoikta7f14jKkR729nm/5CSAMJg09b2LxZpJCQVlbgKenGajnbsAAGkAAAANY4RgMnFNWaTXB6zAzalKnO8Yr1bS42vvVzoWiOcE1Zq6e57DnljtqVyqxcd9489hLGSetNNdWsvY3JE9cNX7r2djMTEZfOm9kovitnecLLG9rrEM+OJqR22lz2k0cfHenHxRFWU2taduRLDGTW+/Mr068ZfRknyYpNC7HHrerctZNDEReyWvuZmMQmg/M/RrBYn9vhaFVv3pU4qf31aXictmPQ7gKl3RniMM+EZqrD7tS7/iOpjUa2Nolji5b7PwLNzxP48qx/Q7jYa6GIoV1ujPToT/FHxObzD0UzPD66uCraK9+nFVoc702z36OLW+68SWNVPY0anJlE6x8wyxaTtL2ZfC7xa7GR4irFo+msdldCurV6FKsv8WnCf+pHNY3oqyqo9JYb1TunajUqQi/s3a7kbnLP2J0b+FhaEY/DCMe6KXyJaavJL95eYaNtQ/Cq81zOLbZuNYCNm0M3vkvmOpRvJLrv3DFtfNeSLWFpWV3v8jeE3UtWAAD0OYAAAAAAAAAAYySHjWSiGZQx2KjBXk+S3vki5ipaMXLgmzl8XGU223d/rUkcc8tOmM2z8bmLcnJRil8KWr/cqf8AGIL6cGuuOvwZYxGGZmYjCs8+3TUW6c6VTVGcXK9/7ufDVffyLOnVg3abta6U1dd+22rZ1nNVsKMjjK1LVCpJL4X7Ue56i9jTrYZo1bTpvXvg779Wp9WvvLNPMacveSfCXsva1v5PuORpelEk162jGVvepvRfc7ryLlLOsNUTXrFGTd9GstDs0tniXcZ06pMDDjTa0fVuajqV4PSja+/X49ZYoYyqnLScZxv7Nk4yXFSe/uNDVCxThmC3prxRYp4iMtkly39xETxqNb2SRxT3pMrNO6d7KzvG216rO+62vvHjSrEq6e1NeI7Aa6i7fIqlzLV7f2WNDTEEuSU6LfUuP5GpN+JszCRvJ6tWlLwdvkXxlKkoqy59bY89GOOo527AABpAAAAAAAAAAAIxQAjnBNWaunuZm4jJYP6DcH1e1HufyNWwjiZs2srmcRlVSPuqa4x2/dfyuZtXCRbs7xfBpp9z1nauBDWw0ZK0oqS4NJnK8cbmTg62V9V+Rn18s6jvK+SQf0W4P7y7n+ZQxGT1FuU11an3M5XjsamTgK+WdRRq5d1Hd18AtjTi+DX5lKrlXVfkY01txtKnUpu9Oc4P92Tj5F6j6QYmO1xqL9+Cv3xsa9XLOoqVMs6if1RS9KfjotPjCd/Br5liOf0JfS9ZF9cLrwbKEsv6hn/weou6mm7Qz2jHX62TST9hRndvgk1YsUfSGnPVfRutWleLXbsOfp4LqL+ByuVSWilze5LiXtTTpcLV002mmlbenu6jWyzDyu3otXSs3qRFk+URhFJL2V3yfFm9CJ3xw3652mU8Mlret+BMAHaTTmAACgAAAAAAAAAAAAAAAAAAABLCNDgAjcBjpk4liaFWpQTVmk1waTKFfJoPZeD6tnczYcRjgZuK7c1iMoqLcqi6tT7n+ZnVcJG9mnF8Gmn3M7R0yKph1JWlFSXBpNHO8camTiamX8mQSwHUdfVyOD+i5QfU7x7n8rFOrk9VbFGa/dei+5/mc7x1qZOeoZa5OyX5JcWdNlmVqKslq3vfJkuBwDtrjo8dVmzVp0rG8OP9qZZFpwsSoEhT0OYAAAAAAAAAAAAAAAAAAAAAAAAAAAAAAAAAGNACBGNACBGKAEUsRwAaQ4AAoAAAAAAAAAAAAAAA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42" name="AutoShape 18" descr="http://t3.gstatic.com/images?q=tbn:ANd9GcTfJfe5lBsDqHx7nO6kAOPXgbwjL_Pjz55nxSRtz9dKCvICUBdgpx5ybMu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44" name="AutoShape 20" descr="data:image/jpeg;base64,/9j/4AAQSkZJRgABAQAAAQABAAD/2wCEAAkGBg0PDw8NDQ0NDg0PDw0NDQ0NDQ4ODAwNFRAVFBQQEhQXGyYeFxkjGRISHy8gIycpLCwsFR4xNTAqNSYrLCkBCQoKDAwNDQwMDSkYFBgpKSkpKSkpKSkpKSkpKSkpKSkpKSkpKSkpKSkpKSkpKSkpKSkpKSkpKSkpKSkpKSkpKf/AABEIAMIBAwMBIgACEQEDEQH/xAAcAAEAAgIDAQAAAAAAAAAAAAAAAQMCBwQFCAb/xABKEAACAgEBAggLBQQFDQEAAAAAAQIDBBEFEgYHEyExUWGRIjJBUnFykqGxwdEUM4GiwkJigrJEU8PS4RUjJDRDY2Rzg6PT4uMI/8QAFgEBAQEAAAAAAAAAAAAAAAAAAAEC/8QAFREBAQAAAAAAAAAAAAAAAAAAABH/2gAMAwEAAhEDEQA/AN4gAAAAAIk+Z6dPk9JqjYPDTbWTHlKlG3dek4vkfG05/B3E9OzeA2wD4GPD3aFX+sbPbXlcIzr+DmcqjjRxOi6m+p/wOK9pxfuA+0B0OLw42dZ0ZG769dkUvx00952mNtXGt+6yKbH1QthJ9yYHKA1AAAAAAAAAAAAAAAAAAAAAAAAAAAAAAAAAAAADU3F8uTvzKfMyLo6dW7bOP6TbDNT7FfJ7X2jX0a5N8tPWm5/2gHc5G1trxnPchs2+pWWKuFn2ii6MFNpKUlvRb0XTojhX8Ibv6TsTe65Y2Tj3J/hPcZ2Vs/Cn68n3vX5nEukVHS5W0tkS05TCysWXPvOzEuUfarUl7zjKOyreanaEE/JGV8dV/DPnO0vZ1OZTGXNOMZetFS+JRzasbMqWuNnS3fIoynCP5GkcivhZtinpnG1Lrdb1746+8+Ru2bQnrCuNb66tan3x0OPKy6PiZOQuyVrsX59SDYNPGnkw+/xE+txjKPv1l8DtMTjYwZc1sZ1P06rvkomp3tHKX+1hP16lr+Vops2hY/Grrl6JNe5p/EQb5w+GmzrfEyYa9T537tUdpTtCifiW1y7FOLfceabLq301SXat1/B6+4iO0Zw+7vvr7N+yK9/MFenwebsThvtKn7rLk11aJr8p3OJxy7Tr5rI1Wrufv1IN8A1Hh8fEOZX4kl1uDT+fyO+weOfZNnjynU/3ov46JAffA6HC4c7Mu+7zKW+reWvuO3qz6Z+JbXLXqnFgXgAAAAAAAAAAAAAAAAAAAABqbP8A83t/LXkm65+1RV84s2yao4Zrk9uRl/WUY0vT97D9CA7S6fhT9Kf5V9DjWTM8mfhPtUX8Ti2TNIpukdfezl2yOBfIDg3nAtRzbpHCsA400UzRyJnHmBTJFbLZlTApnFPpSfpWpTKC6vijkSKZEHGnWuoqlVHtL5lUgKXUuv3HIx8/Jr+6yLYepbOJRIrkFfR4XD/bFHiZdjS8kt2X+J32Fx37Vr0VsKbV2xcZP8ec105EctLrZBufB4/4c32jCmu2qal8dDZXBnhFVtDHjlUxlGEm47s9FOLWnTp2Nd55Oja20np0ryG/uI/L3sK2rXnrsi9PTqv0IDZIAAAAAAAAAAAAAAABqzjRjubSwrfOo3fYv/8AqbTNZ8ccNJbPt6nlQf8A2pr+Vgce67Vp9cfp9TjzsOO79VH0fQrnaaRlbYcG+ZnZacO2wCq2RxbGWzkcebArmyibLJspmwK5MrkZSZVJkGMmVSZlKRVJgYSKpMzkyqTAwkyqTM5FcmFYSMGTIxAhdK9JubiKzNLsinXxoOSXbrFr4yNMNmyuJzN3No1ryWR3e+Mo/HQD0GACAAAAAAAAAAAAAAGvuOWnXExrPMynH8J0WfOKNgnxnGzRvbMlL+ryMaffZufrA13j5OsYej5GU7TqcHI8Gvu9xypWGkW2WnGnMSmVTkBjORRORlORTOQGM5FEmZTkVSYGMmVSZlKRTJkESkVSZMpFUmBEmVyZMmVyYESZXIlsrbCsZMw1MpMwAln1XAHO5LNxbNeixa/hKMvqfKM7TYd27OuXm2R9+q+YHrkk4uzMjlKKbPPqrn3wTOUQAAA1AAAAAAAAAAA+a4xqt7ZWZ+7XCz2LYT/SfSnVcK6OUwM2vzsTJS9PJS09+gHnvEt00XVPT8x2MpnRQt0cvW3vmdvKZUZSmVSmYymVSmUZTmUykJTKpSAiTKpSJlIqlIgiUimUjKUiqUgMZSK2yZMrkwIkyuTJbMGwqJMwbJbK2wIkzHUNkAScvAnpvdmku5p/I4hfhPw9OtNAeqOAeXyuzcWeuule4/TGTX0O/Pg+JnN5TZu5rz12yX4OKf1PvSAQSQABIAAAAAAAAAFWTUpwnB9E4yg/xTXzLSAPKc9U2n07se/dS+R2/KapPrSfuODt+jk8vIr8y6+Hs3Tj8i2qfgQ9WPwKLZTK5TMJTK5TKjKUzByMJTMHMgylIqlIiUiuUgEpFUpCUiuTAiTMGw2YNhUNmDZLZg2AbK2yWzFsCGyNSGAMizHlpJPtKjKL516UBvbiHy/Ay6deh1zS7NZL6G2TRHEdnbufZU397RLvjuv5M3uQAAAAAAAAAAAAAAAAeauMOnc2pmR/4i6XtNWfrOux5/5uPoa/Mz6Hjfo3dq3Pz1TPvohH4wZ8vjT8BdkpL4P5lF0plcpGMpFcpBGUpmDmYORW5AZuZhKZi5FbkBk5FcpEORi5AGzBsNmDYUbMWw2YtgQ2YtktmLAhsEAgzDIRJR91xW53JbUw5a6KU+Tfokmv1I9LHkng3mclkY9v9XdVLukv7p61rnqk10NJ95BkQSAAI1JAAAAAAAAAAADRnHnj7udVPz8ervU7Y/Q+AxpeA/W+Mf8A1NocfmPpLDt64XQ9mcGv5maoxp8012wfxXzAvlIrlIiUiuTKg5GDkGytsDJyMGyGzFsKlswbDZg2BLZi2Q2QAbMTLcl5IyfoTHIz8yfssCshlv2efmS7miPs8/N96RBUEWfZpdS9qP1H2eXZ3oDFEmfIS7O8nkH2FF2HLT5d6+rPWfBjM5bCxLvPx6pfjuo8l0wcen3eh/4HpbikzeV2Rjc+rr5Sl/wzehB9kQAAAAAAASAAAAAAADWHHzj64eNZ5l04+1DX9Bo2q3db1Wqa05np5U/keleMvg7bn4Sx6VrPl6pa6a7kdJRctPKlva6Ln5jWdXETmvxsqterRJ/zSiBrl5C81+0voYu5eb+b/A2lXxCXftZkvwxav/OcyriCh+1mXP0Qqh/eA0+7f3V3sjf/AHV+b6mxuGXF/szZFdc8izLvnbKShVXk01ycYrWU23Q9EtYr0yR8f/lLZa8XZuTL/mbT/uUoDqd/92Pc/qN/sj7KO1e2cJeLsej/AKmZnz+E4kPb9f7Gy9mx9aOXZ/PcwOr331R9iH0I5V9aX4RR2i4RWfs4mzI+jZ+PP+dM2BxYbPt2jdvWQxo41HPfyeDh1b8n4tSca01r0vsXaijVf2h+f+bQzgrZeLykvV3n8D1fTwdw4eJSo+rKcfgzkw2fVHoh3yk/iyDyhXsfNn4uLlz9XHvl8InJr4I7Tl0bPzX6ca1fFHqr7LX5kPximSqILohFeiKA8u1cX+15dGz7l6zqh/NJHMq4rdty/oe761+P8ps9MpADzlVxN7al000x9a1v+WLOXVxH7WfTPFj/AB3P4wR6CAGiauIXPfjZVEfVrcvjJHMp4gLf289L0Y6X9ozdRIGoqv8A8/0/t5tz9VVx+MGbA4H8FKtmY/2amdk4ObsbskpS3n09CS06PId4SAICAAAASCCQAAAAAAAAAAAGM5pJttJJNtt6JJeVsyPmOMPgpZtTBeLVfKmasjakpOML91SXJTa6Ive18vOkBpXjh2pXk50pwzsbIjHSqunHdtnJVRXllu7jbk5N7rfT2HxlViSS+z2SaXS5qCfbo0cnKw7abLMfkHXZVKVdkNPCjOL0ab8px5YNz6Wl+JRmrY+XHce1uU1+WRnXYnzQVTfm6Pf9mT1KI4FnSpLs6UZSxbdPCgpr8JAchZDT08GL8q5OC+R3Ow+GGZiPSjIshCTUpwi0oTfRq0joFN9D8JL9ix+EvVn0r0PmJrr1fg66+WL5pog2rh8YNlsdZWTUvKt+T5+wvjw5sXi3zXosf1NX1V29CTOdRs+6QG0MTjSurfhyrtj1TSUvaXz1PqticZGz8lquVn2e18yja1uSfVGfR36Glath2+XXuZesWqv722qPXv2Rj8WFejQaU4P8a1OAlVZlV3465uT5TfnWv93Ja9z5vQba2BwhxNoURysO6NtMubVc0oS8sJxfPGS6mEdiAAAAAEkAAAAAAAAACQAAAAAAAAABBIAHw3Cvisozr55UMmzHtsUOUSrhZVKUYqO9pzPXRR8vkPjc/iO2gtXTl4lq8isVtEn3KS95usAebM3il25Sv9TlYotvexr65Pn6dFvKXuOpydj52O3y+NlUJ9PK49kY66dKk12I9UkaAeToyjYtLFW2uZSgtH6X2nGvxnHnT3kuhrx4/VHqrO4OYGRr9ow8W5vy2UVyl3tanz+bxS7Et10xXS35aL7q/wAu84+4DzdlbXy0lydqSS8kIOTXXq1z/EoltPaLX398V+7JxX5TeO1+IDEnGTxMzIqno3FXxhbXveTniote84eBxF5ei5badFeiXNj4cZP2pNAakwK7J6vJpysp6rd/0myEdPKpczb/AA0ObLYylGUY4GPSpJrlLLr52R7U3NLX8DdONxIYi+/z9oXdkbIUwf4KLO2xeKHYcPGxJXPrvvun7t5L3AeeYcHMeH3uVUuyL3mfWcBNq/YciP8Ak1ZOTbZ4M8euEnXkxXPpJc6WnO1Lm05+fTU3nicC9lU/dbOw4tdD+z1yl3tNna041cFpCEILqhFRXuAzg9UtVo9Fqup9RkQAAAAAAAAABJAAEkACQAAAAAAAAAAAAAAAAAAAAEAACSCQBBIAAgAAAAJAAEEgACAAAA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46" name="Picture 22" descr="http://t3.gstatic.com/images?q=tbn:ANd9GcRbEYFYdwHn9e0fffDxjXhHYgpHlidRd8odqCnYxWQwr2NmfwAA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88160">
            <a:off x="5333780" y="3186331"/>
            <a:ext cx="3081139" cy="2237634"/>
          </a:xfrm>
          <a:prstGeom prst="rect">
            <a:avLst/>
          </a:prstGeom>
          <a:noFill/>
        </p:spPr>
      </p:pic>
      <p:pic>
        <p:nvPicPr>
          <p:cNvPr id="1048" name="Picture 24" descr="http://t2.gstatic.com/images?q=tbn:ANd9GcQPFfZGaYCXYabDRHVV_fk_sY2cSk4DE_TVShXJKdYPjXwpDro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789040"/>
            <a:ext cx="1728192" cy="2857500"/>
          </a:xfrm>
          <a:prstGeom prst="rect">
            <a:avLst/>
          </a:prstGeom>
          <a:noFill/>
        </p:spPr>
      </p:pic>
      <p:pic>
        <p:nvPicPr>
          <p:cNvPr id="1050" name="Picture 26" descr="http://t0.gstatic.com/images?q=tbn:ANd9GcQEYFQrVrtYREB7ksnP2fKSHNKi1U0wJDYvn4F7BxJHzEtdDnX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340768"/>
            <a:ext cx="2952328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5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6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7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/>
              <a:t>A nyomtató</a:t>
            </a:r>
          </a:p>
          <a:p>
            <a:r>
              <a:rPr lang="hu-HU" dirty="0"/>
              <a:t>Segítségével az általunk szerkesztett képeket és szövegeket papíron is megjeleníthetjük.</a:t>
            </a:r>
          </a:p>
          <a:p>
            <a:r>
              <a:rPr lang="hu-HU" dirty="0"/>
              <a:t>Jellemzői:</a:t>
            </a:r>
          </a:p>
          <a:p>
            <a:r>
              <a:rPr lang="hu-HU" dirty="0"/>
              <a:t>felbontás (dpi) : azt fejezi ki, hogy inchenként hány képpont megjelenítésére alkalmas.(szövegeknél már a 300 dpi is jó, minőségi képekhez azonban minimum 600 dpi szükséges)gyorsaság: azt fejezi ki, hogy milyen gyorsan nyomtat. Pl. sor / perc vagy oldal / perc.</a:t>
            </a:r>
          </a:p>
          <a:p>
            <a:r>
              <a:rPr lang="hu-HU" dirty="0"/>
              <a:t>Három fajtájáról beszélünk:</a:t>
            </a:r>
          </a:p>
          <a:p>
            <a:r>
              <a:rPr lang="hu-HU" dirty="0"/>
              <a:t>mátrix-nyomtatótintasugaras nyomtatólézernyomtató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chemeClr val="accent5"/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 mátrixnyomtató</a:t>
            </a:r>
            <a:endParaRPr lang="hu-HU" b="1" dirty="0"/>
          </a:p>
          <a:p>
            <a:r>
              <a:rPr lang="hu-HU" dirty="0"/>
              <a:t>A nyomtatófejen lévő apró tűk az előttük elvezetett festékszalagra ütve festéket préselnek a papírlapra, így rajzolódik ki a nyomtatandó kép. A tűk a fejben egymás alatt helyezkednek el. A számuk 9 és 24 (ez jobb minőségben rajzol, mert sűrűbben rajzol) lehet. Egy karakter kirajzolása több lépésben jön létre.</a:t>
            </a:r>
          </a:p>
          <a:p>
            <a:r>
              <a:rPr lang="hu-HU" dirty="0"/>
              <a:t>Rajzolata nem túl szép, működése elég zajos. Vannak felhasználási területek, ahol mégis ez a legalkalmasabb, mert a leggazdaságosabb és nagy teherbírású. Nagy terjedelmű adatlapok, statisztikák és kimutatások nyomtatására ajánlott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38138"/>
          </a:xfrm>
        </p:spPr>
        <p:txBody>
          <a:bodyPr/>
          <a:lstStyle/>
          <a:p>
            <a:r>
              <a:rPr lang="hu-HU" dirty="0" smtClean="0"/>
              <a:t>mátrixnyomtató</a:t>
            </a:r>
            <a:endParaRPr lang="hu-HU" dirty="0"/>
          </a:p>
        </p:txBody>
      </p:sp>
      <p:pic>
        <p:nvPicPr>
          <p:cNvPr id="24578" name="Picture 2" descr="http://www.matrixnyomtato.hu/matrix_star_lc2420_w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3810000" cy="2114550"/>
          </a:xfrm>
          <a:prstGeom prst="rect">
            <a:avLst/>
          </a:prstGeom>
          <a:noFill/>
        </p:spPr>
      </p:pic>
      <p:sp>
        <p:nvSpPr>
          <p:cNvPr id="24580" name="AutoShape 4" descr="data:image/jpeg;base64,/9j/4AAQSkZJRgABAQAAAQABAAD/2wCEAAkGBhQSEBQUEhISEBAUDw8QFBAQFBUUEBAQFBAVFBQQFBIXGyYeFxkjGRQUHy8gIycpLCwsFR8xNTAqNSYrLCkBCQoKDgwOGA8PFykcFx0sKSopKSwpKSopKSksMSwpKSwpKSkpLSksKS4pKSw0NSwpMCkpNTUtKSk1KSkpLDUpKf/AABEIAKQBMwMBIgACEQEDEQH/xAAcAAABBQEBAQAAAAAAAAAAAAAAAQIDBAUGBwj/xABGEAABAgIGBQcICQIGAwAAAAABAAIDEQQFEiExUQYTQWFxFFJygZGxwQciIzJCYqHRFTNDgpKywuHwFoMkNERTc9IXorP/xAAYAQEBAQEBAAAAAAAAAAAAAAAAAQIEA//EACARAQEBAAICAgMBAAAAAAAAAAABEQISAyFRYQQxQYH/2gAMAwEAAhEDEQA/APcUIQgEIQgEISF0kCoUXKBvSGOgmQq5i70lvegsoVXWHf2pdYc0FlCriIUaw5oLCFBrSjWlBOhQ64o125BMhRa7cl1yCRCj1yNaEEiEzWhLrRmgchN1gzS2hmgVCSaVAIQhAIQhAIQhAIQhAIQhAIQhAIQhAIQhAKjTol4G5XlmUp03HsQR645o15zUbjIdSwP6rAvMMyxnawGeCuLrouUFJyo7lgjSmHdNrhPC8X3TuvSt0nhGfrCRkbhccjemVNje5UdyBSzksZtfwucRxaVftJYsq5yzcjl25U5pVFXOXDIo5eN6pEqMoNIU5ufwS8tbmsklNJQbXKm5hApAzCxLSS0g3tcMx2pdYsC2jXHMoOgtotBc/wAodmUcrdziiOgtBFoLA5e7nI+kX5ojoZhE1z4rR2aPpZ27sQb9o/wpwiHf2rn/AKXdknCujkriugtnejWHNYQrvcniu+OICg29YUa4qIDCe3Z1E+CksoYXXFPY+ajknMxQxMhCEQIQhAIQhAIQhAhK56j1qyLEiMafOY9wcDudKY3LoHm5eU6KUt7q0pkj5rYUQyOFp1JlOeODSg7x4uM8JGfDas11RQSJWDhL1nfNYWkenAgRdVaa0i5xLHRLR2gSc2QGG2+eSoQ/KWzbEgdbY7PBy3ONNjpnaNwSQZOmJyNrCYUL9FoJDh58nGbrxf8ADcFkw/KAw7aOeFIc380IK1D00YfYb9ykQHd7gmcj0u/08znu+C1LSx2aTMP2cX7uqf8AliFStr+HtbHHGBFPc0qWcv6emnaS2ll/1DA2vLemyI38zQnNr2jnCPC63tHeVF1olyY5ygh1hDd6sSG7ovae4p5fPC9RSlyaXJCFG5yJp1pNtKO2kLlRIXpLaiLk0uRE1tNL1EXJLaoltJpeo7S5yk0KkB5c1jXekiu86IC17DasMsFvmym2+fsrXGb/AEatJdEtuLREs2QBebLnudIu4NHio4tMiHAOabMvVMi5z7LSZjYBNYb6PTGsAskuEQkxIerm5hbhcRKTshtSNfSgDaEe1MAMsh0JzdXfN9oEGc/kuvh5Jk2SuTn+Ny25zs11NFpJcDMSkbOOJBkThu+KmtLjTW9KbINa+ILLCbcF8MiTXufDAnf6okd62qhrCJFa8xW2CIpaG3zslrXCc8Teufnx99p6jp4SzjJbtbE0sEzewZvb3qG0paBfGh/8jV5NO1iYjj+kpyZExHS8CnBZUqVuI4pEIJ0IQiBCEIBCEIBCEII6QfNPBeUaNw3CmUqLADHNOrZFBLg5vpXkebf71+BXqlLPm9YXl2g31lPdKf1Gd0teZ3JBxOmUf/F3gTbBg2t73M1jyfvPK5PWcFr6QUpz6TEc4zJsAngwDwWIF6cv2zEojo5VwPUq5Q8XE7lFxYfWUsZdnySDSMtwJ6iR4rJcEsJ0sWMd0gfAhNMbsPTKKPViRRwiOHip4emtJOESLw1hPwWVVcFsRxnDYJCftgm/AectXkTOaO0ro8fi585sry5+XjwuVaZpRSHe3MjY8NJ7C1I7SuOLzLqhwf8Aoqr6tYRKRzucoKRVIINkvBAuAIkTLBav4/kjM83CtmFphHGEvwM/TJWR5Q4zT51kcRFb+V4XBOjvaZWnDdO5SR6aXATlxGPaubXvj0KD5T3bRDPCJGafi8qwzylg4teOhSB3PhleVh5zUsOG84X8CFNMeqN8ojJ+tSBxNHeP/mCrMPygQj9rEHSgMP5Yg7l5LyaLzXHhf3JtmIMWv7Cm/Q9kZptDP28P70CIPiIhU7dLGH7Wini6Mw/Fh714tyhwxB65pzaeMj1H91fXwj21ukjTg6jno0j/ALMCnbXE8GNPRjwT3uC8PbWIzd2/upG1gOe4fzgnoe3isXH7GKeiYDvyxU7lx2wqQP7Lj+Wa8RbWGUXuVmFXDxhF+JHc5PS+3sZrRoxEVvSgxR+hIyt4RIGsAJuAdNpJyFoBeUw9IIw9WM8cIjvmtOr6ZFpLYzY0aKYcOjRI4aXuIdEa5oYDPZNwPUmfBr08PVqqvr4fTC5arKaQbJMxsmumqV848PpLKu3ibOkE4JkT9Te9OWVLNCRKSgsISNwSogQhCAQhCAQhCCvTT5vWF5ToWXthVm98N8OVzbbXNtWYUXzhMXiZXqdYNmAJkX7FjVnVrosF8MRXNtMIm4NcANuAB3Y7VYPnatonpomWseOwkKjyV5AIY6yRMGyZEYTB6l6HSvJVEJc4RobiSXXl7cTM4MK5OnVlEoEQ0Z8R9qGTPUuJhieQI4bFvZb+2f1GI+CQJyO3ZkoojiBIA9S3W6bj2nvPSY0/pT2aUwXXEwpTvtQm33cFrrx+Ta5bUmWBTf5NdiK1orjfyYjKxL4zT4lKo5AswoB4PI67pp0+zXGQ3ycCMQQR1LZq+kwmunFD3scDKZutEjeN61S2juF8AcGRjhdmEckgGTdVGAnsfDIHUUvj2Wamq8alUeQ8+I0Aic5X3YXGclmVtT2hxMCI6zIAAkznITx3z7VqvqqjOEpx2cWNP5SoH6OwCLozm7JuhRFJw5y72t/0zj8OaiRC4CeI258d6iJXTf01DNzaRCnk600/EKF2ic/VjQHf3W+IU6VrYwJJJLedohG9kNd0YjD4qB+idIH2buoT7lOt+DWTa/gUrHu2Od1OVqJUEcYwn8bLpD4KF9BiNxYesFMppzTG2a08LR7khfEGNvrae8hQyIPqjsKmbHc1twc33g5w7lFMEcna3rDfkpGzyhn7rf2UDSCZkON95F5PWrD6U2UpOmBITkR8USlDT/tMO+R8HJdXnCHVbTIMdsvOJnuYyXcpuVtAMnTOwWZfGSqIpN/2n9Tj4haNVRA0uDdY0OhlrgTc5tppkcNoHYswUx8/XlxNwWrV8QkkF4dIYg8PkkHolFxHUut0fd6aH0guRo5w6l1VQH00PpBKR38X9TfzBOTI75C/nMHWXAD4lPWGxNCgiUgAgE3nYnMpLT7QQXGYJyZDNwT0QIQhAIQhAx0UDaoYlNAE8Bm4yCoRDeeJTCSgSkVyxxucHEA+rh2pIjt6QlGsKLFSKye5Y9L0agRHFz4EKI8mZc+Gwk8TKZXQufuCba3K6rnv6SoxEuTQfwfJVKRoJQjjRoU8mi9dWXjf2/smggZjqCamOJ/8Y0J/+mLBn5t/VJRRvI7Qz6rZH+ZELvLYz+BQHjMfH5JpjzWL5F4PsuLeDnjxVSL5GiPUjPH9w+IK9WtjMdoR/LpJqPHo3kipA9WkP/ED4BUI3kvpwwiuPFoP6l7jLcexN6ldMeDP0GrFmDp8WnwCqxdGqwbixjuIPiAvoIgJLA3K6mPnR9X0xuNGYeFnxO4Jgi0lv+niDoH5L6NMFp9kHqUb6vhnGGw8WhO1MfOxruM3GHHb+NJ/VTtpjtxN5PZeV9CPqOAcYMP8IUL9FqMcYMPsV70x4ANJgcYr/vNa7vaU91dsPtQ5e9Bhn9AXuUXQWhuxgM7FRjeTCgO+waOCd6Y8dZWcOWFGJulOHLjg4blJyqGR9VR3cLQ7nFeoxfJDQjg0jsWfSfI9RBfbsDfd+oK96mPPdVBP+mh/djPHe1KaBAw5O+eTIrT3yXVRPJVR5+jixXicvRNcRPc4mS1at8mEBk5te9zfO9JEc42Ri4NYWNlhdfir2+kx5pGFEbObI4M5S8w8b5p9TwoZLj6p1ZIG8uaCD1E9gXsn/j2ivJs0OGfMtAhrmi0Wza12AnnIrTqvyaUdkzEgQTNsrLTEIHWSs6uOMorbhwHcunqT61nTasNlDAuE5YAWnXSuzWzU8P0jMfWHtO+aiz09BpLJi7nsN/uvDvBSJmqE5ymdhN5HCacVhXLR6wtPeZ7SAN05D4A9qtVLEtxBPAAmXUueY439Ifkb8yt7RT13T5niEwdI4KcKFylZgOCByEIQCRyVNiG48CgyHm9MmglNmgE0pU0opHJhTiU1yFNJSFKUyaISaRE0hQNKYQnppQNKTWHM9pSlMKBda7nO7Sk5Q7nFIU1aEgpjsx1gfJHL3e6er91CUiCx9Inmt7T804Vn7nY75hUyEhQXhWg5ru0JTWbcndgPis+SQhBfNOafaI+6fBVaYGvdMRWi4CTmOukFBJNIQTGiPbCMQGHEhNMyWNExMytSc2/et3R6G18IOc1pdcJ2RgBIDDIBUKP/AJCP0Xd60NFj6AINeSEqRZHmNjHpO71aq4yis6be9RRGyc4ZPeP/AGKloX1jOm3vWh6K1KUjDhwCcsjinUOzEe2W2Y6ifAjsWpUbLES+6YI8fBakar2ueHfwqwLOwA8AO9BK5SQ8FBLPsU8IXIHoQhAKKObiMxJSOdILGplYSe0bLbQe2SCs6AN44OcO4pphe88fen3zUsQ48Soi9RTbLueesNPcAjz82ni0+DkpckLlQwvfkw8HOH6Sk1ruZ2Oae+ScXJtpAwxztY/sB7iUGkj3hxa8eCfNJaREXK2c5o4mXel1oODgeBBTy9RuhtOLWniAgUpCE3VN5rewJroTcpcCR3FA5NKjMEZuHB7/ABKbqTz39rT3tKCQpqZYdz58Wt8JJDb5zDxYR+pUPSEJhL8mH7zh+kpC93MB4PHiAqHFIma47Yb+osP6kCN7rx9wnumgckITHUlu20OLXDvCbytnPb1uAQPISSStiA4OaeBB7ktlBo0X/JUge5E7iruip9D1qlQB/haQPci/lKs6KO9DjtQbyCsLSvS1lBgtiOhRI1uJq2iHZAL7LnCZccJNN4BVqoazNJo0OMRY1jXOsNM5AOI9YiZw3YrI4usojWx4otNBEaJcSBLzifFFDeNY28Hzm4EZqaszOPF/5X/Ay8E2iwm22+a31m7BmtI9AhvEhfO4XDFOmTu+J+SbBEmiV1wTyVlSWRx4/JOCYXKjGrqG0yBtu5rL+04BBoKeHgs6hx3PMyLIy/daYQCEIQMii5ctXNFcTdOc5ghdYoYtGB2IPO4sekg3RHG/aAfBR/StJGNg8W/Irv31W07FC6pm5BBxLdIIoxhNPAkJw0mO2E7qcPFdc6oW5DsVd+jrckHON0lZtbEHUD3FSN0ihc4ji13yWvE0aGSrxNFxkgqtriEcIje2XepRTWnBzTwIUb9FtyrP0V3fBBeEdGuWU/Rk7JhQuqJ4wLhwJQbeuTTFWGaujDB7+sk96TVxx7RPED5INrWpDEWKY0cc0/d+RScuijFjT2hBt6xJrFiitH7YfYf2R9LZscOwqjatotrHFbt2hw6k4Vu3PtB+So1raLSzG1m3nDtTxTmn2h2hBoByC5U20oZpwpCCd0MHFrTxAKQUdnNaODQO5R65OERBo0Kjt5LSJtaRYi3EAg+adhVzRSE0QjJoF5wAHcqlEd/g4/Qidyu6LH0XWVBR8oGjcWmwYMOCWscyk60vcZBrRCiNnni7YtmoKrNGo0KCXB5hsDS4CQJnMkA8VNSqzhw/WeAeaL3fhF6y49fxHfVQ5e8+88bI+ag5OLSgYj/OE9bE2++VZogNtvSHeozomHGZYCTfMgTWhQ9GiMJjhMK6Ori1hDhtFt4bdhi48Gi9ZcfSB77oUOXvvyzDR4qSiaPgbJrWgVaBsCgwGVfFin0j3OB2Tk38IuWrQamDdgWq2EAnoI4cEBSIQgEIQgEIQgEIQgEIQgSSLISoQN1YyTTACkQghNFGSYaC3JWUIKbqubkFG6qm5BaCEGU+pm5KF9RNyC20IOefo+3JQP0bGS6hJJByL9GRkoYmi4yXaSSWBkg4R+i25V36Lbl6EYQySagZIPOHaLnJQu0bdvXpZowySGhtyQeYmo3jAuHWU+HV0Ue07rv716QaA3IJPo9uSDhYdEjlhZbcGHFoAE+KvUSqYlmzbeG5AkD4Lrm0IZKZsEDYgwaHUAGxasKrgNiuAIQQiihPEEZJ6ECAJUIQCEIQCEIQCEIQCEIQCEIQCEIQCEIQCEIQCEIQCEIQCEIQCEIQCEIQCEIQCEIQCEIQCEIQCEIQCEIQCEIQCEIQCEIQCEI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4582" name="AutoShape 6" descr="data:image/jpeg;base64,/9j/4AAQSkZJRgABAQAAAQABAAD/2wCEAAkGBhQSEBQUEhISEBAUDw8QFBAQFBUUEBAQFBAVFBQQFBIXGyYeFxkjGRQUHy8gIycpLCwsFR8xNTAqNSYrLCkBCQoKDgwOGA8PFykcFx0sKSopKSwpKSopKSksMSwpKSwpKSkpLSksKS4pKSw0NSwpMCkpNTUtKSk1KSkpLDUpKf/AABEIAKQBMwMBIgACEQEDEQH/xAAcAAABBQEBAQAAAAAAAAAAAAAAAQIDBAUGBwj/xABGEAABAgIGBQcICQIGAwAAAAABAAIDEQQFEiExUQYTQWFxFFJygZGxwQciIzJCYqHRFTNDgpKywuHwFoMkNERTc9IXorP/xAAYAQEBAQEBAAAAAAAAAAAAAAAAAQIEA//EACARAQEBAAICAgMBAAAAAAAAAAABEQISAyFRYQQxQYH/2gAMAwEAAhEDEQA/APcUIQgEIQgEISF0kCoUXKBvSGOgmQq5i70lvegsoVXWHf2pdYc0FlCriIUaw5oLCFBrSjWlBOhQ64o125BMhRa7cl1yCRCj1yNaEEiEzWhLrRmgchN1gzS2hmgVCSaVAIQhAIQhAIQhAIQhAIQhAIQhAIQhAIQhAKjTol4G5XlmUp03HsQR645o15zUbjIdSwP6rAvMMyxnawGeCuLrouUFJyo7lgjSmHdNrhPC8X3TuvSt0nhGfrCRkbhccjemVNje5UdyBSzksZtfwucRxaVftJYsq5yzcjl25U5pVFXOXDIo5eN6pEqMoNIU5ufwS8tbmsklNJQbXKm5hApAzCxLSS0g3tcMx2pdYsC2jXHMoOgtotBc/wAodmUcrdziiOgtBFoLA5e7nI+kX5ojoZhE1z4rR2aPpZ27sQb9o/wpwiHf2rn/AKXdknCujkriugtnejWHNYQrvcniu+OICg29YUa4qIDCe3Z1E+CksoYXXFPY+ajknMxQxMhCEQIQhAIQhAIQhAhK56j1qyLEiMafOY9wcDudKY3LoHm5eU6KUt7q0pkj5rYUQyOFp1JlOeODSg7x4uM8JGfDas11RQSJWDhL1nfNYWkenAgRdVaa0i5xLHRLR2gSc2QGG2+eSoQ/KWzbEgdbY7PBy3ONNjpnaNwSQZOmJyNrCYUL9FoJDh58nGbrxf8ADcFkw/KAw7aOeFIc380IK1D00YfYb9ykQHd7gmcj0u/08znu+C1LSx2aTMP2cX7uqf8AliFStr+HtbHHGBFPc0qWcv6emnaS2ll/1DA2vLemyI38zQnNr2jnCPC63tHeVF1olyY5ygh1hDd6sSG7ovae4p5fPC9RSlyaXJCFG5yJp1pNtKO2kLlRIXpLaiLk0uRE1tNL1EXJLaoltJpeo7S5yk0KkB5c1jXekiu86IC17DasMsFvmym2+fsrXGb/AEatJdEtuLREs2QBebLnudIu4NHio4tMiHAOabMvVMi5z7LSZjYBNYb6PTGsAskuEQkxIerm5hbhcRKTshtSNfSgDaEe1MAMsh0JzdXfN9oEGc/kuvh5Jk2SuTn+Ny25zs11NFpJcDMSkbOOJBkThu+KmtLjTW9KbINa+ILLCbcF8MiTXufDAnf6okd62qhrCJFa8xW2CIpaG3zslrXCc8Teufnx99p6jp4SzjJbtbE0sEzewZvb3qG0paBfGh/8jV5NO1iYjj+kpyZExHS8CnBZUqVuI4pEIJ0IQiBCEIBCEIBCEII6QfNPBeUaNw3CmUqLADHNOrZFBLg5vpXkebf71+BXqlLPm9YXl2g31lPdKf1Gd0teZ3JBxOmUf/F3gTbBg2t73M1jyfvPK5PWcFr6QUpz6TEc4zJsAngwDwWIF6cv2zEojo5VwPUq5Q8XE7lFxYfWUsZdnySDSMtwJ6iR4rJcEsJ0sWMd0gfAhNMbsPTKKPViRRwiOHip4emtJOESLw1hPwWVVcFsRxnDYJCftgm/AectXkTOaO0ro8fi585sry5+XjwuVaZpRSHe3MjY8NJ7C1I7SuOLzLqhwf8Aoqr6tYRKRzucoKRVIINkvBAuAIkTLBav4/kjM83CtmFphHGEvwM/TJWR5Q4zT51kcRFb+V4XBOjvaZWnDdO5SR6aXATlxGPaubXvj0KD5T3bRDPCJGafi8qwzylg4teOhSB3PhleVh5zUsOG84X8CFNMeqN8ojJ+tSBxNHeP/mCrMPygQj9rEHSgMP5Yg7l5LyaLzXHhf3JtmIMWv7Cm/Q9kZptDP28P70CIPiIhU7dLGH7Wini6Mw/Fh714tyhwxB65pzaeMj1H91fXwj21ukjTg6jno0j/ALMCnbXE8GNPRjwT3uC8PbWIzd2/upG1gOe4fzgnoe3isXH7GKeiYDvyxU7lx2wqQP7Lj+Wa8RbWGUXuVmFXDxhF+JHc5PS+3sZrRoxEVvSgxR+hIyt4RIGsAJuAdNpJyFoBeUw9IIw9WM8cIjvmtOr6ZFpLYzY0aKYcOjRI4aXuIdEa5oYDPZNwPUmfBr08PVqqvr4fTC5arKaQbJMxsmumqV848PpLKu3ibOkE4JkT9Te9OWVLNCRKSgsISNwSogQhCAQhCAQhCCvTT5vWF5ToWXthVm98N8OVzbbXNtWYUXzhMXiZXqdYNmAJkX7FjVnVrosF8MRXNtMIm4NcANuAB3Y7VYPnatonpomWseOwkKjyV5AIY6yRMGyZEYTB6l6HSvJVEJc4RobiSXXl7cTM4MK5OnVlEoEQ0Z8R9qGTPUuJhieQI4bFvZb+2f1GI+CQJyO3ZkoojiBIA9S3W6bj2nvPSY0/pT2aUwXXEwpTvtQm33cFrrx+Ta5bUmWBTf5NdiK1orjfyYjKxL4zT4lKo5AswoB4PI67pp0+zXGQ3ycCMQQR1LZq+kwmunFD3scDKZutEjeN61S2juF8AcGRjhdmEckgGTdVGAnsfDIHUUvj2Wamq8alUeQ8+I0Aic5X3YXGclmVtT2hxMCI6zIAAkznITx3z7VqvqqjOEpx2cWNP5SoH6OwCLozm7JuhRFJw5y72t/0zj8OaiRC4CeI258d6iJXTf01DNzaRCnk600/EKF2ic/VjQHf3W+IU6VrYwJJJLedohG9kNd0YjD4qB+idIH2buoT7lOt+DWTa/gUrHu2Od1OVqJUEcYwn8bLpD4KF9BiNxYesFMppzTG2a08LR7khfEGNvrae8hQyIPqjsKmbHc1twc33g5w7lFMEcna3rDfkpGzyhn7rf2UDSCZkON95F5PWrD6U2UpOmBITkR8USlDT/tMO+R8HJdXnCHVbTIMdsvOJnuYyXcpuVtAMnTOwWZfGSqIpN/2n9Tj4haNVRA0uDdY0OhlrgTc5tppkcNoHYswUx8/XlxNwWrV8QkkF4dIYg8PkkHolFxHUut0fd6aH0guRo5w6l1VQH00PpBKR38X9TfzBOTI75C/nMHWXAD4lPWGxNCgiUgAgE3nYnMpLT7QQXGYJyZDNwT0QIQhAIQhAx0UDaoYlNAE8Bm4yCoRDeeJTCSgSkVyxxucHEA+rh2pIjt6QlGsKLFSKye5Y9L0agRHFz4EKI8mZc+Gwk8TKZXQufuCba3K6rnv6SoxEuTQfwfJVKRoJQjjRoU8mi9dWXjf2/smggZjqCamOJ/8Y0J/+mLBn5t/VJRRvI7Qz6rZH+ZELvLYz+BQHjMfH5JpjzWL5F4PsuLeDnjxVSL5GiPUjPH9w+IK9WtjMdoR/LpJqPHo3kipA9WkP/ED4BUI3kvpwwiuPFoP6l7jLcexN6ldMeDP0GrFmDp8WnwCqxdGqwbixjuIPiAvoIgJLA3K6mPnR9X0xuNGYeFnxO4Jgi0lv+niDoH5L6NMFp9kHqUb6vhnGGw8WhO1MfOxruM3GHHb+NJ/VTtpjtxN5PZeV9CPqOAcYMP8IUL9FqMcYMPsV70x4ANJgcYr/vNa7vaU91dsPtQ5e9Bhn9AXuUXQWhuxgM7FRjeTCgO+waOCd6Y8dZWcOWFGJulOHLjg4blJyqGR9VR3cLQ7nFeoxfJDQjg0jsWfSfI9RBfbsDfd+oK96mPPdVBP+mh/djPHe1KaBAw5O+eTIrT3yXVRPJVR5+jixXicvRNcRPc4mS1at8mEBk5te9zfO9JEc42Ri4NYWNlhdfir2+kx5pGFEbObI4M5S8w8b5p9TwoZLj6p1ZIG8uaCD1E9gXsn/j2ivJs0OGfMtAhrmi0Wza12AnnIrTqvyaUdkzEgQTNsrLTEIHWSs6uOMorbhwHcunqT61nTasNlDAuE5YAWnXSuzWzU8P0jMfWHtO+aiz09BpLJi7nsN/uvDvBSJmqE5ymdhN5HCacVhXLR6wtPeZ7SAN05D4A9qtVLEtxBPAAmXUueY439Ifkb8yt7RT13T5niEwdI4KcKFylZgOCByEIQCRyVNiG48CgyHm9MmglNmgE0pU0opHJhTiU1yFNJSFKUyaISaRE0hQNKYQnppQNKTWHM9pSlMKBda7nO7Sk5Q7nFIU1aEgpjsx1gfJHL3e6er91CUiCx9Inmt7T804Vn7nY75hUyEhQXhWg5ru0JTWbcndgPis+SQhBfNOafaI+6fBVaYGvdMRWi4CTmOukFBJNIQTGiPbCMQGHEhNMyWNExMytSc2/et3R6G18IOc1pdcJ2RgBIDDIBUKP/AJCP0Xd60NFj6AINeSEqRZHmNjHpO71aq4yis6be9RRGyc4ZPeP/AGKloX1jOm3vWh6K1KUjDhwCcsjinUOzEe2W2Y6ifAjsWpUbLES+6YI8fBakar2ueHfwqwLOwA8AO9BK5SQ8FBLPsU8IXIHoQhAKKObiMxJSOdILGplYSe0bLbQe2SCs6AN44OcO4pphe88fen3zUsQ48Soi9RTbLueesNPcAjz82ni0+DkpckLlQwvfkw8HOH6Sk1ruZ2Oae+ScXJtpAwxztY/sB7iUGkj3hxa8eCfNJaREXK2c5o4mXel1oODgeBBTy9RuhtOLWniAgUpCE3VN5rewJroTcpcCR3FA5NKjMEZuHB7/ABKbqTz39rT3tKCQpqZYdz58Wt8JJDb5zDxYR+pUPSEJhL8mH7zh+kpC93MB4PHiAqHFIma47Yb+osP6kCN7rx9wnumgckITHUlu20OLXDvCbytnPb1uAQPISSStiA4OaeBB7ktlBo0X/JUge5E7iruip9D1qlQB/haQPci/lKs6KO9DjtQbyCsLSvS1lBgtiOhRI1uJq2iHZAL7LnCZccJNN4BVqoazNJo0OMRY1jXOsNM5AOI9YiZw3YrI4usojWx4otNBEaJcSBLzifFFDeNY28Hzm4EZqaszOPF/5X/Ay8E2iwm22+a31m7BmtI9AhvEhfO4XDFOmTu+J+SbBEmiV1wTyVlSWRx4/JOCYXKjGrqG0yBtu5rL+04BBoKeHgs6hx3PMyLIy/daYQCEIQMii5ctXNFcTdOc5ghdYoYtGB2IPO4sekg3RHG/aAfBR/StJGNg8W/Irv31W07FC6pm5BBxLdIIoxhNPAkJw0mO2E7qcPFdc6oW5DsVd+jrckHON0lZtbEHUD3FSN0ihc4ji13yWvE0aGSrxNFxkgqtriEcIje2XepRTWnBzTwIUb9FtyrP0V3fBBeEdGuWU/Rk7JhQuqJ4wLhwJQbeuTTFWGaujDB7+sk96TVxx7RPED5INrWpDEWKY0cc0/d+RScuijFjT2hBt6xJrFiitH7YfYf2R9LZscOwqjatotrHFbt2hw6k4Vu3PtB+So1raLSzG1m3nDtTxTmn2h2hBoByC5U20oZpwpCCd0MHFrTxAKQUdnNaODQO5R65OERBo0Kjt5LSJtaRYi3EAg+adhVzRSE0QjJoF5wAHcqlEd/g4/Qidyu6LH0XWVBR8oGjcWmwYMOCWscyk60vcZBrRCiNnni7YtmoKrNGo0KCXB5hsDS4CQJnMkA8VNSqzhw/WeAeaL3fhF6y49fxHfVQ5e8+88bI+ag5OLSgYj/OE9bE2++VZogNtvSHeozomHGZYCTfMgTWhQ9GiMJjhMK6Ori1hDhtFt4bdhi48Gi9ZcfSB77oUOXvvyzDR4qSiaPgbJrWgVaBsCgwGVfFin0j3OB2Tk38IuWrQamDdgWq2EAnoI4cEBSIQgEIQgEIQgEIQgEIQgSSLISoQN1YyTTACkQghNFGSYaC3JWUIKbqubkFG6qm5BaCEGU+pm5KF9RNyC20IOefo+3JQP0bGS6hJJByL9GRkoYmi4yXaSSWBkg4R+i25V36Lbl6EYQySagZIPOHaLnJQu0bdvXpZowySGhtyQeYmo3jAuHWU+HV0Ue07rv716QaA3IJPo9uSDhYdEjlhZbcGHFoAE+KvUSqYlmzbeG5AkD4Lrm0IZKZsEDYgwaHUAGxasKrgNiuAIQQiihPEEZJ6ECAJUIQCEIQCEIQCEIQCEIQCEIQCEIQCEIQCEIQCEIQCEIQCEIQCEIQCEIQCEIQCEIQCEIQCEIQCEIQCEIQCEIQCEIQCEIQCEI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4584" name="AutoShape 8" descr="data:image/jpeg;base64,/9j/4AAQSkZJRgABAQAAAQABAAD/2wCEAAkGBhQSEBUTExQVFRUUFBQXFxUVFxgYFRcVFBUVFRcXGBoXGyYfFxkkHBcUHy8gIycqLCwsFh4xNTAqNSYrLCkBCQoKDgwNFQ8PFCkYFBgpKSkpKSkpKSkpKSkpKTIpKSkpKSkpKSkpKSkpLikpKTYpKSkqKSkpKSkpKSkpKSkpKf/AABEIAMoA+QMBIgACEQEDEQH/xAAcAAEAAgMBAQEAAAAAAAAAAAAABAUCAwYBBwj/xABBEAACAQIDBQUFBQcDAwUAAAABAgADEQQhMQUSQVGRBiJhcYETMlKh0RSSscHwByNCYnKC4TNDwhVTYyRzk6Ky/8QAFwEBAQEBAAAAAAAAAAAAAAAAAAECA//EAB0RAQEBAAICAwAAAAAAAAAAAAABEQIhEjEDQVH/2gAMAwEAAhEDEQA/APuMREBERAREQEREBERARE8MD2JUYFqlYHfqlGU7r06agFW5XbeJBFiCLXBBkk7FpH3lLm1ruzOfQse76WgTokDBVWRvZVCWyujnV1HBv5xx5ix5gT4CIiAia6lcAczyntOqCIGcREBERAREQEREBERAREQEREBERARMUqA6EHyN5lAREQEREBERArdp2pstcahkR+ANN3C5890tvD+7mZZSDtumrYeqrMF3kZQWNgCQQpufG0qqfa3fpqUpsxKqTwUEgEi5IBseRgWG3DurTqf9qtTJ/pc+xb5VCfSWQM5WptSq/v2CngpOvjkJu2RtfcqvTc5Eb6+YyYfIHrA6WQ9o0XIDIc1ud0myuOKnkeR4eV5Dr7c+EflIFbabtxt5SCzauAAW7txex18pHO1wp7oJ+QnN7cFRqFT2ZYPug929+6wJ0zzFx6zfTqndF8jYXB1vbONV3AM9kXZdbeoof5bdMvyklmAFzkBKj2JR1u2+CWoKZxCEk2ut2RSfidQUT1Il4DAREQEREBERAREQERECtfF1GrNSBWnZQykgszrkCVzAFmNjrbI2zE2/9KU/6hap/Wbr9wWX5T3aWA9oosd10O9Tf4W09VIuCOIJmezcaK1JKgFt4XIOqnRlPiCCPSBExeENJvbUV0AFSmoA9og4gae0XhzHdPAixpVQyhlIIYAgjQg5giZyr2CQq1KP/ZquoH8j2q0+iuB/bAtIiICaMRjUT33Vb6AkXPkNTIFEGpve0dxuswKKdxcvFe8RbmfSZDEUaV9xVB47ozPmRmfUwLGlVDAMpuDoRxmTOBOe/wCrlWYKLBiWF+BPvaeOf9xkatjWbUn9eUgt9rYxd24I30O8uV8wOXkT62nM4QbpdQxYBt4EgDuv3tFytfem5qkq6OK/fuvAAAeqrUHTeceQhVqxuCP15ypfEA1N/ihK2/myv+PzknE4rdUmUOFJL1eH738adI/nA6cVZi1SRVrgDM2ykavtZRpnAsTUmmpXCi5IEon2/vDu/IG/rylbisW5zvbw1v4HhLIjp6XbaqiGnTVVAZrM3eJF9QNBfXO+sqto7Tq4hWDM9S4OWqi/gO6srcPWpC28b3tk2evMDLrLPGbW3aJ3V0sLaAX45S4Kg7MYjOyjlqegynW/s/2+aNUYR3LI4/c7xBKOoJNPwVlBKjgUIGoE+f4nalRsi1hyGQkag7BgykggghhqrKQysPEEA+k1iP0hEpuye3xjMKtXIOO7UUaLUW28B4G4YeDCXMwpERAREQEREBETnu0mNNCpTq5lGujjy7ykePvQL01lva4vKXC7QFGrXoEEkP7VBpenW7xPpU9oOk3JUUqGBG6RcG+VpznabGlatOspBKDcI3feFyc25ZkW/mk0X9XbDnSy+WZ+ciLiDvhibkEHztI1LEK6hl0IuPofGes8Kv622EGmflnIGI22x0ylX7Wa2qQNtfGHeuzZOQPDe0XTmMvQTFqkq9rVbUgfhq0D0rU7/K8ls0DXtTEFUVgbWq0ejVURvkxkgvKzbDXouAc+6QON1dWH4RX2utyBn9IE9nlQz2r1DyNA+hDo3ykevtgnIfL6ytGKYkhiL687j8L/AOJcRb7Tx6bhF7A5X4D9ekgLjbFt3ViCbcwqr6ZKJBrYleJv55/LSRftptYcNL8pZxE+ti23r3yORGpB55ZTVXrga3Pn9NJXtiG5zUzTWCS+N1tx6ZSPUxBPGYEzWTCPS0lrtaykEXuLHl5yA9QAXJAHM5CR62KCi50+Jjur1bM+gMCRUMDEZd4geZt05mUdfby6LvP/AEDdX77Zn0AkNsdVbMEUwfgzf1ds4H0rsV20p4LE98uKNUbjkr/EtylQLfe3QN8E20I+Gfa8NiVqKGUggi4IzFjmNJ+TsAtm4knM3Od+YPA+U7/sB2/bBVBSrXOGbK2rUyT7yAarxKDmSvFTmxX3eJrw+IWoiujBlYBlZTdSCLggjUTZIEREBERASHtbZa4imab3AuCCNQRxF/XrJk8MDgtnAoHpE503Zb+uv4mVj4TEfZ2GIB3gSVZt27K1iCLai4Ek/am+11N/V9eGa5flPcfVAW7EDzMyqHszGlUFjz/G/wCctqOMDjkRrOXwmPVQRYnvZcMvWWa48DMDr+vzlFsXz/XCaquIA1MpW2ozEixy5aEcwdPDOR6jk6n01P0EuIn7SxisjJn3hryzB/Ec5FxW2XIuovnoOXnz85XLUVMjnbS5vlymmrjr6fOXxE1q5YXuLH1/wJDxFYAg6sOJzy4iRXrki2g5CaTNYJVbaBOkivVJ1mJgCEDMLzNz8pGbFCxI7w5i26PNzZfnKNxmDNYXOQ5nIdZU4ntAi5Brn4aQ3z6s1lHQyuxG13bNQqn4m/eOPLe7oPkJBfviwBcZj4slT7zWB9LyrxHaFBkCXPKkMvV3FuiymqUi5vUZnPNzf5aTNV8PpA21dqVWPdC0/HN6n3m09JGOHubsSx5sbn5yQlIn/E2rg+cIjinJFGj4fSb1ogTYsK0NRzvJGGYaH9f5maibDhgRA7HsP26fAN7Opd8MxuRqaZOZemOpZBrmy53B+2YXFJVRalNg6OAyspuCDmCCNRPy8DwOf4+k7XsJ23fBPuNd8O5uyjMqTrUpjnxZB73vDO4MsV9xiasLikqItRGDI4BVlNwQdCDNsyEREBNJxib27vDePC83T56uNPtXpsc1qOFPkxsPOBO7WbGFJhiFJzqAFbZDevc38x85wPbBWNdXpnvpTyBPdYM7bynzsM+YE+iYzaLYih9nawqNbvNxVSDvADVrgZZcT4T592lpNTxG6+opppoc3zHhIMtj4AVqK1g1lcXAHvciDyIII9JY16QQaX8Tn/icpsfHMr1cOCQpJrIL/HYVB96x/vnQLjd6nYnMZZ+Gk3BHxGNzy4fnItXEMeM8rnlNUqPAZ5eezR9oXMC7EahRvW8zovqRA2mYytxm20TIuoPJf3j9FIUdTKnE7eZvdT+6sd7ogAUeogdCcSOHetru5gebe6PUytxW3kU23xf4aY9o/XJR/wDaUGIqvU/1HZ+Q0UeSjSeJStkBbyygTMRtt291AP5qp329F91egkKuWqG9R2f+o5egm1aM3JgydYREVANOgma0yZPTCAa5zaqSiFTwR4yQmGAm8LPQsDAJG7Nm7G7A17s83Zt3Z6EgagJ6RLDZuxqtdt2jTeoeO4LgeZ91fUidnsj9klVrHEVFpD4U779fdX03pNV88CcTL/Y3ZbE4kXo0WsT/AKj9yl5hmtcg2928+sbI7DYTD2K0g7j/AHKvfa/MX7q/2gS+MzeS45/sPsCtglZatYOrZ+yVTuIx1ZWaxN+I3QJ2AN5U18Wie8wH49JjsvbAeruKDaxNz4W4TOi5iIlCfLNuLbFVv/dc9WJn1OfM+06WxdX+oHqqmSjRUxTVArA9+mOGpGu8PHnKPtRXao/tWH8Cobc1LZ+t5YIxBuMiJsr0g6kgD+deGfEeB+Ug+f4rEbhSsP8Aaa5txQ5OOmfmonSMRa4zGvhnpbw+sptv4A0TkN5XNlvoCeDenXragR6isis2+qCwV+8hS1h3dLrlNyjr62JW9hmRqqXYjpp62lfi9rqnvMq+F/aP91Duj1b0lBWeoECF2KDIKLKtuGmuVpDAA0Fvx6zSLTFbfLe6hbxrHL/41sOoMr8Ri6lTJ3Yjgo7qDyAni0SeHWb6ezyYRDVANMvKZpTPLrLOns8DX5TeKIGglFYmCJ/VpJTBDjJm7Pd2BpWnbSe7s2lJ6U9LQNO5PQkuNmdmMRXsUpNun+N+5T9Ga29/bedXs/8AZmqjexFUnmtPuL6u4LN6IvnJqvnwTQc9BxJ5AcZ0GzewmKrW7nslPGtdTbwQAufugeM+j7IwOHoECjS3RxdRYkeLsS7dbSwfGlTZFsOY7o873JPyjv8ADpxeL/ZKy4ctSql64zCFVWm4GqjMkMeBLeFhe44KlhmZ9wKxe5G4FJe4NiN0C9x5T79gcbfutrwkqnh1VmZVVWY3YgAFjpdiM29Zm7Pa+3yLZP7McTVsagWgv/kzf7i/8iJ2eyf2Z4SlYuDXb/yZJ6IuX3t6dbImI2pTTVrnkuczaYkUqKqoVQFUaKoAUeQGQh3AFyQB4yjxG32PuAL4nM/SVz1HqHMlj1kVe4jbiL7t2PhkOsq8Ttmo2h3R4fWRjQA94geAzPyyHWee2A91fVsz00EDxaTNn8zp1Mn7EYJXSxuSd3IZWOuZlbUqFtSTJuwVviKfmfkpgdtERNIThe3+HCVadS1vaAgnmVKgE+hA9J3Ure0GyFxFBkYZ2JQ8Q4GVvwgfMZlTqFTcfrwkajV4Zjzm4TA07c2UtekQMhcEfyOL28xrb6zicTsapTFqlr6qy5jLjp1Hj4zv0e35jmJhjcArpY5q2h4q31/ESyj5uq3FiM9LcjyHhxE9XCgcJZbT2W1JtL+X8S34ePLxykYWPG/HzHOdZUa1pyTSGWfpMqQHSbN2VGG7PNySMNhmdwlNWdzoqKWboovbxnSbO/Z/iKmdQrRHL/UqfdQ7o/uceUmq5PckrZ+yatc2o03qW1Kjuj+pzZV9SJ9GwXYvC0c2U1W51P3nRFAQeobzl/TvYd3dA93etkP5RovkBHZ04LZv7N3axrVAg+Gn3m9XayD0DzpsB2cwuHIKUt5xo7Dfb77jdT+1VlpVrAa7zH1t9T6T1e8NLHlEz7o9aoSLjutxOrfeOc1pl48753m6lRy3iyqL6k/lM6VPPJd/wzAH1HgbTWyJlrRuXItnfTx8PObXw9smKg8r3I8wJhWqWB9o6Lf+CkLnqcusjDaCpf2aAE6s3eY2vbwGpmL8i+KcoNu7TA0u7tl5jlNlbbaqtgd9vD3espmapUzJLeJ0HXITH2aj3mv4L9TOdutMsRtB395jbkMhMBhjqbKObZfLWPtNvdAXxGbdTNRa+sg27yDmx8ch01mL4gnLQchkJrnkBPJ7PICWfZwf+oXwDf8A5I/OVk6TYGx6iVPaOAo3SAL5525aSwdDERNIREQOJ7a9l9cRSHjUUfNx+fXnORpvPsk5Pa3YJG33osUc3IQ29nflpdR1tfThJYOLmyjW3dc1Oo5/QzQpIJVgVdSQynUETMTIx2ls4OtjmDmrfrjzH+JxWJwLUXIOQJyPAE/8T+Py72jVA7re6deYPMeMibV2WHXda2ndbgQfyM1Lg40fP85uUXF5Z7A7P161Z6dOkGNO281QhUAa+4Sb5nI6A6eM7rBfsyQkNiKlzxSiNxPIsbsfMBTN6mOB2BtaphMQtWmCxPdamP8AdQkXW3E8RyIHjf7XuipTXJlDAMAwKsLi9mB908wZhszYtDDi1GkicyB3j5sbs3qZNImbVc6xZWIIsy29eHpfoOcj/aDxv452JP65H0l5jsOGGZAZeJNsj48JVu9FNSahAHu5LlzJzMaY2UzcZceE3NR3c3YIPE59NZXvtZrWQCmOSjPrNHsGOZy8WNvxzMmqnV8fTGi755vp04yLVx9Splc2+FRYdBNfcHNz0X6n5TFsWbWFlHJcuvEyDL7Pb3iF8NW6D849so91b+LZ/LSR57IM6lYtqb/h0mERARExZrawPYmlsTyF5peoTqfygSHrAcZqbEHhlJeB2DWq+6m6vxP3R6cT6CdBgextNc6rFzyHdX5Znr6S4Oe2LhTUrpkWAdSx1AAN8+Wk+hzXQw6ooVFCgcALD5TZKhERKEREBERA5btj2Y9sPbUR++UZgf7ijh/UOHPTlbhaVW4/LkZ9jnD9tOzJUnE0R41UHHnUA58+vO8sHMTbSqAjdbTgfhP05yPTqAi4mcyJmBxjYeqGGoyI4Mp/Ecp39DHI1MVAw3SL3J+XnPndJww3GyP8LHh/KfD8JK2ehF1sbg6cb+UqutxPaBF927HoOsq8Ttuo/HdHJfrrI32W3vkL4HNug/O011sbSpi+R/mci3TTrAyp02bQE8z9TNnslX3mv4Ln89PxkZNoe1W4a68Le7lllaIEj7Vb3FC+OrdTp6TS7km5Nz4zyJAiIgexMXcDUzU2I5DrA33mtsQB4+Ujsb6n6SxwOwK1XRN1fifuj0Gp6QILVifD8YoYdqjWRWc+Av15es63BdkKa51Cah5e6vQZn1Mu6NBUG6qhQOAFh8pcRyeC7HVGzqMEHJe83XQfOdBgdg0aWaoCw/ibNup09LSwiawIiICIiAiIgIiICIiAgxED5z2t7N/ZnNakP3LHvKP9tj/xPyOXKUga8+vVqIdSrAFWBBBzBByIM+Y9otgthKmVzRc9xvhOu43jyPEeRmbBXy2wGPfc3d42GXjblfWVN5O2foZBuxaMy2U2Nxmc8ri/yvIibKRe9UYsbWJdsjzy0seWkn1FJFgbHna8wTBrcE95gBm3hxtNTlZB7hnBHd0ufDTI/ObonjVANTMqyiaDiOQ6zU5+I/SBvbEDhn5TW1Vj4eUm4HYNar7qbq/E/dHoLbx6W8Z0GC7H01zqMah5e6nQG59T6S4OTw+HZ23UUu3JRc+vL1l7guyFRs6jBB8K95uug+c6ujh1Rd1VCgcFAA6CbJcRAwOw6NLNUG98TZt1OnpaT4iUIiICIiAiIgIiICIiAiIgIiICIiAkfH4FK1NqdQXVhYj8CORGt5IiB8n2tsl8LV9m+anOm/Bl/IjiPyIm3Z/GfRNs7HTE0jTfzVuKtwYfrOfOHo1cPVajUA3ho2dmXgw5iZosJrbEDz8poYk6mWeB7OVqme7uLzfLoNT0EKrzVJ8PKZYbCtUNkVnPHdF7eZ0HrOuwXZCkubk1D45L0GvqTLulRVRZQFA0AAA6CMRyeB7Hu1jVYIPhXvN1OQ+c6DA7Do0s1Qb3xt3m6nT0tJ8TQREQEREBERAREQEREBERAREQEREBERAREQEREBERASDtPY1Ovu+0Gam4INiL6i/I8vCTogQsFselS9xAD8Rzbqc5NiICIiAiIgIiICIiAiIgIiICIiAiIgIiIC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4586" name="AutoShape 10" descr="data:image/jpeg;base64,/9j/4AAQSkZJRgABAQAAAQABAAD/2wCEAAkGBhQSEBUTExQVFRUUFBQXFxUVFxgYFRcVFBUVFRcXGBoXGyYfFxkkHBcUHy8gIycqLCwsFh4xNTAqNSYrLCkBCQoKDgwNFQ8PFCkYFBgpKSkpKSkpKSkpKSkpKTIpKSkpKSkpKSkpKSkpLikpKTYpKSkqKSkpKSkpKSkpKSkpKf/AABEIAMoA+QMBIgACEQEDEQH/xAAcAAEAAgMBAQEAAAAAAAAAAAAABAUCAwYBBwj/xABBEAACAQIDBQUFBQcDAwUAAAABAgADEQQhMQUSQVGRBiJhcYETMlKh0RSSscHwByNCYnKC4TNDwhVTYyRzk6Ky/8QAFwEBAQEBAAAAAAAAAAAAAAAAAAECA//EAB0RAQEBAAICAwAAAAAAAAAAAAABEQIhEjEDQVH/2gAMAwEAAhEDEQA/APuMREBERAREQEREBERARE8MD2JUYFqlYHfqlGU7r06agFW5XbeJBFiCLXBBkk7FpH3lLm1ruzOfQse76WgTokDBVWRvZVCWyujnV1HBv5xx5ix5gT4CIiAia6lcAczyntOqCIGcREBERAREQEREBERAREQEREBERARMUqA6EHyN5lAREQEREBERArdp2pstcahkR+ANN3C5890tvD+7mZZSDtumrYeqrMF3kZQWNgCQQpufG0qqfa3fpqUpsxKqTwUEgEi5IBseRgWG3DurTqf9qtTJ/pc+xb5VCfSWQM5WptSq/v2CngpOvjkJu2RtfcqvTc5Eb6+YyYfIHrA6WQ9o0XIDIc1ud0myuOKnkeR4eV5Dr7c+EflIFbabtxt5SCzauAAW7txex18pHO1wp7oJ+QnN7cFRqFT2ZYPug929+6wJ0zzFx6zfTqndF8jYXB1vbONV3AM9kXZdbeoof5bdMvyklmAFzkBKj2JR1u2+CWoKZxCEk2ut2RSfidQUT1Il4DAREQEREBERAREQERECtfF1GrNSBWnZQykgszrkCVzAFmNjrbI2zE2/9KU/6hap/Wbr9wWX5T3aWA9oosd10O9Tf4W09VIuCOIJmezcaK1JKgFt4XIOqnRlPiCCPSBExeENJvbUV0AFSmoA9og4gae0XhzHdPAixpVQyhlIIYAgjQg5giZyr2CQq1KP/ZquoH8j2q0+iuB/bAtIiICaMRjUT33Vb6AkXPkNTIFEGpve0dxuswKKdxcvFe8RbmfSZDEUaV9xVB47ozPmRmfUwLGlVDAMpuDoRxmTOBOe/wCrlWYKLBiWF+BPvaeOf9xkatjWbUn9eUgt9rYxd24I30O8uV8wOXkT62nM4QbpdQxYBt4EgDuv3tFytfem5qkq6OK/fuvAAAeqrUHTeceQhVqxuCP15ypfEA1N/ihK2/myv+PzknE4rdUmUOFJL1eH738adI/nA6cVZi1SRVrgDM2ykavtZRpnAsTUmmpXCi5IEon2/vDu/IG/rylbisW5zvbw1v4HhLIjp6XbaqiGnTVVAZrM3eJF9QNBfXO+sqto7Tq4hWDM9S4OWqi/gO6srcPWpC28b3tk2evMDLrLPGbW3aJ3V0sLaAX45S4Kg7MYjOyjlqegynW/s/2+aNUYR3LI4/c7xBKOoJNPwVlBKjgUIGoE+f4nalRsi1hyGQkag7BgykggghhqrKQysPEEA+k1iP0hEpuye3xjMKtXIOO7UUaLUW28B4G4YeDCXMwpERAREQEREBETnu0mNNCpTq5lGujjy7ykePvQL01lva4vKXC7QFGrXoEEkP7VBpenW7xPpU9oOk3JUUqGBG6RcG+VpznabGlatOspBKDcI3feFyc25ZkW/mk0X9XbDnSy+WZ+ciLiDvhibkEHztI1LEK6hl0IuPofGes8Kv622EGmflnIGI22x0ylX7Wa2qQNtfGHeuzZOQPDe0XTmMvQTFqkq9rVbUgfhq0D0rU7/K8ls0DXtTEFUVgbWq0ejVURvkxkgvKzbDXouAc+6QON1dWH4RX2utyBn9IE9nlQz2r1DyNA+hDo3ykevtgnIfL6ytGKYkhiL687j8L/AOJcRb7Tx6bhF7A5X4D9ekgLjbFt3ViCbcwqr6ZKJBrYleJv55/LSRftptYcNL8pZxE+ti23r3yORGpB55ZTVXrga3Pn9NJXtiG5zUzTWCS+N1tx6ZSPUxBPGYEzWTCPS0lrtaykEXuLHl5yA9QAXJAHM5CR62KCi50+Jjur1bM+gMCRUMDEZd4geZt05mUdfby6LvP/AEDdX77Zn0AkNsdVbMEUwfgzf1ds4H0rsV20p4LE98uKNUbjkr/EtylQLfe3QN8E20I+Gfa8NiVqKGUggi4IzFjmNJ+TsAtm4knM3Od+YPA+U7/sB2/bBVBSrXOGbK2rUyT7yAarxKDmSvFTmxX3eJrw+IWoiujBlYBlZTdSCLggjUTZIEREBERASHtbZa4imab3AuCCNQRxF/XrJk8MDgtnAoHpE503Zb+uv4mVj4TEfZ2GIB3gSVZt27K1iCLai4Ek/am+11N/V9eGa5flPcfVAW7EDzMyqHszGlUFjz/G/wCctqOMDjkRrOXwmPVQRYnvZcMvWWa48DMDr+vzlFsXz/XCaquIA1MpW2ozEixy5aEcwdPDOR6jk6n01P0EuIn7SxisjJn3hryzB/Ec5FxW2XIuovnoOXnz85XLUVMjnbS5vlymmrjr6fOXxE1q5YXuLH1/wJDxFYAg6sOJzy4iRXrki2g5CaTNYJVbaBOkivVJ1mJgCEDMLzNz8pGbFCxI7w5i26PNzZfnKNxmDNYXOQ5nIdZU4ntAi5Brn4aQ3z6s1lHQyuxG13bNQqn4m/eOPLe7oPkJBfviwBcZj4slT7zWB9LyrxHaFBkCXPKkMvV3FuiymqUi5vUZnPNzf5aTNV8PpA21dqVWPdC0/HN6n3m09JGOHubsSx5sbn5yQlIn/E2rg+cIjinJFGj4fSb1ogTYsK0NRzvJGGYaH9f5maibDhgRA7HsP26fAN7Opd8MxuRqaZOZemOpZBrmy53B+2YXFJVRalNg6OAyspuCDmCCNRPy8DwOf4+k7XsJ23fBPuNd8O5uyjMqTrUpjnxZB73vDO4MsV9xiasLikqItRGDI4BVlNwQdCDNsyEREBNJxib27vDePC83T56uNPtXpsc1qOFPkxsPOBO7WbGFJhiFJzqAFbZDevc38x85wPbBWNdXpnvpTyBPdYM7bynzsM+YE+iYzaLYih9nawqNbvNxVSDvADVrgZZcT4T592lpNTxG6+opppoc3zHhIMtj4AVqK1g1lcXAHvciDyIII9JY16QQaX8Tn/icpsfHMr1cOCQpJrIL/HYVB96x/vnQLjd6nYnMZZ+Gk3BHxGNzy4fnItXEMeM8rnlNUqPAZ5eezR9oXMC7EahRvW8zovqRA2mYytxm20TIuoPJf3j9FIUdTKnE7eZvdT+6sd7ogAUeogdCcSOHetru5gebe6PUytxW3kU23xf4aY9o/XJR/wDaUGIqvU/1HZ+Q0UeSjSeJStkBbyygTMRtt291AP5qp329F91egkKuWqG9R2f+o5egm1aM3JgydYREVANOgma0yZPTCAa5zaqSiFTwR4yQmGAm8LPQsDAJG7Nm7G7A17s83Zt3Z6EgagJ6RLDZuxqtdt2jTeoeO4LgeZ91fUidnsj9klVrHEVFpD4U779fdX03pNV88CcTL/Y3ZbE4kXo0WsT/AKj9yl5hmtcg2928+sbI7DYTD2K0g7j/AHKvfa/MX7q/2gS+MzeS45/sPsCtglZatYOrZ+yVTuIx1ZWaxN+I3QJ2AN5U18Wie8wH49JjsvbAeruKDaxNz4W4TOi5iIlCfLNuLbFVv/dc9WJn1OfM+06WxdX+oHqqmSjRUxTVArA9+mOGpGu8PHnKPtRXao/tWH8Cobc1LZ+t5YIxBuMiJsr0g6kgD+deGfEeB+Ug+f4rEbhSsP8Aaa5txQ5OOmfmonSMRa4zGvhnpbw+sptv4A0TkN5XNlvoCeDenXragR6isis2+qCwV+8hS1h3dLrlNyjr62JW9hmRqqXYjpp62lfi9rqnvMq+F/aP91Duj1b0lBWeoECF2KDIKLKtuGmuVpDAA0Fvx6zSLTFbfLe6hbxrHL/41sOoMr8Ri6lTJ3Yjgo7qDyAni0SeHWb6ezyYRDVANMvKZpTPLrLOns8DX5TeKIGglFYmCJ/VpJTBDjJm7Pd2BpWnbSe7s2lJ6U9LQNO5PQkuNmdmMRXsUpNun+N+5T9Ga29/bedXs/8AZmqjexFUnmtPuL6u4LN6IvnJqvnwTQc9BxJ5AcZ0GzewmKrW7nslPGtdTbwQAufugeM+j7IwOHoECjS3RxdRYkeLsS7dbSwfGlTZFsOY7o873JPyjv8ADpxeL/ZKy4ctSql64zCFVWm4GqjMkMeBLeFhe44KlhmZ9wKxe5G4FJe4NiN0C9x5T79gcbfutrwkqnh1VmZVVWY3YgAFjpdiM29Zm7Pa+3yLZP7McTVsagWgv/kzf7i/8iJ2eyf2Z4SlYuDXb/yZJ6IuX3t6dbImI2pTTVrnkuczaYkUqKqoVQFUaKoAUeQGQh3AFyQB4yjxG32PuAL4nM/SVz1HqHMlj1kVe4jbiL7t2PhkOsq8Ttmo2h3R4fWRjQA94geAzPyyHWee2A91fVsz00EDxaTNn8zp1Mn7EYJXSxuSd3IZWOuZlbUqFtSTJuwVviKfmfkpgdtERNIThe3+HCVadS1vaAgnmVKgE+hA9J3Ure0GyFxFBkYZ2JQ8Q4GVvwgfMZlTqFTcfrwkajV4Zjzm4TA07c2UtekQMhcEfyOL28xrb6zicTsapTFqlr6qy5jLjp1Hj4zv0e35jmJhjcArpY5q2h4q31/ESyj5uq3FiM9LcjyHhxE9XCgcJZbT2W1JtL+X8S34ePLxykYWPG/HzHOdZUa1pyTSGWfpMqQHSbN2VGG7PNySMNhmdwlNWdzoqKWboovbxnSbO/Z/iKmdQrRHL/UqfdQ7o/uceUmq5PckrZ+yatc2o03qW1Kjuj+pzZV9SJ9GwXYvC0c2U1W51P3nRFAQeobzl/TvYd3dA93etkP5RovkBHZ04LZv7N3axrVAg+Gn3m9XayD0DzpsB2cwuHIKUt5xo7Dfb77jdT+1VlpVrAa7zH1t9T6T1e8NLHlEz7o9aoSLjutxOrfeOc1pl48753m6lRy3iyqL6k/lM6VPPJd/wzAH1HgbTWyJlrRuXItnfTx8PObXw9smKg8r3I8wJhWqWB9o6Lf+CkLnqcusjDaCpf2aAE6s3eY2vbwGpmL8i+KcoNu7TA0u7tl5jlNlbbaqtgd9vD3espmapUzJLeJ0HXITH2aj3mv4L9TOdutMsRtB395jbkMhMBhjqbKObZfLWPtNvdAXxGbdTNRa+sg27yDmx8ch01mL4gnLQchkJrnkBPJ7PICWfZwf+oXwDf8A5I/OVk6TYGx6iVPaOAo3SAL5525aSwdDERNIREQOJ7a9l9cRSHjUUfNx+fXnORpvPsk5Pa3YJG33osUc3IQ29nflpdR1tfThJYOLmyjW3dc1Oo5/QzQpIJVgVdSQynUETMTIx2ls4OtjmDmrfrjzH+JxWJwLUXIOQJyPAE/8T+Py72jVA7re6deYPMeMibV2WHXda2ndbgQfyM1Lg40fP85uUXF5Z7A7P161Z6dOkGNO281QhUAa+4Sb5nI6A6eM7rBfsyQkNiKlzxSiNxPIsbsfMBTN6mOB2BtaphMQtWmCxPdamP8AdQkXW3E8RyIHjf7XuipTXJlDAMAwKsLi9mB908wZhszYtDDi1GkicyB3j5sbs3qZNImbVc6xZWIIsy29eHpfoOcj/aDxv452JP65H0l5jsOGGZAZeJNsj48JVu9FNSahAHu5LlzJzMaY2UzcZceE3NR3c3YIPE59NZXvtZrWQCmOSjPrNHsGOZy8WNvxzMmqnV8fTGi755vp04yLVx9Splc2+FRYdBNfcHNz0X6n5TFsWbWFlHJcuvEyDL7Pb3iF8NW6D849so91b+LZ/LSR57IM6lYtqb/h0mERARExZrawPYmlsTyF5peoTqfygSHrAcZqbEHhlJeB2DWq+6m6vxP3R6cT6CdBgextNc6rFzyHdX5Znr6S4Oe2LhTUrpkWAdSx1AAN8+Wk+hzXQw6ooVFCgcALD5TZKhERKEREBERA5btj2Y9sPbUR++UZgf7ijh/UOHPTlbhaVW4/LkZ9jnD9tOzJUnE0R41UHHnUA58+vO8sHMTbSqAjdbTgfhP05yPTqAi4mcyJmBxjYeqGGoyI4Mp/Ecp39DHI1MVAw3SL3J+XnPndJww3GyP8LHh/KfD8JK2ehF1sbg6cb+UqutxPaBF927HoOsq8Ttuo/HdHJfrrI32W3vkL4HNug/O011sbSpi+R/mci3TTrAyp02bQE8z9TNnslX3mv4Ln89PxkZNoe1W4a68Le7lllaIEj7Vb3FC+OrdTp6TS7km5Nz4zyJAiIgexMXcDUzU2I5DrA33mtsQB4+Ujsb6n6SxwOwK1XRN1fifuj0Gp6QILVifD8YoYdqjWRWc+Av15es63BdkKa51Cah5e6vQZn1Mu6NBUG6qhQOAFh8pcRyeC7HVGzqMEHJe83XQfOdBgdg0aWaoCw/ibNup09LSwiawIiICIiAiIgIiICIiAgxED5z2t7N/ZnNakP3LHvKP9tj/xPyOXKUga8+vVqIdSrAFWBBBzBByIM+Y9otgthKmVzRc9xvhOu43jyPEeRmbBXy2wGPfc3d42GXjblfWVN5O2foZBuxaMy2U2Nxmc8ri/yvIibKRe9UYsbWJdsjzy0seWkn1FJFgbHna8wTBrcE95gBm3hxtNTlZB7hnBHd0ufDTI/ObonjVANTMqyiaDiOQ6zU5+I/SBvbEDhn5TW1Vj4eUm4HYNar7qbq/E/dHoLbx6W8Z0GC7H01zqMah5e6nQG59T6S4OTw+HZ23UUu3JRc+vL1l7guyFRs6jBB8K95uug+c6ujh1Rd1VCgcFAA6CbJcRAwOw6NLNUG98TZt1OnpaT4iUIiICIiAiIgIiICIiAiIgIiICIiAkfH4FK1NqdQXVhYj8CORGt5IiB8n2tsl8LV9m+anOm/Bl/IjiPyIm3Z/GfRNs7HTE0jTfzVuKtwYfrOfOHo1cPVajUA3ho2dmXgw5iZosJrbEDz8poYk6mWeB7OVqme7uLzfLoNT0EKrzVJ8PKZYbCtUNkVnPHdF7eZ0HrOuwXZCkubk1D45L0GvqTLulRVRZQFA0AAA6CMRyeB7Hu1jVYIPhXvN1OQ+c6DA7Do0s1Qb3xt3m6nT0tJ8TQREQEREBERAREQEREBERAREQEREBERAREQEREBERASDtPY1Ovu+0Gam4INiL6i/I8vCTogQsFselS9xAD8Rzbqc5NiICIiAiIgIiICIiAiIgIiICIiAiIgIiIC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4588" name="Picture 12" descr="http://t3.gstatic.com/images?q=tbn:ANd9GcQxH-dXPxnBVPUb709BWh_SSeZEC3zI4jhgbYtFwK4Z89EnZI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852936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3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 tintasugaras nyomtató</a:t>
            </a:r>
            <a:endParaRPr lang="hu-HU" b="1" dirty="0" smtClean="0"/>
          </a:p>
          <a:p>
            <a:r>
              <a:rPr lang="hu-HU" dirty="0" smtClean="0"/>
              <a:t>A festékpatronokban lévő folyékony festékanyagot fúvókán keresztül juttatja a papírra, ahol gyorsan megszárad, így nem mosódik el. A képet pontokból építi fel. Egyaránt lehet fekete-fehér és színes nyomtatásra is használni.</a:t>
            </a:r>
          </a:p>
          <a:p>
            <a:r>
              <a:rPr lang="hu-HU" dirty="0" smtClean="0"/>
              <a:t>Lényegesen korszerűbb, mint a mátrix-nyomtató.</a:t>
            </a:r>
          </a:p>
          <a:p>
            <a:r>
              <a:rPr lang="hu-HU" dirty="0" smtClean="0"/>
              <a:t>Otthoni vagy kisebb irodai munkákhoz a legalkalmasabb eszköz.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hu-HU" dirty="0" smtClean="0"/>
              <a:t>tintasugaras nyomtató</a:t>
            </a:r>
            <a:endParaRPr lang="hu-HU" dirty="0"/>
          </a:p>
        </p:txBody>
      </p:sp>
      <p:sp>
        <p:nvSpPr>
          <p:cNvPr id="21506" name="AutoShape 2" descr="data:image/jpeg;base64,/9j/4AAQSkZJRgABAQAAAQABAAD/2wCEAAkGBhQSEBUUExQVFRUUFBUUFBcXFBUUFBQVFBQVFBQUFhQXHSgeFxkkGRQUHy8gIycpLSwsFR4xNTAqNSYrLCkBCQoKDgwMFA8PFCkYFBgpKSkpKSkpKSkpKSkpNikpKTUpKSwpKTUpKSkpKSkpKSktKSkpKSkpKSkpKSkpKSkpKf/AABEIALEBHAMBIgACEQEDEQH/xAAcAAABBQEBAQAAAAAAAAAAAAAAAQIDBAUGBwj/xABKEAABAwEEBQgGCAMGBQUAAAABAAIDEQQSITEFUXGRoQYHEzJBYYGxIjNCUnKSFGKCorLB0fAjQ+EVFmNzo8Ilg5Ozw0RTVGR0/8QAFgEBAQEAAAAAAAAAAAAAAAAAAAEC/8QAGBEBAQEBAQAAAAAAAAAAAAAAABEBIQL/2gAMAwEAAhEDEQA/APb0IQgEIQgEIQgEIRVAIVC1aegj68rAdV4OPytqVFHynsxymZ41b5hBqIVWPSsLspYzse39VYZIDkQdhqgchCEAhCEAhCEAhCEAhCEAhCEAhCEAhCEAhCEAhCEAhCEAhCEAhC5XlZy1+ju6CzsEtpLb11xIihacBJO4YgE5NGLu4YoOqqqts0pFF62WNnxPa3gSvBNMSacmcS60XgfZinbEwDUGejhtqVgP0ZpNpqYJHd4DJOLSSg9+tnOLY2ZSGQ6mMJ+86g4rFtfOqP5UGwvf/taPzXismkrXH6yCQfFDI3jRNZyxI6zBvIPFXg9UtPODan5PbGPqMHm6pWZaNLSSeske/wCJxI3VouIi5Ys7Wu8DVXYuVsJzvDw/Qq8V0zJVK2ZYEPKOA/zB41CuxaXiOUjT9oKjWEqsWZrndRpd8IJ4jJR6I0zEzrRh5rUOqCQNQBw3UW/Hysh7Q8fZB8igjslgtPvOZtkI4NJWxZopm9a0SnuBw+9VVY+UUB9um1rh+StR6TiOUjPmA80RpM0hIPartAKkGlH/AFT4KiyUHIg7CD5J6kGgNLO90cU8aX1t4/0WalqkGqNKt1HgnjSTO/d+iwJelr6PRkd94HeKqSFz/aDQfqkkcQEg3Rbme9wKeLS0+0N4WIlSDeDxrG9KsBKHnWpBvIqsQWhw9o7ynC2v948Eg2ULJGkX6xuThpR2ocf1SDUQs4aV+rx/onDSo907wkF9CpjSrO/d/VOGko9fAqC0hQC3M94b6KRs7Tk4HxCB6EIQVtI20QwySnKON8h7wxpcfJeN6HcbRYhI97hLay+eaRhuvvveWtDXdgaxrWgdgrTNeuco4S+x2hrQS51nma0AVJLo3AADtNSvljQ/K+0WVnRtuloJN17T6J7QKEEY9mtB6UzQUjT6NsnoDk65ICNXpBX4bLMHCsjHNrjWKhp3EFcDZ+dOQdaBh+F7m+YK1LLzqRnrQSD4XMfwN1Z3zlTfOa75hpkSNhIT32cPFHUd8Qa/8QIXIs5xLG8UeZWbY3jiyq1bNy3sThRtpiGQF4llPnAW2mrHyVskjf4tls7jUgkQsbWhIB9EYVCydM8i9EwtDp2MgDjQHppGVOoC9j4BdBY9LwvA6OaJ/wAMrHHgUzSug4LTd6eFsl2t0uDqtrStHAgjIblUcU3kHoiX1VsLTqFqhd914qpm8zETsY7VI7V6DHcWlak/NpYH/wAt7fhmk8nlwVF/NDZq1jnnj/6Z8mtPFTqdUpuZ2VvUtI8QW+QVV/NtpBnUma7Y8jzK2Bze2yP1Ok5R3O6YDhKRwU1k0JplkjQbdE5l4Xi4CQ3a40a6IEn7XihXNv5N6Wj9ku2EO8qqF8uko+vA7xZTjgvZw5eNaU5X2s2hznm0RCuDWOLLg90MLhiMsc8SqqAcq7Q3rWfdWvCqtw84Tm5xyt2OcPMKCHl1a7pLpXuA99rJCfBzXYJw5fV68dmkOo2doce70A1KrUg5029r5Rto7zWpZ+c+M/zh9qP9AsFnKGzvcGPscBcexsskee1zgEQDR8zxH9ElD3EACOSOSpJuil6MVx70HY2fnDjd/MhPiW+ZWhByxY73DskC5+3809jaadKWmlaXXPNMq3WOrTDOlMFTPM21zQ6KdrmuALXAkAgioIIDqhEd1HyiYfZd4UKmbpyPWRtb+i8q0xzeT2RnSGdwbeDatfexNSMDdPYclzVn5RvZI5v0mQtaKVvXQXV7K1wzSj6AbpWM+2PGo81Ky1NOTmnxC8Qg5WydloJ2iJ35Aq7Hytm96N22Iji16o9mDktV5JBy1kHsRnY97P8AaVfh5wHDOOT7MrHfiIQemVRVcJZ+cRvtNlG2K/xjJXZwzEtBILSRUjV3IJ6pKpnSBJfQPJTSUx0icwIHNYSp2RUTHSBueZyAxLjqAGJU8F6tSB2UGZ+0cvAV2lBstOCVAQsBkratI1gjevi84GmrDcvtNfGNuZdlkGqR43OI/JBDeRXuSIQPa7VUbCnmVw7T44+aiCVzqoHdJXsafsgeVFZg0jJH1HPZ8Er2fmqVVZtLReNMRcZvMbCeJKDYs/LS2M6tqn+09so++Fp2fnNtzc5GP+OADjGuQZFUJwh70Hfwc7toHXhgdsdJGfvVWlZueAe3Zn/YlZJwoF5iGd5TrvfVWj2Cz87NlPXbMz4oxTg4rUs/OLYZBQzt2Pa8Di2i8MaaZYbMPJKZDrrt9LzqlHvbbXo6f/4j/wDo1/VPdyQsMmPQN2sdI38LqLwG/wBw3U/DRSRWot6pc3vY9zTvxSj2u1c2Nhk/9xp+JrvxtJ4rS5NchrLYnX4wXP7HPI9Gop6IAABoSK45nKpXidn5V2lnVtNoH/Mvjc6gWlBzlW1n/qA4fXhZ5sBKUe6/QvTc9ryC9zXHAEgsaGC6Tlg0Zg0NSKVKW2aRhssN57gyNgoO0nU1ozc46syvD5udy20oHxbWxmv3xTgub0pylntNXTSOeaUFXH0anGgGAHZQCmOStHRcuOXMtvmEcQIZW5EwYmrjd7M5HZVGWQ7SeW0Xo1sxcHTwwEUu9L0gD61qA5jHAUoM6Z7VQQsjePIq0O9V0M/+RaIZT8gdf+6s+1aLtFnP8SKaL42SR8SAqKv2LlBaYfVWiaMamyvaNwNEEMek5Bk8ncfNWY9OvGYB8KHgrP8AfK0nrvZL3SwWeWvi9hPFPZpyzSevsTB9ezSPs7ttx1+Lc0IOn5upBabYzDCOsrgfqUu7RfLV7MJwvLOaGwx37XLFfuVjjYZA0Pp6T3XrppWt3LV2ZL0ggrWC10wTJHimCrFKxUTxhSwuc/qYD3yMPsN9rbgPiToMqAZ4E9gqrrAgSz2YNxzJzccXHadXcKDuVgBNapWNUGghCFkC+QOUVkIttpb7tomH+q5fX6+YeWFipbrV/wDqn/7hKDjxZTrThZgtE2dNMKKodAE18QAPDeMPNXjCq1rZggpoJQUIhA4p4lOtNWjonog4mWhxGBri2644d9bu9BS+kFOFp7loz2ezFr3RveDhRjm5VNOtqFe8rNbDXVgCT6QGA1V8kDxaB3pelGtN+i40oa5UAvGvhn2pnRd+8EHt/QbwgnDhrSqrdRQoLKSir9IdaUSlBMYwk6MJgmS9MgOiR0ac11UqCMs2JLikQUEYYntjGpKE7sPcEHqXNRbIorJLV929OTiHUwjYB6VLuvtXdxaUid1ZY3bJGE7gVyPM82mj3nXaH/giXaTWVj+s1rviaHeYWg6p1JPpDWi840FQNpOQAGJJ1DFUzoODMRNb8FYz9yivaP0e0EGhJbUNLnOeWh2dC4khUadl6ozHbjn4qywKGIYKwwIJGqaPMbVEApohiNqguIQhZAV87ctoqaQtY/8AsOPzAH819EleY8teb0Wi0ySxy9G55BcHNvtJDQKihBGXerg8iewKFzF2Fr5s7W3qmKTY8tO5wA4rEtnJK2R1vWaUgdrAJB9wlFYrmqnb2+hu81PNaA0kONCMCDmD3jMKlarYHNIFUFJKkolulRCK7pOMNcwAgkRx3iKEVLASKjOmXgqzHluIORDsgcRlgc0uJxzphjqA/SiAZRS3G/squE8FBO2GmTiKb94Q6Nx9qtBQVJyGQx7FGE4OQPlc45tbmTUNY040r1QMMMB2Y6003aYxkGlK3jnWtSDXswoKa0Xj3pRMUBEW9rnNxFaNDgGnM0LhjUDDj2FrGj6mRPpAitATSrca48B2KbptYHmmm7qCKjfAMgBX6r7wxaKca17zTCibaLNdPVe0VcPSHunEVwBIqKp/Rt7wmuj1FERwMNaiuGdBlXWpZXnu3D9FLDansa5oODgAdgJOG9VXFAdL3D97EGXuTUiBwlWlVnQOp1u2uJzWXRWxCPo5fX0hK1l3DEFj3E72jeg9j5oWf8N2zyngwfkuzouT5p2f8Lj75Jj9+n5Lr6LZhlFZsY8/0UBCtWQYeKC1GFYYFFGFO0IHAKWHrBRhSQdZQW0IQsgKwdL+sPh5LeWDp6geKkekMB2mmeG5XB41y75zLTDapLPBdjERDS8sD3uN0EkXqtAxww7K1XAaR5RWm0eutEsncXuu/IPR4LsecKwQOtznSF7K4OdG1rzhkSxzmh2GHWGQzyXLSaBiL6Q2uJwu1rK19mINQLtXAtr29anemjJ+jHuH2gOGaAKeyD414BaruSFrpVkJlHvQOZaR/oudTxWVNG5jrrwWkey4Fp+V2KgaZTs2JhTq935IBGpAhUkUxaaiiRjQdf73qT6N8Q2tQDpXOFMM9X718E3oSM6fvYpHhx9pv4fMBRGzu1Hz8kBgOw9vdrogSY50GvPgmFxH7/espb6BxkOuu/BOJOrViKEYitK7Ezo+/gpGWNxyHGnmgTpAioTnMu+1rwGOYxH71Jl6mAA88j/RA4MTHBNB/dUOO3x1oJ4Ji1wdQGhrirc+k434uhaD9U04Kh245ZcE42dAyUipu4CuGxMDlIY024gSqkE/8MsoKFwfWmIIDhSur0su4KO6rejtGvnkZFE0ukkcGtG3yAxJPYAUHuPNbCRoqDvMp/1X/ouqLFHoXRDbNZooG4iKNrK6yB6TvF1T4q4WLYrXVasjcN6YWKzZ24IJ2BStTGhSAKByks49LwUYUtmIqddBh3Ht4KKsoQhRAszS+i45xdkYHCnaK02LTUb2oPN+UXNtZrQaVkjc3AOa6taZVa6teC4q38zkjT/CtDHVyD2OZl2VaXeS9gtZ9N3xHzVZ9CKHFaHhVs5trdEa9Dfp2xva4+AqHcFUm0nb7OLkjrQ1vuTNdJH8kwLeC966HUSNh/VBY6lKgjUR+ikV8+HTTH+tsllk1lrHWd2+zuY3e0phbYX5stMJ+rJFaGj7L2xu++V7hbeS1ml9ZZYXHWGta7eKHisO2c1lhf1emhPc4lu54PmkR5QdBQu9VbItk0c0B3hr2feT4tCWxvqgJh/gyR2j7sbnOG4LuLXzMO/kWpjtQewtPzMJ8lg27mrt8eIibJTtY9pO51DwSDn59IyMN2aItOp7Sx3yvFU0WuA5sLdlR+ErRnZb7MLrxaY2jseJOj+V1WFUf7VvdeGzv7+iEZ+aAsO9AXYnZSkdzrrvxCqjl0cL1AQS7qkEMyIrUY1wPZ/RI76O7OORnwShw+WRtfvpv0FlasmLcBTpGFhJqQ4VjLwKUbiSK17kDH6GkGQPhR3ka8FFM2QYOJ8aj8VFbjin9hwf8L2SH5QS7grFm0hPfDHtprDmubgMTgUGRFZHuODSe/s35K/Boj3neA/UrVIV/Q3J+a1PuxMqB1nHBjfidr7hU9ysGRFZmt6oHmd673k1zbOlDZLSSxhoRGOu4HEXj7A7s9i6jkzyDhstHu/iyjG+4eiw/Ub2bTU94yXU0ViMz+7Fm6JsPQRGIEuDCxrm3iAL2NaupXHNZU/NxYXZQ3P8t72/dqW8F1d3HwP5JrmqjgrVzPWd3Ulkb8TI3j7oYeKxrZzKy0PRyxO1VvxndR44r1UBSNcoPFrNzJ2tzvTfAxuu+558GhorvC9H5IcgYNHirKySkUdK4AGna1jR1G7ye0ldMEKKbRIQn0SKhlFNEMFHRTRhBK1SBR1AFTgBiScAAO0lZZcbWaCos4zORn7u6P8AFszgT+3XSOIgie8ZMkIAhJw9Kt68WjHIY0wzqtjQ+j+iaakue43nvObnUp4DCgGQACfBCAKAUAVqMKB6EIUAgoQg5m2H+I/4neZUKl0nyeLpHPjlfGSakYOYTruOBG6iovsdrZ2RSjuLonf7h5KqtIos86WLfWwzR99zpG72VPBTWfSsMmDZGE6rwDvlNDwVFpKlohAwxA5gbkCHUXDYf1UlEtEEYDxk4HaKeSz7doKCb1tlhk77jCd5AdxWqlCo4u2c2OjpP5ckJ+o94G594LA0hzLVxs1pBA7JW68aB7B+S9UCkqojwO3c1NvjyibKP8ORrvuuoeCqWDk9axJ0T4LQCR6DCyQAuqBgD6ORPhVfQyex6Qec6A5sA2j7WanPomnAfG8Z7G4d5XbRxNjaA0BrWjAABrQNgwCuTKqWdp7Nw/etUIxxdlVo1nrHYOzad3arTDvVK02xsbbz3XW5DMucexrW5k91FWZZpbT1wYYT7ANJZB/iOHVB90HaTkiL1n0zC+QxtlYXtqCK9uGDScHUxrQmnbRXXNVV+g4XMDDGwtAoBdFAqn91WN9U+WL/AC5XtHy1olI0y1FFmf2bamdS03u6WJjvvNunik+lWtnWhik72SOYflcHeaVY1gnhZA5Qgesgnj77gkbvjJPBTQ8obM406ZgOp5MZ3SAKDSokoljIcKtII1jEbwloqGUUrAm3VXtttLSI4wHSuFQD1WN99/dqHbsqRA+2tZIRC41Jo8tB9luV6nsk0wOdO4rQii3KrozRgjBzc9xq95xc52sn8uxabWqBWNUgCQBKoBCEIBCEIInxqMwqykogpugVG2aCikHpxtdtaCtktSFiDlXckWN9U+WLuY9135DVvBQu0Va2dWWOUapGXXfNGQOC60xpphVHIOt07PWWZ22N7ZBuddPmkbyhhyc4xnVI10fFwu8V1hhUMtia7NoO0JVZMMrXirXBw1tIcN4TwEy0ckbO416MNd7zKsdvbQqu7k7Kz1VplHdJdlG94rxVouUTgs5zLYzNkMo+qXRO43gm/wBtlvrYJmd4aJG72GvBBqpQFQs+nYHmglZXU43HfK+hVuedrG33kNaMycv6oh0yxrRpCr+jhb0sowPuR/G7X9UY7M1N0ctqyvQw68ppB/428dmS2dH6KZE0NY0NA1BKM3R+gaO6SU9JLrI9FgPYxuTRxPbVbbLOrEcCmbGoKws6UwK3dRRQUjZ002dX7qS4rRnGzqCbRzHYOY07QCtYxppiQc1JySs9atjuHWwmM72kJv8AYUrfV2qZvc4tlH+oCV0piTehQc6NE2k9a1vp9WKFh3hlVqaN0U2IGlSXGrnOJc5x1uccSr4iUjWIEYxSgIASqAQhCAQhCAQhCAQhCAQhCASUSoQNLUhYnoQRGJMMKsJKIKxhUboFduppYgyrTomN4o9jXDvAKp2fkrZ2ODmxNBGI1A9wyC6Axo6NBWZCp2Rp4anAIEDU5CEAhCEAhCEAiiEIEoi6lQgS6lohCAQhCAQhCAQhCAQhCAQhCAQhCAQhCAQhCAQhCAQhCAQkQgVCEIBCEIBCEIBCEIBCEIBCEIBCEIBCEIBCEIBCE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1508" name="AutoShape 4" descr="data:image/jpeg;base64,/9j/4AAQSkZJRgABAQAAAQABAAD/2wCEAAkGBhQSEBUUExQVFRUUFBUUFBcXFBUUFBQVFBQVFBQUFhQXHSgeFxkkGRQUHy8gIycpLSwsFR4xNTAqNSYrLCkBCQoKDgwMFA8PFCkYFBgpKSkpKSkpKSkpKSkpNikpKTUpKSwpKTUpKSkpKSkpKSktKSkpKSkpKSkpKSkpKSkpKf/AABEIALEBHAMBIgACEQEDEQH/xAAcAAABBQEBAQAAAAAAAAAAAAAAAQIDBAUGBwj/xABKEAABAwEEBQgGCAMGBQUAAAABAAIDEQQSITEFUXGRoQYHEzJBYYGxIjNCUnKSFGKCorLB0fAjQ+EVFmNzo8Ilg5Ozw0RTVGR0/8QAFgEBAQEAAAAAAAAAAAAAAAAAAAEC/8QAGBEBAQEBAQAAAAAAAAAAAAAAABEBIQL/2gAMAwEAAhEDEQA/APb0IQgEIQgEIQgEIRVAIVC1aegj68rAdV4OPytqVFHynsxymZ41b5hBqIVWPSsLspYzse39VYZIDkQdhqgchCEAhCEAhCEAhCEAhCEAhCEAhCEAhCEAhCEAhCEAhCEAhCEAhC5XlZy1+ju6CzsEtpLb11xIihacBJO4YgE5NGLu4YoOqqqts0pFF62WNnxPa3gSvBNMSacmcS60XgfZinbEwDUGejhtqVgP0ZpNpqYJHd4DJOLSSg9+tnOLY2ZSGQ6mMJ+86g4rFtfOqP5UGwvf/taPzXismkrXH6yCQfFDI3jRNZyxI6zBvIPFXg9UtPODan5PbGPqMHm6pWZaNLSSeske/wCJxI3VouIi5Ys7Wu8DVXYuVsJzvDw/Qq8V0zJVK2ZYEPKOA/zB41CuxaXiOUjT9oKjWEqsWZrndRpd8IJ4jJR6I0zEzrRh5rUOqCQNQBw3UW/Hysh7Q8fZB8igjslgtPvOZtkI4NJWxZopm9a0SnuBw+9VVY+UUB9um1rh+StR6TiOUjPmA80RpM0hIPartAKkGlH/AFT4KiyUHIg7CD5J6kGgNLO90cU8aX1t4/0WalqkGqNKt1HgnjSTO/d+iwJelr6PRkd94HeKqSFz/aDQfqkkcQEg3Rbme9wKeLS0+0N4WIlSDeDxrG9KsBKHnWpBvIqsQWhw9o7ynC2v948Eg2ULJGkX6xuThpR2ocf1SDUQs4aV+rx/onDSo907wkF9CpjSrO/d/VOGko9fAqC0hQC3M94b6KRs7Tk4HxCB6EIQVtI20QwySnKON8h7wxpcfJeN6HcbRYhI97hLay+eaRhuvvveWtDXdgaxrWgdgrTNeuco4S+x2hrQS51nma0AVJLo3AADtNSvljQ/K+0WVnRtuloJN17T6J7QKEEY9mtB6UzQUjT6NsnoDk65ICNXpBX4bLMHCsjHNrjWKhp3EFcDZ+dOQdaBh+F7m+YK1LLzqRnrQSD4XMfwN1Z3zlTfOa75hpkSNhIT32cPFHUd8Qa/8QIXIs5xLG8UeZWbY3jiyq1bNy3sThRtpiGQF4llPnAW2mrHyVskjf4tls7jUgkQsbWhIB9EYVCydM8i9EwtDp2MgDjQHppGVOoC9j4BdBY9LwvA6OaJ/wAMrHHgUzSug4LTd6eFsl2t0uDqtrStHAgjIblUcU3kHoiX1VsLTqFqhd914qpm8zETsY7VI7V6DHcWlak/NpYH/wAt7fhmk8nlwVF/NDZq1jnnj/6Z8mtPFTqdUpuZ2VvUtI8QW+QVV/NtpBnUma7Y8jzK2Bze2yP1Ok5R3O6YDhKRwU1k0JplkjQbdE5l4Xi4CQ3a40a6IEn7XihXNv5N6Wj9ku2EO8qqF8uko+vA7xZTjgvZw5eNaU5X2s2hznm0RCuDWOLLg90MLhiMsc8SqqAcq7Q3rWfdWvCqtw84Tm5xyt2OcPMKCHl1a7pLpXuA99rJCfBzXYJw5fV68dmkOo2doce70A1KrUg5029r5Rto7zWpZ+c+M/zh9qP9AsFnKGzvcGPscBcexsskee1zgEQDR8zxH9ElD3EACOSOSpJuil6MVx70HY2fnDjd/MhPiW+ZWhByxY73DskC5+3809jaadKWmlaXXPNMq3WOrTDOlMFTPM21zQ6KdrmuALXAkAgioIIDqhEd1HyiYfZd4UKmbpyPWRtb+i8q0xzeT2RnSGdwbeDatfexNSMDdPYclzVn5RvZI5v0mQtaKVvXQXV7K1wzSj6AbpWM+2PGo81Ky1NOTmnxC8Qg5WydloJ2iJ35Aq7Hytm96N22Iji16o9mDktV5JBy1kHsRnY97P8AaVfh5wHDOOT7MrHfiIQemVRVcJZ+cRvtNlG2K/xjJXZwzEtBILSRUjV3IJ6pKpnSBJfQPJTSUx0icwIHNYSp2RUTHSBueZyAxLjqAGJU8F6tSB2UGZ+0cvAV2lBstOCVAQsBkratI1gjevi84GmrDcvtNfGNuZdlkGqR43OI/JBDeRXuSIQPa7VUbCnmVw7T44+aiCVzqoHdJXsafsgeVFZg0jJH1HPZ8Er2fmqVVZtLReNMRcZvMbCeJKDYs/LS2M6tqn+09so++Fp2fnNtzc5GP+OADjGuQZFUJwh70Hfwc7toHXhgdsdJGfvVWlZueAe3Zn/YlZJwoF5iGd5TrvfVWj2Cz87NlPXbMz4oxTg4rUs/OLYZBQzt2Pa8Di2i8MaaZYbMPJKZDrrt9LzqlHvbbXo6f/4j/wDo1/VPdyQsMmPQN2sdI38LqLwG/wBw3U/DRSRWot6pc3vY9zTvxSj2u1c2Nhk/9xp+JrvxtJ4rS5NchrLYnX4wXP7HPI9Gop6IAABoSK45nKpXidn5V2lnVtNoH/Mvjc6gWlBzlW1n/qA4fXhZ5sBKUe6/QvTc9ryC9zXHAEgsaGC6Tlg0Zg0NSKVKW2aRhssN57gyNgoO0nU1ozc46syvD5udy20oHxbWxmv3xTgub0pylntNXTSOeaUFXH0anGgGAHZQCmOStHRcuOXMtvmEcQIZW5EwYmrjd7M5HZVGWQ7SeW0Xo1sxcHTwwEUu9L0gD61qA5jHAUoM6Z7VQQsjePIq0O9V0M/+RaIZT8gdf+6s+1aLtFnP8SKaL42SR8SAqKv2LlBaYfVWiaMamyvaNwNEEMek5Bk8ncfNWY9OvGYB8KHgrP8AfK0nrvZL3SwWeWvi9hPFPZpyzSevsTB9ezSPs7ttx1+Lc0IOn5upBabYzDCOsrgfqUu7RfLV7MJwvLOaGwx37XLFfuVjjYZA0Pp6T3XrppWt3LV2ZL0ggrWC10wTJHimCrFKxUTxhSwuc/qYD3yMPsN9rbgPiToMqAZ4E9gqrrAgSz2YNxzJzccXHadXcKDuVgBNapWNUGghCFkC+QOUVkIttpb7tomH+q5fX6+YeWFipbrV/wDqn/7hKDjxZTrThZgtE2dNMKKodAE18QAPDeMPNXjCq1rZggpoJQUIhA4p4lOtNWjonog4mWhxGBri2644d9bu9BS+kFOFp7loz2ezFr3RveDhRjm5VNOtqFe8rNbDXVgCT6QGA1V8kDxaB3pelGtN+i40oa5UAvGvhn2pnRd+8EHt/QbwgnDhrSqrdRQoLKSir9IdaUSlBMYwk6MJgmS9MgOiR0ac11UqCMs2JLikQUEYYntjGpKE7sPcEHqXNRbIorJLV929OTiHUwjYB6VLuvtXdxaUid1ZY3bJGE7gVyPM82mj3nXaH/giXaTWVj+s1rviaHeYWg6p1JPpDWi840FQNpOQAGJJ1DFUzoODMRNb8FYz9yivaP0e0EGhJbUNLnOeWh2dC4khUadl6ozHbjn4qywKGIYKwwIJGqaPMbVEApohiNqguIQhZAV87ctoqaQtY/8AsOPzAH819EleY8teb0Wi0ySxy9G55BcHNvtJDQKihBGXerg8iewKFzF2Fr5s7W3qmKTY8tO5wA4rEtnJK2R1vWaUgdrAJB9wlFYrmqnb2+hu81PNaA0kONCMCDmD3jMKlarYHNIFUFJKkolulRCK7pOMNcwAgkRx3iKEVLASKjOmXgqzHluIORDsgcRlgc0uJxzphjqA/SiAZRS3G/squE8FBO2GmTiKb94Q6Nx9qtBQVJyGQx7FGE4OQPlc45tbmTUNY040r1QMMMB2Y6003aYxkGlK3jnWtSDXswoKa0Xj3pRMUBEW9rnNxFaNDgGnM0LhjUDDj2FrGj6mRPpAitATSrca48B2KbptYHmmm7qCKjfAMgBX6r7wxaKca17zTCibaLNdPVe0VcPSHunEVwBIqKp/Rt7wmuj1FERwMNaiuGdBlXWpZXnu3D9FLDansa5oODgAdgJOG9VXFAdL3D97EGXuTUiBwlWlVnQOp1u2uJzWXRWxCPo5fX0hK1l3DEFj3E72jeg9j5oWf8N2zyngwfkuzouT5p2f8Lj75Jj9+n5Lr6LZhlFZsY8/0UBCtWQYeKC1GFYYFFGFO0IHAKWHrBRhSQdZQW0IQsgKwdL+sPh5LeWDp6geKkekMB2mmeG5XB41y75zLTDapLPBdjERDS8sD3uN0EkXqtAxww7K1XAaR5RWm0eutEsncXuu/IPR4LsecKwQOtznSF7K4OdG1rzhkSxzmh2GHWGQzyXLSaBiL6Q2uJwu1rK19mINQLtXAtr29anemjJ+jHuH2gOGaAKeyD414BaruSFrpVkJlHvQOZaR/oudTxWVNG5jrrwWkey4Fp+V2KgaZTs2JhTq935IBGpAhUkUxaaiiRjQdf73qT6N8Q2tQDpXOFMM9X718E3oSM6fvYpHhx9pv4fMBRGzu1Hz8kBgOw9vdrogSY50GvPgmFxH7/espb6BxkOuu/BOJOrViKEYitK7Ezo+/gpGWNxyHGnmgTpAioTnMu+1rwGOYxH71Jl6mAA88j/RA4MTHBNB/dUOO3x1oJ4Ji1wdQGhrirc+k434uhaD9U04Kh245ZcE42dAyUipu4CuGxMDlIY024gSqkE/8MsoKFwfWmIIDhSur0su4KO6rejtGvnkZFE0ukkcGtG3yAxJPYAUHuPNbCRoqDvMp/1X/ouqLFHoXRDbNZooG4iKNrK6yB6TvF1T4q4WLYrXVasjcN6YWKzZ24IJ2BStTGhSAKByks49LwUYUtmIqddBh3Ht4KKsoQhRAszS+i45xdkYHCnaK02LTUb2oPN+UXNtZrQaVkjc3AOa6taZVa6teC4q38zkjT/CtDHVyD2OZl2VaXeS9gtZ9N3xHzVZ9CKHFaHhVs5trdEa9Dfp2xva4+AqHcFUm0nb7OLkjrQ1vuTNdJH8kwLeC966HUSNh/VBY6lKgjUR+ikV8+HTTH+tsllk1lrHWd2+zuY3e0phbYX5stMJ+rJFaGj7L2xu++V7hbeS1ml9ZZYXHWGta7eKHisO2c1lhf1emhPc4lu54PmkR5QdBQu9VbItk0c0B3hr2feT4tCWxvqgJh/gyR2j7sbnOG4LuLXzMO/kWpjtQewtPzMJ8lg27mrt8eIibJTtY9pO51DwSDn59IyMN2aItOp7Sx3yvFU0WuA5sLdlR+ErRnZb7MLrxaY2jseJOj+V1WFUf7VvdeGzv7+iEZ+aAsO9AXYnZSkdzrrvxCqjl0cL1AQS7qkEMyIrUY1wPZ/RI76O7OORnwShw+WRtfvpv0FlasmLcBTpGFhJqQ4VjLwKUbiSK17kDH6GkGQPhR3ka8FFM2QYOJ8aj8VFbjin9hwf8L2SH5QS7grFm0hPfDHtprDmubgMTgUGRFZHuODSe/s35K/Boj3neA/UrVIV/Q3J+a1PuxMqB1nHBjfidr7hU9ysGRFZmt6oHmd673k1zbOlDZLSSxhoRGOu4HEXj7A7s9i6jkzyDhstHu/iyjG+4eiw/Ub2bTU94yXU0ViMz+7Fm6JsPQRGIEuDCxrm3iAL2NaupXHNZU/NxYXZQ3P8t72/dqW8F1d3HwP5JrmqjgrVzPWd3Ulkb8TI3j7oYeKxrZzKy0PRyxO1VvxndR44r1UBSNcoPFrNzJ2tzvTfAxuu+558GhorvC9H5IcgYNHirKySkUdK4AGna1jR1G7ye0ldMEKKbRIQn0SKhlFNEMFHRTRhBK1SBR1AFTgBiScAAO0lZZcbWaCos4zORn7u6P8AFszgT+3XSOIgie8ZMkIAhJw9Kt68WjHIY0wzqtjQ+j+iaakue43nvObnUp4DCgGQACfBCAKAUAVqMKB6EIUAgoQg5m2H+I/4neZUKl0nyeLpHPjlfGSakYOYTruOBG6iovsdrZ2RSjuLonf7h5KqtIos86WLfWwzR99zpG72VPBTWfSsMmDZGE6rwDvlNDwVFpKlohAwxA5gbkCHUXDYf1UlEtEEYDxk4HaKeSz7doKCb1tlhk77jCd5AdxWqlCo4u2c2OjpP5ckJ+o94G594LA0hzLVxs1pBA7JW68aB7B+S9UCkqojwO3c1NvjyibKP8ORrvuuoeCqWDk9axJ0T4LQCR6DCyQAuqBgD6ORPhVfQyex6Qec6A5sA2j7WanPomnAfG8Z7G4d5XbRxNjaA0BrWjAABrQNgwCuTKqWdp7Nw/etUIxxdlVo1nrHYOzad3arTDvVK02xsbbz3XW5DMucexrW5k91FWZZpbT1wYYT7ANJZB/iOHVB90HaTkiL1n0zC+QxtlYXtqCK9uGDScHUxrQmnbRXXNVV+g4XMDDGwtAoBdFAqn91WN9U+WL/AC5XtHy1olI0y1FFmf2bamdS03u6WJjvvNunik+lWtnWhik72SOYflcHeaVY1gnhZA5Qgesgnj77gkbvjJPBTQ8obM406ZgOp5MZ3SAKDSokoljIcKtII1jEbwloqGUUrAm3VXtttLSI4wHSuFQD1WN99/dqHbsqRA+2tZIRC41Jo8tB9luV6nsk0wOdO4rQii3KrozRgjBzc9xq95xc52sn8uxabWqBWNUgCQBKoBCEIBCEIInxqMwqykogpugVG2aCikHpxtdtaCtktSFiDlXckWN9U+WLuY9135DVvBQu0Va2dWWOUapGXXfNGQOC60xpphVHIOt07PWWZ22N7ZBuddPmkbyhhyc4xnVI10fFwu8V1hhUMtia7NoO0JVZMMrXirXBw1tIcN4TwEy0ckbO416MNd7zKsdvbQqu7k7Kz1VplHdJdlG94rxVouUTgs5zLYzNkMo+qXRO43gm/wBtlvrYJmd4aJG72GvBBqpQFQs+nYHmglZXU43HfK+hVuedrG33kNaMycv6oh0yxrRpCr+jhb0sowPuR/G7X9UY7M1N0ctqyvQw68ppB/428dmS2dH6KZE0NY0NA1BKM3R+gaO6SU9JLrI9FgPYxuTRxPbVbbLOrEcCmbGoKws6UwK3dRRQUjZ002dX7qS4rRnGzqCbRzHYOY07QCtYxppiQc1JySs9atjuHWwmM72kJv8AYUrfV2qZvc4tlH+oCV0piTehQc6NE2k9a1vp9WKFh3hlVqaN0U2IGlSXGrnOJc5x1uccSr4iUjWIEYxSgIASqAQhCAQhCAQhCAQhCAQhCASUSoQNLUhYnoQRGJMMKsJKIKxhUboFduppYgyrTomN4o9jXDvAKp2fkrZ2ODmxNBGI1A9wyC6Axo6NBWZCp2Rp4anAIEDU5CEAhCEAhCEAiiEIEoi6lQgS6lohCAQhCAQhCAQhCAQhCAQhCAQhCAQhCAQhCAQhCAQhCAQkQgVCEIBCEIBCEIBCEIBCEIBCEIBCEIBCEIBCEIBCE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1510" name="AutoShape 6" descr="data:image/jpeg;base64,/9j/4AAQSkZJRgABAQAAAQABAAD/2wCEAAkGBhIQEBQUEBQUEhUVFRQVFBYVExIVFRQYFRQVFRUXFRcXHCYeGBkjGRQVHy8gIycpLCwsFR4xNTAqNSYrLCkBCQoKDgwOFg8PGiwlHCIsLzU0LTUvKTUvLCwpKSksKSwyLCwxLDEsLCwpLyksLCw1KSwtLCkpLCosLCksKSksLv/AABEIANkA6QMBIgACEQEDEQH/xAAcAAEAAgMBAQEAAAAAAAAAAAAABAUDBgcCAQj/xABGEAACAQIDBAYHBQYEBAcAAAABAgADEQQSIQUGMVETIkFhcZEHMlKBobHBIzNCYnIUU4KSotEVssLwFmPS4Rc0Q3ODk6P/xAAZAQEBAQEBAQAAAAAAAAAAAAAAAQMCBAX/xAApEQEBAAIBAgUDBAMAAAAAAAAAAQIRAxIxBCFRYfBxscETQZGhIjKB/9oADAMBAAIRAxEAPwDuMREBERAREQEREBERAREQEREBERAREQEREBERAREQEREBERAREQEREBERAREQEREBERAREQEpd69pGjRGQlWdwgI48Cxt7lMupom/+Nvi8NRH4ades3mlJP8AM8CLR3rxKkgVM1resqniL8r8pLw+/tawLJTbwzKfmZqK4q1OtU7A1UjwpjJ80mWkLIo5Ko+AlG70vSDTvZ6Tj9LK3ztJ1HfbCNxdk/UjfMXE5n0l6jD2VXzYsfkBPGIqaqObfIFj8oHXqG3cPU9StTPdnUHyOsnKwPDWcPxD2HiVHmQJ7p4lkPUZl/SxX5SDt0TjmF3txagFa7n9RD/5gZYUfSTi0sG6Kp4oQfNSPlA6nE59h/Sr2VKHvSp9GH1lzsv0iYWvUSnaojOwUZlFrngLqT4QNoiIgIiICIiAiIgIiICIiAiIgIiICImOvVyozHsBPkLwNWw/pKw1SpVSklVxSc02cKgUsOOS7XYDnaaRtTeKlitq16iscqUaNFQwym4eo9QWPfaVO4IvhWc/+pWqN5kSBsLBJWpYyoUV2avXKEqCQQDlsePEiUWzUD+yCmDdmyhv/kqBn+DNLF2lJiNhKooimXQl0FQrUbUCmxc2a4BJUdnbMdOhW6d6VOsbIlNrugbVy2nVK6WUecCwwhJasx7ahA8ERV+YaY6z3roOSO3mVQf6pVptLEJQFVlplSeAYhutUyg2ItqTfj2z0+2Cj1DUpOCiqHIswUasLlSed4E/Fv16S82ZvciH6ss+YutlRm5Kx8gbSAds0TUBY5SFIAbqnrEX0Nj+ETJi8QlRMoYalQfDMCfgDAkotlA5ADyEwM96luS3/mNh/lMylweBkWkCalQ96KPctz8WMD0jXZu4hfIA/Npdej+j0uPocgalX3KrZfiVmtpWtSZ+fSP8Wy/ACbz6I8HfE1G/dUET3u39qfxgdWiIkCIiAiIgIiICIiAiIgIiICIiAlVvXieiwGKf2aFY/wD5taWs1P0q4ro9j4s3sWQIO8u6rYd+sDm2569Hs+kT7Lv/AFMfpI+4y2wKE/jao/m3/aRtn7TL0RhcOodlwy5mLhVUuuXkbkE68JdbD2eaGGpUmtdFs1tRe5Jt3ayiUxldhadqtdubUx/JTX6sZYMJDw/4jzd/gcv+mBD2phwUpINB0tEW7lbP/pn3E4IOKg/eFS3goUW8lPnM2I1en4s3khH+qfWMCs2tTsmIqcSaQUdvAP8AV5gxGx6f2QCKLEZyoykhabaErY6taT8euZLcyg/rWe2MClGABrOqu6qqIdGzdZi3tA9gExolZUZxUFgahsVNyELC9weJC8pY0F69Q82Ufyoo+ZM+vTBUr2EEefGBVPWrKgzIpBygAML62sLG3hNo3D9IBwT10bDMxY02Y9IqkDLYLYgg9p49sqKqA27iG8gbfOV+zxepXbnUCjwVbQP0Ru7vBSx1AVqWYAkqysLMjLxVvh7iJZzTfRRh8uzg37yrWf8AryD4JNykCIiAiIgIiICIiAiJB2ntenQHWN2PBRxP9h3wJlSoFF2NhKyttj2bDx1+s1zGbcaqbsdOwDgP985FO0IG1Lt63rKD4G3wP95mTb9I8SV8R9ReaW2PmJsfA3jH7y4WhSNSpWRVHfcnuVRqT3ATiO/PpYbaDHD0r06B0IFi724Zz2ai+VeBGpM2bHYejWN6tNHNrAkdYDkCNbamUWM3Mwb6hSh5gg/PX4wNN2Tu/j3SpicHQc0lvmcVhTay3BKgsCUGW3AjSX+D3npaKMVZhoRVte44+uAePfJGL3aqZXFKvlz2DHLlJVVyqmlwEA4KAB5C2TZPTYekKOIoUsXRF8uZKNRlubkWccL34WgSqW0XOo6OoOakr8swmHB4lkQK6NfrElbMLsxbSxv28ppW1tnAV6jpRqUAXJXojkAW+gyW005GY6W0q9P1MU47q1O489YG7vj0NZbnKAjesCupZRbrAa2BknNfhr4azTqG8+LHFKNcfkfKfIn6TJ/xVRB+3w9WieYX6rlMDY8S2qDm3+VWP0E+tKajtrCVCpXEFSL2DtbiLHSoPrLNMzao9OoPePipI+Eo8UDcE82Y/wBRH0n1pioU6iIqshJAsSpVgT2mxsfhPj4lR611/UrL8xaB9Yyv2fUHRZuNyTf3f9pNqHMrZSDcGxvpe2nCVezz9i1G1mp2pmxuCW5ecD9CbjYXotm4Vf8Akox8XGc/FpezDhKAp00QcFVVH8IA+kzSBERAREQEREBETWd8sVXKdFhSAx+8OYBwvYq+PPl4wPm8W+aUb06JD1OBPFU/u3d58ppFbabOxZ2LE8STqZV4rAV6Xr02HuNpCbFkcYF7+2zycbKL9uj9tgXTY2Y2xkpzi54OKgW7YyYzjJUnFTycTAtTi54OLlUcTPBxMC2bFyJWpUm9ZFPut8pCOJnk4mB8r7CoN+HL4SI2wiv3dVl7rm3lJRxE8nEQKytsdz6606niig+a2MgvslV1VHpnnTqMPgbn4y/OInk4iBU0a2LT1MQx7qgzf3kunvLjE9enTqj8pKnyv9JnZgeIExMqwIbVnrO1Rl6LNbKoJDCwA1Ity5TLgEIxVBr3tWpmx1LDOgsT4C9+bGZGXl8ZGwlF0qq7FWAdWNrg2VgdB4DnA/WUTTsB6WNm1eNVqR5VabL/AFC6/GbHgdt4euPsa1Kr+iojHyBvAnREQEREBERATj28u9lAY7EI9TI6VCpDXX1QALHgRax987DPzP6WMPbbGLJBF2pnhob0aesDdsPvG34KtxyvceRnupthH+9o0377ZT5icbAdEDo1tbaMQbjXUSbQ3ixCW62Yd4vA6XVwmCqfvKJ7rMJFq7rBvua9Nu5jlPxmiYjfiomX7NTxvctrw4cvjJuG3wRvWRk8LMPoYF7it3sTT4oSOa9YfCVdRmX1gR4iTMHvV+7rW7ixHwMsv+J3YfaKlUfmUfOBrhxM+ftMv3xGCqevSameaNp5GR6m7+Hqfc4gA8nFvjApjiJKomiwF6rU27S1O6X7ipv8J7xG6WIXVQKg5owMqsRg6tP10YeIMCbiqeQAipTcH2GuRb2gQCJGNaQjUM89NAmmtPJrSH00dLAlmtPnSyJ0k+dJAlGrPhqyL0k+dJAk9LPhqyP0k+Z4EjpZ8D69/Pt85Hzybs/CZzc8Bx7+7+8C+2HvVjsNZqNeoB2Kzl1P8D3FvC075urtZsXg6FdwA1RAWA4ZgSGtyFwZ+fVpzve5FHJs7Cj/AJKH+YZvrAvIiICIiAnBvS5Qy7Uc+3Sot49Up/oneZxX010bY6k3tYcD+Wo//UIHOalFTxAPukd8Cp4XElmeTAo9q4XKF1uLn6RhVuJJ2yOqv6vpImCcQJRoQjOnqsV8CRJEFYBNrVRxIbxH1Ezptz2lI8Df5yKac8GjAuMPt23quVPvEtaO9Va2rCoPzANNPNGeejI4aeGkDdG2vh6n3tBfFDlmJ9m4Op6lRqZ5MLjzE1NcS47b+OsyLjz2jygX9XdRzrSdKg7mF/IytxOx61P1kYe6YKe0bcCRLHD7xVV4PccjrAqGBHETznmw/wCPq/3tJG7wLH4TyyYOp7VM+YgUGeM8uX3dVvuqqt3HQyFX2DWT8JPhrAh5p8zT49Fl4giKNMswA7YErBYU1GAHvPIc5stHDhQABoJi2fghTW3aeJ+ngJOVIHgpofAz9AbCo5MLQX2aNIeSKJwY07gjmCPPSfoSkmVQB2ADyFoHuIiAiIgJyT05UPtMI/Nay+RpkfMzrco97N0KG0qS06+ZSrZkdCAym1jxBBBHEEQPzgRPDCdJ2n6EMQlzhsRTqj2aqmm38y5gfITVMduJtGiwV8LUNyAGp5aim/DrKdPfaBp+2B9n/EPrK/Zmy6uIfJQptUbko0Hex4KO8zrmzfRLmUNjmNtD0VM66djP9F85tVHZVKhTFOhTFFOFlUAXPM8SbdupgcuoejuoqXqVsj+ygzAeJPH3WkPE7qYpPVNOqPeh+Ok6pU2f/a+vbIz4KByGvRq0/vaVRO/LmXzXSYkxCtwIPvnXxsgniLD5yvx+6mGqA56IJAJvlsxtyI7YHM4tLrFbroT9galPkC2ceREhVt3sSnDJU8DlMZf490l2gdHPJpTNiKFWl97SqJ35SV8xMaV1bgQffCsZozyaUlRaBDYsO0z2uI5zO6TG2GPKB9XEcjJVHatRfVY+crzRE+ZDzgXi7eJ9dVfxEkbPVXc1FUKAAoHf2ma2HI7JtexaVqS99j5gGBYIskIk800kqnTgZMBhc9WmoF81SmtvF1H1nd5y7cLYprYkVCPs6JuTzqEdVR4XzH+HnOowEREBERAT4TPD1uUo9u70YfCi9ap1uymvWc/w9g7zYTrHG5XWM80tkm6l42pWd7I606dhqq5qrHtAzdVB32YnulDt7eKjgkN81apwCK2Zyfzu2i+/3Cadtz0hV64IpA0U5KftGHe/Z4C3vms0zUq2LAA8jU4631twHd3T0Z+E5cNTptt/ifV5b4nG9lrjfSTi2c2FNQLELTJNr9js3E+IHdJmB9JwOlZFY9pUDT3qb/0SGVxBBRUporLYsNeP5e2UNXYfSt1zUplT6yUco7ib2uBpMeTw+fHlNW3fsY8++7o+G3mwdb8WXs0Icf09YfyiWeGpU2H2TJUb9Qv714jynHsRsoO4p0nFQdVQSt2zHkqXJ8APqZve6fo6xCkPjKtlvcUwDmI5NmJFMdunW7xMJbe/3b45bbFicI19Qw8D9DI7UTzB8Rl7bcRLfH46lhqfWIVRZRe5uexVGrOx5C5MphvFQe+cvSI6rXAspOiqw6y9If3YOe3ECbTjys3Iv6mM8kZ9lIx6yXvysb+/jMdTYtMHQLfv1+cvKNRTfI1NtcpPqtm7QeIzd2hEw1MHpchu+4v5st+XbOLj6utyxru1MBUyWSwPb2XHIE6AzVcRuurm9Wlfvsb+YnRhhj+HXwNxytpPKYYk6AG3bw95Il35aWa3uuXf8B5j9k1Wn49ZfjKzam7WIwyF3akyLxJOQ+R0J7hOj737z4fZy/aHPVIulJSMx5FvYXvPuBnF9v7x18bUzVToPURdEQdw7T3nUzmTS27ZF2qh43HxluvCajTGo8RNtWVHoqDxF5jbCKe7wmUT1AhtgT2Hzmz7Mp2pqOQHyAlIZseBTqj3/OBLopLTZmzHr1VpUvWbt7EUes7dw+JIEh0U7ieAAGpJOgAHaSdJ1Xc/dz9lpZqgHTVLFz7I/DTB5Dt5m8C22VsxMNRWlTFlUe9idSzcyTrJcRAREQBkHaBrBb0VRzfVXdkFu4hW18RaToiDWMftyoq9alUw7drOhq0/EVKOYD+MCRsPsujj8zVkwtfW2ekwL8OOdOsPAmbeRK/G7vYescz0lz9ji6VB4VEsw85dTq6pbL7X8ObPXzaTtb0X4cKWpVnoAe3Z01NgL6Nx7zNcxW4GMQZqQp4ledFwT/KbfC86ediV6f3GJe3sV1FdfDN1an9ZlfisNUGtbC6/vcFVAfnfI2Rvdd57+PxvNj2yl+vz8vPl4fjy/bTlTYqthzlqCpSPJwy/BuM2jd3ZeIxi5rGnT/eMoyt+heLe7Tvm2/4jTqEp09Mk2C0MZSyFbCxFnCu5J1J17pZ08VVBC1KJXT1qbB0FgezRhoOR5TXl8fbjro1fVxh4WS/7eSDsnd7DYP7pVVzxY2zH3n1R3CetpGsUPQhC3ZmJyDmWyXJty0vzEy0a1Cr6jjMbaG6t/K1j8J7qYBhw14+Ov1nzJfPb1XCa1GoV91qruz1K2ZspAbrBjcaroR0FK/FaZDMOLz4m5qjLeo11Ug5UVAL/AIKWU/Y0+YSzN2vNrYuPWF+HEX8bniJ5LKRqCOZB4acj75t+vl6srxNVp7nquX7VhZSDlTJpxCJkI6KlzVLFu1jJVPZeJpjqYgMbfjSwLH9B6tMDgi2J7WMvf2diRkZWHaGBDe48J42vtPDYCia2LqLTUcL6lj2KijV27h8OMl5be6TjrzSwBYA1cpsNWKhT3kHio985nvz6XKdG9DZpFRxo1c9ZE7Ps7/eN+Y6cs3Garv56VcRtLNSo3oYbhkB69Uc6zDs/INPHjNLpUe76zG3b0Saea9V6rs9Rmd2N2ZiSzE9pJ4z3SwZMs8Ls64uOt4f7vJ9DZ9+PVH9R93ZIqm/Zwg1lzTN50HdL0PtiwHxYahQNiF4Vag9/qKeZ15Dtk/anoJqKScHiFIubJWUggdg6RL35erA5oBMtTDuoBZWUHgWVgD4Ei0u8fuHtLCnM+GdgpBD0bVRobg2W7eYmx7O9KlOxXFUWp1fxtSuA/M1MO5AubnnrKlc+tNpwSdUf77ZF3nxmDrVEbBoyEsek6gpobkZbLc2a+a9rC1pfbubNSqy9O60aCgNVd3VAQdQgZiBdvgPESK230f7uZyMVVHVH3APaeBq/ML7zynQZqWI9Jmy6CoFrowIITogXXq6WDAZRwtx7Jc7L3nwuJVGo1kbPfKL2bQ2IKnUG/ZAtIi8QEREBERAREQEREDDicGlVctRFdTxVlDL5HSVR3Wpp/wCXerhu6k5yf/U+an5KJdxOplZ2TUrXcVgcXltUXD4xOTqaNTz66E+5ZHTGpTBVlxOC1JuyipSueTjpEC9trrNqnwrL1S958+expSYOn04LO9Gso9SpSuGAIF7lWIXW/A8pmfZ2ujHvDAN42IsR5mZcRu/h3bOaah7g51uj6c2QgnwJkwUuc5uv2Gi75+kPDbLBppatiSNKYPq34NWYeqPyjU93GcB3j2xitoVjVxVTpG1CjglNfZReCj59t5+rtp7Cw2KXLiKNKsPzorW8CRce6aVtj0HYCtc0DVwzfkbOn8tS58iJFfnrD7OY20OpsO8ngB3ztO43oRVctXaOp4igp0H/ALrDj+ldOZPCUu1fQdj6JzYapTxAButmajUB7CAxy3/imz7j7D2xWW2PxGIpU6dVepUy9I+Sx+8SzMp72t+qBtO2fRngMUczUzTayrmpMU0UBVGXVLAADhLTBbp4OiqKmHpfZnMhZFZw3tZmBObvvLaICIiAkHaWw8PiRbEUaVYfnRWt4Ei4k6IHP9s7jYCnTq06NBKRK36RC/TU+3qOSSp007OIII0mn7X9DdJ6tMYauUBU9I+LBrsSCPUsQvbqCBw0J7Ol73Ya+VgSrZKgBBtew0Dcxr85quD2xV6PCOStTplA4WIJwxqm5vY60+6ZW2V3JLGlf+G1XDoaztVZEYWdHCJcNoypSGYC9tTa2kl7O3dqFs9HC1GcsGFRlyEMODCpUJN+GvHQTdv8bQCqGDIaTlieIUhEqk5hwsr8dJrfpS3vqYdsOVr1Vp1OmFToSmclBTyAFh1Rq15pyeJ5Jhrhxx6vfevzTi4+HHz5Zc775WT+Men7r7B/4hh0LNWp0VIuwq1BUN73OUsAovqOPb3SywvpRwvSpRNWnWqsALUbli9iW01VQAPbM/OW2d51roV6NizWvUq1qlVwQQTluQBfhwPdaWnogwXS7ZwgYHLmqE8fw0XNr+U8mOHicr1cvJPpjjqf3utM+TGyTHGSfP8Av9v1epuJ9iJ7GBERAREQEREBERAREQEREBERAREQEREBERAREQMGKwKVQA4vbUakd3ZKDFbj0iKQpMaa0WDUkGqi1J6QUk65bP46TZokslXbn20t1cQtPGADP+0o+VUucrfsyUrN2XJTjNE9Kuwa+Io4RKNB3q9I+dKaEsCUW+a3eOJnfJ8yic3H0XqfmjYvoE2jWXNWCYddOqSHqakcFBt36sJ1jcX0WrgGpvUqM7Uc3RdYAKamYOWAUX0PMzoERMb3tQiInaEREBERAREQEREBERAREQEREBERAREQEREBERAREQEREBERAREQ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1512" name="Picture 8" descr="http://nonstopuzlet.hu/apix/0905/hpofficejetpro8500wifi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4227348" cy="3312368"/>
          </a:xfrm>
          <a:prstGeom prst="rect">
            <a:avLst/>
          </a:prstGeom>
          <a:noFill/>
        </p:spPr>
      </p:pic>
      <p:sp>
        <p:nvSpPr>
          <p:cNvPr id="9" name="Téglalap 8"/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21514" name="AutoShape 10" descr="data:image/jpeg;base64,/9j/4AAQSkZJRgABAQAAAQABAAD/2wCEAAkGBhQSEBUUExIUFBQVFBUUFBQYGBUVFxQVFBQVFRQUFRUXHSYeFxknGRUUIC8gIykpLC0sFR8xNTAsNSYtLCkBCQoKDgwOFA8PFCkcFBwpKSkpKSkpKSkpKSkpKSkpKSkpKSkpKSkpKSwpKSwpNSwpKSkpKSkuKS4pKTYsLykuKf/AABEIAMwA9wMBIgACEQEDEQH/xAAbAAABBQEBAAAAAAAAAAAAAAAAAgMEBQYBB//EAEQQAAIBAgIHBQQGCAUEAwAAAAECAAMRBBIFBiExQVFhE3GBkaEiMrHRB0JScpLBFCNDYoKi4fAzU7LC8RUWc9IlVGP/xAAYAQEBAQEBAAAAAAAAAAAAAAAAAQIDBP/EAB4RAQEBAAMAAwEBAAAAAAAAAAABEQISIQMxQWFR/9oADAMBAAIRAxEAPwD3GEIQCEIQCEIQCEIQCEIQCEIQCEIQCEIQCERUqhRckAcybfGQMRrHhk96vT7gwY+S3gWUJnK+vuFXczv91D/utIFb6Saf1aLnvKr8LyaNlCYGr9JNS/s0EF+bMfgB1jL/AEgYg7lpD+Fj8WjR6JCebHXnFHig/gH5zn/emK+2v4F+UnYelQnm6644r/MH4E+U1GresvbDJUsKnA7g/dyPSXRoIQhKCEIQCEIQCEIQCEIQCEI1XxKILuyqObEAesB2EosXrphU/aZzyQFvXd6ynxX0kr+zok9WYD0F/jJo2sJ5ridfsS3u5E7lufNryrxGnsTU96vU7gxUeS2EaPWq2JVBdmVR1IHxlbiNasKm+uh+7dv9N55UVJ2kknrtnRRk7D0LEfSFhx7oqP3AAfzG/pK2v9JJ+pQA6s1/QD85klw8WMPJ2F1iNfMU24onct/9V5XV9P4l/er1PA5R5LaNDDxYw8z2MQ3BbaxJPUk/GAoScMPHFw8aYrxh4sYeWAw8UKEnorzhbiC0vPjLRaEV+h34S4K0UItcPLA4W2/5xaovOXBBXDyVRwh4R7tFEP0626EafROmXAC1QTyfj48++XdPEK25gf75TzttLHnGjpYjbmt42mtHpsJktAa35mFOqd5sr9eAb5zWyy6ohCEoIQnn2uekqwxLU+0YJlQhQbCxG29t+28luDZY3TtCj79VQeV7nyG2UGN+kNBspU2bqxyjyFz8Jh8k6KczoucXrpiX3MEHJR+ZufWZ8VWqbWJJuQbkkgjftP8Ae2ShTjBpZKmb6r2Vujbkbx90/wAMmjgoxYoSaKEWKEzq4hLh44uHkwU4tU6R6Igw8WMPJYonlFCj1jBGFCKFGSRTHOGZRwgMinFCl0iziBG2xUvgcFA9IoUesinFxDYuNE7Kone1UcJWNiog4mNotDixEHGyqbERBxEeos2xvWRK2JttG7iPzHX+++G2JjL4sc49E84rltjbVzzlUmMC3A3bx0Bvs8/iIirpMDfYDqZetTVoanUmJ7YDpKelpFqhtSp1Kp/cUkeJkpNDY19ooog5u49QsvUTDjBznpWpenP0ihZtr0yFJ5gj2W9CPCeRjQuIZ8gxOF7SxPZhrtYb9ljNn9Edd+0xKOLOgVXH7ysw/OWTB6VCEJpRMPr3hP19N/tIVPepJHox8puJRa1YTOi8wbjvH9Ljxkv0MEKEV2EkJWU8LEGxB3gjeDA1ROYZFGFTChgVIuCCCDxB3xTYiNtiYBhmKkU3Nzb2H+2BvDfvjjzG3mBLuJV4ts62BswIKnkw3Hu4HoTOUcdnUHdfeORGwg9xBHhAtO1AnGxMrGrxH6RJ6qyOKMQ2Klea8Qa8YasDiY22JkLtCY21bqPP5S9U1ONeNnESA2KHWNNijNTgasGxEQ2Ila1YnjEXvNdGdWDYwc402P6GQrwvL1hp9saeUbbEtzjRMJcia6zk8TEGKvEEyiFjq7KVCGxa467xa3nLrSOAo4Ap2lL9JrMpYs7HIpBsQFsb7ecoNLVMppsODE+WU/lNprxg6T9k9SqUAzCwyXYNY72I5cAd8xyVnMTr1iCLJ2dJeARRs/FeVFfS9Wr79So/QkkeW6bFdWcElAVlZKif5lV2K8RsVLXa4tlknQumsKHypUVWt7KdktFSSARZzc37zx3TOJjPamaMqrjEqNTZEyuLsMt7oQAAd+226ejfRsl8XpBv/wBUXyDTA4ZcXSrCtWAoU1bM1wliPrU13s7HaBYnvm9+iCoalLFVSLGpiCfS9v5pqLHoMIQlaErtOL+rHRvyMsZD0st6R6WPrJR5xpyhkqdoNzbH+9wP98pXmvNLj8OHVlPH0PA+czlHRNRr2GwbCeAPI9ZmTQ0a8SasnDQwHv1UXpvPlBkwyDaXfxCiXqK4vGaCt2hVQTm9sAAk32K2wfwn+IyZU1iw6H2VpDvOc+plbjtY+0dClUXDEWX2fZcZTsW2y+SXqi0bRlUe8uT75VPRjf0jLqi76oPRAW9WyiVZqk8YFpesTU58Wg3Kx+8bei/OMtjTwAHcB8TtkYtOFpcDj1id5J74hmiM05eUKvLfC6JQpTdixD3JGxRsYqVB4HYDc8+kpYGBa1BSRmAyGztYnM1wGYDds3WjL41LW9ojbuAQbb3va5kCFpDXIRVoWlQmdtO2ncsBFpzLHgsQXA4/33SCJi8J2gy8bEg8iMv/AB4xdfHUMRlau2ISsiLSIQK4YoCoK3Iysbm/C8dqsVGfs6hQBgzKpIHunb4Sux9NXArUzcG1yOm5uhG4+ElUjWCu7BKWRqNJNqUmuGIYnM7XtdiQfKwlUMqkKBt3bBw4EjnsNzLZdJNkqKwDdplux3jKABa3QCM0sKbFwpsLBiL223sCd3OZmunKcZJ1u39/h16KNVIFTLTB9lqhY2HWwvv5DjPYvokw4XBPY5ga72axFwAgvY7RMZovHYTD4ay2xFWqntqgzE5l9wmxCqOW/pNx9FC20cv/AJKnxErh8fO898yNlCEJXURjGrem3cfTbH4mot1I5gwMViBtmS0rXanWcBiqtZyL2G7aT6zYYpZkNbcOCwvuZCp9b+hmeP2VmsTpWucroqCixGVi4GfYWIaxzLsU7rd/GVumdKrWILVaVMC4C0abNccy7ksT3n+r1TVikRsuPE/O3pI7apLwZvMf+s16mnNWdX1xtXJTaqFX2qtViAEW+5QNhYgMNvK/Az0HWLQFCho91oIqmnkqE72bI4uWc7WO/wDpK/VDHUMDh+z7Oo7s5d2ugudygbNwHxMn6T1tSrSqUhhyBUQpmLjYGFr2C7fOTF2MoDO3jOFa6Kf3RfvAsfWPWm2BCELQotC0n4bQtVxcIQPtN7I8zJDaJp09tWso7vmdkCptFJRJ3AmWB0phU9xTUPOxb4C3rI2I1jq7qdEAcyyp6DMfhIY6mjHP1bd8V/0+29h3CV74zEP71REHJVznzc29IzUwgb3nqv0ZyF/CmUQLGqaSe848SB6Ro45PqqzdwNvM2Ei0qKrsVQO4ARvEaSpp79RV6Ei/lvhUs4tjuRV7zf0A/OJzud72+6APjeUeJ1uor7uZz0Fh5taV1TXB22IiryzEt8hA1uQcbnvJPoYitjFQbSFHgJh8dicWUDuagpk2BHsqfw/nPSNF4Cl/0enU7NM7UkJewLE9qBfMdvCBP1QxHarVQ7hZxw2H2T/tmbw2C7HEYmhb2QwqIOGWoD6bh4TQ6pPlrE8CMp7if7PhH9ZtGZawq8SnZt/C2Zfi0z+jE4nC5LEe6fd6Hip6j4eMkYtaJFPs2bapNUHNvstvZbZm94bNm6TsOgdXUi4zH1sdniZBamaL7VVwQQpYAjpsOy45Hw6bnLJZk9YvHbLv0g4cMDfOVO2yrsAG6xO83nt30UN/8eOlWoPUH854uXuSTxNzsA9BsE9e+iCvfCVV+zWJ/Ei/KYbbyEISqIQhAyOOSxPfMxrXS/VqeTW8x/Sa/SqWqN3/AB2/nM3rFSvQbpY+v9Zn9KxonbQAirToyTactF2kjA6Nas2VSFHFyL27hxPp+YVOH2Bhyd/Viw9GEcWoOY+PwuY5jtF9hXq02JezKys1rlWQW3ADYwYbBwiCwA27B5CRTyOg3q7nlspr5m7HyEkU9Mug/VpSpdQC7fiaxlJX07QTfVTuBzHyW8r62uNEe6HbwCj1P5QNFXxdV/fq1G8cv+mx9ZG7Bb3yi/M7T5nbMtX10c+5TUd5LfC0rq+sVd/2hXooC/DbA3j1ABtIA67PjK/EaeoJvqKeg9r4TH0tHV6xuEqP1sT6mWuE1DxD+9kQcczDYPCNEnEa40x7iM3fZR+ZlbiNbaze6ETwzHzOz0ltT1Rwyf4uKDH7NMZj/Lm/KWWE0VQXbSwTvxz1mWmO+xLN/KJFYo4nEVjbNUfoL28l2SdgtScVU/Z5RzY29BczcL224NRojlTp5z+Ops/lnH0SKgtUarW++7EfgWyjyhGap6k0qZHb4lb/AGE9pvJczeksKWiMMoIp4WrVJBs72QbdlwWJIO3kN00dPBkADYAAANt7AeccXCjiSfSBnNJUH7PMBmQJ2dSkRvS5azZb7QSStQDZx2brHB6QA0dTw6hzawLlSBbtWqAZrWLWsDYnjLmnTA3ARVfDGoHGYhWsQgChVYfXFhe53G55xoi6vj3j3D4zS6Qodth/3rfzL8xbzlHoXCsisrizX3dOBHMTQaFrAqyHfckf3/e+ZpHm9MtauE96wI5327usf0ZSLUyKl2U7s17+u3YZZ6W0U1LFvlAy1FDg7dhv7Q8/jErhSd5Phs+G31mkUeMwJp7b3U7ufcRx7xPTfocUilXuGF3Q7QR9VuczmB0QWayJcnkLk+O+eo6saG/RqAU++xzP3ncPAAesireEISqIQhAotOU7PfmB6bPlM7pWnek4/dPzmq0/T9lW5Gx7j/W0zuJS6kcwR6SDABZ20Uy7YWm2TbmabU7BdoG4BbnvN93x8pl7+33Aes12oNbLRDc3N+7dIsO6w6tJiHRizplBU5LDML3AJI4e15yvx+o2HOFqqELOabhWZmY5ihykC9t9uE12Po2uB3j4iVVbSlNBYuBfcOfdGRXgmG1OxL/swg/eIHoNstcN9HzfXqgdFBPqbTdLTvFdh4QMxhtRsOvvZ37zYeS2lthdD0afuUkHWwv5nbLPshznQg5f34SaGVW0TXwIqLZ1DDftGy/OTEQncPKPLgid8aKilo3LuCqOn9I+mGA3k9ZapgBxMeXCqOEmjIaQ1joUcp7OqUOw1MjZQf41HpLvDJ2iqy+0rAFTwIO4iO6W0SrowK3VhZl/OZPQukm0dW/R6xJw1Qk0qh/Zk7wenMePOBrlwB42jy4AcTJoWKCSCKmFA4R4U46EissaI9TD5hyI3Hl8x0kZNjWIsw29/UHlLIJG6+FDCx2cQRvB5iUOV8CMSi7QrXAzEXAO43A4GWeD1HpL77M55e4PIbfWUODxhpvlf03MPtDqOXzvNzovFZ0G25G/qOBiIdwOBSkLIiqOg+J3mTwYyBHhKrsIQgEIQgR8dQz02HSZRh8jNnMxpXDZah5H+x8vCB51i6dqjDkx+MatJ2l6dqz99/OQiJUQ0P6xu/8AITS6l1LYcDk7j1mYU/rG+8ZotUD+qbpUb4xSNwzZkB4jYfymJ0hoelTrMVpqGJLZiAx9ok7Cdo5WHKa/AVOB3EW+UrtN4bYG5bD+Xr8ZKrNMDAJJL05zJM6GRTjtLDljHaVC5tLCnRAFhIpmlQAGyOZI6FncsBrJO5I7lnQkBrJKHT+r5qgKKauh2sCbFSNxG0dZpQkLdJZc9Z5ce0zcVmjMG9NVQhQoWwCkkLawC7du7yt1k8JHCIktFukmTHMk7lnCYBZFdvOAXilpyl0rrhRw9TIFeo43hADY8iSdhgW+K0eHWx7wRvB5iGhdKtQqCnU2byp3Ky8bcuGzgehmXfXiuw9jDrTHNyWP4VA+MrcZj8RWem1Rlst9gGW17XsLk8JcHumHqh1DKbqRcGPCY3UHS+ZTTY82X7wtmHiCG85s5YCEISghCEAkDS+EzpfiPhxk+BgeSawoRW3E3AOwE368pWCkx+rbvIHwvNzrToJzUUohYWO4E242MqaGrVd91J+8jKP5rSoxy0SKrXHHw3DdLXVXSQ/SKlA7Cf1i9be8O+23uvym1wX0fg2NZ7fup+bH8h4x/WXUtKi0qlBctagAEI3lV3C53kdeZHGLSQxQFpIxdPOp6i3jFJhmCqXTIxG1d9jxtbhADhIrLOnCcCSw0pQs9x9bb4jf+XnGcMm25B6Tmp2jQyiOhZzP0nc5lHcs7libmEgXOZhEhZ3LAM8UKbH+7TgEdDE8P78pQj9FPMRLUrSR2bd0Zr1Epi7uB1Jt8d8IQEji0v8AidwfaVv8GmQn+Y4KJ/CPefwsOsv8Bopae0nO/wBo7LfdXco9es1OIi4PRHF93Bfn8pYUcFTUFVpoFNwyhVAYHfcAbYvFYlKa5qjqi7rsbC/Lqeko8XrtRX3A1Q87ZR5tt9J0k/xjlz48fusxrdqv2B7SmCaRPih5HpyMxz4sAtc7FCnxYkT0ZtdQ7ZatOn2Ley67WJU79pO3ymK1h0JRNZloN2in3XsQy7/ZJIGa3PiJOUz7Th8nHnvWrjVHGZMQnVl9TlP8rGetzy3UTVisaiPUQqibST9Yqdlue4T1KYjcEIQlUQhCAQhCAQhCAQhCAzisPnW3HhKKrTts5TRyBpHC39oePzgZnSdImmSBdl9oDnbePEX8bRGj3DJcbQdo7iLiSdJVCiXXeSAOkxuncficPTthcgzA5Sy5iDvsNthvPPbM2eq2T0lAubAczsEpNIazYWlsz5zyS7fDZ5kTzSniquIZhiar1mHtC5IQqdxFMWHpPUtS9F4TE4UB8NSL0zkY5drcVa423I9ROt+Kya48fmnLl1iHT1ywh35x3q35Xj660YT7Z/C/yl82omCP7ADuZx/unBqDg/8AJP43+cx1ddUv/c+E+03k/wD6xJ1two3K58D+dpoqeo2EH7AHvZz/ALpNo6qYZd2HpeKhvjGDGHXSnuSgzHw+Z+Eep6TxtX/CwhUHi1wPM5Zu6WBVPdVV7gB8BI+M0lSpf4lVFPIsL/h3xgy9HVnGVdtbELSH2aYu34uHmZb6O1Sw9I5spqP9uoc58L7B5SPitdaQ/wANHqHn7i+bbfSVOI1rxNTYgSn90Go3mdnpL4NvaVmO1nw1H36yX+yvtnyW9vGYuvorE1/8Q4mp0IYL4C1ohNTn/wDr1T4gfnGiHr5rclfI1FHsnvFjbZvDKovu236Tp0auUMah2gHZYCxF+/1l5gPo/ZtrgIOR9pvIbPWaXRep1CjayBiNxb2rdFB2KO6Jyrly+Ljyu2axWjdFsxApUmNzYvlNh1Lnh4zW6K1Rpp7TgO97/ujw4+M0QoiLCyOkknkcRYqEIUQhCAQhCAQhCAQhCAQhCAThE7CBl9ZsMUpPbh7Sn7pBmY0jtomwuVUuo5jeV/1T0bH4FatMo24gi/KYvS+jjSFuIv4g/wDJko8v/QfaYrvC1LfxA7B/Ft8TNh9Fuk8oUFhcv2TDiQ21D4HZtlJVwbByAvE7gST8pJ0No16dR2yut8rA2I9sX5+Bnbhz3yvN8nDL24z17PadNUKLsQo5mwHmZ51V07jamw1lpj93ID/LcyBWwmY3qVi55m7Hzcictelv8brnhaf7TOeSDN67vWUGN+khjspUQOrm/wDKvzlPhtAlvdpVX62IHna3rLvRmphLA1FFNRwBBY+NzaQVR0ljMUbGo9j9RBl2dy8O+WujtRjvqMF6D2m8TuHrNdhNHpTXKihR8epO8ySBKKjC6rUE+pmPNva9N3pLSlh1UWUADoLegjkIHLTsIQCEIQCEIQCEIQCEIQCEIQCEIQCEIQCEIQCEIQCRcdo9Kosw8eMlQgZipqSLkpWZMxuRa4PkwnKeoyfWqVG7si/kT6zUQgUtHVPDr+zzfeZm9L29JYYfRtNPdRF+6oHqBJUIHMs7CEAhCEAhCEAhCEAhCEAhCEAhCEAhCE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1516" name="Picture 12" descr="http://source.patronbolt.hu/images/m5_i3662_ps1115_frontside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132856"/>
            <a:ext cx="2880320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3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" dur="3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5" dur="3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437</Words>
  <Application>Microsoft Office PowerPoint</Application>
  <PresentationFormat>Diavetítés a képernyőre (4:3 oldalarány)</PresentationFormat>
  <Paragraphs>41</Paragraphs>
  <Slides>12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KIVITELI PERIFÉRIÁK Illés Anna Eszter Felkészítő tanár: Salamon Róza</vt:lpstr>
      <vt:lpstr>2. dia</vt:lpstr>
      <vt:lpstr>3. dia</vt:lpstr>
      <vt:lpstr>Régi monitor</vt:lpstr>
      <vt:lpstr>5. dia</vt:lpstr>
      <vt:lpstr>6. dia</vt:lpstr>
      <vt:lpstr>mátrixnyomtató</vt:lpstr>
      <vt:lpstr>8. dia</vt:lpstr>
      <vt:lpstr>tintasugaras nyomtató</vt:lpstr>
      <vt:lpstr>10. dia</vt:lpstr>
      <vt:lpstr>lézernyomtató</vt:lpstr>
      <vt:lpstr>Felhasznált források:</vt:lpstr>
    </vt:vector>
  </TitlesOfParts>
  <Company>Home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HP</dc:creator>
  <cp:lastModifiedBy>HP</cp:lastModifiedBy>
  <cp:revision>45</cp:revision>
  <dcterms:created xsi:type="dcterms:W3CDTF">2012-02-04T12:45:49Z</dcterms:created>
  <dcterms:modified xsi:type="dcterms:W3CDTF">2012-02-05T09:11:00Z</dcterms:modified>
</cp:coreProperties>
</file>