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70" r:id="rId9"/>
    <p:sldId id="260" r:id="rId10"/>
    <p:sldId id="268" r:id="rId11"/>
    <p:sldId id="261" r:id="rId12"/>
    <p:sldId id="267" r:id="rId13"/>
    <p:sldId id="262" r:id="rId14"/>
    <p:sldId id="269" r:id="rId15"/>
    <p:sldId id="266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0" d="100"/>
          <a:sy n="7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5A6050-37A6-43DA-8404-30A3B3935E1A}" type="datetimeFigureOut">
              <a:rPr lang="hu-HU" smtClean="0"/>
              <a:pPr/>
              <a:t>2012.02.01.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37E594-3FF4-489E-ADC5-38BF69295C2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80960" cy="1410815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Arial Rounded MT Bold" pitchFamily="34" charset="0"/>
              </a:rPr>
              <a:t>Képek beillesztése,formázása dokumentumokban</a:t>
            </a:r>
            <a:endParaRPr lang="hu-HU" sz="3200" dirty="0">
              <a:latin typeface="Arial Rounded MT Bold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23928" y="3574896"/>
            <a:ext cx="4572000" cy="1656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600" b="1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Neumann János</a:t>
            </a:r>
          </a:p>
          <a:p>
            <a:r>
              <a:rPr lang="hu-HU" sz="2800" b="1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Számítástechnikai Szakközépiskola</a:t>
            </a:r>
          </a:p>
          <a:p>
            <a:r>
              <a:rPr lang="hu-HU" sz="2800" b="1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1144 Bp., Kerepesi út 124.</a:t>
            </a:r>
          </a:p>
          <a:p>
            <a:endParaRPr lang="hu-H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79912" y="5231080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Felkészítő tanár : </a:t>
            </a:r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Horváth Betti</a:t>
            </a:r>
          </a:p>
          <a:p>
            <a:endParaRPr lang="hu-H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3960" y="189740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hu-HU" sz="5400" dirty="0" err="1" smtClean="0">
                <a:ln w="12700"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Almási</a:t>
            </a:r>
            <a:r>
              <a:rPr lang="hu-HU" sz="5400" dirty="0" smtClean="0">
                <a:ln w="12700"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Máté</a:t>
            </a:r>
            <a:endParaRPr lang="hu-HU" sz="5400" dirty="0">
              <a:ln w="12700">
                <a:solidFill>
                  <a:schemeClr val="tx1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674971"/>
      </p:ext>
    </p:extLst>
  </p:cSld>
  <p:clrMapOvr>
    <a:masterClrMapping/>
  </p:clrMapOvr>
  <p:transition spd="slow" advClick="0" advTm="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283" y="4048482"/>
            <a:ext cx="4022008" cy="207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468" y="1007928"/>
            <a:ext cx="5400600" cy="14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27" y="1315591"/>
            <a:ext cx="18002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2723444" y="1167295"/>
            <a:ext cx="620217" cy="698981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5072451" y="1167295"/>
            <a:ext cx="620217" cy="698981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6106086" y="2493840"/>
            <a:ext cx="155054" cy="174745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779" y="4048481"/>
            <a:ext cx="4021455" cy="207581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Kép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836" y="4048482"/>
            <a:ext cx="4021455" cy="2075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Lekerekített téglalap 11"/>
          <p:cNvSpPr/>
          <p:nvPr/>
        </p:nvSpPr>
        <p:spPr>
          <a:xfrm>
            <a:off x="5768348" y="1039259"/>
            <a:ext cx="985584" cy="349490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539" y="4051523"/>
            <a:ext cx="4021455" cy="2075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Kép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3637" flipV="1">
            <a:off x="8122865" y="4701218"/>
            <a:ext cx="446797" cy="32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zövegdoboz 12"/>
          <p:cNvSpPr txBox="1"/>
          <p:nvPr/>
        </p:nvSpPr>
        <p:spPr>
          <a:xfrm>
            <a:off x="467543" y="260648"/>
            <a:ext cx="5472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Példa : A kép formázására. Képstílusok csoport.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79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28906 3.7037E-6 C -0.41892 3.7037E-6 -0.57812 -0.12732 -0.57812 -0.23056 L -0.57812 -0.46088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812 -0.46088 L -0.32829 -0.45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3 -0.45972 L -0.22587 -0.522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87 -0.52268 L -0.23177 -0.3138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352" y="2398048"/>
            <a:ext cx="4320480" cy="12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>
            <a:stCxn id="28" idx="0"/>
          </p:cNvCxnSpPr>
          <p:nvPr/>
        </p:nvCxnSpPr>
        <p:spPr>
          <a:xfrm flipV="1">
            <a:off x="1731876" y="3322817"/>
            <a:ext cx="359532" cy="12561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 flipV="1">
            <a:off x="3099520" y="3322817"/>
            <a:ext cx="648072" cy="7944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4899720" y="3305354"/>
            <a:ext cx="1246624" cy="9681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5736784" y="3322816"/>
            <a:ext cx="1107152" cy="466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39" idx="1"/>
          </p:cNvCxnSpPr>
          <p:nvPr/>
        </p:nvCxnSpPr>
        <p:spPr>
          <a:xfrm flipH="1" flipV="1">
            <a:off x="5754140" y="2854504"/>
            <a:ext cx="553576" cy="96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40" idx="1"/>
          </p:cNvCxnSpPr>
          <p:nvPr/>
        </p:nvCxnSpPr>
        <p:spPr>
          <a:xfrm flipH="1">
            <a:off x="5813728" y="2068756"/>
            <a:ext cx="795848" cy="4462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453240" y="1652120"/>
            <a:ext cx="1324832" cy="8629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2480676" y="1652120"/>
            <a:ext cx="1297396" cy="12140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687760" y="457894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Képek elrendezése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099520" y="41172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 és szöveg viszonya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922680" y="427177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Kijelölés és láthatóság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6966796" y="346625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Elforgatási beállítások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6307716" y="2597468"/>
            <a:ext cx="253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Csoportosítás és Csoportbontás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6609576" y="1868701"/>
            <a:ext cx="253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Elhelyezés a lapon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1274364" y="100524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 előbbre és hátrébb küldése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492934" y="310758"/>
            <a:ext cx="67958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igazítása az elrendezés csoport</a:t>
            </a:r>
            <a:endParaRPr lang="hu-H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77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4000">
        <p14:prism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5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9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4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9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8" grpId="0"/>
      <p:bldP spid="39" grpId="0"/>
      <p:bldP spid="40" grpId="0"/>
      <p:bldP spid="41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320480" cy="12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709" y="1988840"/>
            <a:ext cx="66865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880" y="1196751"/>
            <a:ext cx="2266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261" y="1988840"/>
            <a:ext cx="666899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4340229" y="2612055"/>
            <a:ext cx="504056" cy="509681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3637" flipV="1">
            <a:off x="7864013" y="3150928"/>
            <a:ext cx="446797" cy="320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ekerekített téglalap 7"/>
          <p:cNvSpPr/>
          <p:nvPr/>
        </p:nvSpPr>
        <p:spPr>
          <a:xfrm>
            <a:off x="4340229" y="404664"/>
            <a:ext cx="807835" cy="792087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0" y="260648"/>
            <a:ext cx="38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Példa : Kép elhelyezkedésére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5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18438 -4.81481E-6 C -0.26702 -4.81481E-6 -0.36858 -0.09328 -0.36858 -0.16898 L -0.36858 -0.33773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5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58 -0.33773 L -0.36858 -0.045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5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1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3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3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3570624" cy="185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 flipH="1" flipV="1">
            <a:off x="4499992" y="3580073"/>
            <a:ext cx="1225280" cy="2148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4499992" y="2512666"/>
            <a:ext cx="1116730" cy="3275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5616721" y="2204864"/>
            <a:ext cx="291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Magassági méret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780895" y="3580073"/>
            <a:ext cx="288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Szélességi méret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96848" y="56556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méreteinek beállítása</a:t>
            </a:r>
            <a:endParaRPr lang="hu-H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1187624" y="3625025"/>
            <a:ext cx="321134" cy="8840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57201" y="4523033"/>
            <a:ext cx="288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Alakzatok körülvágása</a:t>
            </a:r>
          </a:p>
        </p:txBody>
      </p:sp>
    </p:spTree>
    <p:extLst>
      <p:ext uri="{BB962C8B-B14F-4D97-AF65-F5344CB8AC3E}">
        <p14:creationId xmlns:p14="http://schemas.microsoft.com/office/powerpoint/2010/main" xmlns="" val="329647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6000">
        <p14:flip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632" y="1280200"/>
            <a:ext cx="3570624" cy="19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369" y="1427305"/>
            <a:ext cx="2191887" cy="64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369" y="2138076"/>
            <a:ext cx="2191887" cy="55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4885184" y="1738536"/>
            <a:ext cx="351480" cy="206221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4965752" y="2201064"/>
            <a:ext cx="351480" cy="206221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6112" y="4856577"/>
            <a:ext cx="3200400" cy="1799590"/>
          </a:xfrm>
          <a:prstGeom prst="rect">
            <a:avLst/>
          </a:prstGeom>
        </p:spPr>
      </p:pic>
      <p:pic>
        <p:nvPicPr>
          <p:cNvPr id="12" name="Kép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896" y="5216622"/>
            <a:ext cx="2560320" cy="1439545"/>
          </a:xfrm>
          <a:prstGeom prst="rect">
            <a:avLst/>
          </a:prstGeom>
        </p:spPr>
      </p:pic>
      <p:pic>
        <p:nvPicPr>
          <p:cNvPr id="14" name="Kép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896" y="4382645"/>
            <a:ext cx="3959860" cy="2226945"/>
          </a:xfrm>
          <a:prstGeom prst="rect">
            <a:avLst/>
          </a:prstGeom>
        </p:spPr>
      </p:pic>
      <p:pic>
        <p:nvPicPr>
          <p:cNvPr id="3" name="Kép 2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3637" flipV="1">
            <a:off x="7747711" y="4034650"/>
            <a:ext cx="446797" cy="32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40" t="3413" r="13703" b="399"/>
          <a:stretch/>
        </p:blipFill>
        <p:spPr bwMode="auto">
          <a:xfrm>
            <a:off x="3736826" y="4471131"/>
            <a:ext cx="2419350" cy="2143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Lekerekített téglalap 12"/>
          <p:cNvSpPr/>
          <p:nvPr/>
        </p:nvSpPr>
        <p:spPr>
          <a:xfrm>
            <a:off x="1908061" y="1352295"/>
            <a:ext cx="1292308" cy="1343804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698774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1158 L -0.16909 0.01158 C -0.23628 0.01158 -0.31875 -0.08171 -0.31875 -0.1574 L -0.31875 -0.3261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1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1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32616 L -0.31389 -0.269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1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1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1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20"/>
                            </p:stCondLst>
                            <p:childTnLst>
                              <p:par>
                                <p:cTn id="5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2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2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27987 L -0.59219 -0.317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2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2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2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2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74902" y="1556792"/>
            <a:ext cx="4752528" cy="1862048"/>
          </a:xfrm>
          <a:prstGeom prst="rect">
            <a:avLst/>
          </a:prstGeom>
          <a:noFill/>
          <a:effectLst>
            <a:outerShdw dist="2540000" dir="5040000" sx="1000" sy="1000" algn="t" rotWithShape="0">
              <a:prstClr val="black">
                <a:alpha val="69000"/>
              </a:prstClr>
            </a:outerShd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</a:rPr>
              <a:t>Vége!</a:t>
            </a:r>
            <a:endParaRPr lang="hu-H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00903" y="4466883"/>
            <a:ext cx="930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19050">
                  <a:solidFill>
                    <a:schemeClr val="tx1"/>
                  </a:solidFill>
                </a:ln>
              </a:rPr>
              <a:t>Köszönjük a figyelmet!</a:t>
            </a:r>
            <a:endParaRPr lang="hu-HU" sz="66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90104" y="59748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19050">
                  <a:solidFill>
                    <a:schemeClr val="tx1"/>
                  </a:solidFill>
                </a:ln>
              </a:rPr>
              <a:t>2012. Január 28.</a:t>
            </a:r>
            <a:endParaRPr lang="hu-HU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6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>
            <a:normAutofit/>
          </a:bodyPr>
          <a:lstStyle/>
          <a:p>
            <a:r>
              <a:rPr lang="hu-HU" dirty="0" smtClean="0"/>
              <a:t>Tartalom 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6" y="1340768"/>
            <a:ext cx="7680960" cy="4104456"/>
          </a:xfrm>
          <a:ln>
            <a:noFill/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beszúrása I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(3.dia)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beszúrása II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(5.dia)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kép formázási lehetőségei I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(7.dia)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kép formázási lehetőségei II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(9.dia)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igazítása az elrendezés 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csoport   (11 . dia)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méreteinek 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beállítása  (12. dia)</a:t>
            </a: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u-HU" sz="2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52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14:ripple dir="r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166" y="1249846"/>
            <a:ext cx="1912218" cy="193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4841776" y="2217339"/>
            <a:ext cx="1400150" cy="2003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6097910" y="1286069"/>
            <a:ext cx="974365" cy="1911337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972660" y="55303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beszúrása I.</a:t>
            </a:r>
            <a:endParaRPr lang="hu-H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57822" y="3807389"/>
            <a:ext cx="814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Ezt úgy tehetjük meg,  ha a beszúrás lapon a kép gombra kattintunk.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052534" y="2207183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A dokumentumba képet helyezhetünk el a képfájl beszúrásával.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026" y="4293096"/>
            <a:ext cx="5560249" cy="150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329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300">
        <p14:gallery dir="l"/>
      </p:transition>
    </mc:Choice>
    <mc:Fallback>
      <p:transition spd="slow" advClick="0" advTm="8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480" y="188640"/>
            <a:ext cx="6657040" cy="423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39552" y="486916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 A kép nyomógombra kattintás után  megjelenik ez a kép beszúrása ablak. </a:t>
            </a:r>
          </a:p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 Itt választjuk ki  azt a mappát ahonnan  a képet szeretnénk beilleszteni.</a:t>
            </a:r>
          </a:p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 Itt kattintással jelöljük ki a képet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12000">
        <p14:doors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0720"/>
            <a:ext cx="1912218" cy="1934983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4279224" y="3212976"/>
            <a:ext cx="371651" cy="15986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434327" y="4734440"/>
            <a:ext cx="81713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800" dirty="0" smtClean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A szövegbe a lapon beszúrhatunk </a:t>
            </a:r>
            <a:r>
              <a:rPr lang="hu-HU" sz="2800" dirty="0" err="1" smtClean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ClipArt</a:t>
            </a:r>
            <a:r>
              <a:rPr lang="hu-HU" sz="2800" dirty="0" smtClean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ábrákat  is.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501741" y="1644366"/>
            <a:ext cx="974365" cy="1911337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972660" y="55303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Kép beszúrása II.</a:t>
            </a:r>
            <a:endParaRPr lang="hu-H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5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689" y="332656"/>
            <a:ext cx="337621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36173" y="1017933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Kulcsszavak szerint kereshetünk képeket.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3347864" y="1023708"/>
            <a:ext cx="2032267" cy="1971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3203848" y="1725819"/>
            <a:ext cx="2258058" cy="10551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3563888" y="4779700"/>
            <a:ext cx="1657339" cy="1263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07504" y="278092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Különböző médiagyűjteményekből  választhatunk.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75556" y="462421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A talált képek közül a megfelelőt a képre dupla kattintással beillesztjük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7077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2000">
        <p14:conveyor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048" y="2584547"/>
            <a:ext cx="5883324" cy="207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4539152" y="4005064"/>
            <a:ext cx="280278" cy="13120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>
            <a:off x="1992220" y="1790878"/>
            <a:ext cx="895003" cy="15435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4819430" y="2114043"/>
            <a:ext cx="473786" cy="6668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6508828" y="2300392"/>
            <a:ext cx="1156078" cy="6331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6586249" y="3434330"/>
            <a:ext cx="722055" cy="3592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6328550" y="4112705"/>
            <a:ext cx="847530" cy="11333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7193552" y="375876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Váltás másik képre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539152" y="146771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Képkorrekciós beállítások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876256" y="187676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Képek tömörítése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11789" y="1330897"/>
            <a:ext cx="247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 színbeállításai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620790" y="531713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 módosítások visszaállítása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419290" y="540191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n w="19050">
                  <a:solidFill>
                    <a:schemeClr val="tx1"/>
                  </a:solidFill>
                </a:ln>
              </a:rPr>
              <a:t>Művészi effektus alkalmazása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 flipV="1">
            <a:off x="1237276" y="4154078"/>
            <a:ext cx="507508" cy="8125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95536" y="496666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 hátterének eltávolítása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38654" y="553033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kép formázási lehetőségei I.</a:t>
            </a:r>
            <a:endParaRPr lang="hu-H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76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32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4038450" cy="14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379" y="4490040"/>
            <a:ext cx="2600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2227176" y="1342463"/>
            <a:ext cx="985584" cy="349490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91953"/>
            <a:ext cx="48101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kerekített téglalap 6"/>
          <p:cNvSpPr/>
          <p:nvPr/>
        </p:nvSpPr>
        <p:spPr>
          <a:xfrm>
            <a:off x="2524645" y="1947312"/>
            <a:ext cx="606436" cy="349490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378" y="4490040"/>
            <a:ext cx="2600325" cy="1524000"/>
          </a:xfrm>
          <a:prstGeom prst="rect">
            <a:avLst/>
          </a:prstGeom>
        </p:spPr>
      </p:pic>
      <p:pic>
        <p:nvPicPr>
          <p:cNvPr id="3" name="Kép 2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3637" flipV="1">
            <a:off x="7442385" y="2810122"/>
            <a:ext cx="446797" cy="3208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611560" y="332656"/>
            <a:ext cx="727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Példa : Színtelítettség,Színtónus,Újraszínezés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1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7000">
        <p14:switch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26771 1.11111E-6 C -0.38785 1.11111E-6 -0.53541 -0.05509 -0.53541 -0.09977 L -0.53541 -0.19931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1993 L -0.53524 -0.101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04" y="1978956"/>
            <a:ext cx="5400600" cy="14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1943788" y="2615876"/>
            <a:ext cx="144016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763804" y="38743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Képstílusok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5588340" y="3026514"/>
            <a:ext cx="0" cy="6120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6060584" y="2615876"/>
            <a:ext cx="495672" cy="6120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6020388" y="2167031"/>
            <a:ext cx="728464" cy="558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4659132" y="37035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Képelrendezés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598096" y="292191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Képeffektusok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748852" y="189976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19050">
                  <a:solidFill>
                    <a:schemeClr val="tx1"/>
                  </a:solidFill>
                </a:ln>
              </a:rPr>
              <a:t>Szegély színe és stílusa</a:t>
            </a:r>
            <a:endParaRPr lang="hu-HU" sz="2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8654" y="553033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kép formázási lehetőségei II.</a:t>
            </a:r>
            <a:endParaRPr lang="hu-H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55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9300">
        <p14:glitter pattern="hexagon"/>
      </p:transition>
    </mc:Choice>
    <mc:Fallback>
      <p:transition spd="slow" advClick="0" advTm="9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791</TotalTime>
  <Words>266</Words>
  <Application>Microsoft Office PowerPoint</Application>
  <PresentationFormat>Diavetítés a képernyőre (4:3 oldalarány)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Túra</vt:lpstr>
      <vt:lpstr>Képek beillesztése,formázása dokumentumokban</vt:lpstr>
      <vt:lpstr>Tartalom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HorBee</cp:lastModifiedBy>
  <cp:revision>54</cp:revision>
  <dcterms:created xsi:type="dcterms:W3CDTF">2012-01-28T07:25:35Z</dcterms:created>
  <dcterms:modified xsi:type="dcterms:W3CDTF">2012-02-01T14:00:47Z</dcterms:modified>
</cp:coreProperties>
</file>