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1" r:id="rId4"/>
    <p:sldId id="263" r:id="rId5"/>
    <p:sldId id="272" r:id="rId6"/>
    <p:sldId id="262" r:id="rId7"/>
    <p:sldId id="273" r:id="rId8"/>
    <p:sldId id="261" r:id="rId9"/>
    <p:sldId id="274" r:id="rId10"/>
    <p:sldId id="268" r:id="rId11"/>
    <p:sldId id="260" r:id="rId12"/>
    <p:sldId id="276" r:id="rId13"/>
    <p:sldId id="269" r:id="rId14"/>
    <p:sldId id="259" r:id="rId15"/>
    <p:sldId id="264" r:id="rId16"/>
    <p:sldId id="265" r:id="rId17"/>
    <p:sldId id="275" r:id="rId18"/>
    <p:sldId id="266" r:id="rId19"/>
    <p:sldId id="267" r:id="rId20"/>
  </p:sldIdLst>
  <p:sldSz cx="9144000" cy="6858000" type="screen4x3"/>
  <p:notesSz cx="6858000" cy="9144000"/>
  <p:defaultTextStyle>
    <a:defPPr>
      <a:defRPr lang="fr-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990000"/>
    <a:srgbClr val="FFFF00"/>
    <a:srgbClr val="FF9900"/>
    <a:srgbClr val="008000"/>
    <a:srgbClr val="000000"/>
    <a:srgbClr val="09550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4539" autoAdjust="0"/>
  </p:normalViewPr>
  <p:slideViewPr>
    <p:cSldViewPr>
      <p:cViewPr varScale="1">
        <p:scale>
          <a:sx n="76" d="100"/>
          <a:sy n="76" d="100"/>
        </p:scale>
        <p:origin x="-98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sk-SK" smtClean="0"/>
              <a:t>Kliknite sem a upravte štýl predlohy nadpisov.</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fr-CA"/>
          </a:p>
        </p:txBody>
      </p:sp>
      <p:sp>
        <p:nvSpPr>
          <p:cNvPr id="4" name="Espace réservé de la date 3"/>
          <p:cNvSpPr>
            <a:spLocks noGrp="1"/>
          </p:cNvSpPr>
          <p:nvPr>
            <p:ph type="dt" sz="half" idx="10"/>
          </p:nvPr>
        </p:nvSpPr>
        <p:spPr/>
        <p:txBody>
          <a:bodyPr/>
          <a:lstStyle>
            <a:lvl1pPr>
              <a:defRPr/>
            </a:lvl1pPr>
          </a:lstStyle>
          <a:p>
            <a:pPr>
              <a:defRPr/>
            </a:pPr>
            <a:fld id="{EC403101-5FCE-46AF-A1D9-BF33A7C48365}" type="datetimeFigureOut">
              <a:rPr lang="fr-FR"/>
              <a:pPr>
                <a:defRPr/>
              </a:pPr>
              <a:t>31/01/2011</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sk-SK"/>
          </a:p>
        </p:txBody>
      </p:sp>
      <p:sp>
        <p:nvSpPr>
          <p:cNvPr id="6" name="Espace réservé du numéro de diapositive 5"/>
          <p:cNvSpPr>
            <a:spLocks noGrp="1"/>
          </p:cNvSpPr>
          <p:nvPr>
            <p:ph type="sldNum" sz="quarter" idx="12"/>
          </p:nvPr>
        </p:nvSpPr>
        <p:spPr/>
        <p:txBody>
          <a:bodyPr/>
          <a:lstStyle>
            <a:lvl1pPr>
              <a:defRPr/>
            </a:lvl1pPr>
          </a:lstStyle>
          <a:p>
            <a:pPr>
              <a:defRPr/>
            </a:pPr>
            <a:fld id="{821468DD-20F1-4988-A988-732E15A3B7EB}" type="slidenum">
              <a:rPr lang="fr-CA"/>
              <a:pPr>
                <a:defRPr/>
              </a:pPr>
              <a:t>‹#›</a:t>
            </a:fld>
            <a:endParaRPr lang="fr-CA"/>
          </a:p>
        </p:txBody>
      </p:sp>
    </p:spTree>
  </p:cSld>
  <p:clrMapOvr>
    <a:masterClrMapping/>
  </p:clrMapOvr>
  <p:transition>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sk-SK" smtClean="0"/>
              <a:t>Kliknite sem a upravte štýl predlohy nadpisov.</a:t>
            </a:r>
            <a:endParaRPr lang="fr-CA"/>
          </a:p>
        </p:txBody>
      </p:sp>
      <p:sp>
        <p:nvSpPr>
          <p:cNvPr id="3" name="Espace réservé du texte vertical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fr-CA"/>
          </a:p>
        </p:txBody>
      </p:sp>
      <p:sp>
        <p:nvSpPr>
          <p:cNvPr id="4" name="Espace réservé de la date 3"/>
          <p:cNvSpPr>
            <a:spLocks noGrp="1"/>
          </p:cNvSpPr>
          <p:nvPr>
            <p:ph type="dt" sz="half" idx="10"/>
          </p:nvPr>
        </p:nvSpPr>
        <p:spPr/>
        <p:txBody>
          <a:bodyPr/>
          <a:lstStyle>
            <a:lvl1pPr>
              <a:defRPr/>
            </a:lvl1pPr>
          </a:lstStyle>
          <a:p>
            <a:pPr>
              <a:defRPr/>
            </a:pPr>
            <a:fld id="{CC9FD4C5-A39C-49B5-AC8F-5F1ED26BC9AF}" type="datetimeFigureOut">
              <a:rPr lang="fr-FR"/>
              <a:pPr>
                <a:defRPr/>
              </a:pPr>
              <a:t>31/01/2011</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sk-SK"/>
          </a:p>
        </p:txBody>
      </p:sp>
      <p:sp>
        <p:nvSpPr>
          <p:cNvPr id="6" name="Espace réservé du numéro de diapositive 5"/>
          <p:cNvSpPr>
            <a:spLocks noGrp="1"/>
          </p:cNvSpPr>
          <p:nvPr>
            <p:ph type="sldNum" sz="quarter" idx="12"/>
          </p:nvPr>
        </p:nvSpPr>
        <p:spPr/>
        <p:txBody>
          <a:bodyPr/>
          <a:lstStyle>
            <a:lvl1pPr>
              <a:defRPr/>
            </a:lvl1pPr>
          </a:lstStyle>
          <a:p>
            <a:pPr>
              <a:defRPr/>
            </a:pPr>
            <a:fld id="{40DF2C97-C7FC-4F6A-9B88-C3E93187DE86}" type="slidenum">
              <a:rPr lang="fr-CA"/>
              <a:pPr>
                <a:defRPr/>
              </a:pPr>
              <a:t>‹#›</a:t>
            </a:fld>
            <a:endParaRPr lang="fr-CA"/>
          </a:p>
        </p:txBody>
      </p:sp>
    </p:spTree>
  </p:cSld>
  <p:clrMapOvr>
    <a:masterClrMapping/>
  </p:clrMapOvr>
  <p:transition>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fr-CA"/>
          </a:p>
        </p:txBody>
      </p:sp>
      <p:sp>
        <p:nvSpPr>
          <p:cNvPr id="4" name="Espace réservé de la date 3"/>
          <p:cNvSpPr>
            <a:spLocks noGrp="1"/>
          </p:cNvSpPr>
          <p:nvPr>
            <p:ph type="dt" sz="half" idx="10"/>
          </p:nvPr>
        </p:nvSpPr>
        <p:spPr/>
        <p:txBody>
          <a:bodyPr/>
          <a:lstStyle>
            <a:lvl1pPr>
              <a:defRPr/>
            </a:lvl1pPr>
          </a:lstStyle>
          <a:p>
            <a:pPr>
              <a:defRPr/>
            </a:pPr>
            <a:fld id="{3115FE12-8AC8-4477-8DD2-75CA09D4F207}" type="datetimeFigureOut">
              <a:rPr lang="fr-FR"/>
              <a:pPr>
                <a:defRPr/>
              </a:pPr>
              <a:t>31/01/2011</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sk-SK"/>
          </a:p>
        </p:txBody>
      </p:sp>
      <p:sp>
        <p:nvSpPr>
          <p:cNvPr id="6" name="Espace réservé du numéro de diapositive 5"/>
          <p:cNvSpPr>
            <a:spLocks noGrp="1"/>
          </p:cNvSpPr>
          <p:nvPr>
            <p:ph type="sldNum" sz="quarter" idx="12"/>
          </p:nvPr>
        </p:nvSpPr>
        <p:spPr/>
        <p:txBody>
          <a:bodyPr/>
          <a:lstStyle>
            <a:lvl1pPr>
              <a:defRPr/>
            </a:lvl1pPr>
          </a:lstStyle>
          <a:p>
            <a:pPr>
              <a:defRPr/>
            </a:pPr>
            <a:fld id="{725F5BEE-B1D3-4302-859A-6FEE1F31951A}" type="slidenum">
              <a:rPr lang="fr-CA"/>
              <a:pPr>
                <a:defRPr/>
              </a:pPr>
              <a:t>‹#›</a:t>
            </a:fld>
            <a:endParaRPr lang="fr-CA"/>
          </a:p>
        </p:txBody>
      </p:sp>
    </p:spTree>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sk-SK" smtClean="0"/>
              <a:t>Kliknite sem a upravte štýl predlohy nadpisov.</a:t>
            </a:r>
            <a:endParaRPr lang="fr-CA"/>
          </a:p>
        </p:txBody>
      </p:sp>
      <p:sp>
        <p:nvSpPr>
          <p:cNvPr id="3" name="Espace réservé du conten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fr-CA"/>
          </a:p>
        </p:txBody>
      </p:sp>
      <p:sp>
        <p:nvSpPr>
          <p:cNvPr id="4" name="Espace réservé de la date 3"/>
          <p:cNvSpPr>
            <a:spLocks noGrp="1"/>
          </p:cNvSpPr>
          <p:nvPr>
            <p:ph type="dt" sz="half" idx="10"/>
          </p:nvPr>
        </p:nvSpPr>
        <p:spPr/>
        <p:txBody>
          <a:bodyPr/>
          <a:lstStyle>
            <a:lvl1pPr>
              <a:defRPr/>
            </a:lvl1pPr>
          </a:lstStyle>
          <a:p>
            <a:pPr>
              <a:defRPr/>
            </a:pPr>
            <a:fld id="{CC324E0D-7AB6-4A1B-91D0-08A9CC7FFA38}" type="datetimeFigureOut">
              <a:rPr lang="fr-FR"/>
              <a:pPr>
                <a:defRPr/>
              </a:pPr>
              <a:t>31/01/2011</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sk-SK"/>
          </a:p>
        </p:txBody>
      </p:sp>
      <p:sp>
        <p:nvSpPr>
          <p:cNvPr id="6" name="Espace réservé du numéro de diapositive 5"/>
          <p:cNvSpPr>
            <a:spLocks noGrp="1"/>
          </p:cNvSpPr>
          <p:nvPr>
            <p:ph type="sldNum" sz="quarter" idx="12"/>
          </p:nvPr>
        </p:nvSpPr>
        <p:spPr/>
        <p:txBody>
          <a:bodyPr/>
          <a:lstStyle>
            <a:lvl1pPr>
              <a:defRPr/>
            </a:lvl1pPr>
          </a:lstStyle>
          <a:p>
            <a:pPr>
              <a:defRPr/>
            </a:pPr>
            <a:fld id="{4279406A-A13A-441D-BC30-B919E8C3E91D}" type="slidenum">
              <a:rPr lang="fr-CA"/>
              <a:pPr>
                <a:defRPr/>
              </a:pPr>
              <a:t>‹#›</a:t>
            </a:fld>
            <a:endParaRPr lang="fr-CA"/>
          </a:p>
        </p:txBody>
      </p:sp>
    </p:spTree>
  </p:cSld>
  <p:clrMapOvr>
    <a:masterClrMapping/>
  </p:clrMapOvr>
  <p:transition>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Espace réservé de la date 3"/>
          <p:cNvSpPr>
            <a:spLocks noGrp="1"/>
          </p:cNvSpPr>
          <p:nvPr>
            <p:ph type="dt" sz="half" idx="10"/>
          </p:nvPr>
        </p:nvSpPr>
        <p:spPr/>
        <p:txBody>
          <a:bodyPr/>
          <a:lstStyle>
            <a:lvl1pPr>
              <a:defRPr/>
            </a:lvl1pPr>
          </a:lstStyle>
          <a:p>
            <a:pPr>
              <a:defRPr/>
            </a:pPr>
            <a:fld id="{3B92DEEA-3836-4774-8FE4-08CB139154C1}" type="datetimeFigureOut">
              <a:rPr lang="fr-FR"/>
              <a:pPr>
                <a:defRPr/>
              </a:pPr>
              <a:t>31/01/2011</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sk-SK"/>
          </a:p>
        </p:txBody>
      </p:sp>
      <p:sp>
        <p:nvSpPr>
          <p:cNvPr id="6" name="Espace réservé du numéro de diapositive 5"/>
          <p:cNvSpPr>
            <a:spLocks noGrp="1"/>
          </p:cNvSpPr>
          <p:nvPr>
            <p:ph type="sldNum" sz="quarter" idx="12"/>
          </p:nvPr>
        </p:nvSpPr>
        <p:spPr/>
        <p:txBody>
          <a:bodyPr/>
          <a:lstStyle>
            <a:lvl1pPr>
              <a:defRPr/>
            </a:lvl1pPr>
          </a:lstStyle>
          <a:p>
            <a:pPr>
              <a:defRPr/>
            </a:pPr>
            <a:fld id="{D1639221-A8CF-4F3B-A351-18AB6EF4D025}" type="slidenum">
              <a:rPr lang="fr-CA"/>
              <a:pPr>
                <a:defRPr/>
              </a:pPr>
              <a:t>‹#›</a:t>
            </a:fld>
            <a:endParaRPr lang="fr-CA"/>
          </a:p>
        </p:txBody>
      </p:sp>
    </p:spTree>
  </p:cSld>
  <p:clrMapOvr>
    <a:masterClrMapping/>
  </p:clrMapOvr>
  <p:transition>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sk-SK" smtClean="0"/>
              <a:t>Kliknite sem a upravte štýl predlohy nadpisov.</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fr-CA"/>
          </a:p>
        </p:txBody>
      </p:sp>
      <p:sp>
        <p:nvSpPr>
          <p:cNvPr id="5" name="Espace réservé de la date 3"/>
          <p:cNvSpPr>
            <a:spLocks noGrp="1"/>
          </p:cNvSpPr>
          <p:nvPr>
            <p:ph type="dt" sz="half" idx="10"/>
          </p:nvPr>
        </p:nvSpPr>
        <p:spPr/>
        <p:txBody>
          <a:bodyPr/>
          <a:lstStyle>
            <a:lvl1pPr>
              <a:defRPr/>
            </a:lvl1pPr>
          </a:lstStyle>
          <a:p>
            <a:pPr>
              <a:defRPr/>
            </a:pPr>
            <a:fld id="{714B99DA-BD39-400F-927C-E953032491D9}" type="datetimeFigureOut">
              <a:rPr lang="fr-FR"/>
              <a:pPr>
                <a:defRPr/>
              </a:pPr>
              <a:t>31/01/2011</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sk-SK"/>
          </a:p>
        </p:txBody>
      </p:sp>
      <p:sp>
        <p:nvSpPr>
          <p:cNvPr id="7" name="Espace réservé du numéro de diapositive 5"/>
          <p:cNvSpPr>
            <a:spLocks noGrp="1"/>
          </p:cNvSpPr>
          <p:nvPr>
            <p:ph type="sldNum" sz="quarter" idx="12"/>
          </p:nvPr>
        </p:nvSpPr>
        <p:spPr/>
        <p:txBody>
          <a:bodyPr/>
          <a:lstStyle>
            <a:lvl1pPr>
              <a:defRPr/>
            </a:lvl1pPr>
          </a:lstStyle>
          <a:p>
            <a:pPr>
              <a:defRPr/>
            </a:pPr>
            <a:fld id="{BFE15369-DAEF-4F02-AD70-5854F4C6EE08}" type="slidenum">
              <a:rPr lang="fr-CA"/>
              <a:pPr>
                <a:defRPr/>
              </a:pPr>
              <a:t>‹#›</a:t>
            </a:fld>
            <a:endParaRPr lang="fr-CA"/>
          </a:p>
        </p:txBody>
      </p:sp>
    </p:spTree>
  </p:cSld>
  <p:clrMapOvr>
    <a:masterClrMapping/>
  </p:clrMapOvr>
  <p:transition>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sk-SK" smtClean="0"/>
              <a:t>Kliknite sem a upravte štýl predlohy nadpisov.</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fr-CA"/>
          </a:p>
        </p:txBody>
      </p:sp>
      <p:sp>
        <p:nvSpPr>
          <p:cNvPr id="7" name="Espace réservé de la date 3"/>
          <p:cNvSpPr>
            <a:spLocks noGrp="1"/>
          </p:cNvSpPr>
          <p:nvPr>
            <p:ph type="dt" sz="half" idx="10"/>
          </p:nvPr>
        </p:nvSpPr>
        <p:spPr/>
        <p:txBody>
          <a:bodyPr/>
          <a:lstStyle>
            <a:lvl1pPr>
              <a:defRPr/>
            </a:lvl1pPr>
          </a:lstStyle>
          <a:p>
            <a:pPr>
              <a:defRPr/>
            </a:pPr>
            <a:fld id="{CC4B1441-26C2-47F5-9E40-5648442E6F21}" type="datetimeFigureOut">
              <a:rPr lang="fr-FR"/>
              <a:pPr>
                <a:defRPr/>
              </a:pPr>
              <a:t>31/01/2011</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sk-SK"/>
          </a:p>
        </p:txBody>
      </p:sp>
      <p:sp>
        <p:nvSpPr>
          <p:cNvPr id="9" name="Espace réservé du numéro de diapositive 5"/>
          <p:cNvSpPr>
            <a:spLocks noGrp="1"/>
          </p:cNvSpPr>
          <p:nvPr>
            <p:ph type="sldNum" sz="quarter" idx="12"/>
          </p:nvPr>
        </p:nvSpPr>
        <p:spPr/>
        <p:txBody>
          <a:bodyPr/>
          <a:lstStyle>
            <a:lvl1pPr>
              <a:defRPr/>
            </a:lvl1pPr>
          </a:lstStyle>
          <a:p>
            <a:pPr>
              <a:defRPr/>
            </a:pPr>
            <a:fld id="{1DB51315-DD0F-4698-A46D-778B9E6B830F}" type="slidenum">
              <a:rPr lang="fr-CA"/>
              <a:pPr>
                <a:defRPr/>
              </a:pPr>
              <a:t>‹#›</a:t>
            </a:fld>
            <a:endParaRPr lang="fr-CA"/>
          </a:p>
        </p:txBody>
      </p:sp>
    </p:spTree>
  </p:cSld>
  <p:clrMapOvr>
    <a:masterClrMapping/>
  </p:clrMapOvr>
  <p:transition>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sk-SK" smtClean="0"/>
              <a:t>Kliknite sem a upravte štýl predlohy nadpisov.</a:t>
            </a:r>
            <a:endParaRPr lang="fr-CA"/>
          </a:p>
        </p:txBody>
      </p:sp>
      <p:sp>
        <p:nvSpPr>
          <p:cNvPr id="3" name="Espace réservé de la date 3"/>
          <p:cNvSpPr>
            <a:spLocks noGrp="1"/>
          </p:cNvSpPr>
          <p:nvPr>
            <p:ph type="dt" sz="half" idx="10"/>
          </p:nvPr>
        </p:nvSpPr>
        <p:spPr/>
        <p:txBody>
          <a:bodyPr/>
          <a:lstStyle>
            <a:lvl1pPr>
              <a:defRPr/>
            </a:lvl1pPr>
          </a:lstStyle>
          <a:p>
            <a:pPr>
              <a:defRPr/>
            </a:pPr>
            <a:fld id="{0118B760-FF01-4F89-86D7-FCCFD6908DC8}" type="datetimeFigureOut">
              <a:rPr lang="fr-FR"/>
              <a:pPr>
                <a:defRPr/>
              </a:pPr>
              <a:t>31/01/2011</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sk-SK"/>
          </a:p>
        </p:txBody>
      </p:sp>
      <p:sp>
        <p:nvSpPr>
          <p:cNvPr id="5" name="Espace réservé du numéro de diapositive 5"/>
          <p:cNvSpPr>
            <a:spLocks noGrp="1"/>
          </p:cNvSpPr>
          <p:nvPr>
            <p:ph type="sldNum" sz="quarter" idx="12"/>
          </p:nvPr>
        </p:nvSpPr>
        <p:spPr/>
        <p:txBody>
          <a:bodyPr/>
          <a:lstStyle>
            <a:lvl1pPr>
              <a:defRPr/>
            </a:lvl1pPr>
          </a:lstStyle>
          <a:p>
            <a:pPr>
              <a:defRPr/>
            </a:pPr>
            <a:fld id="{6FAB0619-145A-40E1-AB8E-54DB6D941CE5}" type="slidenum">
              <a:rPr lang="fr-CA"/>
              <a:pPr>
                <a:defRPr/>
              </a:pPr>
              <a:t>‹#›</a:t>
            </a:fld>
            <a:endParaRPr lang="fr-CA"/>
          </a:p>
        </p:txBody>
      </p:sp>
    </p:spTree>
  </p:cSld>
  <p:clrMapOvr>
    <a:masterClrMapping/>
  </p:clrMapOvr>
  <p:transition>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876B8422-9386-4BB5-834C-5EBCB22EA40E}" type="datetimeFigureOut">
              <a:rPr lang="fr-FR"/>
              <a:pPr>
                <a:defRPr/>
              </a:pPr>
              <a:t>31/01/2011</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sk-SK"/>
          </a:p>
        </p:txBody>
      </p:sp>
      <p:sp>
        <p:nvSpPr>
          <p:cNvPr id="4" name="Espace réservé du numéro de diapositive 5"/>
          <p:cNvSpPr>
            <a:spLocks noGrp="1"/>
          </p:cNvSpPr>
          <p:nvPr>
            <p:ph type="sldNum" sz="quarter" idx="12"/>
          </p:nvPr>
        </p:nvSpPr>
        <p:spPr/>
        <p:txBody>
          <a:bodyPr/>
          <a:lstStyle>
            <a:lvl1pPr>
              <a:defRPr/>
            </a:lvl1pPr>
          </a:lstStyle>
          <a:p>
            <a:pPr>
              <a:defRPr/>
            </a:pPr>
            <a:fld id="{CD090999-A1FA-4433-8A5D-CE89B97D0E16}" type="slidenum">
              <a:rPr lang="fr-CA"/>
              <a:pPr>
                <a:defRPr/>
              </a:pPr>
              <a:t>‹#›</a:t>
            </a:fld>
            <a:endParaRPr lang="fr-CA"/>
          </a:p>
        </p:txBody>
      </p:sp>
    </p:spTree>
  </p:cSld>
  <p:clrMapOvr>
    <a:masterClrMapping/>
  </p:clrMapOvr>
  <p:transition>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Espace réservé de la date 3"/>
          <p:cNvSpPr>
            <a:spLocks noGrp="1"/>
          </p:cNvSpPr>
          <p:nvPr>
            <p:ph type="dt" sz="half" idx="10"/>
          </p:nvPr>
        </p:nvSpPr>
        <p:spPr/>
        <p:txBody>
          <a:bodyPr/>
          <a:lstStyle>
            <a:lvl1pPr>
              <a:defRPr/>
            </a:lvl1pPr>
          </a:lstStyle>
          <a:p>
            <a:pPr>
              <a:defRPr/>
            </a:pPr>
            <a:fld id="{23D17F9D-8E14-49EC-8BA8-FA5C602A0F1C}" type="datetimeFigureOut">
              <a:rPr lang="fr-FR"/>
              <a:pPr>
                <a:defRPr/>
              </a:pPr>
              <a:t>31/01/2011</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sk-SK"/>
          </a:p>
        </p:txBody>
      </p:sp>
      <p:sp>
        <p:nvSpPr>
          <p:cNvPr id="7" name="Espace réservé du numéro de diapositive 5"/>
          <p:cNvSpPr>
            <a:spLocks noGrp="1"/>
          </p:cNvSpPr>
          <p:nvPr>
            <p:ph type="sldNum" sz="quarter" idx="12"/>
          </p:nvPr>
        </p:nvSpPr>
        <p:spPr/>
        <p:txBody>
          <a:bodyPr/>
          <a:lstStyle>
            <a:lvl1pPr>
              <a:defRPr/>
            </a:lvl1pPr>
          </a:lstStyle>
          <a:p>
            <a:pPr>
              <a:defRPr/>
            </a:pPr>
            <a:fld id="{E8DF81F2-15B8-4B88-AD4D-C8566D9432C4}" type="slidenum">
              <a:rPr lang="fr-CA"/>
              <a:pPr>
                <a:defRPr/>
              </a:pPr>
              <a:t>‹#›</a:t>
            </a:fld>
            <a:endParaRPr lang="fr-CA"/>
          </a:p>
        </p:txBody>
      </p:sp>
    </p:spTree>
  </p:cSld>
  <p:clrMapOvr>
    <a:masterClrMapping/>
  </p:clrMapOvr>
  <p:transition>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k-SK" noProof="0" smtClean="0"/>
              <a:t>Ak chcete pridať obrázok, kliknite na ikonu</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Espace réservé de la date 3"/>
          <p:cNvSpPr>
            <a:spLocks noGrp="1"/>
          </p:cNvSpPr>
          <p:nvPr>
            <p:ph type="dt" sz="half" idx="10"/>
          </p:nvPr>
        </p:nvSpPr>
        <p:spPr/>
        <p:txBody>
          <a:bodyPr/>
          <a:lstStyle>
            <a:lvl1pPr>
              <a:defRPr/>
            </a:lvl1pPr>
          </a:lstStyle>
          <a:p>
            <a:pPr>
              <a:defRPr/>
            </a:pPr>
            <a:fld id="{F956D7CC-7FFB-44F2-96F4-E7FC6FD7155A}" type="datetimeFigureOut">
              <a:rPr lang="fr-FR"/>
              <a:pPr>
                <a:defRPr/>
              </a:pPr>
              <a:t>31/01/2011</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sk-SK"/>
          </a:p>
        </p:txBody>
      </p:sp>
      <p:sp>
        <p:nvSpPr>
          <p:cNvPr id="7" name="Espace réservé du numéro de diapositive 5"/>
          <p:cNvSpPr>
            <a:spLocks noGrp="1"/>
          </p:cNvSpPr>
          <p:nvPr>
            <p:ph type="sldNum" sz="quarter" idx="12"/>
          </p:nvPr>
        </p:nvSpPr>
        <p:spPr/>
        <p:txBody>
          <a:bodyPr/>
          <a:lstStyle>
            <a:lvl1pPr>
              <a:defRPr/>
            </a:lvl1pPr>
          </a:lstStyle>
          <a:p>
            <a:pPr>
              <a:defRPr/>
            </a:pPr>
            <a:fld id="{4BEA2DF8-8D3B-40CE-B76F-866F436C0E3B}" type="slidenum">
              <a:rPr lang="fr-CA"/>
              <a:pPr>
                <a:defRPr/>
              </a:pPr>
              <a:t>‹#›</a:t>
            </a:fld>
            <a:endParaRPr lang="fr-CA"/>
          </a:p>
        </p:txBody>
      </p:sp>
    </p:spTree>
  </p:cSld>
  <p:clrMapOvr>
    <a:masterClrMapping/>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CDCAD2FB-9899-46EE-B069-2559365FEAF1}" type="datetimeFigureOut">
              <a:rPr lang="fr-FR"/>
              <a:pPr>
                <a:defRPr/>
              </a:pPr>
              <a:t>31/01/2011</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sk-SK"/>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81E8D375-9F58-40DC-9054-96D2D2196FF1}"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newsflash/>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4.gif"/></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hyperlink" Target="http://hu.wikipedia.org/wiki/Myvip" TargetMode="External"/><Relationship Id="rId13" Type="http://schemas.openxmlformats.org/officeDocument/2006/relationships/hyperlink" Target="http://www.mek.iif.hu/porta/szint/muszaki/szamtech/wan/kultura/rfc1855h.hun" TargetMode="External"/><Relationship Id="rId18" Type="http://schemas.openxmlformats.org/officeDocument/2006/relationships/hyperlink" Target="http://www.noinetcafe.hu/index.php?option=com_content&amp;view=article&amp;id=318:az-internet-egy-uj-iranya-a-koezoessegi-portalok&amp;catid=11:infoatech&amp;Itemid=13" TargetMode="External"/><Relationship Id="rId26" Type="http://schemas.openxmlformats.org/officeDocument/2006/relationships/hyperlink" Target="http://technbiz.blogspot.com/2009/07/vipre-antivirus-antispyware.html" TargetMode="External"/><Relationship Id="rId3" Type="http://schemas.openxmlformats.org/officeDocument/2006/relationships/hyperlink" Target="http://www.standard-team.hu/kozossegi-portal-szotar.html" TargetMode="External"/><Relationship Id="rId21" Type="http://schemas.openxmlformats.org/officeDocument/2006/relationships/hyperlink" Target="http://www.ziwhat.sk/main.php?p=flesovky&amp;c=331" TargetMode="External"/><Relationship Id="rId7" Type="http://schemas.openxmlformats.org/officeDocument/2006/relationships/hyperlink" Target="http://pcworld.hu/kozossegi-portalok-veszelyei-20070904.html" TargetMode="External"/><Relationship Id="rId12" Type="http://schemas.openxmlformats.org/officeDocument/2006/relationships/hyperlink" Target="http://hu.wikipedia.org/wiki/Netikett" TargetMode="External"/><Relationship Id="rId17" Type="http://schemas.openxmlformats.org/officeDocument/2006/relationships/hyperlink" Target="http://www.168ora.hu/dolcevita/megujul-az-iwiw-szerda-hajnalban-34575.html" TargetMode="External"/><Relationship Id="rId25" Type="http://schemas.openxmlformats.org/officeDocument/2006/relationships/hyperlink" Target="http://thenextweb.com/socialmedia/2010/04/13/twitter-releases-advertising-platform-promoted-tweets/" TargetMode="External"/><Relationship Id="rId2" Type="http://schemas.openxmlformats.org/officeDocument/2006/relationships/image" Target="../media/image3.jpeg"/><Relationship Id="rId16" Type="http://schemas.openxmlformats.org/officeDocument/2006/relationships/hyperlink" Target="http://www.sulinet.hu/tart/fncikk/Kaabl/0/5405/Virus.html" TargetMode="External"/><Relationship Id="rId20" Type="http://schemas.openxmlformats.org/officeDocument/2006/relationships/hyperlink" Target="http://magazin.aesthetica.hu/miss-myvip-szepsegverseny-2008" TargetMode="External"/><Relationship Id="rId29" Type="http://schemas.openxmlformats.org/officeDocument/2006/relationships/hyperlink" Target="http://gevapc.hu/netikett" TargetMode="External"/><Relationship Id="rId1" Type="http://schemas.openxmlformats.org/officeDocument/2006/relationships/slideLayout" Target="../slideLayouts/slideLayout2.xml"/><Relationship Id="rId6" Type="http://schemas.openxmlformats.org/officeDocument/2006/relationships/hyperlink" Target="http://hu.wikipedia.org/wiki/IWiW" TargetMode="External"/><Relationship Id="rId11" Type="http://schemas.openxmlformats.org/officeDocument/2006/relationships/hyperlink" Target="http://hu.wikipedia.org/wiki/Myspace" TargetMode="External"/><Relationship Id="rId24" Type="http://schemas.openxmlformats.org/officeDocument/2006/relationships/hyperlink" Target="http://www.ambience.sk/old/webstandardy" TargetMode="External"/><Relationship Id="rId5" Type="http://schemas.openxmlformats.org/officeDocument/2006/relationships/hyperlink" Target="http://www.viruspajzs.hu/a-kozossegi-oldalak-veszelyei-2-resz/" TargetMode="External"/><Relationship Id="rId15" Type="http://schemas.openxmlformats.org/officeDocument/2006/relationships/hyperlink" Target="http://www.mixonline.hu/Cikk.aspx?id=38143" TargetMode="External"/><Relationship Id="rId23" Type="http://schemas.openxmlformats.org/officeDocument/2006/relationships/hyperlink" Target="http://www.kniznyweb.sk/jnp/cz/citatelia/literarna_kaviaren/aktuality/index.html?from=20" TargetMode="External"/><Relationship Id="rId28" Type="http://schemas.openxmlformats.org/officeDocument/2006/relationships/hyperlink" Target="http://www.nlcafe.hu/nlegeszseg/20100418/veszelyes_internet_ovd_meg_a_gyereked/" TargetMode="External"/><Relationship Id="rId10" Type="http://schemas.openxmlformats.org/officeDocument/2006/relationships/hyperlink" Target="http://hu.wikipedia.org/wiki/Twitter" TargetMode="External"/><Relationship Id="rId19" Type="http://schemas.openxmlformats.org/officeDocument/2006/relationships/hyperlink" Target="http://www.gazteoiartzun.net/category/internet/" TargetMode="External"/><Relationship Id="rId4" Type="http://schemas.openxmlformats.org/officeDocument/2006/relationships/hyperlink" Target="http://talentnetwork.hu/hirek/a-kozossegi-portalok-veszelyei" TargetMode="External"/><Relationship Id="rId9" Type="http://schemas.openxmlformats.org/officeDocument/2006/relationships/hyperlink" Target="http://hu.wikipedia.org/wiki/Facebook" TargetMode="External"/><Relationship Id="rId14" Type="http://schemas.openxmlformats.org/officeDocument/2006/relationships/hyperlink" Target="http://www.wellnesssziget.com/kozossegi-portalok-eloretorese/" TargetMode="External"/><Relationship Id="rId22" Type="http://schemas.openxmlformats.org/officeDocument/2006/relationships/hyperlink" Target="http://www.dehir.hu/bulvar/erdekesseg/2010/08/03/124422/virus-a-facebookon/" TargetMode="External"/><Relationship Id="rId27" Type="http://schemas.openxmlformats.org/officeDocument/2006/relationships/hyperlink" Target="http://www.snappytechs.com/trojan-remova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4.gif"/></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258888" y="5300663"/>
            <a:ext cx="6400800" cy="987425"/>
          </a:xfrm>
        </p:spPr>
        <p:txBody>
          <a:bodyPr/>
          <a:lstStyle/>
          <a:p>
            <a:pPr eaLnBrk="1" hangingPunct="1">
              <a:lnSpc>
                <a:spcPct val="80000"/>
              </a:lnSpc>
            </a:pPr>
            <a:r>
              <a:rPr lang="hu-HU" sz="2000" smtClean="0">
                <a:solidFill>
                  <a:schemeClr val="bg1"/>
                </a:solidFill>
                <a:latin typeface="Comic Sans MS" pitchFamily="66" charset="0"/>
              </a:rPr>
              <a:t>Szuchan Katrin</a:t>
            </a:r>
          </a:p>
          <a:p>
            <a:pPr eaLnBrk="1" hangingPunct="1">
              <a:lnSpc>
                <a:spcPct val="80000"/>
              </a:lnSpc>
            </a:pPr>
            <a:r>
              <a:rPr lang="hu-HU" sz="2000" smtClean="0">
                <a:solidFill>
                  <a:schemeClr val="bg1"/>
                </a:solidFill>
                <a:latin typeface="Comic Sans MS" pitchFamily="66" charset="0"/>
              </a:rPr>
              <a:t>Felk</a:t>
            </a:r>
            <a:r>
              <a:rPr lang="sk-SK" sz="2000" smtClean="0">
                <a:solidFill>
                  <a:schemeClr val="bg1"/>
                </a:solidFill>
                <a:latin typeface="Comic Sans MS" pitchFamily="66" charset="0"/>
              </a:rPr>
              <a:t>észítő tanár: </a:t>
            </a:r>
            <a:r>
              <a:rPr lang="en-US" sz="2000" smtClean="0">
                <a:solidFill>
                  <a:schemeClr val="bg1"/>
                </a:solidFill>
                <a:latin typeface="Comic Sans MS" pitchFamily="66" charset="0"/>
              </a:rPr>
              <a:t>Mgr. </a:t>
            </a:r>
            <a:r>
              <a:rPr lang="sk-SK" sz="2000" smtClean="0">
                <a:solidFill>
                  <a:schemeClr val="bg1"/>
                </a:solidFill>
                <a:latin typeface="Comic Sans MS" pitchFamily="66" charset="0"/>
              </a:rPr>
              <a:t>Spek Krisztina</a:t>
            </a:r>
          </a:p>
          <a:p>
            <a:pPr eaLnBrk="1" hangingPunct="1">
              <a:lnSpc>
                <a:spcPct val="80000"/>
              </a:lnSpc>
            </a:pPr>
            <a:r>
              <a:rPr lang="sk-SK" sz="2000" smtClean="0">
                <a:solidFill>
                  <a:schemeClr val="bg1"/>
                </a:solidFill>
                <a:latin typeface="Comic Sans MS" pitchFamily="66" charset="0"/>
              </a:rPr>
              <a:t>Magyar Tannyelvű Magán Szakközépiskola, Gúta</a:t>
            </a:r>
          </a:p>
          <a:p>
            <a:pPr eaLnBrk="1" hangingPunct="1">
              <a:lnSpc>
                <a:spcPct val="80000"/>
              </a:lnSpc>
            </a:pPr>
            <a:endParaRPr lang="fr-CA" sz="1800" smtClean="0">
              <a:solidFill>
                <a:schemeClr val="bg1"/>
              </a:solidFill>
            </a:endParaRPr>
          </a:p>
        </p:txBody>
      </p:sp>
      <p:sp>
        <p:nvSpPr>
          <p:cNvPr id="13319" name="WordArt 7"/>
          <p:cNvSpPr>
            <a:spLocks noChangeArrowheads="1" noChangeShapeType="1" noTextEdit="1"/>
          </p:cNvSpPr>
          <p:nvPr/>
        </p:nvSpPr>
        <p:spPr bwMode="auto">
          <a:xfrm>
            <a:off x="468313" y="3068638"/>
            <a:ext cx="8280400" cy="1557337"/>
          </a:xfrm>
          <a:prstGeom prst="rect">
            <a:avLst/>
          </a:prstGeom>
        </p:spPr>
        <p:txBody>
          <a:bodyPr wrap="none" fromWordArt="1">
            <a:prstTxWarp prst="textWave1">
              <a:avLst>
                <a:gd name="adj1" fmla="val 13005"/>
                <a:gd name="adj2" fmla="val 0"/>
              </a:avLst>
            </a:prstTxWarp>
          </a:bodyPr>
          <a:lstStyle/>
          <a:p>
            <a:pPr algn="ctr"/>
            <a:r>
              <a:rPr lang="sk-SK" sz="8000" b="1" kern="10">
                <a:ln w="9525">
                  <a:noFill/>
                  <a:round/>
                  <a:headEnd/>
                  <a:tailEnd/>
                </a:ln>
                <a:gradFill rotWithShape="1">
                  <a:gsLst>
                    <a:gs pos="0">
                      <a:srgbClr val="FF3300"/>
                    </a:gs>
                    <a:gs pos="100000">
                      <a:srgbClr val="990000"/>
                    </a:gs>
                  </a:gsLst>
                  <a:path path="rect">
                    <a:fillToRect r="100000" b="100000"/>
                  </a:path>
                </a:gradFill>
                <a:effectLst>
                  <a:outerShdw dist="53882" dir="2700000" algn="ctr" rotWithShape="0">
                    <a:srgbClr val="C0C0C0">
                      <a:alpha val="79999"/>
                    </a:srgbClr>
                  </a:outerShdw>
                </a:effectLst>
                <a:latin typeface="Times New Roman"/>
                <a:cs typeface="Times New Roman"/>
              </a:rPr>
              <a:t>Közösségi portálok használata</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afterEffect">
                                  <p:stCondLst>
                                    <p:cond delay="0"/>
                                  </p:stCondLst>
                                  <p:iterate type="lt">
                                    <p:tmPct val="50000"/>
                                  </p:iterate>
                                  <p:childTnLst>
                                    <p:set>
                                      <p:cBhvr>
                                        <p:cTn id="6" dur="1" fill="hold">
                                          <p:stCondLst>
                                            <p:cond delay="0"/>
                                          </p:stCondLst>
                                        </p:cTn>
                                        <p:tgtEl>
                                          <p:spTgt spid="13319">
                                            <p:txEl>
                                              <p:pRg st="0" end="0"/>
                                            </p:txEl>
                                          </p:spTgt>
                                        </p:tgtEl>
                                        <p:attrNameLst>
                                          <p:attrName>style.visibility</p:attrName>
                                        </p:attrNameLst>
                                      </p:cBhvr>
                                      <p:to>
                                        <p:strVal val="visible"/>
                                      </p:to>
                                    </p:set>
                                    <p:set>
                                      <p:cBhvr>
                                        <p:cTn id="7" dur="228" fill="hold">
                                          <p:stCondLst>
                                            <p:cond delay="0"/>
                                          </p:stCondLst>
                                        </p:cTn>
                                        <p:tgtEl>
                                          <p:spTgt spid="13319">
                                            <p:txEl>
                                              <p:pRg st="0" end="0"/>
                                            </p:txEl>
                                          </p:spTgt>
                                        </p:tgtEl>
                                        <p:attrNameLst>
                                          <p:attrName>style.rotation</p:attrName>
                                        </p:attrNameLst>
                                      </p:cBhvr>
                                      <p:to>
                                        <p:strVal val="-45.0"/>
                                      </p:to>
                                    </p:set>
                                    <p:anim calcmode="lin" valueType="num">
                                      <p:cBhvr>
                                        <p:cTn id="8" dur="228" fill="hold">
                                          <p:stCondLst>
                                            <p:cond delay="228"/>
                                          </p:stCondLst>
                                        </p:cTn>
                                        <p:tgtEl>
                                          <p:spTgt spid="13319">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13319">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13319">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13319">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7000"/>
                            </p:stCondLst>
                            <p:childTnLst>
                              <p:par>
                                <p:cTn id="13" presetID="2" presetClass="entr" presetSubtype="4" fill="hold" nodeType="afterEffect">
                                  <p:stCondLst>
                                    <p:cond delay="0"/>
                                  </p:stCondLst>
                                  <p:iterate type="lt">
                                    <p:tmPct val="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7500"/>
                            </p:stCondLst>
                            <p:childTnLst>
                              <p:par>
                                <p:cTn id="18" presetID="2" presetClass="entr" presetSubtype="4" fill="hold" nodeType="afterEffect">
                                  <p:stCondLst>
                                    <p:cond delay="0"/>
                                  </p:stCondLst>
                                  <p:iterate type="lt">
                                    <p:tmPct val="0"/>
                                  </p:iterate>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8000"/>
                            </p:stCondLst>
                            <p:childTnLst>
                              <p:par>
                                <p:cTn id="23" presetID="2" presetClass="entr" presetSubtype="4" fill="hold" nodeType="afterEffect">
                                  <p:stCondLst>
                                    <p:cond delay="0"/>
                                  </p:stCondLst>
                                  <p:iterate type="lt">
                                    <p:tmPct val="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xit" presetSubtype="0" decel="100000" fill="hold" nodeType="clickEffect">
                                  <p:stCondLst>
                                    <p:cond delay="0"/>
                                  </p:stCondLst>
                                  <p:iterate type="lt">
                                    <p:tmPct val="0"/>
                                  </p:iterate>
                                  <p:childTnLst>
                                    <p:anim calcmode="lin" valueType="num">
                                      <p:cBhvr>
                                        <p:cTn id="30" dur="500"/>
                                        <p:tgtEl>
                                          <p:spTgt spid="13319">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31" dur="500"/>
                                        <p:tgtEl>
                                          <p:spTgt spid="13319">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32" dur="500"/>
                                        <p:tgtEl>
                                          <p:spTgt spid="13319">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33" dur="500"/>
                                        <p:tgtEl>
                                          <p:spTgt spid="13319">
                                            <p:txEl>
                                              <p:pRg st="0" end="0"/>
                                            </p:txEl>
                                          </p:spTgt>
                                        </p:tgtEl>
                                        <p:attrNameLst>
                                          <p:attrName>ppt_y</p:attrName>
                                        </p:attrNameLst>
                                      </p:cBhvr>
                                      <p:tavLst>
                                        <p:tav tm="0">
                                          <p:val>
                                            <p:strVal val="ppt_y"/>
                                          </p:val>
                                        </p:tav>
                                        <p:tav tm="100000">
                                          <p:val>
                                            <p:strVal val="ppt_y"/>
                                          </p:val>
                                        </p:tav>
                                      </p:tavLst>
                                    </p:anim>
                                    <p:set>
                                      <p:cBhvr>
                                        <p:cTn id="34" dur="1" fill="hold">
                                          <p:stCondLst>
                                            <p:cond delay="499"/>
                                          </p:stCondLst>
                                        </p:cTn>
                                        <p:tgtEl>
                                          <p:spTgt spid="13319">
                                            <p:txEl>
                                              <p:pRg st="0" end="0"/>
                                            </p:txEl>
                                          </p:spTgt>
                                        </p:tgtEl>
                                        <p:attrNameLst>
                                          <p:attrName>style.visibility</p:attrName>
                                        </p:attrNameLst>
                                      </p:cBhvr>
                                      <p:to>
                                        <p:strVal val="hidden"/>
                                      </p:to>
                                    </p:set>
                                  </p:childTnLst>
                                </p:cTn>
                              </p:par>
                            </p:childTnLst>
                          </p:cTn>
                        </p:par>
                        <p:par>
                          <p:cTn id="35" fill="hold">
                            <p:stCondLst>
                              <p:cond delay="500"/>
                            </p:stCondLst>
                            <p:childTnLst>
                              <p:par>
                                <p:cTn id="36" presetID="45" presetClass="exit" presetSubtype="0" fill="hold" nodeType="afterEffect">
                                  <p:stCondLst>
                                    <p:cond delay="0"/>
                                  </p:stCondLst>
                                  <p:iterate type="lt">
                                    <p:tmPct val="10000"/>
                                  </p:iterate>
                                  <p:childTnLst>
                                    <p:animEffect transition="out" filter="fade">
                                      <p:cBhvr>
                                        <p:cTn id="37" dur="500"/>
                                        <p:tgtEl>
                                          <p:spTgt spid="3">
                                            <p:txEl>
                                              <p:pRg st="0" end="0"/>
                                            </p:txEl>
                                          </p:spTgt>
                                        </p:tgtEl>
                                      </p:cBhvr>
                                    </p:animEffect>
                                    <p:anim calcmode="lin" valueType="num">
                                      <p:cBhvr>
                                        <p:cTn id="38" dur="500"/>
                                        <p:tgtEl>
                                          <p:spTgt spid="3">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9" dur="500"/>
                                        <p:tgtEl>
                                          <p:spTgt spid="3">
                                            <p:txEl>
                                              <p:pRg st="0" end="0"/>
                                            </p:txEl>
                                          </p:spTgt>
                                        </p:tgtEl>
                                        <p:attrNameLst>
                                          <p:attrName>ppt_h</p:attrName>
                                        </p:attrNameLst>
                                      </p:cBhvr>
                                      <p:tavLst>
                                        <p:tav tm="0">
                                          <p:val>
                                            <p:strVal val="ppt_h"/>
                                          </p:val>
                                        </p:tav>
                                        <p:tav tm="100000">
                                          <p:val>
                                            <p:strVal val="ppt_h"/>
                                          </p:val>
                                        </p:tav>
                                      </p:tavLst>
                                    </p:anim>
                                    <p:set>
                                      <p:cBhvr>
                                        <p:cTn id="40" dur="1" fill="hold">
                                          <p:stCondLst>
                                            <p:cond delay="499"/>
                                          </p:stCondLst>
                                        </p:cTn>
                                        <p:tgtEl>
                                          <p:spTgt spid="3">
                                            <p:txEl>
                                              <p:pRg st="0" end="0"/>
                                            </p:txEl>
                                          </p:spTgt>
                                        </p:tgtEl>
                                        <p:attrNameLst>
                                          <p:attrName>style.visibility</p:attrName>
                                        </p:attrNameLst>
                                      </p:cBhvr>
                                      <p:to>
                                        <p:strVal val="hidden"/>
                                      </p:to>
                                    </p:set>
                                  </p:childTnLst>
                                </p:cTn>
                              </p:par>
                            </p:childTnLst>
                          </p:cTn>
                        </p:par>
                        <p:par>
                          <p:cTn id="41" fill="hold">
                            <p:stCondLst>
                              <p:cond delay="1600"/>
                            </p:stCondLst>
                            <p:childTnLst>
                              <p:par>
                                <p:cTn id="42" presetID="45" presetClass="exit" presetSubtype="0" fill="hold" nodeType="afterEffect">
                                  <p:stCondLst>
                                    <p:cond delay="0"/>
                                  </p:stCondLst>
                                  <p:iterate type="lt">
                                    <p:tmPct val="10000"/>
                                  </p:iterate>
                                  <p:childTnLst>
                                    <p:animEffect transition="out" filter="fade">
                                      <p:cBhvr>
                                        <p:cTn id="43" dur="500"/>
                                        <p:tgtEl>
                                          <p:spTgt spid="3">
                                            <p:txEl>
                                              <p:pRg st="1" end="1"/>
                                            </p:txEl>
                                          </p:spTgt>
                                        </p:tgtEl>
                                      </p:cBhvr>
                                    </p:animEffect>
                                    <p:anim calcmode="lin" valueType="num">
                                      <p:cBhvr>
                                        <p:cTn id="44" dur="500"/>
                                        <p:tgtEl>
                                          <p:spTgt spid="3">
                                            <p:txEl>
                                              <p:pRg st="1" end="1"/>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5" dur="500"/>
                                        <p:tgtEl>
                                          <p:spTgt spid="3">
                                            <p:txEl>
                                              <p:pRg st="1" end="1"/>
                                            </p:txEl>
                                          </p:spTgt>
                                        </p:tgtEl>
                                        <p:attrNameLst>
                                          <p:attrName>ppt_h</p:attrName>
                                        </p:attrNameLst>
                                      </p:cBhvr>
                                      <p:tavLst>
                                        <p:tav tm="0">
                                          <p:val>
                                            <p:strVal val="ppt_h"/>
                                          </p:val>
                                        </p:tav>
                                        <p:tav tm="100000">
                                          <p:val>
                                            <p:strVal val="ppt_h"/>
                                          </p:val>
                                        </p:tav>
                                      </p:tavLst>
                                    </p:anim>
                                    <p:set>
                                      <p:cBhvr>
                                        <p:cTn id="46" dur="1" fill="hold">
                                          <p:stCondLst>
                                            <p:cond delay="499"/>
                                          </p:stCondLst>
                                        </p:cTn>
                                        <p:tgtEl>
                                          <p:spTgt spid="3">
                                            <p:txEl>
                                              <p:pRg st="1" end="1"/>
                                            </p:txEl>
                                          </p:spTgt>
                                        </p:tgtEl>
                                        <p:attrNameLst>
                                          <p:attrName>style.visibility</p:attrName>
                                        </p:attrNameLst>
                                      </p:cBhvr>
                                      <p:to>
                                        <p:strVal val="hidden"/>
                                      </p:to>
                                    </p:set>
                                  </p:childTnLst>
                                </p:cTn>
                              </p:par>
                            </p:childTnLst>
                          </p:cTn>
                        </p:par>
                        <p:par>
                          <p:cTn id="47" fill="hold">
                            <p:stCondLst>
                              <p:cond delay="3700"/>
                            </p:stCondLst>
                            <p:childTnLst>
                              <p:par>
                                <p:cTn id="48" presetID="45" presetClass="exit" presetSubtype="0" fill="hold" nodeType="afterEffect">
                                  <p:stCondLst>
                                    <p:cond delay="0"/>
                                  </p:stCondLst>
                                  <p:iterate type="lt">
                                    <p:tmPct val="10000"/>
                                  </p:iterate>
                                  <p:childTnLst>
                                    <p:animEffect transition="out" filter="fade">
                                      <p:cBhvr>
                                        <p:cTn id="49" dur="500"/>
                                        <p:tgtEl>
                                          <p:spTgt spid="3">
                                            <p:txEl>
                                              <p:pRg st="2" end="2"/>
                                            </p:txEl>
                                          </p:spTgt>
                                        </p:tgtEl>
                                      </p:cBhvr>
                                    </p:animEffect>
                                    <p:anim calcmode="lin" valueType="num">
                                      <p:cBhvr>
                                        <p:cTn id="50" dur="500"/>
                                        <p:tgtEl>
                                          <p:spTgt spid="3">
                                            <p:txEl>
                                              <p:pRg st="2" end="2"/>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1" dur="500"/>
                                        <p:tgtEl>
                                          <p:spTgt spid="3">
                                            <p:txEl>
                                              <p:pRg st="2" end="2"/>
                                            </p:txEl>
                                          </p:spTgt>
                                        </p:tgtEl>
                                        <p:attrNameLst>
                                          <p:attrName>ppt_h</p:attrName>
                                        </p:attrNameLst>
                                      </p:cBhvr>
                                      <p:tavLst>
                                        <p:tav tm="0">
                                          <p:val>
                                            <p:strVal val="ppt_h"/>
                                          </p:val>
                                        </p:tav>
                                        <p:tav tm="100000">
                                          <p:val>
                                            <p:strVal val="ppt_h"/>
                                          </p:val>
                                        </p:tav>
                                      </p:tavLst>
                                    </p:anim>
                                    <p:set>
                                      <p:cBhvr>
                                        <p:cTn id="52"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229600" cy="868362"/>
          </a:xfrm>
        </p:spPr>
        <p:txBody>
          <a:bodyPr/>
          <a:lstStyle/>
          <a:p>
            <a:pPr eaLnBrk="1" hangingPunct="1"/>
            <a:r>
              <a:rPr lang="sk-SK" smtClean="0">
                <a:solidFill>
                  <a:srgbClr val="FF9900"/>
                </a:solidFill>
                <a:latin typeface="Comic Sans MS" pitchFamily="66" charset="0"/>
              </a:rPr>
              <a:t>MyVIP</a:t>
            </a:r>
            <a:endParaRPr lang="fr-CA" smtClean="0">
              <a:solidFill>
                <a:srgbClr val="FF9900"/>
              </a:solidFill>
              <a:latin typeface="Comic Sans MS" pitchFamily="66" charset="0"/>
            </a:endParaRPr>
          </a:p>
        </p:txBody>
      </p:sp>
      <p:sp>
        <p:nvSpPr>
          <p:cNvPr id="4099" name="Espace réservé du contenu 2"/>
          <p:cNvSpPr>
            <a:spLocks noGrp="1"/>
          </p:cNvSpPr>
          <p:nvPr>
            <p:ph idx="1"/>
          </p:nvPr>
        </p:nvSpPr>
        <p:spPr>
          <a:xfrm>
            <a:off x="457200" y="1785938"/>
            <a:ext cx="8229600" cy="2000250"/>
          </a:xfrm>
        </p:spPr>
        <p:txBody>
          <a:bodyPr/>
          <a:lstStyle/>
          <a:p>
            <a:pPr eaLnBrk="1" hangingPunct="1">
              <a:buFont typeface="Arial" charset="0"/>
              <a:buBlip>
                <a:blip r:embed="rId3"/>
              </a:buBlip>
            </a:pPr>
            <a:r>
              <a:rPr lang="sk-SK" sz="2000" smtClean="0">
                <a:latin typeface="Comic Sans MS" pitchFamily="66" charset="0"/>
              </a:rPr>
              <a:t>A MyVIP 2006 április 8-án kezde el működését. Ekkor a MyVIP már nem volt újdonság, hiszen már az IWI létezett.</a:t>
            </a:r>
          </a:p>
          <a:p>
            <a:pPr eaLnBrk="1" hangingPunct="1">
              <a:buFont typeface="Arial" charset="0"/>
              <a:buBlip>
                <a:blip r:embed="rId3"/>
              </a:buBlip>
            </a:pPr>
            <a:r>
              <a:rPr lang="sk-SK" sz="2000" smtClean="0">
                <a:latin typeface="Comic Sans MS" pitchFamily="66" charset="0"/>
              </a:rPr>
              <a:t>A MyVIP- re, hasonloan mint az IWIW- re, csak meghívoval lehet regisztrálni. A meghívot az a felhasználo küldheti aki már regisztrálva van a MyVIP-en. </a:t>
            </a:r>
            <a:endParaRPr lang="fr-CA" sz="2000" smtClean="0">
              <a:latin typeface="Comic Sans MS" pitchFamily="66" charset="0"/>
            </a:endParaRPr>
          </a:p>
        </p:txBody>
      </p:sp>
      <p:pic>
        <p:nvPicPr>
          <p:cNvPr id="19460" name="Picture 4"/>
          <p:cNvPicPr>
            <a:picLocks noChangeAspect="1" noChangeArrowheads="1"/>
          </p:cNvPicPr>
          <p:nvPr/>
        </p:nvPicPr>
        <p:blipFill>
          <a:blip r:embed="rId4"/>
          <a:srcRect/>
          <a:stretch>
            <a:fillRect/>
          </a:stretch>
        </p:blipFill>
        <p:spPr bwMode="auto">
          <a:xfrm>
            <a:off x="500063" y="4071938"/>
            <a:ext cx="2571750" cy="1625600"/>
          </a:xfrm>
          <a:prstGeom prst="rect">
            <a:avLst/>
          </a:prstGeom>
          <a:noFill/>
          <a:ln w="9525">
            <a:noFill/>
            <a:miter lim="800000"/>
            <a:headEnd/>
            <a:tailEnd/>
          </a:ln>
        </p:spPr>
      </p:pic>
      <p:pic>
        <p:nvPicPr>
          <p:cNvPr id="19462" name="Picture 6"/>
          <p:cNvPicPr>
            <a:picLocks noChangeAspect="1" noChangeArrowheads="1"/>
          </p:cNvPicPr>
          <p:nvPr/>
        </p:nvPicPr>
        <p:blipFill>
          <a:blip r:embed="rId5"/>
          <a:srcRect/>
          <a:stretch>
            <a:fillRect/>
          </a:stretch>
        </p:blipFill>
        <p:spPr bwMode="auto">
          <a:xfrm>
            <a:off x="5072063" y="3357563"/>
            <a:ext cx="3148012" cy="3190875"/>
          </a:xfrm>
          <a:prstGeom prst="rect">
            <a:avLst/>
          </a:prstGeom>
          <a:noFill/>
          <a:ln w="9525">
            <a:noFill/>
            <a:miter lim="800000"/>
            <a:headEnd/>
            <a:tailEnd/>
          </a:ln>
        </p:spPr>
      </p:pic>
      <p:pic>
        <p:nvPicPr>
          <p:cNvPr id="19463" name="Picture 7"/>
          <p:cNvPicPr>
            <a:picLocks noChangeAspect="1" noChangeArrowheads="1"/>
          </p:cNvPicPr>
          <p:nvPr/>
        </p:nvPicPr>
        <p:blipFill>
          <a:blip r:embed="rId6"/>
          <a:srcRect r="57941"/>
          <a:stretch>
            <a:fillRect/>
          </a:stretch>
        </p:blipFill>
        <p:spPr bwMode="auto">
          <a:xfrm>
            <a:off x="3357563" y="4286250"/>
            <a:ext cx="1698625" cy="12192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1"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strVal val="#ppt_w*0.70"/>
                                          </p:val>
                                        </p:tav>
                                        <p:tav tm="100000">
                                          <p:val>
                                            <p:strVal val="#ppt_w"/>
                                          </p:val>
                                        </p:tav>
                                      </p:tavLst>
                                    </p:anim>
                                    <p:anim calcmode="lin" valueType="num">
                                      <p:cBhvr>
                                        <p:cTn id="8" dur="1000" fill="hold"/>
                                        <p:tgtEl>
                                          <p:spTgt spid="4098"/>
                                        </p:tgtEl>
                                        <p:attrNameLst>
                                          <p:attrName>ppt_h</p:attrName>
                                        </p:attrNameLst>
                                      </p:cBhvr>
                                      <p:tavLst>
                                        <p:tav tm="0">
                                          <p:val>
                                            <p:strVal val="#ppt_h"/>
                                          </p:val>
                                        </p:tav>
                                        <p:tav tm="100000">
                                          <p:val>
                                            <p:strVal val="#ppt_h"/>
                                          </p:val>
                                        </p:tav>
                                      </p:tavLst>
                                    </p:anim>
                                    <p:animEffect transition="in" filter="fade">
                                      <p:cBhvr>
                                        <p:cTn id="9" dur="1000"/>
                                        <p:tgtEl>
                                          <p:spTgt spid="4098"/>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4099">
                                            <p:txEl>
                                              <p:pRg st="0" end="0"/>
                                            </p:txEl>
                                          </p:spTgt>
                                        </p:tgtEl>
                                        <p:attrNameLst>
                                          <p:attrName>style.visibility</p:attrName>
                                        </p:attrNameLst>
                                      </p:cBhvr>
                                      <p:to>
                                        <p:strVal val="visible"/>
                                      </p:to>
                                    </p:set>
                                    <p:anim calcmode="lin" valueType="num">
                                      <p:cBhvr>
                                        <p:cTn id="13" dur="1000" fill="hold"/>
                                        <p:tgtEl>
                                          <p:spTgt spid="4099">
                                            <p:txEl>
                                              <p:pRg st="0" end="0"/>
                                            </p:txEl>
                                          </p:spTgt>
                                        </p:tgtEl>
                                        <p:attrNameLst>
                                          <p:attrName>ppt_x</p:attrName>
                                        </p:attrNameLst>
                                      </p:cBhvr>
                                      <p:tavLst>
                                        <p:tav tm="0">
                                          <p:val>
                                            <p:strVal val="#ppt_x-.2"/>
                                          </p:val>
                                        </p:tav>
                                        <p:tav tm="100000">
                                          <p:val>
                                            <p:strVal val="#ppt_x"/>
                                          </p:val>
                                        </p:tav>
                                      </p:tavLst>
                                    </p:anim>
                                    <p:anim calcmode="lin" valueType="num">
                                      <p:cBhvr>
                                        <p:cTn id="14" dur="1000" fill="hold"/>
                                        <p:tgtEl>
                                          <p:spTgt spid="409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099">
                                            <p:txEl>
                                              <p:pRg st="0" end="0"/>
                                            </p:txEl>
                                          </p:spTgt>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4099">
                                            <p:txEl>
                                              <p:pRg st="1" end="1"/>
                                            </p:txEl>
                                          </p:spTgt>
                                        </p:tgtEl>
                                        <p:attrNameLst>
                                          <p:attrName>style.visibility</p:attrName>
                                        </p:attrNameLst>
                                      </p:cBhvr>
                                      <p:to>
                                        <p:strVal val="visible"/>
                                      </p:to>
                                    </p:set>
                                    <p:anim calcmode="lin" valueType="num">
                                      <p:cBhvr>
                                        <p:cTn id="19" dur="1000" fill="hold"/>
                                        <p:tgtEl>
                                          <p:spTgt spid="4099">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409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099">
                                            <p:txEl>
                                              <p:pRg st="1" end="1"/>
                                            </p:txEl>
                                          </p:spTgt>
                                        </p:tgtEl>
                                      </p:cBhvr>
                                    </p:animEffect>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19460"/>
                                        </p:tgtEl>
                                        <p:attrNameLst>
                                          <p:attrName>style.visibility</p:attrName>
                                        </p:attrNameLst>
                                      </p:cBhvr>
                                      <p:to>
                                        <p:strVal val="visible"/>
                                      </p:to>
                                    </p:set>
                                    <p:anim calcmode="lin" valueType="num">
                                      <p:cBhvr>
                                        <p:cTn id="25" dur="1000" fill="hold"/>
                                        <p:tgtEl>
                                          <p:spTgt spid="19460"/>
                                        </p:tgtEl>
                                        <p:attrNameLst>
                                          <p:attrName>ppt_w</p:attrName>
                                        </p:attrNameLst>
                                      </p:cBhvr>
                                      <p:tavLst>
                                        <p:tav tm="0">
                                          <p:val>
                                            <p:fltVal val="0"/>
                                          </p:val>
                                        </p:tav>
                                        <p:tav tm="100000">
                                          <p:val>
                                            <p:strVal val="#ppt_w"/>
                                          </p:val>
                                        </p:tav>
                                      </p:tavLst>
                                    </p:anim>
                                    <p:anim calcmode="lin" valueType="num">
                                      <p:cBhvr>
                                        <p:cTn id="26" dur="1000" fill="hold"/>
                                        <p:tgtEl>
                                          <p:spTgt spid="19460"/>
                                        </p:tgtEl>
                                        <p:attrNameLst>
                                          <p:attrName>ppt_h</p:attrName>
                                        </p:attrNameLst>
                                      </p:cBhvr>
                                      <p:tavLst>
                                        <p:tav tm="0">
                                          <p:val>
                                            <p:fltVal val="0"/>
                                          </p:val>
                                        </p:tav>
                                        <p:tav tm="100000">
                                          <p:val>
                                            <p:strVal val="#ppt_h"/>
                                          </p:val>
                                        </p:tav>
                                      </p:tavLst>
                                    </p:anim>
                                    <p:anim calcmode="lin" valueType="num">
                                      <p:cBhvr>
                                        <p:cTn id="27" dur="1000" fill="hold"/>
                                        <p:tgtEl>
                                          <p:spTgt spid="19460"/>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9460"/>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19463"/>
                                        </p:tgtEl>
                                        <p:attrNameLst>
                                          <p:attrName>style.visibility</p:attrName>
                                        </p:attrNameLst>
                                      </p:cBhvr>
                                      <p:to>
                                        <p:strVal val="visible"/>
                                      </p:to>
                                    </p:set>
                                    <p:anim calcmode="lin" valueType="num">
                                      <p:cBhvr>
                                        <p:cTn id="32" dur="1000" fill="hold"/>
                                        <p:tgtEl>
                                          <p:spTgt spid="19463"/>
                                        </p:tgtEl>
                                        <p:attrNameLst>
                                          <p:attrName>ppt_w</p:attrName>
                                        </p:attrNameLst>
                                      </p:cBhvr>
                                      <p:tavLst>
                                        <p:tav tm="0">
                                          <p:val>
                                            <p:fltVal val="0"/>
                                          </p:val>
                                        </p:tav>
                                        <p:tav tm="100000">
                                          <p:val>
                                            <p:strVal val="#ppt_w"/>
                                          </p:val>
                                        </p:tav>
                                      </p:tavLst>
                                    </p:anim>
                                    <p:anim calcmode="lin" valueType="num">
                                      <p:cBhvr>
                                        <p:cTn id="33" dur="1000" fill="hold"/>
                                        <p:tgtEl>
                                          <p:spTgt spid="19463"/>
                                        </p:tgtEl>
                                        <p:attrNameLst>
                                          <p:attrName>ppt_h</p:attrName>
                                        </p:attrNameLst>
                                      </p:cBhvr>
                                      <p:tavLst>
                                        <p:tav tm="0">
                                          <p:val>
                                            <p:fltVal val="0"/>
                                          </p:val>
                                        </p:tav>
                                        <p:tav tm="100000">
                                          <p:val>
                                            <p:strVal val="#ppt_h"/>
                                          </p:val>
                                        </p:tav>
                                      </p:tavLst>
                                    </p:anim>
                                    <p:anim calcmode="lin" valueType="num">
                                      <p:cBhvr>
                                        <p:cTn id="34" dur="1000" fill="hold"/>
                                        <p:tgtEl>
                                          <p:spTgt spid="19463"/>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19463"/>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nodeType="afterEffect">
                                  <p:stCondLst>
                                    <p:cond delay="0"/>
                                  </p:stCondLst>
                                  <p:childTnLst>
                                    <p:set>
                                      <p:cBhvr>
                                        <p:cTn id="38" dur="1" fill="hold">
                                          <p:stCondLst>
                                            <p:cond delay="0"/>
                                          </p:stCondLst>
                                        </p:cTn>
                                        <p:tgtEl>
                                          <p:spTgt spid="19462"/>
                                        </p:tgtEl>
                                        <p:attrNameLst>
                                          <p:attrName>style.visibility</p:attrName>
                                        </p:attrNameLst>
                                      </p:cBhvr>
                                      <p:to>
                                        <p:strVal val="visible"/>
                                      </p:to>
                                    </p:set>
                                    <p:anim calcmode="lin" valueType="num">
                                      <p:cBhvr>
                                        <p:cTn id="39" dur="1000" fill="hold"/>
                                        <p:tgtEl>
                                          <p:spTgt spid="19462"/>
                                        </p:tgtEl>
                                        <p:attrNameLst>
                                          <p:attrName>ppt_w</p:attrName>
                                        </p:attrNameLst>
                                      </p:cBhvr>
                                      <p:tavLst>
                                        <p:tav tm="0">
                                          <p:val>
                                            <p:fltVal val="0"/>
                                          </p:val>
                                        </p:tav>
                                        <p:tav tm="100000">
                                          <p:val>
                                            <p:strVal val="#ppt_w"/>
                                          </p:val>
                                        </p:tav>
                                      </p:tavLst>
                                    </p:anim>
                                    <p:anim calcmode="lin" valueType="num">
                                      <p:cBhvr>
                                        <p:cTn id="40" dur="1000" fill="hold"/>
                                        <p:tgtEl>
                                          <p:spTgt spid="19462"/>
                                        </p:tgtEl>
                                        <p:attrNameLst>
                                          <p:attrName>ppt_h</p:attrName>
                                        </p:attrNameLst>
                                      </p:cBhvr>
                                      <p:tavLst>
                                        <p:tav tm="0">
                                          <p:val>
                                            <p:fltVal val="0"/>
                                          </p:val>
                                        </p:tav>
                                        <p:tav tm="100000">
                                          <p:val>
                                            <p:strVal val="#ppt_h"/>
                                          </p:val>
                                        </p:tav>
                                      </p:tavLst>
                                    </p:anim>
                                    <p:anim calcmode="lin" valueType="num">
                                      <p:cBhvr>
                                        <p:cTn id="41" dur="1000" fill="hold"/>
                                        <p:tgtEl>
                                          <p:spTgt spid="1946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946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4" presetClass="exit" presetSubtype="16" fill="hold" grpId="2" nodeType="clickEffect">
                                  <p:stCondLst>
                                    <p:cond delay="0"/>
                                  </p:stCondLst>
                                  <p:childTnLst>
                                    <p:animEffect transition="out" filter="box(in)">
                                      <p:cBhvr>
                                        <p:cTn id="46" dur="500"/>
                                        <p:tgtEl>
                                          <p:spTgt spid="4098"/>
                                        </p:tgtEl>
                                      </p:cBhvr>
                                    </p:animEffect>
                                    <p:set>
                                      <p:cBhvr>
                                        <p:cTn id="47" dur="1" fill="hold">
                                          <p:stCondLst>
                                            <p:cond delay="499"/>
                                          </p:stCondLst>
                                        </p:cTn>
                                        <p:tgtEl>
                                          <p:spTgt spid="4098"/>
                                        </p:tgtEl>
                                        <p:attrNameLst>
                                          <p:attrName>style.visibility</p:attrName>
                                        </p:attrNameLst>
                                      </p:cBhvr>
                                      <p:to>
                                        <p:strVal val="hidden"/>
                                      </p:to>
                                    </p:set>
                                  </p:childTnLst>
                                </p:cTn>
                              </p:par>
                              <p:par>
                                <p:cTn id="48" presetID="4" presetClass="exit" presetSubtype="16" fill="hold" nodeType="withEffect">
                                  <p:stCondLst>
                                    <p:cond delay="0"/>
                                  </p:stCondLst>
                                  <p:childTnLst>
                                    <p:animEffect transition="out" filter="box(in)">
                                      <p:cBhvr>
                                        <p:cTn id="49" dur="500"/>
                                        <p:tgtEl>
                                          <p:spTgt spid="4099">
                                            <p:txEl>
                                              <p:pRg st="0" end="0"/>
                                            </p:txEl>
                                          </p:spTgt>
                                        </p:tgtEl>
                                      </p:cBhvr>
                                    </p:animEffect>
                                    <p:set>
                                      <p:cBhvr>
                                        <p:cTn id="50" dur="1" fill="hold">
                                          <p:stCondLst>
                                            <p:cond delay="499"/>
                                          </p:stCondLst>
                                        </p:cTn>
                                        <p:tgtEl>
                                          <p:spTgt spid="4099">
                                            <p:txEl>
                                              <p:pRg st="0" end="0"/>
                                            </p:txEl>
                                          </p:spTgt>
                                        </p:tgtEl>
                                        <p:attrNameLst>
                                          <p:attrName>style.visibility</p:attrName>
                                        </p:attrNameLst>
                                      </p:cBhvr>
                                      <p:to>
                                        <p:strVal val="hidden"/>
                                      </p:to>
                                    </p:set>
                                  </p:childTnLst>
                                </p:cTn>
                              </p:par>
                              <p:par>
                                <p:cTn id="51" presetID="4" presetClass="exit" presetSubtype="16" fill="hold" nodeType="withEffect">
                                  <p:stCondLst>
                                    <p:cond delay="0"/>
                                  </p:stCondLst>
                                  <p:childTnLst>
                                    <p:animEffect transition="out" filter="box(in)">
                                      <p:cBhvr>
                                        <p:cTn id="52" dur="500"/>
                                        <p:tgtEl>
                                          <p:spTgt spid="4099">
                                            <p:txEl>
                                              <p:pRg st="1" end="1"/>
                                            </p:txEl>
                                          </p:spTgt>
                                        </p:tgtEl>
                                      </p:cBhvr>
                                    </p:animEffect>
                                    <p:set>
                                      <p:cBhvr>
                                        <p:cTn id="53" dur="1" fill="hold">
                                          <p:stCondLst>
                                            <p:cond delay="499"/>
                                          </p:stCondLst>
                                        </p:cTn>
                                        <p:tgtEl>
                                          <p:spTgt spid="4099">
                                            <p:txEl>
                                              <p:pRg st="1" end="1"/>
                                            </p:txEl>
                                          </p:spTgt>
                                        </p:tgtEl>
                                        <p:attrNameLst>
                                          <p:attrName>style.visibility</p:attrName>
                                        </p:attrNameLst>
                                      </p:cBhvr>
                                      <p:to>
                                        <p:strVal val="hidden"/>
                                      </p:to>
                                    </p:set>
                                  </p:childTnLst>
                                </p:cTn>
                              </p:par>
                              <p:par>
                                <p:cTn id="54" presetID="0" presetClass="path" presetSubtype="0" accel="50000" decel="50000" fill="hold" nodeType="withEffect">
                                  <p:stCondLst>
                                    <p:cond delay="0"/>
                                  </p:stCondLst>
                                  <p:childTnLst>
                                    <p:animMotion origin="layout" path="M 0.00538 4.91329E-6 C -0.02517 0.00231 -0.02656 -0.00047 -0.04653 0.00924 C -0.05208 0.01595 -0.05989 0.0289 -0.06666 0.03283 C -0.07014 0.04508 -0.07205 0.04901 -0.07847 0.05664 C -0.08038 0.06682 -0.08403 0.07052 -0.0868 0.08023 C -0.09132 0.09572 -0.08524 0.08277 -0.09184 0.09526 C -0.09531 0.11953 -0.09739 0.15005 -0.0901 0.17202 C -0.08871 0.17664 -0.08403 0.18219 -0.08177 0.18404 C -0.07864 0.18658 -0.07187 0.18982 -0.07187 0.19028 C -0.06701 0.19838 -0.05989 0.20069 -0.0533 0.20184 C -0.02864 0.20624 -0.00069 0.20508 0.02379 0.21687 C 0.03959 0.23791 0.02275 0.21757 0.03559 0.22843 C 0.04132 0.23329 0.04288 0.24 0.04896 0.24346 C 0.05313 0.25479 0.05347 0.26658 0.05903 0.27583 C 0.06181 0.29109 0.06268 0.30774 0.06389 0.32369 C 0.06736 0.36508 0.07032 0.4067 0.07396 0.44832 C 0.07552 0.46612 0.07882 0.48369 0.08056 0.5015 C 0.08143 0.5082 0.08195 0.51537 0.08247 0.52231 C 0.08299 0.52901 0.0842 0.54312 0.0842 0.54335 " pathEditMode="relative" rAng="0" ptsTypes="ffffffffffffffffffA">
                                      <p:cBhvr>
                                        <p:cTn id="55" dur="2000" fill="hold"/>
                                        <p:tgtEl>
                                          <p:spTgt spid="19460"/>
                                        </p:tgtEl>
                                        <p:attrNameLst>
                                          <p:attrName>ppt_x</p:attrName>
                                          <p:attrName>ppt_y</p:attrName>
                                        </p:attrNameLst>
                                      </p:cBhvr>
                                      <p:rCtr x="-12" y="271"/>
                                    </p:animMotion>
                                  </p:childTnLst>
                                </p:cTn>
                              </p:par>
                              <p:par>
                                <p:cTn id="56" presetID="0" presetClass="path" presetSubtype="0" accel="50000" decel="50000" fill="hold" nodeType="withEffect">
                                  <p:stCondLst>
                                    <p:cond delay="0"/>
                                  </p:stCondLst>
                                  <p:childTnLst>
                                    <p:animMotion origin="layout" path="M 1.38889E-6 4.04624E-7 C -0.02257 0.01827 0.00416 -0.00531 -0.01268 0.0148 C -0.01354 0.01573 -0.02656 0.02682 -0.02847 0.0296 C -0.04358 0.0518 -0.03021 0.03862 -0.04132 0.04879 C -0.04497 0.05596 -0.04601 0.06127 -0.0507 0.06775 C -0.05434 0.08093 -0.04965 0.06682 -0.05712 0.08047 C -0.06007 0.08578 -0.06511 0.09734 -0.06511 0.09734 C -0.06702 0.11052 -0.06736 0.12232 -0.07292 0.13318 C -0.0724 0.15214 -0.07327 0.17133 -0.07136 0.19029 C -0.07101 0.1933 -0.06788 0.19422 -0.06667 0.19677 C -0.06337 0.2037 -0.06754 0.20278 -0.06181 0.20717 C -0.05816 0.21018 -0.05018 0.21318 -0.04601 0.21364 C -0.02899 0.21549 0.00486 0.21781 0.00486 0.21781 C 0.00746 0.2185 0.01007 0.21943 0.01267 0.21989 C 0.01753 0.22081 0.02239 0.22104 0.02708 0.22197 C 0.03489 0.22359 0.02916 0.22521 0.03819 0.22844 C 0.04184 0.22983 0.04566 0.22983 0.0493 0.23052 C 0.05868 0.23469 0.05885 0.23445 0.0651 0.24324 C 0.0743 0.27376 0.07274 0.28555 0.06979 0.32555 C 0.06927 0.33295 0.06423 0.34405 0.06198 0.35099 C 0.05816 0.36301 0.05503 0.37411 0.05243 0.38682 C 0.05052 0.42706 0.05087 0.4081 0.05087 0.44393 L 0.05087 0.48 " pathEditMode="relative" ptsTypes="fffffffffffffffffffffAA">
                                      <p:cBhvr>
                                        <p:cTn id="57" dur="2000" fill="hold"/>
                                        <p:tgtEl>
                                          <p:spTgt spid="19463"/>
                                        </p:tgtEl>
                                        <p:attrNameLst>
                                          <p:attrName>ppt_x</p:attrName>
                                          <p:attrName>ppt_y</p:attrName>
                                        </p:attrNameLst>
                                      </p:cBhvr>
                                    </p:animMotion>
                                  </p:childTnLst>
                                </p:cTn>
                              </p:par>
                              <p:par>
                                <p:cTn id="58" presetID="0" presetClass="path" presetSubtype="0" accel="50000" decel="50000" fill="hold" nodeType="withEffect">
                                  <p:stCondLst>
                                    <p:cond delay="0"/>
                                  </p:stCondLst>
                                  <p:childTnLst>
                                    <p:animMotion origin="layout" path="M 1.11111E-6 -3.00578E-6 C -0.0106 -0.00069 -0.02119 -0.00046 -0.03178 -0.00208 C -0.03507 -0.00254 -0.03785 -0.00647 -0.04115 -0.00647 C -0.06441 -0.00717 -0.08785 -0.00509 -0.11112 -0.00439 C -0.12257 0.01665 -0.13351 0.03769 -0.14445 0.05919 C -0.14792 0.07283 -0.15452 0.08301 -0.16181 0.09295 C -0.16598 0.10867 -0.17327 0.12139 -0.17778 0.13734 C -0.18021 0.14567 -0.18299 0.15399 -0.18403 0.16277 C -0.18455 0.16694 -0.18438 0.17156 -0.1856 0.17549 C -0.18612 0.17734 -0.18785 0.17827 -0.18889 0.17965 C -0.19046 0.18821 -0.19237 0.1963 -0.19358 0.20509 C -0.19306 0.21572 -0.19514 0.22705 -0.19202 0.23676 C -0.18994 0.24347 -0.17605 0.25272 -0.1698 0.25364 C -0.13768 0.25803 -0.10348 0.25827 -0.07136 0.25988 C -0.06164 0.26127 -0.04619 0.25942 -0.03803 0.26844 C -0.03334 0.27353 -0.02691 0.2874 -0.02691 0.2874 C -0.01875 0.34335 -0.02032 0.37873 -0.03646 0.42266 C -0.03994 0.45064 -0.05313 0.47445 -0.06337 0.49873 C -0.06841 0.51052 -0.07084 0.52301 -0.07622 0.5348 C -0.08091 0.57225 -0.08924 0.60856 -0.09202 0.64671 C -0.09306 0.67977 -0.09393 0.71306 -0.09514 0.74613 C -0.09636 0.77919 -0.08889 0.7778 -0.1 0.7778 L -0.08889 0.74197 " pathEditMode="relative" ptsTypes="fffffffffffffffffffffAA">
                                      <p:cBhvr>
                                        <p:cTn id="59" dur="2000" fill="hold"/>
                                        <p:tgtEl>
                                          <p:spTgt spid="1946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1"/>
      <p:bldP spid="4098" grpId="2"/>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srcRect/>
          <a:stretch>
            <a:fillRect/>
          </a:stretch>
        </p:blipFill>
        <p:spPr bwMode="auto">
          <a:xfrm>
            <a:off x="4500563" y="1428750"/>
            <a:ext cx="3754437" cy="2214563"/>
          </a:xfrm>
          <a:prstGeom prst="rect">
            <a:avLst/>
          </a:prstGeom>
          <a:noFill/>
          <a:ln w="9525">
            <a:noFill/>
            <a:miter lim="800000"/>
            <a:headEnd/>
            <a:tailEnd/>
          </a:ln>
        </p:spPr>
      </p:pic>
      <p:sp>
        <p:nvSpPr>
          <p:cNvPr id="4098" name="Titre 1"/>
          <p:cNvSpPr>
            <a:spLocks noGrp="1"/>
          </p:cNvSpPr>
          <p:nvPr>
            <p:ph type="title"/>
          </p:nvPr>
        </p:nvSpPr>
        <p:spPr>
          <a:xfrm>
            <a:off x="457200" y="274638"/>
            <a:ext cx="8229600" cy="868362"/>
          </a:xfrm>
        </p:spPr>
        <p:txBody>
          <a:bodyPr/>
          <a:lstStyle/>
          <a:p>
            <a:pPr eaLnBrk="1" hangingPunct="1"/>
            <a:r>
              <a:rPr lang="sk-SK" smtClean="0">
                <a:solidFill>
                  <a:srgbClr val="FF9900"/>
                </a:solidFill>
                <a:latin typeface="Comic Sans MS" pitchFamily="66" charset="0"/>
              </a:rPr>
              <a:t>Facebook</a:t>
            </a:r>
            <a:endParaRPr lang="fr-CA" smtClean="0">
              <a:solidFill>
                <a:srgbClr val="FF9900"/>
              </a:solidFill>
              <a:latin typeface="Comic Sans MS" pitchFamily="66" charset="0"/>
            </a:endParaRPr>
          </a:p>
        </p:txBody>
      </p:sp>
      <p:sp>
        <p:nvSpPr>
          <p:cNvPr id="4099" name="Espace réservé du contenu 2"/>
          <p:cNvSpPr>
            <a:spLocks noGrp="1"/>
          </p:cNvSpPr>
          <p:nvPr>
            <p:ph idx="1"/>
          </p:nvPr>
        </p:nvSpPr>
        <p:spPr>
          <a:xfrm>
            <a:off x="214313" y="2214563"/>
            <a:ext cx="4286250" cy="1285875"/>
          </a:xfrm>
        </p:spPr>
        <p:txBody>
          <a:bodyPr/>
          <a:lstStyle/>
          <a:p>
            <a:pPr eaLnBrk="1" hangingPunct="1">
              <a:buFont typeface="Arial" charset="0"/>
              <a:buBlip>
                <a:blip r:embed="rId4"/>
              </a:buBlip>
            </a:pPr>
            <a:r>
              <a:rPr lang="hu-HU" sz="1800" smtClean="0">
                <a:latin typeface="Comic Sans MS" pitchFamily="66" charset="0"/>
              </a:rPr>
              <a:t>Ez a közösségi portál 2004- ben kezdte el működését, alapítoja Mark Zuckerberg. </a:t>
            </a:r>
          </a:p>
        </p:txBody>
      </p:sp>
      <p:sp>
        <p:nvSpPr>
          <p:cNvPr id="4" name="Obdĺžnik 3"/>
          <p:cNvSpPr>
            <a:spLocks noChangeArrowheads="1"/>
          </p:cNvSpPr>
          <p:nvPr/>
        </p:nvSpPr>
        <p:spPr bwMode="auto">
          <a:xfrm>
            <a:off x="4286250" y="5643563"/>
            <a:ext cx="4572000" cy="923925"/>
          </a:xfrm>
          <a:prstGeom prst="rect">
            <a:avLst/>
          </a:prstGeom>
          <a:noFill/>
          <a:ln w="9525">
            <a:noFill/>
            <a:miter lim="800000"/>
            <a:headEnd/>
            <a:tailEnd/>
          </a:ln>
        </p:spPr>
        <p:txBody>
          <a:bodyPr>
            <a:spAutoFit/>
          </a:bodyPr>
          <a:lstStyle/>
          <a:p>
            <a:pPr>
              <a:buFontTx/>
              <a:buBlip>
                <a:blip r:embed="rId4"/>
              </a:buBlip>
            </a:pPr>
            <a:r>
              <a:rPr lang="hu-HU">
                <a:latin typeface="Comic Sans MS" pitchFamily="66" charset="0"/>
              </a:rPr>
              <a:t>A Facebook használata napjainkban rohamosan nő, köszönhetően megannyi előnyének. </a:t>
            </a:r>
          </a:p>
        </p:txBody>
      </p:sp>
      <p:pic>
        <p:nvPicPr>
          <p:cNvPr id="20484" name="Picture 4"/>
          <p:cNvPicPr>
            <a:picLocks noChangeAspect="1" noChangeArrowheads="1"/>
          </p:cNvPicPr>
          <p:nvPr/>
        </p:nvPicPr>
        <p:blipFill>
          <a:blip r:embed="rId5"/>
          <a:srcRect/>
          <a:stretch>
            <a:fillRect/>
          </a:stretch>
        </p:blipFill>
        <p:spPr bwMode="auto">
          <a:xfrm>
            <a:off x="428625" y="4286250"/>
            <a:ext cx="1714500" cy="1714500"/>
          </a:xfrm>
          <a:prstGeom prst="rect">
            <a:avLst/>
          </a:prstGeom>
          <a:noFill/>
          <a:ln w="9525">
            <a:noFill/>
            <a:miter lim="800000"/>
            <a:headEnd/>
            <a:tailEnd/>
          </a:ln>
        </p:spPr>
      </p:pic>
      <p:sp>
        <p:nvSpPr>
          <p:cNvPr id="8" name="Obdĺžnik 7"/>
          <p:cNvSpPr>
            <a:spLocks noChangeArrowheads="1"/>
          </p:cNvSpPr>
          <p:nvPr/>
        </p:nvSpPr>
        <p:spPr bwMode="auto">
          <a:xfrm>
            <a:off x="2428875" y="3929063"/>
            <a:ext cx="4572000" cy="1200150"/>
          </a:xfrm>
          <a:prstGeom prst="rect">
            <a:avLst/>
          </a:prstGeom>
          <a:noFill/>
          <a:ln w="9525">
            <a:noFill/>
            <a:miter lim="800000"/>
            <a:headEnd/>
            <a:tailEnd/>
          </a:ln>
        </p:spPr>
        <p:txBody>
          <a:bodyPr>
            <a:spAutoFit/>
          </a:bodyPr>
          <a:lstStyle/>
          <a:p>
            <a:pPr>
              <a:buFontTx/>
              <a:buBlip>
                <a:blip r:embed="rId4"/>
              </a:buBlip>
            </a:pPr>
            <a:r>
              <a:rPr lang="hu-HU">
                <a:latin typeface="Comic Sans MS" pitchFamily="66" charset="0"/>
              </a:rPr>
              <a:t>Jelenleg 500 millió aktív felhasználóval rendelkezik. Az oldal jelenleg 207 országban, 37 különböző nyelven érhető el. </a:t>
            </a:r>
            <a:endParaRPr lang="sk-SK"/>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
                                        <p:tgtEl>
                                          <p:spTgt spid="4098"/>
                                        </p:tgtEl>
                                      </p:cBhvr>
                                    </p:animEffect>
                                    <p:anim calcmode="lin" valueType="num">
                                      <p:cBhvr>
                                        <p:cTn id="8" dur="400" fill="hold"/>
                                        <p:tgtEl>
                                          <p:spTgt spid="4098"/>
                                        </p:tgtEl>
                                        <p:attrNameLst>
                                          <p:attrName>ppt_x</p:attrName>
                                        </p:attrNameLst>
                                      </p:cBhvr>
                                      <p:tavLst>
                                        <p:tav tm="0">
                                          <p:val>
                                            <p:strVal val="#ppt_x"/>
                                          </p:val>
                                        </p:tav>
                                        <p:tav tm="100000">
                                          <p:val>
                                            <p:strVal val="#ppt_x"/>
                                          </p:val>
                                        </p:tav>
                                      </p:tavLst>
                                    </p:anim>
                                    <p:anim calcmode="lin" valueType="num">
                                      <p:cBhvr>
                                        <p:cTn id="9" dur="400" fill="hold"/>
                                        <p:tgtEl>
                                          <p:spTgt spid="4098"/>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09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09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55" presetClass="entr" presetSubtype="0" fill="hold" nodeType="afterEffect">
                                  <p:stCondLst>
                                    <p:cond delay="0"/>
                                  </p:stCondLst>
                                  <p:childTnLst>
                                    <p:set>
                                      <p:cBhvr>
                                        <p:cTn id="14" dur="1" fill="hold">
                                          <p:stCondLst>
                                            <p:cond delay="0"/>
                                          </p:stCondLst>
                                        </p:cTn>
                                        <p:tgtEl>
                                          <p:spTgt spid="4099">
                                            <p:txEl>
                                              <p:pRg st="0" end="0"/>
                                            </p:txEl>
                                          </p:spTgt>
                                        </p:tgtEl>
                                        <p:attrNameLst>
                                          <p:attrName>style.visibility</p:attrName>
                                        </p:attrNameLst>
                                      </p:cBhvr>
                                      <p:to>
                                        <p:strVal val="visible"/>
                                      </p:to>
                                    </p:set>
                                    <p:anim calcmode="lin" valueType="num">
                                      <p:cBhvr>
                                        <p:cTn id="15" dur="1000" fill="hold"/>
                                        <p:tgtEl>
                                          <p:spTgt spid="4099">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4099">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4099">
                                            <p:txEl>
                                              <p:pRg st="0" end="0"/>
                                            </p:txEl>
                                          </p:spTgt>
                                        </p:tgtEl>
                                      </p:cBhvr>
                                    </p:animEffect>
                                  </p:childTnLst>
                                </p:cTn>
                              </p:par>
                            </p:childTnLst>
                          </p:cTn>
                        </p:par>
                        <p:par>
                          <p:cTn id="18" fill="hold">
                            <p:stCondLst>
                              <p:cond delay="2000"/>
                            </p:stCondLst>
                            <p:childTnLst>
                              <p:par>
                                <p:cTn id="19" presetID="55" presetClass="entr" presetSubtype="0" fill="hold"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0" end="0"/>
                                            </p:txEl>
                                          </p:spTgt>
                                        </p:tgtEl>
                                      </p:cBhvr>
                                    </p:animEffect>
                                  </p:childTnLst>
                                </p:cTn>
                              </p:par>
                            </p:childTnLst>
                          </p:cTn>
                        </p:par>
                        <p:par>
                          <p:cTn id="24" fill="hold">
                            <p:stCondLst>
                              <p:cond delay="3000"/>
                            </p:stCondLst>
                            <p:childTnLst>
                              <p:par>
                                <p:cTn id="25" presetID="58" presetClass="entr" presetSubtype="0" accel="10000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ppt_w*2.5"/>
                                          </p:val>
                                        </p:tav>
                                        <p:tav tm="100000">
                                          <p:val>
                                            <p:strVal val="#ppt_w"/>
                                          </p:val>
                                        </p:tav>
                                      </p:tavLst>
                                    </p:anim>
                                    <p:anim calcmode="lin" valueType="num">
                                      <p:cBhvr>
                                        <p:cTn id="28" dur="500" fill="hold"/>
                                        <p:tgtEl>
                                          <p:spTgt spid="8"/>
                                        </p:tgtEl>
                                        <p:attrNameLst>
                                          <p:attrName>ppt_h</p:attrName>
                                        </p:attrNameLst>
                                      </p:cBhvr>
                                      <p:tavLst>
                                        <p:tav tm="0">
                                          <p:val>
                                            <p:strVal val="#ppt_h*0.01"/>
                                          </p:val>
                                        </p:tav>
                                        <p:tav tm="100000">
                                          <p:val>
                                            <p:strVal val="#ppt_h"/>
                                          </p:val>
                                        </p:tav>
                                      </p:tavLst>
                                    </p:anim>
                                    <p:anim calcmode="lin" valueType="num">
                                      <p:cBhvr>
                                        <p:cTn id="29" dur="500" fill="hold"/>
                                        <p:tgtEl>
                                          <p:spTgt spid="8"/>
                                        </p:tgtEl>
                                        <p:attrNameLst>
                                          <p:attrName>ppt_x</p:attrName>
                                        </p:attrNameLst>
                                      </p:cBhvr>
                                      <p:tavLst>
                                        <p:tav tm="0">
                                          <p:val>
                                            <p:strVal val="#ppt_x"/>
                                          </p:val>
                                        </p:tav>
                                        <p:tav tm="100000">
                                          <p:val>
                                            <p:strVal val="#ppt_x"/>
                                          </p:val>
                                        </p:tav>
                                      </p:tavLst>
                                    </p:anim>
                                    <p:anim calcmode="lin" valueType="num">
                                      <p:cBhvr>
                                        <p:cTn id="30" dur="500" fill="hold"/>
                                        <p:tgtEl>
                                          <p:spTgt spid="8"/>
                                        </p:tgtEl>
                                        <p:attrNameLst>
                                          <p:attrName>ppt_y</p:attrName>
                                        </p:attrNameLst>
                                      </p:cBhvr>
                                      <p:tavLst>
                                        <p:tav tm="0">
                                          <p:val>
                                            <p:strVal val="#ppt_h+1"/>
                                          </p:val>
                                        </p:tav>
                                        <p:tav tm="100000">
                                          <p:val>
                                            <p:strVal val="#ppt_y"/>
                                          </p:val>
                                        </p:tav>
                                      </p:tavLst>
                                    </p:anim>
                                    <p:animEffect transition="in" filter="fade">
                                      <p:cBhvr>
                                        <p:cTn id="31" dur="500"/>
                                        <p:tgtEl>
                                          <p:spTgt spid="8"/>
                                        </p:tgtEl>
                                      </p:cBhvr>
                                    </p:animEffect>
                                  </p:childTnLst>
                                </p:cTn>
                              </p:par>
                            </p:childTnLst>
                          </p:cTn>
                        </p:par>
                        <p:par>
                          <p:cTn id="32" fill="hold">
                            <p:stCondLst>
                              <p:cond delay="3500"/>
                            </p:stCondLst>
                            <p:childTnLst>
                              <p:par>
                                <p:cTn id="33" presetID="29" presetClass="entr" presetSubtype="0" fill="hold" nodeType="afterEffect">
                                  <p:stCondLst>
                                    <p:cond delay="0"/>
                                  </p:stCondLst>
                                  <p:childTnLst>
                                    <p:set>
                                      <p:cBhvr>
                                        <p:cTn id="34" dur="1" fill="hold">
                                          <p:stCondLst>
                                            <p:cond delay="0"/>
                                          </p:stCondLst>
                                        </p:cTn>
                                        <p:tgtEl>
                                          <p:spTgt spid="20482"/>
                                        </p:tgtEl>
                                        <p:attrNameLst>
                                          <p:attrName>style.visibility</p:attrName>
                                        </p:attrNameLst>
                                      </p:cBhvr>
                                      <p:to>
                                        <p:strVal val="visible"/>
                                      </p:to>
                                    </p:set>
                                    <p:anim calcmode="lin" valueType="num">
                                      <p:cBhvr>
                                        <p:cTn id="35" dur="1000" fill="hold"/>
                                        <p:tgtEl>
                                          <p:spTgt spid="20482"/>
                                        </p:tgtEl>
                                        <p:attrNameLst>
                                          <p:attrName>ppt_x</p:attrName>
                                        </p:attrNameLst>
                                      </p:cBhvr>
                                      <p:tavLst>
                                        <p:tav tm="0">
                                          <p:val>
                                            <p:strVal val="#ppt_x-.2"/>
                                          </p:val>
                                        </p:tav>
                                        <p:tav tm="100000">
                                          <p:val>
                                            <p:strVal val="#ppt_x"/>
                                          </p:val>
                                        </p:tav>
                                      </p:tavLst>
                                    </p:anim>
                                    <p:anim calcmode="lin" valueType="num">
                                      <p:cBhvr>
                                        <p:cTn id="36" dur="1000" fill="hold"/>
                                        <p:tgtEl>
                                          <p:spTgt spid="20482"/>
                                        </p:tgtEl>
                                        <p:attrNameLst>
                                          <p:attrName>ppt_y</p:attrName>
                                        </p:attrNameLst>
                                      </p:cBhvr>
                                      <p:tavLst>
                                        <p:tav tm="0">
                                          <p:val>
                                            <p:strVal val="#ppt_y"/>
                                          </p:val>
                                        </p:tav>
                                        <p:tav tm="100000">
                                          <p:val>
                                            <p:strVal val="#ppt_y"/>
                                          </p:val>
                                        </p:tav>
                                      </p:tavLst>
                                    </p:anim>
                                    <p:animEffect transition="in" filter="wipe(right)" prLst="gradientSize: 0.1">
                                      <p:cBhvr>
                                        <p:cTn id="37" dur="1000"/>
                                        <p:tgtEl>
                                          <p:spTgt spid="20482"/>
                                        </p:tgtEl>
                                      </p:cBhvr>
                                    </p:animEffect>
                                  </p:childTnLst>
                                </p:cTn>
                              </p:par>
                            </p:childTnLst>
                          </p:cTn>
                        </p:par>
                        <p:par>
                          <p:cTn id="38" fill="hold">
                            <p:stCondLst>
                              <p:cond delay="4500"/>
                            </p:stCondLst>
                            <p:childTnLst>
                              <p:par>
                                <p:cTn id="39" presetID="29" presetClass="entr" presetSubtype="0" fill="hold" nodeType="afterEffect">
                                  <p:stCondLst>
                                    <p:cond delay="0"/>
                                  </p:stCondLst>
                                  <p:childTnLst>
                                    <p:set>
                                      <p:cBhvr>
                                        <p:cTn id="40" dur="1" fill="hold">
                                          <p:stCondLst>
                                            <p:cond delay="0"/>
                                          </p:stCondLst>
                                        </p:cTn>
                                        <p:tgtEl>
                                          <p:spTgt spid="20484"/>
                                        </p:tgtEl>
                                        <p:attrNameLst>
                                          <p:attrName>style.visibility</p:attrName>
                                        </p:attrNameLst>
                                      </p:cBhvr>
                                      <p:to>
                                        <p:strVal val="visible"/>
                                      </p:to>
                                    </p:set>
                                    <p:anim calcmode="lin" valueType="num">
                                      <p:cBhvr>
                                        <p:cTn id="41" dur="1000" fill="hold"/>
                                        <p:tgtEl>
                                          <p:spTgt spid="20484"/>
                                        </p:tgtEl>
                                        <p:attrNameLst>
                                          <p:attrName>ppt_x</p:attrName>
                                        </p:attrNameLst>
                                      </p:cBhvr>
                                      <p:tavLst>
                                        <p:tav tm="0">
                                          <p:val>
                                            <p:strVal val="#ppt_x-.2"/>
                                          </p:val>
                                        </p:tav>
                                        <p:tav tm="100000">
                                          <p:val>
                                            <p:strVal val="#ppt_x"/>
                                          </p:val>
                                        </p:tav>
                                      </p:tavLst>
                                    </p:anim>
                                    <p:anim calcmode="lin" valueType="num">
                                      <p:cBhvr>
                                        <p:cTn id="42" dur="1000" fill="hold"/>
                                        <p:tgtEl>
                                          <p:spTgt spid="20484"/>
                                        </p:tgtEl>
                                        <p:attrNameLst>
                                          <p:attrName>ppt_y</p:attrName>
                                        </p:attrNameLst>
                                      </p:cBhvr>
                                      <p:tavLst>
                                        <p:tav tm="0">
                                          <p:val>
                                            <p:strVal val="#ppt_y"/>
                                          </p:val>
                                        </p:tav>
                                        <p:tav tm="100000">
                                          <p:val>
                                            <p:strVal val="#ppt_y"/>
                                          </p:val>
                                        </p:tav>
                                      </p:tavLst>
                                    </p:anim>
                                    <p:animEffect transition="in" filter="wipe(right)" prLst="gradientSize: 0.1">
                                      <p:cBhvr>
                                        <p:cTn id="43" dur="1000"/>
                                        <p:tgtEl>
                                          <p:spTgt spid="20484"/>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xit" presetSubtype="16" fill="hold" grpId="1" nodeType="clickEffect">
                                  <p:stCondLst>
                                    <p:cond delay="0"/>
                                  </p:stCondLst>
                                  <p:childTnLst>
                                    <p:animEffect transition="out" filter="box(in)">
                                      <p:cBhvr>
                                        <p:cTn id="47" dur="500"/>
                                        <p:tgtEl>
                                          <p:spTgt spid="4098"/>
                                        </p:tgtEl>
                                      </p:cBhvr>
                                    </p:animEffect>
                                    <p:set>
                                      <p:cBhvr>
                                        <p:cTn id="48" dur="1" fill="hold">
                                          <p:stCondLst>
                                            <p:cond delay="499"/>
                                          </p:stCondLst>
                                        </p:cTn>
                                        <p:tgtEl>
                                          <p:spTgt spid="4098"/>
                                        </p:tgtEl>
                                        <p:attrNameLst>
                                          <p:attrName>style.visibility</p:attrName>
                                        </p:attrNameLst>
                                      </p:cBhvr>
                                      <p:to>
                                        <p:strVal val="hidden"/>
                                      </p:to>
                                    </p:set>
                                  </p:childTnLst>
                                </p:cTn>
                              </p:par>
                              <p:par>
                                <p:cTn id="49" presetID="4" presetClass="exit" presetSubtype="16" fill="hold" nodeType="withEffect">
                                  <p:stCondLst>
                                    <p:cond delay="0"/>
                                  </p:stCondLst>
                                  <p:childTnLst>
                                    <p:animEffect transition="out" filter="box(in)">
                                      <p:cBhvr>
                                        <p:cTn id="50" dur="500"/>
                                        <p:tgtEl>
                                          <p:spTgt spid="4099">
                                            <p:txEl>
                                              <p:pRg st="0" end="0"/>
                                            </p:txEl>
                                          </p:spTgt>
                                        </p:tgtEl>
                                      </p:cBhvr>
                                    </p:animEffect>
                                    <p:set>
                                      <p:cBhvr>
                                        <p:cTn id="51" dur="1" fill="hold">
                                          <p:stCondLst>
                                            <p:cond delay="499"/>
                                          </p:stCondLst>
                                        </p:cTn>
                                        <p:tgtEl>
                                          <p:spTgt spid="4099">
                                            <p:txEl>
                                              <p:pRg st="0" end="0"/>
                                            </p:txEl>
                                          </p:spTgt>
                                        </p:tgtEl>
                                        <p:attrNameLst>
                                          <p:attrName>style.visibility</p:attrName>
                                        </p:attrNameLst>
                                      </p:cBhvr>
                                      <p:to>
                                        <p:strVal val="hidden"/>
                                      </p:to>
                                    </p:set>
                                  </p:childTnLst>
                                </p:cTn>
                              </p:par>
                              <p:par>
                                <p:cTn id="52" presetID="4" presetClass="exit" presetSubtype="16" fill="hold" nodeType="withEffect">
                                  <p:stCondLst>
                                    <p:cond delay="0"/>
                                  </p:stCondLst>
                                  <p:childTnLst>
                                    <p:animEffect transition="out" filter="box(in)">
                                      <p:cBhvr>
                                        <p:cTn id="53" dur="500"/>
                                        <p:tgtEl>
                                          <p:spTgt spid="20482"/>
                                        </p:tgtEl>
                                      </p:cBhvr>
                                    </p:animEffect>
                                    <p:set>
                                      <p:cBhvr>
                                        <p:cTn id="54" dur="1" fill="hold">
                                          <p:stCondLst>
                                            <p:cond delay="499"/>
                                          </p:stCondLst>
                                        </p:cTn>
                                        <p:tgtEl>
                                          <p:spTgt spid="20482"/>
                                        </p:tgtEl>
                                        <p:attrNameLst>
                                          <p:attrName>style.visibility</p:attrName>
                                        </p:attrNameLst>
                                      </p:cBhvr>
                                      <p:to>
                                        <p:strVal val="hidden"/>
                                      </p:to>
                                    </p:set>
                                  </p:childTnLst>
                                </p:cTn>
                              </p:par>
                              <p:par>
                                <p:cTn id="55" presetID="4" presetClass="exit" presetSubtype="16" fill="hold" grpId="1" nodeType="withEffect">
                                  <p:stCondLst>
                                    <p:cond delay="0"/>
                                  </p:stCondLst>
                                  <p:childTnLst>
                                    <p:animEffect transition="out" filter="box(in)">
                                      <p:cBhvr>
                                        <p:cTn id="56" dur="500"/>
                                        <p:tgtEl>
                                          <p:spTgt spid="8"/>
                                        </p:tgtEl>
                                      </p:cBhvr>
                                    </p:animEffect>
                                    <p:set>
                                      <p:cBhvr>
                                        <p:cTn id="57" dur="1" fill="hold">
                                          <p:stCondLst>
                                            <p:cond delay="499"/>
                                          </p:stCondLst>
                                        </p:cTn>
                                        <p:tgtEl>
                                          <p:spTgt spid="8"/>
                                        </p:tgtEl>
                                        <p:attrNameLst>
                                          <p:attrName>style.visibility</p:attrName>
                                        </p:attrNameLst>
                                      </p:cBhvr>
                                      <p:to>
                                        <p:strVal val="hidden"/>
                                      </p:to>
                                    </p:set>
                                  </p:childTnLst>
                                </p:cTn>
                              </p:par>
                              <p:par>
                                <p:cTn id="58" presetID="4" presetClass="exit" presetSubtype="16" fill="hold" nodeType="withEffect">
                                  <p:stCondLst>
                                    <p:cond delay="0"/>
                                  </p:stCondLst>
                                  <p:childTnLst>
                                    <p:animEffect transition="out" filter="box(in)">
                                      <p:cBhvr>
                                        <p:cTn id="59" dur="500"/>
                                        <p:tgtEl>
                                          <p:spTgt spid="4">
                                            <p:txEl>
                                              <p:pRg st="0" end="0"/>
                                            </p:txEl>
                                          </p:spTgt>
                                        </p:tgtEl>
                                      </p:cBhvr>
                                    </p:animEffect>
                                    <p:set>
                                      <p:cBhvr>
                                        <p:cTn id="60" dur="1" fill="hold">
                                          <p:stCondLst>
                                            <p:cond delay="499"/>
                                          </p:stCondLst>
                                        </p:cTn>
                                        <p:tgtEl>
                                          <p:spTgt spid="4">
                                            <p:txEl>
                                              <p:pRg st="0" end="0"/>
                                            </p:txEl>
                                          </p:spTgt>
                                        </p:tgtEl>
                                        <p:attrNameLst>
                                          <p:attrName>style.visibility</p:attrName>
                                        </p:attrNameLst>
                                      </p:cBhvr>
                                      <p:to>
                                        <p:strVal val="hidden"/>
                                      </p:to>
                                    </p:set>
                                  </p:childTnLst>
                                </p:cTn>
                              </p:par>
                              <p:par>
                                <p:cTn id="61" presetID="4" presetClass="exit" presetSubtype="16" fill="hold" nodeType="withEffect">
                                  <p:stCondLst>
                                    <p:cond delay="0"/>
                                  </p:stCondLst>
                                  <p:childTnLst>
                                    <p:animEffect transition="out" filter="box(in)">
                                      <p:cBhvr>
                                        <p:cTn id="62" dur="500"/>
                                        <p:tgtEl>
                                          <p:spTgt spid="20484"/>
                                        </p:tgtEl>
                                      </p:cBhvr>
                                    </p:animEffect>
                                    <p:set>
                                      <p:cBhvr>
                                        <p:cTn id="63" dur="1" fill="hold">
                                          <p:stCondLst>
                                            <p:cond delay="499"/>
                                          </p:stCondLst>
                                        </p:cTn>
                                        <p:tgtEl>
                                          <p:spTgt spid="204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8" grpId="1"/>
      <p:bldP spid="8" grpId="0"/>
      <p:bldP spid="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ĺžnik 2"/>
          <p:cNvSpPr>
            <a:spLocks noChangeArrowheads="1"/>
          </p:cNvSpPr>
          <p:nvPr/>
        </p:nvSpPr>
        <p:spPr bwMode="auto">
          <a:xfrm>
            <a:off x="2428875" y="642938"/>
            <a:ext cx="4572000" cy="1631950"/>
          </a:xfrm>
          <a:prstGeom prst="rect">
            <a:avLst/>
          </a:prstGeom>
          <a:noFill/>
          <a:ln w="9525">
            <a:noFill/>
            <a:miter lim="800000"/>
            <a:headEnd/>
            <a:tailEnd/>
          </a:ln>
        </p:spPr>
        <p:txBody>
          <a:bodyPr>
            <a:spAutoFit/>
          </a:bodyPr>
          <a:lstStyle/>
          <a:p>
            <a:pPr>
              <a:buFontTx/>
              <a:buBlip>
                <a:blip r:embed="rId2"/>
              </a:buBlip>
            </a:pPr>
            <a:r>
              <a:rPr lang="hu-HU" sz="2000">
                <a:latin typeface="Comic Sans MS" pitchFamily="66" charset="0"/>
              </a:rPr>
              <a:t>Chat programjával ami nemzetközi szinten működik sok ezer ember szeretetét nyerte el. A chat program segít tartani a kapcsolatot külföldi ismerőseinkkel. </a:t>
            </a:r>
            <a:endParaRPr lang="sk-SK" sz="2000"/>
          </a:p>
        </p:txBody>
      </p:sp>
      <p:sp>
        <p:nvSpPr>
          <p:cNvPr id="4" name="Obdĺžnik 3"/>
          <p:cNvSpPr>
            <a:spLocks noChangeArrowheads="1"/>
          </p:cNvSpPr>
          <p:nvPr/>
        </p:nvSpPr>
        <p:spPr bwMode="auto">
          <a:xfrm>
            <a:off x="3929063" y="5214938"/>
            <a:ext cx="4572000" cy="1631950"/>
          </a:xfrm>
          <a:prstGeom prst="rect">
            <a:avLst/>
          </a:prstGeom>
          <a:noFill/>
          <a:ln w="9525">
            <a:noFill/>
            <a:miter lim="800000"/>
            <a:headEnd/>
            <a:tailEnd/>
          </a:ln>
        </p:spPr>
        <p:txBody>
          <a:bodyPr>
            <a:spAutoFit/>
          </a:bodyPr>
          <a:lstStyle/>
          <a:p>
            <a:pPr>
              <a:buFontTx/>
              <a:buBlip>
                <a:blip r:embed="rId2"/>
              </a:buBlip>
            </a:pPr>
            <a:r>
              <a:rPr lang="hu-HU" sz="2000">
                <a:latin typeface="Comic Sans MS" pitchFamily="66" charset="0"/>
              </a:rPr>
              <a:t>A Facebook engedi a cégek jelenlétét, ezért az internetmarketingben nagyon hasznos, költséghatékony módszer. </a:t>
            </a:r>
          </a:p>
          <a:p>
            <a:endParaRPr lang="fr-CA" sz="2000" b="1">
              <a:latin typeface="Comic Sans MS" pitchFamily="66" charset="0"/>
            </a:endParaRPr>
          </a:p>
        </p:txBody>
      </p:sp>
      <p:pic>
        <p:nvPicPr>
          <p:cNvPr id="4098" name="Picture 2"/>
          <p:cNvPicPr>
            <a:picLocks noChangeAspect="1" noChangeArrowheads="1"/>
          </p:cNvPicPr>
          <p:nvPr/>
        </p:nvPicPr>
        <p:blipFill>
          <a:blip r:embed="rId3"/>
          <a:srcRect/>
          <a:stretch>
            <a:fillRect/>
          </a:stretch>
        </p:blipFill>
        <p:spPr bwMode="auto">
          <a:xfrm>
            <a:off x="2571750" y="2571750"/>
            <a:ext cx="5881688" cy="2212975"/>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decel="50000" fill="hold">
                                          <p:stCondLst>
                                            <p:cond delay="0"/>
                                          </p:stCondLst>
                                        </p:cTn>
                                        <p:tgtEl>
                                          <p:spTgt spid="409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09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098"/>
                                        </p:tgtEl>
                                        <p:attrNameLst>
                                          <p:attrName>ppt_w</p:attrName>
                                        </p:attrNameLst>
                                      </p:cBhvr>
                                      <p:tavLst>
                                        <p:tav tm="0">
                                          <p:val>
                                            <p:strVal val="#ppt_w*.05"/>
                                          </p:val>
                                        </p:tav>
                                        <p:tav tm="100000">
                                          <p:val>
                                            <p:strVal val="#ppt_w"/>
                                          </p:val>
                                        </p:tav>
                                      </p:tavLst>
                                    </p:anim>
                                    <p:anim calcmode="lin" valueType="num">
                                      <p:cBhvr>
                                        <p:cTn id="10" dur="1000" fill="hold"/>
                                        <p:tgtEl>
                                          <p:spTgt spid="409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09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09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09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098"/>
                                        </p:tgtEl>
                                      </p:cBhvr>
                                    </p:animEffect>
                                  </p:childTnLst>
                                </p:cTn>
                              </p:par>
                            </p:childTnLst>
                          </p:cTn>
                        </p:par>
                        <p:par>
                          <p:cTn id="15" fill="hold">
                            <p:stCondLst>
                              <p:cond delay="1000"/>
                            </p:stCondLst>
                            <p:childTnLst>
                              <p:par>
                                <p:cTn id="16" presetID="41" presetClass="entr" presetSubtype="0" fill="hold" grpId="1" nodeType="afterEffect">
                                  <p:stCondLst>
                                    <p:cond delay="0"/>
                                  </p:stCondLst>
                                  <p:iterate type="lt">
                                    <p:tmPct val="10000"/>
                                  </p:iterate>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3"/>
                                        </p:tgtEl>
                                        <p:attrNameLst>
                                          <p:attrName>ppt_y</p:attrName>
                                        </p:attrNameLst>
                                      </p:cBhvr>
                                      <p:tavLst>
                                        <p:tav tm="0">
                                          <p:val>
                                            <p:strVal val="#ppt_y"/>
                                          </p:val>
                                        </p:tav>
                                        <p:tav tm="100000">
                                          <p:val>
                                            <p:strVal val="#ppt_y"/>
                                          </p:val>
                                        </p:tav>
                                      </p:tavLst>
                                    </p:anim>
                                    <p:anim calcmode="lin" valueType="num">
                                      <p:cBhvr>
                                        <p:cTn id="20"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3"/>
                                        </p:tgtEl>
                                      </p:cBhvr>
                                    </p:animEffect>
                                  </p:childTnLst>
                                </p:cTn>
                              </p:par>
                            </p:childTnLst>
                          </p:cTn>
                        </p:par>
                        <p:par>
                          <p:cTn id="23" fill="hold">
                            <p:stCondLst>
                              <p:cond delay="81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4"/>
                                        </p:tgtEl>
                                        <p:attrNameLst>
                                          <p:attrName>ppt_y</p:attrName>
                                        </p:attrNameLst>
                                      </p:cBhvr>
                                      <p:tavLst>
                                        <p:tav tm="0">
                                          <p:val>
                                            <p:strVal val="#ppt_y"/>
                                          </p:val>
                                        </p:tav>
                                        <p:tav tm="100000">
                                          <p:val>
                                            <p:strVal val="#ppt_y"/>
                                          </p:val>
                                        </p:tav>
                                      </p:tavLst>
                                    </p:anim>
                                    <p:anim calcmode="lin" valueType="num">
                                      <p:cBhvr>
                                        <p:cTn id="2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9" presetClass="exit" presetSubtype="10" fill="hold" grpId="2" nodeType="clickEffect">
                                  <p:stCondLst>
                                    <p:cond delay="0"/>
                                  </p:stCondLst>
                                  <p:iterate type="lt">
                                    <p:tmPct val="0"/>
                                  </p:iterate>
                                  <p:childTnLst>
                                    <p:anim calcmode="lin" valueType="num">
                                      <p:cBhvr>
                                        <p:cTn id="34" dur="2000"/>
                                        <p:tgtEl>
                                          <p:spTgt spid="3"/>
                                        </p:tgtEl>
                                        <p:attrNameLst>
                                          <p:attrName>ppt_h</p:attrName>
                                        </p:attrNameLst>
                                      </p:cBhvr>
                                      <p:tavLst>
                                        <p:tav tm="0">
                                          <p:val>
                                            <p:strVal val="ppt_h"/>
                                          </p:val>
                                        </p:tav>
                                        <p:tav tm="100000">
                                          <p:val>
                                            <p:strVal val="ppt_h"/>
                                          </p:val>
                                        </p:tav>
                                      </p:tavLst>
                                    </p:anim>
                                    <p:anim calcmode="lin" valueType="num">
                                      <p:cBhvr>
                                        <p:cTn id="35" dur="2000"/>
                                        <p:tgtEl>
                                          <p:spTgt spid="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36" dur="1" fill="hold">
                                          <p:stCondLst>
                                            <p:cond delay="1999"/>
                                          </p:stCondLst>
                                        </p:cTn>
                                        <p:tgtEl>
                                          <p:spTgt spid="3"/>
                                        </p:tgtEl>
                                        <p:attrNameLst>
                                          <p:attrName>style.visibility</p:attrName>
                                        </p:attrNameLst>
                                      </p:cBhvr>
                                      <p:to>
                                        <p:strVal val="hidden"/>
                                      </p:to>
                                    </p:set>
                                  </p:childTnLst>
                                </p:cTn>
                              </p:par>
                              <p:par>
                                <p:cTn id="37" presetID="19" presetClass="exit" presetSubtype="10" fill="hold" grpId="1" nodeType="withEffect">
                                  <p:stCondLst>
                                    <p:cond delay="0"/>
                                  </p:stCondLst>
                                  <p:iterate type="lt">
                                    <p:tmPct val="0"/>
                                  </p:iterate>
                                  <p:childTnLst>
                                    <p:anim calcmode="lin" valueType="num">
                                      <p:cBhvr>
                                        <p:cTn id="38" dur="2000"/>
                                        <p:tgtEl>
                                          <p:spTgt spid="4"/>
                                        </p:tgtEl>
                                        <p:attrNameLst>
                                          <p:attrName>ppt_h</p:attrName>
                                        </p:attrNameLst>
                                      </p:cBhvr>
                                      <p:tavLst>
                                        <p:tav tm="0">
                                          <p:val>
                                            <p:strVal val="ppt_h"/>
                                          </p:val>
                                        </p:tav>
                                        <p:tav tm="100000">
                                          <p:val>
                                            <p:strVal val="ppt_h"/>
                                          </p:val>
                                        </p:tav>
                                      </p:tavLst>
                                    </p:anim>
                                    <p:anim calcmode="lin" valueType="num">
                                      <p:cBhvr>
                                        <p:cTn id="39"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40" dur="1" fill="hold">
                                          <p:stCondLst>
                                            <p:cond delay="1999"/>
                                          </p:stCondLst>
                                        </p:cTn>
                                        <p:tgtEl>
                                          <p:spTgt spid="4"/>
                                        </p:tgtEl>
                                        <p:attrNameLst>
                                          <p:attrName>style.visibility</p:attrName>
                                        </p:attrNameLst>
                                      </p:cBhvr>
                                      <p:to>
                                        <p:strVal val="hidden"/>
                                      </p:to>
                                    </p:set>
                                  </p:childTnLst>
                                </p:cTn>
                              </p:par>
                              <p:par>
                                <p:cTn id="41" presetID="39" presetClass="exit" presetSubtype="0" decel="100000" fill="hold" nodeType="withEffect">
                                  <p:stCondLst>
                                    <p:cond delay="0"/>
                                  </p:stCondLst>
                                  <p:childTnLst>
                                    <p:anim calcmode="lin" valueType="num">
                                      <p:cBhvr>
                                        <p:cTn id="42" dur="500"/>
                                        <p:tgtEl>
                                          <p:spTgt spid="4098"/>
                                        </p:tgtEl>
                                        <p:attrNameLst>
                                          <p:attrName>ppt_h</p:attrName>
                                        </p:attrNameLst>
                                      </p:cBhvr>
                                      <p:tavLst>
                                        <p:tav tm="0">
                                          <p:val>
                                            <p:strVal val="ppt_h"/>
                                          </p:val>
                                        </p:tav>
                                        <p:tav tm="50000">
                                          <p:val>
                                            <p:strVal val="ppt_h/20"/>
                                          </p:val>
                                        </p:tav>
                                        <p:tav tm="100000">
                                          <p:val>
                                            <p:strVal val="ppt_h/20"/>
                                          </p:val>
                                        </p:tav>
                                      </p:tavLst>
                                    </p:anim>
                                    <p:anim calcmode="lin" valueType="num">
                                      <p:cBhvr>
                                        <p:cTn id="43" dur="500"/>
                                        <p:tgtEl>
                                          <p:spTgt spid="4098"/>
                                        </p:tgtEl>
                                        <p:attrNameLst>
                                          <p:attrName>ppt_w</p:attrName>
                                        </p:attrNameLst>
                                      </p:cBhvr>
                                      <p:tavLst>
                                        <p:tav tm="0">
                                          <p:val>
                                            <p:strVal val="ppt_w"/>
                                          </p:val>
                                        </p:tav>
                                        <p:tav tm="50000">
                                          <p:val>
                                            <p:strVal val="ppt_w+.3"/>
                                          </p:val>
                                        </p:tav>
                                        <p:tav tm="100000">
                                          <p:val>
                                            <p:strVal val="ppt_w+.3"/>
                                          </p:val>
                                        </p:tav>
                                      </p:tavLst>
                                    </p:anim>
                                    <p:anim calcmode="lin" valueType="num">
                                      <p:cBhvr>
                                        <p:cTn id="44" dur="500"/>
                                        <p:tgtEl>
                                          <p:spTgt spid="4098"/>
                                        </p:tgtEl>
                                        <p:attrNameLst>
                                          <p:attrName>ppt_x</p:attrName>
                                        </p:attrNameLst>
                                      </p:cBhvr>
                                      <p:tavLst>
                                        <p:tav tm="0">
                                          <p:val>
                                            <p:strVal val="ppt_x"/>
                                          </p:val>
                                        </p:tav>
                                        <p:tav tm="50000">
                                          <p:val>
                                            <p:strVal val="ppt_x"/>
                                          </p:val>
                                        </p:tav>
                                        <p:tav tm="100000">
                                          <p:val>
                                            <p:strVal val="ppt_x-.3"/>
                                          </p:val>
                                        </p:tav>
                                      </p:tavLst>
                                    </p:anim>
                                    <p:anim calcmode="lin" valueType="num">
                                      <p:cBhvr>
                                        <p:cTn id="45" dur="500"/>
                                        <p:tgtEl>
                                          <p:spTgt spid="4098"/>
                                        </p:tgtEl>
                                        <p:attrNameLst>
                                          <p:attrName>ppt_y</p:attrName>
                                        </p:attrNameLst>
                                      </p:cBhvr>
                                      <p:tavLst>
                                        <p:tav tm="0">
                                          <p:val>
                                            <p:strVal val="ppt_y"/>
                                          </p:val>
                                        </p:tav>
                                        <p:tav tm="100000">
                                          <p:val>
                                            <p:strVal val="ppt_y"/>
                                          </p:val>
                                        </p:tav>
                                      </p:tavLst>
                                    </p:anim>
                                    <p:set>
                                      <p:cBhvr>
                                        <p:cTn id="46" dur="1" fill="hold">
                                          <p:stCondLst>
                                            <p:cond delay="499"/>
                                          </p:stCondLst>
                                        </p:cTn>
                                        <p:tgtEl>
                                          <p:spTgt spid="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3" grpId="2"/>
      <p:bldP spid="4" grpId="0"/>
      <p:bldP spid="4"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229600" cy="868362"/>
          </a:xfrm>
        </p:spPr>
        <p:txBody>
          <a:bodyPr/>
          <a:lstStyle/>
          <a:p>
            <a:pPr eaLnBrk="1" hangingPunct="1"/>
            <a:r>
              <a:rPr lang="sk-SK" smtClean="0">
                <a:solidFill>
                  <a:srgbClr val="FF9900"/>
                </a:solidFill>
                <a:latin typeface="Comic Sans MS" pitchFamily="66" charset="0"/>
              </a:rPr>
              <a:t>Facebook veszélyei</a:t>
            </a:r>
            <a:endParaRPr lang="fr-CA" smtClean="0">
              <a:solidFill>
                <a:srgbClr val="FF9900"/>
              </a:solidFill>
              <a:latin typeface="Comic Sans MS" pitchFamily="66" charset="0"/>
            </a:endParaRPr>
          </a:p>
        </p:txBody>
      </p:sp>
      <p:sp>
        <p:nvSpPr>
          <p:cNvPr id="4099" name="Espace réservé du contenu 2"/>
          <p:cNvSpPr>
            <a:spLocks noGrp="1"/>
          </p:cNvSpPr>
          <p:nvPr>
            <p:ph idx="1"/>
          </p:nvPr>
        </p:nvSpPr>
        <p:spPr>
          <a:xfrm>
            <a:off x="457200" y="1785938"/>
            <a:ext cx="8258175" cy="2143125"/>
          </a:xfrm>
        </p:spPr>
        <p:txBody>
          <a:bodyPr/>
          <a:lstStyle/>
          <a:p>
            <a:pPr eaLnBrk="1" hangingPunct="1">
              <a:buFont typeface="Arial" charset="0"/>
              <a:buBlip>
                <a:blip r:embed="rId3"/>
              </a:buBlip>
            </a:pPr>
            <a:r>
              <a:rPr lang="hu-HU" sz="1600" smtClean="0">
                <a:latin typeface="Comic Sans MS" pitchFamily="66" charset="0"/>
              </a:rPr>
              <a:t>Ugyanúgy mint a többi közösségi portálnál vigyáznunk kell arra, hogy mit közlünk az ismerőseinkkel, valamint arra is, hogy milyen klubba jelentkezünk be, vagy mit lájkolunk. 2010 augusztusában Magyarországon megjelent a „ Az emberek 98%- a nem tudja 17 másodpercnél tovább nézni ezt a videót“ címen terjedő üzenetre több mint 65 ezer felhasználó kattintott rá. Bár azt hitték az emberek, hogy az alkalmazásban egy video található ez csak átverés volt. Ez egy vírus volt ami egy bikinis lány képeként jelent meg a felhasználó űzenőfalán. </a:t>
            </a:r>
          </a:p>
          <a:p>
            <a:pPr eaLnBrk="1" hangingPunct="1"/>
            <a:endParaRPr lang="fr-CA" sz="1600" b="1" smtClean="0">
              <a:latin typeface="Comic Sans MS" pitchFamily="66" charset="0"/>
            </a:endParaRPr>
          </a:p>
        </p:txBody>
      </p:sp>
      <p:pic>
        <p:nvPicPr>
          <p:cNvPr id="21506" name="Picture 2"/>
          <p:cNvPicPr>
            <a:picLocks noChangeAspect="1" noChangeArrowheads="1"/>
          </p:cNvPicPr>
          <p:nvPr/>
        </p:nvPicPr>
        <p:blipFill>
          <a:blip r:embed="rId4"/>
          <a:srcRect/>
          <a:stretch>
            <a:fillRect/>
          </a:stretch>
        </p:blipFill>
        <p:spPr bwMode="auto">
          <a:xfrm>
            <a:off x="500063" y="4000500"/>
            <a:ext cx="3675062" cy="2309813"/>
          </a:xfrm>
          <a:prstGeom prst="rect">
            <a:avLst/>
          </a:prstGeom>
          <a:noFill/>
          <a:ln w="9525">
            <a:noFill/>
            <a:miter lim="800000"/>
            <a:headEnd/>
            <a:tailEnd/>
          </a:ln>
        </p:spPr>
      </p:pic>
      <p:pic>
        <p:nvPicPr>
          <p:cNvPr id="21507" name="Picture 3"/>
          <p:cNvPicPr>
            <a:picLocks noChangeAspect="1" noChangeArrowheads="1"/>
          </p:cNvPicPr>
          <p:nvPr/>
        </p:nvPicPr>
        <p:blipFill>
          <a:blip r:embed="rId5"/>
          <a:srcRect/>
          <a:stretch>
            <a:fillRect/>
          </a:stretch>
        </p:blipFill>
        <p:spPr bwMode="auto">
          <a:xfrm>
            <a:off x="4429125" y="4000500"/>
            <a:ext cx="4286250" cy="234315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09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55" presetClass="entr" presetSubtype="0" fill="hold" nodeType="afterEffect">
                                  <p:stCondLst>
                                    <p:cond delay="0"/>
                                  </p:stCondLst>
                                  <p:childTnLst>
                                    <p:set>
                                      <p:cBhvr>
                                        <p:cTn id="13" dur="1" fill="hold">
                                          <p:stCondLst>
                                            <p:cond delay="0"/>
                                          </p:stCondLst>
                                        </p:cTn>
                                        <p:tgtEl>
                                          <p:spTgt spid="4099">
                                            <p:txEl>
                                              <p:pRg st="0" end="0"/>
                                            </p:txEl>
                                          </p:spTgt>
                                        </p:tgtEl>
                                        <p:attrNameLst>
                                          <p:attrName>style.visibility</p:attrName>
                                        </p:attrNameLst>
                                      </p:cBhvr>
                                      <p:to>
                                        <p:strVal val="visible"/>
                                      </p:to>
                                    </p:set>
                                    <p:anim calcmode="lin" valueType="num">
                                      <p:cBhvr>
                                        <p:cTn id="14" dur="1000" fill="hold"/>
                                        <p:tgtEl>
                                          <p:spTgt spid="4099">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4099">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4099">
                                            <p:txEl>
                                              <p:pRg st="0" end="0"/>
                                            </p:txEl>
                                          </p:spTgt>
                                        </p:tgtEl>
                                      </p:cBhvr>
                                    </p:animEffect>
                                  </p:childTnLst>
                                </p:cTn>
                              </p:par>
                            </p:childTnLst>
                          </p:cTn>
                        </p:par>
                        <p:par>
                          <p:cTn id="17" fill="hold">
                            <p:stCondLst>
                              <p:cond delay="2000"/>
                            </p:stCondLst>
                            <p:childTnLst>
                              <p:par>
                                <p:cTn id="18" presetID="8" presetClass="entr" presetSubtype="16" fill="hold" nodeType="afterEffect">
                                  <p:stCondLst>
                                    <p:cond delay="0"/>
                                  </p:stCondLst>
                                  <p:childTnLst>
                                    <p:set>
                                      <p:cBhvr>
                                        <p:cTn id="19" dur="1" fill="hold">
                                          <p:stCondLst>
                                            <p:cond delay="0"/>
                                          </p:stCondLst>
                                        </p:cTn>
                                        <p:tgtEl>
                                          <p:spTgt spid="21506"/>
                                        </p:tgtEl>
                                        <p:attrNameLst>
                                          <p:attrName>style.visibility</p:attrName>
                                        </p:attrNameLst>
                                      </p:cBhvr>
                                      <p:to>
                                        <p:strVal val="visible"/>
                                      </p:to>
                                    </p:set>
                                    <p:animEffect transition="in" filter="diamond(in)">
                                      <p:cBhvr>
                                        <p:cTn id="20" dur="2000"/>
                                        <p:tgtEl>
                                          <p:spTgt spid="21506"/>
                                        </p:tgtEl>
                                      </p:cBhvr>
                                    </p:animEffect>
                                  </p:childTnLst>
                                </p:cTn>
                              </p:par>
                            </p:childTnLst>
                          </p:cTn>
                        </p:par>
                        <p:par>
                          <p:cTn id="21" fill="hold">
                            <p:stCondLst>
                              <p:cond delay="4000"/>
                            </p:stCondLst>
                            <p:childTnLst>
                              <p:par>
                                <p:cTn id="22" presetID="8" presetClass="entr" presetSubtype="16" fill="hold" nodeType="afterEffect">
                                  <p:stCondLst>
                                    <p:cond delay="0"/>
                                  </p:stCondLst>
                                  <p:childTnLst>
                                    <p:set>
                                      <p:cBhvr>
                                        <p:cTn id="23" dur="1" fill="hold">
                                          <p:stCondLst>
                                            <p:cond delay="0"/>
                                          </p:stCondLst>
                                        </p:cTn>
                                        <p:tgtEl>
                                          <p:spTgt spid="21507"/>
                                        </p:tgtEl>
                                        <p:attrNameLst>
                                          <p:attrName>style.visibility</p:attrName>
                                        </p:attrNameLst>
                                      </p:cBhvr>
                                      <p:to>
                                        <p:strVal val="visible"/>
                                      </p:to>
                                    </p:set>
                                    <p:animEffect transition="in" filter="diamond(in)">
                                      <p:cBhvr>
                                        <p:cTn id="24" dur="2000"/>
                                        <p:tgtEl>
                                          <p:spTgt spid="21507"/>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xit" presetSubtype="16" fill="hold" grpId="1" nodeType="clickEffect">
                                  <p:stCondLst>
                                    <p:cond delay="0"/>
                                  </p:stCondLst>
                                  <p:childTnLst>
                                    <p:animEffect transition="out" filter="box(in)">
                                      <p:cBhvr>
                                        <p:cTn id="28" dur="500"/>
                                        <p:tgtEl>
                                          <p:spTgt spid="4098"/>
                                        </p:tgtEl>
                                      </p:cBhvr>
                                    </p:animEffect>
                                    <p:set>
                                      <p:cBhvr>
                                        <p:cTn id="29" dur="1" fill="hold">
                                          <p:stCondLst>
                                            <p:cond delay="499"/>
                                          </p:stCondLst>
                                        </p:cTn>
                                        <p:tgtEl>
                                          <p:spTgt spid="4098"/>
                                        </p:tgtEl>
                                        <p:attrNameLst>
                                          <p:attrName>style.visibility</p:attrName>
                                        </p:attrNameLst>
                                      </p:cBhvr>
                                      <p:to>
                                        <p:strVal val="hidden"/>
                                      </p:to>
                                    </p:set>
                                  </p:childTnLst>
                                </p:cTn>
                              </p:par>
                              <p:par>
                                <p:cTn id="30" presetID="4" presetClass="exit" presetSubtype="16" fill="hold" grpId="0" nodeType="withEffect">
                                  <p:stCondLst>
                                    <p:cond delay="0"/>
                                  </p:stCondLst>
                                  <p:childTnLst>
                                    <p:animEffect transition="out" filter="box(in)">
                                      <p:cBhvr>
                                        <p:cTn id="31" dur="500"/>
                                        <p:tgtEl>
                                          <p:spTgt spid="4099">
                                            <p:txEl>
                                              <p:pRg st="0" end="0"/>
                                            </p:txEl>
                                          </p:spTgt>
                                        </p:tgtEl>
                                      </p:cBhvr>
                                    </p:animEffect>
                                    <p:set>
                                      <p:cBhvr>
                                        <p:cTn id="32" dur="1" fill="hold">
                                          <p:stCondLst>
                                            <p:cond delay="499"/>
                                          </p:stCondLst>
                                        </p:cTn>
                                        <p:tgtEl>
                                          <p:spTgt spid="4099">
                                            <p:txEl>
                                              <p:pRg st="0" end="0"/>
                                            </p:txEl>
                                          </p:spTgt>
                                        </p:tgtEl>
                                        <p:attrNameLst>
                                          <p:attrName>style.visibility</p:attrName>
                                        </p:attrNameLst>
                                      </p:cBhvr>
                                      <p:to>
                                        <p:strVal val="hidden"/>
                                      </p:to>
                                    </p:set>
                                  </p:childTnLst>
                                </p:cTn>
                              </p:par>
                              <p:par>
                                <p:cTn id="33" presetID="4" presetClass="exit" presetSubtype="16" fill="hold" nodeType="withEffect">
                                  <p:stCondLst>
                                    <p:cond delay="0"/>
                                  </p:stCondLst>
                                  <p:childTnLst>
                                    <p:animEffect transition="out" filter="box(in)">
                                      <p:cBhvr>
                                        <p:cTn id="34" dur="500"/>
                                        <p:tgtEl>
                                          <p:spTgt spid="21506"/>
                                        </p:tgtEl>
                                      </p:cBhvr>
                                    </p:animEffect>
                                    <p:set>
                                      <p:cBhvr>
                                        <p:cTn id="35" dur="1" fill="hold">
                                          <p:stCondLst>
                                            <p:cond delay="499"/>
                                          </p:stCondLst>
                                        </p:cTn>
                                        <p:tgtEl>
                                          <p:spTgt spid="21506"/>
                                        </p:tgtEl>
                                        <p:attrNameLst>
                                          <p:attrName>style.visibility</p:attrName>
                                        </p:attrNameLst>
                                      </p:cBhvr>
                                      <p:to>
                                        <p:strVal val="hidden"/>
                                      </p:to>
                                    </p:set>
                                  </p:childTnLst>
                                </p:cTn>
                              </p:par>
                              <p:par>
                                <p:cTn id="36" presetID="4" presetClass="exit" presetSubtype="16" fill="hold" nodeType="withEffect">
                                  <p:stCondLst>
                                    <p:cond delay="0"/>
                                  </p:stCondLst>
                                  <p:childTnLst>
                                    <p:animEffect transition="out" filter="box(in)">
                                      <p:cBhvr>
                                        <p:cTn id="37" dur="500"/>
                                        <p:tgtEl>
                                          <p:spTgt spid="21507"/>
                                        </p:tgtEl>
                                      </p:cBhvr>
                                    </p:animEffect>
                                    <p:set>
                                      <p:cBhvr>
                                        <p:cTn id="38" dur="1" fill="hold">
                                          <p:stCondLst>
                                            <p:cond delay="499"/>
                                          </p:stCondLst>
                                        </p:cTn>
                                        <p:tgtEl>
                                          <p:spTgt spid="215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8" grpId="1"/>
      <p:bldP spid="409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3"/>
          <a:srcRect/>
          <a:stretch>
            <a:fillRect/>
          </a:stretch>
        </p:blipFill>
        <p:spPr bwMode="auto">
          <a:xfrm>
            <a:off x="5643563" y="3857625"/>
            <a:ext cx="2357437" cy="2357438"/>
          </a:xfrm>
          <a:prstGeom prst="rect">
            <a:avLst/>
          </a:prstGeom>
          <a:noFill/>
          <a:ln w="9525">
            <a:noFill/>
            <a:miter lim="800000"/>
            <a:headEnd/>
            <a:tailEnd/>
          </a:ln>
        </p:spPr>
      </p:pic>
      <p:pic>
        <p:nvPicPr>
          <p:cNvPr id="22530" name="Picture 2"/>
          <p:cNvPicPr>
            <a:picLocks noChangeAspect="1" noChangeArrowheads="1"/>
          </p:cNvPicPr>
          <p:nvPr/>
        </p:nvPicPr>
        <p:blipFill>
          <a:blip r:embed="rId4"/>
          <a:srcRect/>
          <a:stretch>
            <a:fillRect/>
          </a:stretch>
        </p:blipFill>
        <p:spPr bwMode="auto">
          <a:xfrm>
            <a:off x="1143000" y="3929063"/>
            <a:ext cx="3214688" cy="2143125"/>
          </a:xfrm>
          <a:prstGeom prst="rect">
            <a:avLst/>
          </a:prstGeom>
          <a:noFill/>
          <a:ln w="9525">
            <a:noFill/>
            <a:miter lim="800000"/>
            <a:headEnd/>
            <a:tailEnd/>
          </a:ln>
        </p:spPr>
      </p:pic>
      <p:sp>
        <p:nvSpPr>
          <p:cNvPr id="4098" name="Titre 1"/>
          <p:cNvSpPr>
            <a:spLocks noGrp="1"/>
          </p:cNvSpPr>
          <p:nvPr>
            <p:ph type="title"/>
          </p:nvPr>
        </p:nvSpPr>
        <p:spPr>
          <a:xfrm>
            <a:off x="457200" y="274638"/>
            <a:ext cx="8229600" cy="868362"/>
          </a:xfrm>
        </p:spPr>
        <p:txBody>
          <a:bodyPr/>
          <a:lstStyle/>
          <a:p>
            <a:pPr eaLnBrk="1" hangingPunct="1"/>
            <a:r>
              <a:rPr lang="sk-SK" smtClean="0">
                <a:solidFill>
                  <a:srgbClr val="FF9900"/>
                </a:solidFill>
                <a:latin typeface="Comic Sans MS" pitchFamily="66" charset="0"/>
              </a:rPr>
              <a:t>Twitter</a:t>
            </a:r>
            <a:endParaRPr lang="fr-CA" smtClean="0">
              <a:solidFill>
                <a:srgbClr val="FF9900"/>
              </a:solidFill>
              <a:latin typeface="Comic Sans MS" pitchFamily="66" charset="0"/>
            </a:endParaRPr>
          </a:p>
        </p:txBody>
      </p:sp>
      <p:sp>
        <p:nvSpPr>
          <p:cNvPr id="4099" name="Espace réservé du contenu 2"/>
          <p:cNvSpPr>
            <a:spLocks noGrp="1"/>
          </p:cNvSpPr>
          <p:nvPr>
            <p:ph idx="1"/>
          </p:nvPr>
        </p:nvSpPr>
        <p:spPr>
          <a:xfrm>
            <a:off x="457200" y="1785938"/>
            <a:ext cx="8186738" cy="2786062"/>
          </a:xfrm>
        </p:spPr>
        <p:txBody>
          <a:bodyPr/>
          <a:lstStyle/>
          <a:p>
            <a:pPr eaLnBrk="1" hangingPunct="1">
              <a:buFont typeface="Arial" charset="0"/>
              <a:buBlip>
                <a:blip r:embed="rId5"/>
              </a:buBlip>
            </a:pPr>
            <a:r>
              <a:rPr lang="hu-HU" sz="2400" smtClean="0">
                <a:latin typeface="Comic Sans MS" pitchFamily="66" charset="0"/>
              </a:rPr>
              <a:t>Ez egy ismeretségi és mikroblog- szolgáltatás. A bejelentkezett felhasználó rövid üzeneteket írhat az ismerőseinek, vagy leírhatja a saját üzenőfalára azt amit közölni szeretne. Az üzenetek maximálisan 140 karakterből állhatnak. A Twitter használata ingyenes.</a:t>
            </a:r>
          </a:p>
          <a:p>
            <a:pPr eaLnBrk="1" hangingPunct="1">
              <a:buFont typeface="Arial" charset="0"/>
              <a:buNone/>
            </a:pPr>
            <a:endParaRPr lang="fr-CA" sz="2800" smtClean="0">
              <a:latin typeface="Comic Sans MS" pitchFamily="66"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4098"/>
                                        </p:tgtEl>
                                        <p:attrNameLst>
                                          <p:attrName>style.visibility</p:attrName>
                                        </p:attrNameLst>
                                      </p:cBhvr>
                                      <p:to>
                                        <p:strVal val="visible"/>
                                      </p:to>
                                    </p:set>
                                    <p:anim calcmode="discrete" valueType="clr">
                                      <p:cBhvr override="childStyle">
                                        <p:cTn id="7" dur="80"/>
                                        <p:tgtEl>
                                          <p:spTgt spid="409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098"/>
                                        </p:tgtEl>
                                        <p:attrNameLst>
                                          <p:attrName>fillcolor</p:attrName>
                                        </p:attrNameLst>
                                      </p:cBhvr>
                                      <p:tavLst>
                                        <p:tav tm="0">
                                          <p:val>
                                            <p:clrVal>
                                              <a:schemeClr val="accent2"/>
                                            </p:clrVal>
                                          </p:val>
                                        </p:tav>
                                        <p:tav tm="50000">
                                          <p:val>
                                            <p:clrVal>
                                              <a:schemeClr val="hlink"/>
                                            </p:clrVal>
                                          </p:val>
                                        </p:tav>
                                      </p:tavLst>
                                    </p:anim>
                                    <p:set>
                                      <p:cBhvr>
                                        <p:cTn id="9" dur="80"/>
                                        <p:tgtEl>
                                          <p:spTgt spid="4098"/>
                                        </p:tgtEl>
                                        <p:attrNameLst>
                                          <p:attrName>fill.type</p:attrName>
                                        </p:attrNameLst>
                                      </p:cBhvr>
                                      <p:to>
                                        <p:strVal val="solid"/>
                                      </p:to>
                                    </p:set>
                                  </p:childTnLst>
                                </p:cTn>
                              </p:par>
                            </p:childTnLst>
                          </p:cTn>
                        </p:par>
                        <p:par>
                          <p:cTn id="10" fill="hold">
                            <p:stCondLst>
                              <p:cond delay="320"/>
                            </p:stCondLst>
                            <p:childTnLst>
                              <p:par>
                                <p:cTn id="11" presetID="2" presetClass="entr" presetSubtype="4" fill="hold" nodeType="afterEffect">
                                  <p:stCondLst>
                                    <p:cond delay="0"/>
                                  </p:stCondLst>
                                  <p:childTnLst>
                                    <p:set>
                                      <p:cBhvr>
                                        <p:cTn id="12" dur="1" fill="hold">
                                          <p:stCondLst>
                                            <p:cond delay="0"/>
                                          </p:stCondLst>
                                        </p:cTn>
                                        <p:tgtEl>
                                          <p:spTgt spid="4099">
                                            <p:txEl>
                                              <p:pRg st="0" end="0"/>
                                            </p:txEl>
                                          </p:spTgt>
                                        </p:tgtEl>
                                        <p:attrNameLst>
                                          <p:attrName>style.visibility</p:attrName>
                                        </p:attrNameLst>
                                      </p:cBhvr>
                                      <p:to>
                                        <p:strVal val="visible"/>
                                      </p:to>
                                    </p:set>
                                    <p:anim calcmode="lin" valueType="num">
                                      <p:cBhvr additive="base">
                                        <p:cTn id="13"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820"/>
                            </p:stCondLst>
                            <p:childTnLst>
                              <p:par>
                                <p:cTn id="16" presetID="43" presetClass="entr" presetSubtype="0" fill="hold" nodeType="afterEffect">
                                  <p:stCondLst>
                                    <p:cond delay="0"/>
                                  </p:stCondLst>
                                  <p:childTnLst>
                                    <p:set>
                                      <p:cBhvr>
                                        <p:cTn id="17" dur="1" fill="hold">
                                          <p:stCondLst>
                                            <p:cond delay="0"/>
                                          </p:stCondLst>
                                        </p:cTn>
                                        <p:tgtEl>
                                          <p:spTgt spid="22530"/>
                                        </p:tgtEl>
                                        <p:attrNameLst>
                                          <p:attrName>style.visibility</p:attrName>
                                        </p:attrNameLst>
                                      </p:cBhvr>
                                      <p:to>
                                        <p:strVal val="visible"/>
                                      </p:to>
                                    </p:set>
                                    <p:animEffect transition="in" filter="fade">
                                      <p:cBhvr>
                                        <p:cTn id="18" dur="100"/>
                                        <p:tgtEl>
                                          <p:spTgt spid="22530"/>
                                        </p:tgtEl>
                                      </p:cBhvr>
                                    </p:animEffect>
                                    <p:anim calcmode="lin" valueType="num">
                                      <p:cBhvr>
                                        <p:cTn id="19" dur="400" fill="hold"/>
                                        <p:tgtEl>
                                          <p:spTgt spid="22530"/>
                                        </p:tgtEl>
                                        <p:attrNameLst>
                                          <p:attrName>ppt_x</p:attrName>
                                        </p:attrNameLst>
                                      </p:cBhvr>
                                      <p:tavLst>
                                        <p:tav tm="0">
                                          <p:val>
                                            <p:strVal val="#ppt_x"/>
                                          </p:val>
                                        </p:tav>
                                        <p:tav tm="100000">
                                          <p:val>
                                            <p:strVal val="#ppt_x"/>
                                          </p:val>
                                        </p:tav>
                                      </p:tavLst>
                                    </p:anim>
                                    <p:anim calcmode="lin" valueType="num">
                                      <p:cBhvr>
                                        <p:cTn id="20" dur="400" fill="hold"/>
                                        <p:tgtEl>
                                          <p:spTgt spid="22530"/>
                                        </p:tgtEl>
                                        <p:attrNameLst>
                                          <p:attrName>ppt_y</p:attrName>
                                        </p:attrNameLst>
                                      </p:cBhvr>
                                      <p:tavLst>
                                        <p:tav tm="0">
                                          <p:val>
                                            <p:strVal val="#ppt_y+0.31"/>
                                          </p:val>
                                        </p:tav>
                                        <p:tav tm="100000">
                                          <p:val>
                                            <p:strVal val="#ppt_y+0.31"/>
                                          </p:val>
                                        </p:tav>
                                      </p:tavLst>
                                    </p:anim>
                                    <p:anim calcmode="lin" valueType="num">
                                      <p:cBhvr>
                                        <p:cTn id="21" dur="600" decel="50000" fill="hold">
                                          <p:stCondLst>
                                            <p:cond delay="400"/>
                                          </p:stCondLst>
                                        </p:cTn>
                                        <p:tgtEl>
                                          <p:spTgt spid="2253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2" dur="600" decel="50000" fill="hold">
                                          <p:stCondLst>
                                            <p:cond delay="400"/>
                                          </p:stCondLst>
                                        </p:cTn>
                                        <p:tgtEl>
                                          <p:spTgt spid="2253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3" fill="hold">
                            <p:stCondLst>
                              <p:cond delay="1820"/>
                            </p:stCondLst>
                            <p:childTnLst>
                              <p:par>
                                <p:cTn id="24" presetID="43" presetClass="entr" presetSubtype="0" fill="hold" nodeType="afterEffect">
                                  <p:stCondLst>
                                    <p:cond delay="0"/>
                                  </p:stCondLst>
                                  <p:childTnLst>
                                    <p:set>
                                      <p:cBhvr>
                                        <p:cTn id="25" dur="1" fill="hold">
                                          <p:stCondLst>
                                            <p:cond delay="0"/>
                                          </p:stCondLst>
                                        </p:cTn>
                                        <p:tgtEl>
                                          <p:spTgt spid="22531"/>
                                        </p:tgtEl>
                                        <p:attrNameLst>
                                          <p:attrName>style.visibility</p:attrName>
                                        </p:attrNameLst>
                                      </p:cBhvr>
                                      <p:to>
                                        <p:strVal val="visible"/>
                                      </p:to>
                                    </p:set>
                                    <p:animEffect transition="in" filter="fade">
                                      <p:cBhvr>
                                        <p:cTn id="26" dur="100"/>
                                        <p:tgtEl>
                                          <p:spTgt spid="22531"/>
                                        </p:tgtEl>
                                      </p:cBhvr>
                                    </p:animEffect>
                                    <p:anim calcmode="lin" valueType="num">
                                      <p:cBhvr>
                                        <p:cTn id="27" dur="400" fill="hold"/>
                                        <p:tgtEl>
                                          <p:spTgt spid="22531"/>
                                        </p:tgtEl>
                                        <p:attrNameLst>
                                          <p:attrName>ppt_x</p:attrName>
                                        </p:attrNameLst>
                                      </p:cBhvr>
                                      <p:tavLst>
                                        <p:tav tm="0">
                                          <p:val>
                                            <p:strVal val="#ppt_x"/>
                                          </p:val>
                                        </p:tav>
                                        <p:tav tm="100000">
                                          <p:val>
                                            <p:strVal val="#ppt_x"/>
                                          </p:val>
                                        </p:tav>
                                      </p:tavLst>
                                    </p:anim>
                                    <p:anim calcmode="lin" valueType="num">
                                      <p:cBhvr>
                                        <p:cTn id="28" dur="400" fill="hold"/>
                                        <p:tgtEl>
                                          <p:spTgt spid="22531"/>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2253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2253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grpId="1" nodeType="clickEffect">
                                  <p:stCondLst>
                                    <p:cond delay="0"/>
                                  </p:stCondLst>
                                  <p:iterate type="lt">
                                    <p:tmPct val="0"/>
                                  </p:iterate>
                                  <p:childTnLst>
                                    <p:anim calcmode="lin" valueType="num">
                                      <p:cBhvr additive="base">
                                        <p:cTn id="34" dur="500"/>
                                        <p:tgtEl>
                                          <p:spTgt spid="4098"/>
                                        </p:tgtEl>
                                        <p:attrNameLst>
                                          <p:attrName>ppt_x</p:attrName>
                                        </p:attrNameLst>
                                      </p:cBhvr>
                                      <p:tavLst>
                                        <p:tav tm="0">
                                          <p:val>
                                            <p:strVal val="ppt_x"/>
                                          </p:val>
                                        </p:tav>
                                        <p:tav tm="100000">
                                          <p:val>
                                            <p:strVal val="ppt_x"/>
                                          </p:val>
                                        </p:tav>
                                      </p:tavLst>
                                    </p:anim>
                                    <p:anim calcmode="lin" valueType="num">
                                      <p:cBhvr additive="base">
                                        <p:cTn id="35" dur="500"/>
                                        <p:tgtEl>
                                          <p:spTgt spid="4098"/>
                                        </p:tgtEl>
                                        <p:attrNameLst>
                                          <p:attrName>ppt_y</p:attrName>
                                        </p:attrNameLst>
                                      </p:cBhvr>
                                      <p:tavLst>
                                        <p:tav tm="0">
                                          <p:val>
                                            <p:strVal val="ppt_y"/>
                                          </p:val>
                                        </p:tav>
                                        <p:tav tm="100000">
                                          <p:val>
                                            <p:strVal val="1+ppt_h/2"/>
                                          </p:val>
                                        </p:tav>
                                      </p:tavLst>
                                    </p:anim>
                                    <p:set>
                                      <p:cBhvr>
                                        <p:cTn id="36" dur="1" fill="hold">
                                          <p:stCondLst>
                                            <p:cond delay="499"/>
                                          </p:stCondLst>
                                        </p:cTn>
                                        <p:tgtEl>
                                          <p:spTgt spid="4098"/>
                                        </p:tgtEl>
                                        <p:attrNameLst>
                                          <p:attrName>style.visibility</p:attrName>
                                        </p:attrNameLst>
                                      </p:cBhvr>
                                      <p:to>
                                        <p:strVal val="hidden"/>
                                      </p:to>
                                    </p:set>
                                  </p:childTnLst>
                                </p:cTn>
                              </p:par>
                              <p:par>
                                <p:cTn id="37" presetID="2" presetClass="exit" presetSubtype="4" fill="hold" grpId="0" nodeType="withEffect">
                                  <p:stCondLst>
                                    <p:cond delay="0"/>
                                  </p:stCondLst>
                                  <p:childTnLst>
                                    <p:anim calcmode="lin" valueType="num">
                                      <p:cBhvr additive="base">
                                        <p:cTn id="38" dur="500"/>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39" dur="500"/>
                                        <p:tgtEl>
                                          <p:spTgt spid="4099">
                                            <p:txEl>
                                              <p:pRg st="0" end="0"/>
                                            </p:txEl>
                                          </p:spTgt>
                                        </p:tgtEl>
                                        <p:attrNameLst>
                                          <p:attrName>ppt_y</p:attrName>
                                        </p:attrNameLst>
                                      </p:cBhvr>
                                      <p:tavLst>
                                        <p:tav tm="0">
                                          <p:val>
                                            <p:strVal val="ppt_y"/>
                                          </p:val>
                                        </p:tav>
                                        <p:tav tm="100000">
                                          <p:val>
                                            <p:strVal val="1+ppt_h/2"/>
                                          </p:val>
                                        </p:tav>
                                      </p:tavLst>
                                    </p:anim>
                                    <p:set>
                                      <p:cBhvr>
                                        <p:cTn id="40" dur="1" fill="hold">
                                          <p:stCondLst>
                                            <p:cond delay="499"/>
                                          </p:stCondLst>
                                        </p:cTn>
                                        <p:tgtEl>
                                          <p:spTgt spid="4099">
                                            <p:txEl>
                                              <p:pRg st="0" end="0"/>
                                            </p:txEl>
                                          </p:spTgt>
                                        </p:tgtEl>
                                        <p:attrNameLst>
                                          <p:attrName>style.visibility</p:attrName>
                                        </p:attrNameLst>
                                      </p:cBhvr>
                                      <p:to>
                                        <p:strVal val="hidden"/>
                                      </p:to>
                                    </p:set>
                                  </p:childTnLst>
                                </p:cTn>
                              </p:par>
                              <p:par>
                                <p:cTn id="41" presetID="2" presetClass="exit" presetSubtype="4" fill="hold" nodeType="withEffect">
                                  <p:stCondLst>
                                    <p:cond delay="0"/>
                                  </p:stCondLst>
                                  <p:childTnLst>
                                    <p:anim calcmode="lin" valueType="num">
                                      <p:cBhvr additive="base">
                                        <p:cTn id="42" dur="500"/>
                                        <p:tgtEl>
                                          <p:spTgt spid="22530"/>
                                        </p:tgtEl>
                                        <p:attrNameLst>
                                          <p:attrName>ppt_x</p:attrName>
                                        </p:attrNameLst>
                                      </p:cBhvr>
                                      <p:tavLst>
                                        <p:tav tm="0">
                                          <p:val>
                                            <p:strVal val="ppt_x"/>
                                          </p:val>
                                        </p:tav>
                                        <p:tav tm="100000">
                                          <p:val>
                                            <p:strVal val="ppt_x"/>
                                          </p:val>
                                        </p:tav>
                                      </p:tavLst>
                                    </p:anim>
                                    <p:anim calcmode="lin" valueType="num">
                                      <p:cBhvr additive="base">
                                        <p:cTn id="43" dur="500"/>
                                        <p:tgtEl>
                                          <p:spTgt spid="22530"/>
                                        </p:tgtEl>
                                        <p:attrNameLst>
                                          <p:attrName>ppt_y</p:attrName>
                                        </p:attrNameLst>
                                      </p:cBhvr>
                                      <p:tavLst>
                                        <p:tav tm="0">
                                          <p:val>
                                            <p:strVal val="ppt_y"/>
                                          </p:val>
                                        </p:tav>
                                        <p:tav tm="100000">
                                          <p:val>
                                            <p:strVal val="1+ppt_h/2"/>
                                          </p:val>
                                        </p:tav>
                                      </p:tavLst>
                                    </p:anim>
                                    <p:set>
                                      <p:cBhvr>
                                        <p:cTn id="44" dur="1" fill="hold">
                                          <p:stCondLst>
                                            <p:cond delay="499"/>
                                          </p:stCondLst>
                                        </p:cTn>
                                        <p:tgtEl>
                                          <p:spTgt spid="22530"/>
                                        </p:tgtEl>
                                        <p:attrNameLst>
                                          <p:attrName>style.visibility</p:attrName>
                                        </p:attrNameLst>
                                      </p:cBhvr>
                                      <p:to>
                                        <p:strVal val="hidden"/>
                                      </p:to>
                                    </p:set>
                                  </p:childTnLst>
                                </p:cTn>
                              </p:par>
                              <p:par>
                                <p:cTn id="45" presetID="2" presetClass="exit" presetSubtype="4" fill="hold" nodeType="withEffect">
                                  <p:stCondLst>
                                    <p:cond delay="0"/>
                                  </p:stCondLst>
                                  <p:childTnLst>
                                    <p:anim calcmode="lin" valueType="num">
                                      <p:cBhvr additive="base">
                                        <p:cTn id="46" dur="500"/>
                                        <p:tgtEl>
                                          <p:spTgt spid="22531"/>
                                        </p:tgtEl>
                                        <p:attrNameLst>
                                          <p:attrName>ppt_x</p:attrName>
                                        </p:attrNameLst>
                                      </p:cBhvr>
                                      <p:tavLst>
                                        <p:tav tm="0">
                                          <p:val>
                                            <p:strVal val="ppt_x"/>
                                          </p:val>
                                        </p:tav>
                                        <p:tav tm="100000">
                                          <p:val>
                                            <p:strVal val="ppt_x"/>
                                          </p:val>
                                        </p:tav>
                                      </p:tavLst>
                                    </p:anim>
                                    <p:anim calcmode="lin" valueType="num">
                                      <p:cBhvr additive="base">
                                        <p:cTn id="47" dur="500"/>
                                        <p:tgtEl>
                                          <p:spTgt spid="22531"/>
                                        </p:tgtEl>
                                        <p:attrNameLst>
                                          <p:attrName>ppt_y</p:attrName>
                                        </p:attrNameLst>
                                      </p:cBhvr>
                                      <p:tavLst>
                                        <p:tav tm="0">
                                          <p:val>
                                            <p:strVal val="ppt_y"/>
                                          </p:val>
                                        </p:tav>
                                        <p:tav tm="100000">
                                          <p:val>
                                            <p:strVal val="1+ppt_h/2"/>
                                          </p:val>
                                        </p:tav>
                                      </p:tavLst>
                                    </p:anim>
                                    <p:set>
                                      <p:cBhvr>
                                        <p:cTn id="48" dur="1" fill="hold">
                                          <p:stCondLst>
                                            <p:cond delay="499"/>
                                          </p:stCondLst>
                                        </p:cTn>
                                        <p:tgtEl>
                                          <p:spTgt spid="225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8" grpId="1"/>
      <p:bldP spid="409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229600" cy="868362"/>
          </a:xfrm>
        </p:spPr>
        <p:txBody>
          <a:bodyPr/>
          <a:lstStyle/>
          <a:p>
            <a:pPr eaLnBrk="1" hangingPunct="1"/>
            <a:r>
              <a:rPr lang="sk-SK" smtClean="0">
                <a:solidFill>
                  <a:srgbClr val="FF9900"/>
                </a:solidFill>
                <a:latin typeface="Comic Sans MS" pitchFamily="66" charset="0"/>
              </a:rPr>
              <a:t>MySpace</a:t>
            </a:r>
            <a:endParaRPr lang="fr-CA" smtClean="0">
              <a:solidFill>
                <a:srgbClr val="FF9900"/>
              </a:solidFill>
              <a:latin typeface="Comic Sans MS" pitchFamily="66" charset="0"/>
            </a:endParaRPr>
          </a:p>
        </p:txBody>
      </p:sp>
      <p:sp>
        <p:nvSpPr>
          <p:cNvPr id="4099" name="Espace réservé du contenu 2"/>
          <p:cNvSpPr>
            <a:spLocks noGrp="1"/>
          </p:cNvSpPr>
          <p:nvPr>
            <p:ph idx="1"/>
          </p:nvPr>
        </p:nvSpPr>
        <p:spPr>
          <a:xfrm>
            <a:off x="457200" y="1785938"/>
            <a:ext cx="8229600" cy="2571750"/>
          </a:xfrm>
        </p:spPr>
        <p:txBody>
          <a:bodyPr/>
          <a:lstStyle/>
          <a:p>
            <a:pPr eaLnBrk="1" hangingPunct="1">
              <a:buFont typeface="Arial" charset="0"/>
              <a:buBlip>
                <a:blip r:embed="rId3"/>
              </a:buBlip>
            </a:pPr>
            <a:r>
              <a:rPr lang="hu-HU" sz="2800" smtClean="0">
                <a:latin typeface="Comic Sans MS" pitchFamily="66" charset="0"/>
              </a:rPr>
              <a:t>Az alkalmazás 2003- ban lett alapítva. A MYSpace-t általában arra használják, hogy zenét és videókat osztjunk meg. Főleg együttesek alakítanak ki maguknak ki kisebb honlapokat az oldalon. </a:t>
            </a:r>
          </a:p>
          <a:p>
            <a:pPr eaLnBrk="1" hangingPunct="1"/>
            <a:endParaRPr lang="fr-CA" sz="2800" smtClean="0">
              <a:latin typeface="Comic Sans MS" pitchFamily="66" charset="0"/>
            </a:endParaRPr>
          </a:p>
        </p:txBody>
      </p:sp>
      <p:pic>
        <p:nvPicPr>
          <p:cNvPr id="23554" name="Picture 2"/>
          <p:cNvPicPr>
            <a:picLocks noChangeAspect="1" noChangeArrowheads="1"/>
          </p:cNvPicPr>
          <p:nvPr/>
        </p:nvPicPr>
        <p:blipFill>
          <a:blip r:embed="rId4"/>
          <a:srcRect/>
          <a:stretch>
            <a:fillRect/>
          </a:stretch>
        </p:blipFill>
        <p:spPr bwMode="auto">
          <a:xfrm>
            <a:off x="6357938" y="4500563"/>
            <a:ext cx="1857375" cy="1857375"/>
          </a:xfrm>
          <a:prstGeom prst="rect">
            <a:avLst/>
          </a:prstGeom>
          <a:noFill/>
          <a:ln w="9525">
            <a:noFill/>
            <a:miter lim="800000"/>
            <a:headEnd/>
            <a:tailEnd/>
          </a:ln>
        </p:spPr>
      </p:pic>
      <p:pic>
        <p:nvPicPr>
          <p:cNvPr id="23555" name="Picture 3"/>
          <p:cNvPicPr>
            <a:picLocks noChangeAspect="1" noChangeArrowheads="1"/>
          </p:cNvPicPr>
          <p:nvPr/>
        </p:nvPicPr>
        <p:blipFill>
          <a:blip r:embed="rId5"/>
          <a:srcRect/>
          <a:stretch>
            <a:fillRect/>
          </a:stretch>
        </p:blipFill>
        <p:spPr bwMode="auto">
          <a:xfrm>
            <a:off x="571500" y="4286250"/>
            <a:ext cx="5334000" cy="2357438"/>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 calcmode="lin" valueType="num">
                                      <p:cBhvr additive="base">
                                        <p:cTn id="12"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3555"/>
                                        </p:tgtEl>
                                        <p:attrNameLst>
                                          <p:attrName>style.visibility</p:attrName>
                                        </p:attrNameLst>
                                      </p:cBhvr>
                                      <p:to>
                                        <p:strVal val="visible"/>
                                      </p:to>
                                    </p:set>
                                    <p:anim calcmode="lin" valueType="num">
                                      <p:cBhvr additive="base">
                                        <p:cTn id="17" dur="500" fill="hold"/>
                                        <p:tgtEl>
                                          <p:spTgt spid="23555"/>
                                        </p:tgtEl>
                                        <p:attrNameLst>
                                          <p:attrName>ppt_x</p:attrName>
                                        </p:attrNameLst>
                                      </p:cBhvr>
                                      <p:tavLst>
                                        <p:tav tm="0">
                                          <p:val>
                                            <p:strVal val="#ppt_x"/>
                                          </p:val>
                                        </p:tav>
                                        <p:tav tm="100000">
                                          <p:val>
                                            <p:strVal val="#ppt_x"/>
                                          </p:val>
                                        </p:tav>
                                      </p:tavLst>
                                    </p:anim>
                                    <p:anim calcmode="lin" valueType="num">
                                      <p:cBhvr additive="base">
                                        <p:cTn id="18" dur="500" fill="hold"/>
                                        <p:tgtEl>
                                          <p:spTgt spid="2355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3554"/>
                                        </p:tgtEl>
                                        <p:attrNameLst>
                                          <p:attrName>style.visibility</p:attrName>
                                        </p:attrNameLst>
                                      </p:cBhvr>
                                      <p:to>
                                        <p:strVal val="visible"/>
                                      </p:to>
                                    </p:set>
                                    <p:anim calcmode="lin" valueType="num">
                                      <p:cBhvr additive="base">
                                        <p:cTn id="22" dur="500" fill="hold"/>
                                        <p:tgtEl>
                                          <p:spTgt spid="23554"/>
                                        </p:tgtEl>
                                        <p:attrNameLst>
                                          <p:attrName>ppt_x</p:attrName>
                                        </p:attrNameLst>
                                      </p:cBhvr>
                                      <p:tavLst>
                                        <p:tav tm="0">
                                          <p:val>
                                            <p:strVal val="#ppt_x"/>
                                          </p:val>
                                        </p:tav>
                                        <p:tav tm="100000">
                                          <p:val>
                                            <p:strVal val="#ppt_x"/>
                                          </p:val>
                                        </p:tav>
                                      </p:tavLst>
                                    </p:anim>
                                    <p:anim calcmode="lin" valueType="num">
                                      <p:cBhvr additive="base">
                                        <p:cTn id="23"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grpId="1" nodeType="clickEffect">
                                  <p:stCondLst>
                                    <p:cond delay="0"/>
                                  </p:stCondLst>
                                  <p:childTnLst>
                                    <p:anim calcmode="lin" valueType="num">
                                      <p:cBhvr additive="base">
                                        <p:cTn id="27" dur="500"/>
                                        <p:tgtEl>
                                          <p:spTgt spid="4098"/>
                                        </p:tgtEl>
                                        <p:attrNameLst>
                                          <p:attrName>ppt_x</p:attrName>
                                        </p:attrNameLst>
                                      </p:cBhvr>
                                      <p:tavLst>
                                        <p:tav tm="0">
                                          <p:val>
                                            <p:strVal val="ppt_x"/>
                                          </p:val>
                                        </p:tav>
                                        <p:tav tm="100000">
                                          <p:val>
                                            <p:strVal val="ppt_x"/>
                                          </p:val>
                                        </p:tav>
                                      </p:tavLst>
                                    </p:anim>
                                    <p:anim calcmode="lin" valueType="num">
                                      <p:cBhvr additive="base">
                                        <p:cTn id="28" dur="500"/>
                                        <p:tgtEl>
                                          <p:spTgt spid="4098"/>
                                        </p:tgtEl>
                                        <p:attrNameLst>
                                          <p:attrName>ppt_y</p:attrName>
                                        </p:attrNameLst>
                                      </p:cBhvr>
                                      <p:tavLst>
                                        <p:tav tm="0">
                                          <p:val>
                                            <p:strVal val="ppt_y"/>
                                          </p:val>
                                        </p:tav>
                                        <p:tav tm="100000">
                                          <p:val>
                                            <p:strVal val="1+ppt_h/2"/>
                                          </p:val>
                                        </p:tav>
                                      </p:tavLst>
                                    </p:anim>
                                    <p:set>
                                      <p:cBhvr>
                                        <p:cTn id="29" dur="1" fill="hold">
                                          <p:stCondLst>
                                            <p:cond delay="499"/>
                                          </p:stCondLst>
                                        </p:cTn>
                                        <p:tgtEl>
                                          <p:spTgt spid="4098"/>
                                        </p:tgtEl>
                                        <p:attrNameLst>
                                          <p:attrName>style.visibility</p:attrName>
                                        </p:attrNameLst>
                                      </p:cBhvr>
                                      <p:to>
                                        <p:strVal val="hidden"/>
                                      </p:to>
                                    </p:set>
                                  </p:childTnLst>
                                </p:cTn>
                              </p:par>
                              <p:par>
                                <p:cTn id="30" presetID="2" presetClass="exit" presetSubtype="4" fill="hold" grpId="0" nodeType="withEffect">
                                  <p:stCondLst>
                                    <p:cond delay="0"/>
                                  </p:stCondLst>
                                  <p:childTnLst>
                                    <p:anim calcmode="lin" valueType="num">
                                      <p:cBhvr additive="base">
                                        <p:cTn id="31" dur="500"/>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32" dur="500"/>
                                        <p:tgtEl>
                                          <p:spTgt spid="4099">
                                            <p:txEl>
                                              <p:pRg st="0" end="0"/>
                                            </p:txEl>
                                          </p:spTgt>
                                        </p:tgtEl>
                                        <p:attrNameLst>
                                          <p:attrName>ppt_y</p:attrName>
                                        </p:attrNameLst>
                                      </p:cBhvr>
                                      <p:tavLst>
                                        <p:tav tm="0">
                                          <p:val>
                                            <p:strVal val="ppt_y"/>
                                          </p:val>
                                        </p:tav>
                                        <p:tav tm="100000">
                                          <p:val>
                                            <p:strVal val="1+ppt_h/2"/>
                                          </p:val>
                                        </p:tav>
                                      </p:tavLst>
                                    </p:anim>
                                    <p:set>
                                      <p:cBhvr>
                                        <p:cTn id="33" dur="1" fill="hold">
                                          <p:stCondLst>
                                            <p:cond delay="499"/>
                                          </p:stCondLst>
                                        </p:cTn>
                                        <p:tgtEl>
                                          <p:spTgt spid="4099">
                                            <p:txEl>
                                              <p:pRg st="0" end="0"/>
                                            </p:txEl>
                                          </p:spTgt>
                                        </p:tgtEl>
                                        <p:attrNameLst>
                                          <p:attrName>style.visibility</p:attrName>
                                        </p:attrNameLst>
                                      </p:cBhvr>
                                      <p:to>
                                        <p:strVal val="hidden"/>
                                      </p:to>
                                    </p:set>
                                  </p:childTnLst>
                                </p:cTn>
                              </p:par>
                              <p:par>
                                <p:cTn id="34" presetID="2" presetClass="exit" presetSubtype="4" fill="hold" nodeType="withEffect">
                                  <p:stCondLst>
                                    <p:cond delay="0"/>
                                  </p:stCondLst>
                                  <p:childTnLst>
                                    <p:anim calcmode="lin" valueType="num">
                                      <p:cBhvr additive="base">
                                        <p:cTn id="35" dur="500"/>
                                        <p:tgtEl>
                                          <p:spTgt spid="23555"/>
                                        </p:tgtEl>
                                        <p:attrNameLst>
                                          <p:attrName>ppt_x</p:attrName>
                                        </p:attrNameLst>
                                      </p:cBhvr>
                                      <p:tavLst>
                                        <p:tav tm="0">
                                          <p:val>
                                            <p:strVal val="ppt_x"/>
                                          </p:val>
                                        </p:tav>
                                        <p:tav tm="100000">
                                          <p:val>
                                            <p:strVal val="ppt_x"/>
                                          </p:val>
                                        </p:tav>
                                      </p:tavLst>
                                    </p:anim>
                                    <p:anim calcmode="lin" valueType="num">
                                      <p:cBhvr additive="base">
                                        <p:cTn id="36" dur="500"/>
                                        <p:tgtEl>
                                          <p:spTgt spid="23555"/>
                                        </p:tgtEl>
                                        <p:attrNameLst>
                                          <p:attrName>ppt_y</p:attrName>
                                        </p:attrNameLst>
                                      </p:cBhvr>
                                      <p:tavLst>
                                        <p:tav tm="0">
                                          <p:val>
                                            <p:strVal val="ppt_y"/>
                                          </p:val>
                                        </p:tav>
                                        <p:tav tm="100000">
                                          <p:val>
                                            <p:strVal val="1+ppt_h/2"/>
                                          </p:val>
                                        </p:tav>
                                      </p:tavLst>
                                    </p:anim>
                                    <p:set>
                                      <p:cBhvr>
                                        <p:cTn id="37" dur="1" fill="hold">
                                          <p:stCondLst>
                                            <p:cond delay="499"/>
                                          </p:stCondLst>
                                        </p:cTn>
                                        <p:tgtEl>
                                          <p:spTgt spid="23555"/>
                                        </p:tgtEl>
                                        <p:attrNameLst>
                                          <p:attrName>style.visibility</p:attrName>
                                        </p:attrNameLst>
                                      </p:cBhvr>
                                      <p:to>
                                        <p:strVal val="hidden"/>
                                      </p:to>
                                    </p:set>
                                  </p:childTnLst>
                                </p:cTn>
                              </p:par>
                              <p:par>
                                <p:cTn id="38" presetID="2" presetClass="exit" presetSubtype="4" fill="hold" nodeType="withEffect">
                                  <p:stCondLst>
                                    <p:cond delay="0"/>
                                  </p:stCondLst>
                                  <p:childTnLst>
                                    <p:anim calcmode="lin" valueType="num">
                                      <p:cBhvr additive="base">
                                        <p:cTn id="39" dur="500"/>
                                        <p:tgtEl>
                                          <p:spTgt spid="23554"/>
                                        </p:tgtEl>
                                        <p:attrNameLst>
                                          <p:attrName>ppt_x</p:attrName>
                                        </p:attrNameLst>
                                      </p:cBhvr>
                                      <p:tavLst>
                                        <p:tav tm="0">
                                          <p:val>
                                            <p:strVal val="ppt_x"/>
                                          </p:val>
                                        </p:tav>
                                        <p:tav tm="100000">
                                          <p:val>
                                            <p:strVal val="ppt_x"/>
                                          </p:val>
                                        </p:tav>
                                      </p:tavLst>
                                    </p:anim>
                                    <p:anim calcmode="lin" valueType="num">
                                      <p:cBhvr additive="base">
                                        <p:cTn id="40" dur="500"/>
                                        <p:tgtEl>
                                          <p:spTgt spid="23554"/>
                                        </p:tgtEl>
                                        <p:attrNameLst>
                                          <p:attrName>ppt_y</p:attrName>
                                        </p:attrNameLst>
                                      </p:cBhvr>
                                      <p:tavLst>
                                        <p:tav tm="0">
                                          <p:val>
                                            <p:strVal val="ppt_y"/>
                                          </p:val>
                                        </p:tav>
                                        <p:tav tm="100000">
                                          <p:val>
                                            <p:strVal val="1+ppt_h/2"/>
                                          </p:val>
                                        </p:tav>
                                      </p:tavLst>
                                    </p:anim>
                                    <p:set>
                                      <p:cBhvr>
                                        <p:cTn id="41" dur="1" fill="hold">
                                          <p:stCondLst>
                                            <p:cond delay="499"/>
                                          </p:stCondLst>
                                        </p:cTn>
                                        <p:tgtEl>
                                          <p:spTgt spid="235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8" grpId="1"/>
      <p:bldP spid="409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9" name="Espace réservé du contenu 2"/>
          <p:cNvSpPr>
            <a:spLocks noGrp="1"/>
          </p:cNvSpPr>
          <p:nvPr>
            <p:ph idx="1"/>
          </p:nvPr>
        </p:nvSpPr>
        <p:spPr>
          <a:xfrm>
            <a:off x="500063" y="1785938"/>
            <a:ext cx="6357937" cy="1143000"/>
          </a:xfrm>
        </p:spPr>
        <p:txBody>
          <a:bodyPr/>
          <a:lstStyle/>
          <a:p>
            <a:pPr eaLnBrk="1" hangingPunct="1">
              <a:buFont typeface="Arial" charset="0"/>
              <a:buBlip>
                <a:blip r:embed="rId3"/>
              </a:buBlip>
            </a:pPr>
            <a:r>
              <a:rPr lang="hu-HU" sz="1800" smtClean="0">
                <a:latin typeface="Comic Sans MS" pitchFamily="66" charset="0"/>
              </a:rPr>
              <a:t>Az etikett netes megfelelője a netikett (netiquette). A netikett azt írja le, hogy különböző helyzetekben miként kell viselkednünk, cselekednünk.</a:t>
            </a:r>
          </a:p>
        </p:txBody>
      </p:sp>
      <p:sp>
        <p:nvSpPr>
          <p:cNvPr id="5" name="Obdĺžnik 4"/>
          <p:cNvSpPr>
            <a:spLocks noChangeArrowheads="1"/>
          </p:cNvSpPr>
          <p:nvPr/>
        </p:nvSpPr>
        <p:spPr bwMode="auto">
          <a:xfrm>
            <a:off x="3929063" y="3143250"/>
            <a:ext cx="4929187" cy="1754188"/>
          </a:xfrm>
          <a:prstGeom prst="rect">
            <a:avLst/>
          </a:prstGeom>
          <a:noFill/>
          <a:ln w="9525">
            <a:noFill/>
            <a:miter lim="800000"/>
            <a:headEnd/>
            <a:tailEnd/>
          </a:ln>
        </p:spPr>
        <p:txBody>
          <a:bodyPr>
            <a:spAutoFit/>
          </a:bodyPr>
          <a:lstStyle/>
          <a:p>
            <a:pPr>
              <a:buFontTx/>
              <a:buBlip>
                <a:blip r:embed="rId3"/>
              </a:buBlip>
            </a:pPr>
            <a:r>
              <a:rPr lang="hu-HU">
                <a:latin typeface="Comic Sans MS" pitchFamily="66" charset="0"/>
              </a:rPr>
              <a:t>Ügyeljünk a helyesírásra, ne használjunk trágár szavakat és ne írjunk mindent NAGY BETŰVEL. Manapság egyre gyakrabban látható az is, hogy sokan minden egybe írnak. Ezt is hanyagoljuk mivel ezzel a szöveg olvashatatlanná válik.  </a:t>
            </a:r>
          </a:p>
        </p:txBody>
      </p:sp>
      <p:pic>
        <p:nvPicPr>
          <p:cNvPr id="1026" name="Picture 2"/>
          <p:cNvPicPr>
            <a:picLocks noChangeAspect="1" noChangeArrowheads="1"/>
          </p:cNvPicPr>
          <p:nvPr/>
        </p:nvPicPr>
        <p:blipFill>
          <a:blip r:embed="rId4"/>
          <a:srcRect/>
          <a:stretch>
            <a:fillRect/>
          </a:stretch>
        </p:blipFill>
        <p:spPr bwMode="auto">
          <a:xfrm>
            <a:off x="714375" y="2857500"/>
            <a:ext cx="3214688" cy="2428875"/>
          </a:xfrm>
          <a:prstGeom prst="rect">
            <a:avLst/>
          </a:prstGeom>
          <a:noFill/>
          <a:ln w="9525">
            <a:noFill/>
            <a:miter lim="800000"/>
            <a:headEnd/>
            <a:tailEnd/>
          </a:ln>
        </p:spPr>
      </p:pic>
      <p:pic>
        <p:nvPicPr>
          <p:cNvPr id="1027" name="Picture 3"/>
          <p:cNvPicPr>
            <a:picLocks noChangeAspect="1" noChangeArrowheads="1"/>
          </p:cNvPicPr>
          <p:nvPr/>
        </p:nvPicPr>
        <p:blipFill>
          <a:blip r:embed="rId5"/>
          <a:srcRect/>
          <a:stretch>
            <a:fillRect/>
          </a:stretch>
        </p:blipFill>
        <p:spPr bwMode="auto">
          <a:xfrm>
            <a:off x="5429250" y="5214938"/>
            <a:ext cx="2728913" cy="1458912"/>
          </a:xfrm>
          <a:prstGeom prst="rect">
            <a:avLst/>
          </a:prstGeom>
          <a:noFill/>
          <a:ln w="9525">
            <a:noFill/>
            <a:miter lim="800000"/>
            <a:headEnd/>
            <a:tailEnd/>
          </a:ln>
        </p:spPr>
      </p:pic>
      <p:sp>
        <p:nvSpPr>
          <p:cNvPr id="29703" name="WordArt 7"/>
          <p:cNvSpPr>
            <a:spLocks noChangeArrowheads="1" noChangeShapeType="1" noTextEdit="1"/>
          </p:cNvSpPr>
          <p:nvPr/>
        </p:nvSpPr>
        <p:spPr bwMode="auto">
          <a:xfrm>
            <a:off x="2484438" y="188913"/>
            <a:ext cx="4032250" cy="1079500"/>
          </a:xfrm>
          <a:prstGeom prst="rect">
            <a:avLst/>
          </a:prstGeom>
        </p:spPr>
        <p:txBody>
          <a:bodyPr wrap="none" fromWordArt="1">
            <a:prstTxWarp prst="textWave1">
              <a:avLst>
                <a:gd name="adj1" fmla="val 13005"/>
                <a:gd name="adj2" fmla="val 0"/>
              </a:avLst>
            </a:prstTxWarp>
          </a:bodyPr>
          <a:lstStyle/>
          <a:p>
            <a:pPr algn="ctr"/>
            <a:r>
              <a:rPr lang="sk-SK" sz="3600" b="1" kern="10">
                <a:ln w="9525">
                  <a:noFill/>
                  <a:round/>
                  <a:headEnd/>
                  <a:tailEnd/>
                </a:ln>
                <a:gradFill rotWithShape="0">
                  <a:gsLst>
                    <a:gs pos="0">
                      <a:srgbClr val="FFFF00"/>
                    </a:gs>
                    <a:gs pos="100000">
                      <a:srgbClr val="FF9900"/>
                    </a:gs>
                  </a:gsLst>
                  <a:lin ang="5400000" scaled="1"/>
                </a:gradFill>
                <a:effectLst>
                  <a:outerShdw dist="53882" dir="2700000" algn="ctr" rotWithShape="0">
                    <a:srgbClr val="C0C0C0">
                      <a:alpha val="80000"/>
                    </a:srgbClr>
                  </a:outerShdw>
                </a:effectLst>
                <a:latin typeface="Comic Sans MS"/>
              </a:rPr>
              <a:t>Netikett</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3" presetClass="entr" presetSubtype="10"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linds(horizontal)">
                                      <p:cBhvr>
                                        <p:cTn id="17" dur="500"/>
                                        <p:tgtEl>
                                          <p:spTgt spid="1026"/>
                                        </p:tgtEl>
                                      </p:cBhvr>
                                    </p:animEffect>
                                  </p:childTnLst>
                                </p:cTn>
                              </p:par>
                            </p:childTnLst>
                          </p:cTn>
                        </p:par>
                        <p:par>
                          <p:cTn id="18" fill="hold">
                            <p:stCondLst>
                              <p:cond delay="1500"/>
                            </p:stCondLst>
                            <p:childTnLst>
                              <p:par>
                                <p:cTn id="19" presetID="3" presetClass="entr" presetSubtype="10" fill="hold" nodeType="after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blinds(horizontal)">
                                      <p:cBhvr>
                                        <p:cTn id="21" dur="500"/>
                                        <p:tgtEl>
                                          <p:spTgt spid="1027"/>
                                        </p:tgtEl>
                                      </p:cBhvr>
                                    </p:animEffect>
                                  </p:childTnLst>
                                </p:cTn>
                              </p:par>
                              <p:par>
                                <p:cTn id="22" presetID="2" presetClass="exit" presetSubtype="4" fill="hold" grpId="1" nodeType="withEffect">
                                  <p:stCondLst>
                                    <p:cond delay="0"/>
                                  </p:stCondLst>
                                  <p:childTnLst>
                                    <p:anim calcmode="lin" valueType="num">
                                      <p:cBhvr additive="base">
                                        <p:cTn id="23" dur="500"/>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24" dur="500"/>
                                        <p:tgtEl>
                                          <p:spTgt spid="4099">
                                            <p:txEl>
                                              <p:pRg st="0" end="0"/>
                                            </p:txEl>
                                          </p:spTgt>
                                        </p:tgtEl>
                                        <p:attrNameLst>
                                          <p:attrName>ppt_y</p:attrName>
                                        </p:attrNameLst>
                                      </p:cBhvr>
                                      <p:tavLst>
                                        <p:tav tm="0">
                                          <p:val>
                                            <p:strVal val="ppt_y"/>
                                          </p:val>
                                        </p:tav>
                                        <p:tav tm="100000">
                                          <p:val>
                                            <p:strVal val="1+ppt_h/2"/>
                                          </p:val>
                                        </p:tav>
                                      </p:tavLst>
                                    </p:anim>
                                    <p:set>
                                      <p:cBhvr>
                                        <p:cTn id="25" dur="1" fill="hold">
                                          <p:stCondLst>
                                            <p:cond delay="499"/>
                                          </p:stCondLst>
                                        </p:cTn>
                                        <p:tgtEl>
                                          <p:spTgt spid="4099">
                                            <p:txEl>
                                              <p:pRg st="0" end="0"/>
                                            </p:txEl>
                                          </p:spTgt>
                                        </p:tgtEl>
                                        <p:attrNameLst>
                                          <p:attrName>style.visibility</p:attrName>
                                        </p:attrNameLst>
                                      </p:cBhvr>
                                      <p:to>
                                        <p:strVal val="hidden"/>
                                      </p:to>
                                    </p:set>
                                  </p:childTnLst>
                                </p:cTn>
                              </p:par>
                              <p:par>
                                <p:cTn id="26" presetID="2" presetClass="exit" presetSubtype="4" fill="hold" grpId="1" nodeType="withEffect">
                                  <p:stCondLst>
                                    <p:cond delay="0"/>
                                  </p:stCondLst>
                                  <p:childTnLst>
                                    <p:anim calcmode="lin" valueType="num">
                                      <p:cBhvr additive="base">
                                        <p:cTn id="27" dur="500"/>
                                        <p:tgtEl>
                                          <p:spTgt spid="5"/>
                                        </p:tgtEl>
                                        <p:attrNameLst>
                                          <p:attrName>ppt_x</p:attrName>
                                        </p:attrNameLst>
                                      </p:cBhvr>
                                      <p:tavLst>
                                        <p:tav tm="0">
                                          <p:val>
                                            <p:strVal val="ppt_x"/>
                                          </p:val>
                                        </p:tav>
                                        <p:tav tm="100000">
                                          <p:val>
                                            <p:strVal val="ppt_x"/>
                                          </p:val>
                                        </p:tav>
                                      </p:tavLst>
                                    </p:anim>
                                    <p:anim calcmode="lin" valueType="num">
                                      <p:cBhvr additive="base">
                                        <p:cTn id="28" dur="500"/>
                                        <p:tgtEl>
                                          <p:spTgt spid="5"/>
                                        </p:tgtEl>
                                        <p:attrNameLst>
                                          <p:attrName>ppt_y</p:attrName>
                                        </p:attrNameLst>
                                      </p:cBhvr>
                                      <p:tavLst>
                                        <p:tav tm="0">
                                          <p:val>
                                            <p:strVal val="ppt_y"/>
                                          </p:val>
                                        </p:tav>
                                        <p:tav tm="100000">
                                          <p:val>
                                            <p:strVal val="1+ppt_h/2"/>
                                          </p:val>
                                        </p:tav>
                                      </p:tavLst>
                                    </p:anim>
                                    <p:set>
                                      <p:cBhvr>
                                        <p:cTn id="29" dur="1" fill="hold">
                                          <p:stCondLst>
                                            <p:cond delay="499"/>
                                          </p:stCondLst>
                                        </p:cTn>
                                        <p:tgtEl>
                                          <p:spTgt spid="5"/>
                                        </p:tgtEl>
                                        <p:attrNameLst>
                                          <p:attrName>style.visibility</p:attrName>
                                        </p:attrNameLst>
                                      </p:cBhvr>
                                      <p:to>
                                        <p:strVal val="hidden"/>
                                      </p:to>
                                    </p:set>
                                  </p:childTnLst>
                                </p:cTn>
                              </p:par>
                              <p:par>
                                <p:cTn id="30" presetID="2" presetClass="exit" presetSubtype="4" fill="hold" nodeType="withEffect">
                                  <p:stCondLst>
                                    <p:cond delay="0"/>
                                  </p:stCondLst>
                                  <p:childTnLst>
                                    <p:anim calcmode="lin" valueType="num">
                                      <p:cBhvr additive="base">
                                        <p:cTn id="31" dur="500"/>
                                        <p:tgtEl>
                                          <p:spTgt spid="1026"/>
                                        </p:tgtEl>
                                        <p:attrNameLst>
                                          <p:attrName>ppt_x</p:attrName>
                                        </p:attrNameLst>
                                      </p:cBhvr>
                                      <p:tavLst>
                                        <p:tav tm="0">
                                          <p:val>
                                            <p:strVal val="ppt_x"/>
                                          </p:val>
                                        </p:tav>
                                        <p:tav tm="100000">
                                          <p:val>
                                            <p:strVal val="ppt_x"/>
                                          </p:val>
                                        </p:tav>
                                      </p:tavLst>
                                    </p:anim>
                                    <p:anim calcmode="lin" valueType="num">
                                      <p:cBhvr additive="base">
                                        <p:cTn id="32" dur="500"/>
                                        <p:tgtEl>
                                          <p:spTgt spid="1026"/>
                                        </p:tgtEl>
                                        <p:attrNameLst>
                                          <p:attrName>ppt_y</p:attrName>
                                        </p:attrNameLst>
                                      </p:cBhvr>
                                      <p:tavLst>
                                        <p:tav tm="0">
                                          <p:val>
                                            <p:strVal val="ppt_y"/>
                                          </p:val>
                                        </p:tav>
                                        <p:tav tm="100000">
                                          <p:val>
                                            <p:strVal val="1+ppt_h/2"/>
                                          </p:val>
                                        </p:tav>
                                      </p:tavLst>
                                    </p:anim>
                                    <p:set>
                                      <p:cBhvr>
                                        <p:cTn id="33" dur="1" fill="hold">
                                          <p:stCondLst>
                                            <p:cond delay="499"/>
                                          </p:stCondLst>
                                        </p:cTn>
                                        <p:tgtEl>
                                          <p:spTgt spid="1026"/>
                                        </p:tgtEl>
                                        <p:attrNameLst>
                                          <p:attrName>style.visibility</p:attrName>
                                        </p:attrNameLst>
                                      </p:cBhvr>
                                      <p:to>
                                        <p:strVal val="hidden"/>
                                      </p:to>
                                    </p:set>
                                  </p:childTnLst>
                                </p:cTn>
                              </p:par>
                              <p:par>
                                <p:cTn id="34" presetID="2" presetClass="exit" presetSubtype="4" fill="hold" nodeType="withEffect">
                                  <p:stCondLst>
                                    <p:cond delay="0"/>
                                  </p:stCondLst>
                                  <p:childTnLst>
                                    <p:anim calcmode="lin" valueType="num">
                                      <p:cBhvr additive="base">
                                        <p:cTn id="35" dur="500"/>
                                        <p:tgtEl>
                                          <p:spTgt spid="1027"/>
                                        </p:tgtEl>
                                        <p:attrNameLst>
                                          <p:attrName>ppt_x</p:attrName>
                                        </p:attrNameLst>
                                      </p:cBhvr>
                                      <p:tavLst>
                                        <p:tav tm="0">
                                          <p:val>
                                            <p:strVal val="ppt_x"/>
                                          </p:val>
                                        </p:tav>
                                        <p:tav tm="100000">
                                          <p:val>
                                            <p:strVal val="ppt_x"/>
                                          </p:val>
                                        </p:tav>
                                      </p:tavLst>
                                    </p:anim>
                                    <p:anim calcmode="lin" valueType="num">
                                      <p:cBhvr additive="base">
                                        <p:cTn id="36" dur="500"/>
                                        <p:tgtEl>
                                          <p:spTgt spid="1027"/>
                                        </p:tgtEl>
                                        <p:attrNameLst>
                                          <p:attrName>ppt_y</p:attrName>
                                        </p:attrNameLst>
                                      </p:cBhvr>
                                      <p:tavLst>
                                        <p:tav tm="0">
                                          <p:val>
                                            <p:strVal val="ppt_y"/>
                                          </p:val>
                                        </p:tav>
                                        <p:tav tm="100000">
                                          <p:val>
                                            <p:strVal val="1+ppt_h/2"/>
                                          </p:val>
                                        </p:tav>
                                      </p:tavLst>
                                    </p:anim>
                                    <p:set>
                                      <p:cBhvr>
                                        <p:cTn id="37" dur="1" fill="hold">
                                          <p:stCondLst>
                                            <p:cond delay="499"/>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P spid="4099" grpId="1" build="p"/>
      <p:bldP spid="5" grpId="0"/>
      <p:bldP spid="5"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srcRect/>
          <a:stretch>
            <a:fillRect/>
          </a:stretch>
        </p:blipFill>
        <p:spPr bwMode="auto">
          <a:xfrm>
            <a:off x="2643188" y="2357438"/>
            <a:ext cx="3171825" cy="2786062"/>
          </a:xfrm>
          <a:prstGeom prst="rect">
            <a:avLst/>
          </a:prstGeom>
          <a:noFill/>
          <a:ln w="9525">
            <a:noFill/>
            <a:miter lim="800000"/>
            <a:headEnd/>
            <a:tailEnd/>
          </a:ln>
        </p:spPr>
      </p:pic>
      <p:sp>
        <p:nvSpPr>
          <p:cNvPr id="3" name="Obdĺžnik 2"/>
          <p:cNvSpPr>
            <a:spLocks noChangeArrowheads="1"/>
          </p:cNvSpPr>
          <p:nvPr/>
        </p:nvSpPr>
        <p:spPr bwMode="auto">
          <a:xfrm>
            <a:off x="2143125" y="642938"/>
            <a:ext cx="6357938" cy="1754187"/>
          </a:xfrm>
          <a:prstGeom prst="rect">
            <a:avLst/>
          </a:prstGeom>
          <a:noFill/>
          <a:ln w="9525">
            <a:noFill/>
            <a:miter lim="800000"/>
            <a:headEnd/>
            <a:tailEnd/>
          </a:ln>
        </p:spPr>
        <p:txBody>
          <a:bodyPr>
            <a:spAutoFit/>
          </a:bodyPr>
          <a:lstStyle/>
          <a:p>
            <a:pPr>
              <a:buFontTx/>
              <a:buBlip>
                <a:blip r:embed="rId3"/>
              </a:buBlip>
            </a:pPr>
            <a:r>
              <a:rPr lang="hu-HU">
                <a:latin typeface="Comic Sans MS" pitchFamily="66" charset="0"/>
              </a:rPr>
              <a:t>Ügyelnünk kell arra is, hogy ne szítsunk veszekedéseket az interneten. Az is fontos ne küldjünk tovább körleveleket, pl.: Ha 48 órán belül nem küldöd tovább, akkor meghalsz. Ezt a pár szabályt nem nehéz betartani. Ezeknek köszönhetően sokkal könnyebb lesz az internetes kommunikáció.</a:t>
            </a:r>
            <a:endParaRPr lang="sk-SK"/>
          </a:p>
        </p:txBody>
      </p:sp>
      <p:sp>
        <p:nvSpPr>
          <p:cNvPr id="4" name="Obdĺžnik 3"/>
          <p:cNvSpPr>
            <a:spLocks noChangeArrowheads="1"/>
          </p:cNvSpPr>
          <p:nvPr/>
        </p:nvSpPr>
        <p:spPr bwMode="auto">
          <a:xfrm>
            <a:off x="2286000" y="4929188"/>
            <a:ext cx="6858000" cy="1754187"/>
          </a:xfrm>
          <a:prstGeom prst="rect">
            <a:avLst/>
          </a:prstGeom>
          <a:noFill/>
          <a:ln w="9525">
            <a:noFill/>
            <a:miter lim="800000"/>
            <a:headEnd/>
            <a:tailEnd/>
          </a:ln>
        </p:spPr>
        <p:txBody>
          <a:bodyPr>
            <a:spAutoFit/>
          </a:bodyPr>
          <a:lstStyle/>
          <a:p>
            <a:pPr>
              <a:buFontTx/>
              <a:buBlip>
                <a:blip r:embed="rId3"/>
              </a:buBlip>
            </a:pPr>
            <a:r>
              <a:rPr lang="hu-HU">
                <a:latin typeface="Comic Sans MS" pitchFamily="66" charset="0"/>
              </a:rPr>
              <a:t>A netikett egyik íratlan szabálya a</a:t>
            </a:r>
            <a:r>
              <a:rPr lang="sk-SK">
                <a:latin typeface="Comic Sans MS" pitchFamily="66" charset="0"/>
              </a:rPr>
              <a:t>z, </a:t>
            </a:r>
            <a:r>
              <a:rPr lang="hu-HU">
                <a:latin typeface="Comic Sans MS" pitchFamily="66" charset="0"/>
              </a:rPr>
              <a:t>hogy</a:t>
            </a:r>
            <a:r>
              <a:rPr lang="sk-SK">
                <a:latin typeface="Comic Sans MS" pitchFamily="66" charset="0"/>
              </a:rPr>
              <a:t> ne korlátozd mások hálózati munkáját. Fontos </a:t>
            </a:r>
            <a:r>
              <a:rPr lang="hu-HU">
                <a:latin typeface="Comic Sans MS" pitchFamily="66" charset="0"/>
              </a:rPr>
              <a:t>az is</a:t>
            </a:r>
            <a:r>
              <a:rPr lang="sk-SK">
                <a:latin typeface="Comic Sans MS" pitchFamily="66" charset="0"/>
              </a:rPr>
              <a:t>, </a:t>
            </a:r>
            <a:r>
              <a:rPr lang="hu-HU">
                <a:latin typeface="Comic Sans MS" pitchFamily="66" charset="0"/>
              </a:rPr>
              <a:t>hogy ne jelentessünk meg az interneten valótlan híreket, azaz ne hazudjunk. Autorizálás nélkül ne használjuk más felhasználok forrásait. Az netikettbe az is bele van foglalva, hogy nem szabad olyan szoftvert használnunk amiért nem fizettünk.</a:t>
            </a:r>
          </a:p>
        </p:txBody>
      </p:sp>
      <p:pic>
        <p:nvPicPr>
          <p:cNvPr id="5122" name="Picture 2"/>
          <p:cNvPicPr>
            <a:picLocks noChangeAspect="1" noChangeArrowheads="1"/>
          </p:cNvPicPr>
          <p:nvPr/>
        </p:nvPicPr>
        <p:blipFill>
          <a:blip r:embed="rId4"/>
          <a:srcRect/>
          <a:stretch>
            <a:fillRect/>
          </a:stretch>
        </p:blipFill>
        <p:spPr bwMode="auto">
          <a:xfrm>
            <a:off x="6357938" y="2214563"/>
            <a:ext cx="2290762" cy="25654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5124"/>
                                        </p:tgtEl>
                                        <p:attrNameLst>
                                          <p:attrName>style.visibility</p:attrName>
                                        </p:attrNameLst>
                                      </p:cBhvr>
                                      <p:to>
                                        <p:strVal val="visible"/>
                                      </p:to>
                                    </p:set>
                                    <p:anim calcmode="lin" valueType="num">
                                      <p:cBhvr>
                                        <p:cTn id="12" dur="1000" fill="hold"/>
                                        <p:tgtEl>
                                          <p:spTgt spid="5124"/>
                                        </p:tgtEl>
                                        <p:attrNameLst>
                                          <p:attrName>ppt_w</p:attrName>
                                        </p:attrNameLst>
                                      </p:cBhvr>
                                      <p:tavLst>
                                        <p:tav tm="0">
                                          <p:val>
                                            <p:fltVal val="0"/>
                                          </p:val>
                                        </p:tav>
                                        <p:tav tm="100000">
                                          <p:val>
                                            <p:strVal val="#ppt_w"/>
                                          </p:val>
                                        </p:tav>
                                      </p:tavLst>
                                    </p:anim>
                                    <p:anim calcmode="lin" valueType="num">
                                      <p:cBhvr>
                                        <p:cTn id="13" dur="1000" fill="hold"/>
                                        <p:tgtEl>
                                          <p:spTgt spid="5124"/>
                                        </p:tgtEl>
                                        <p:attrNameLst>
                                          <p:attrName>ppt_h</p:attrName>
                                        </p:attrNameLst>
                                      </p:cBhvr>
                                      <p:tavLst>
                                        <p:tav tm="0">
                                          <p:val>
                                            <p:fltVal val="0"/>
                                          </p:val>
                                        </p:tav>
                                        <p:tav tm="100000">
                                          <p:val>
                                            <p:strVal val="#ppt_h"/>
                                          </p:val>
                                        </p:tav>
                                      </p:tavLst>
                                    </p:anim>
                                    <p:anim calcmode="lin" valueType="num">
                                      <p:cBhvr>
                                        <p:cTn id="14" dur="1000" fill="hold"/>
                                        <p:tgtEl>
                                          <p:spTgt spid="5124"/>
                                        </p:tgtEl>
                                        <p:attrNameLst>
                                          <p:attrName>style.rotation</p:attrName>
                                        </p:attrNameLst>
                                      </p:cBhvr>
                                      <p:tavLst>
                                        <p:tav tm="0">
                                          <p:val>
                                            <p:fltVal val="90"/>
                                          </p:val>
                                        </p:tav>
                                        <p:tav tm="100000">
                                          <p:val>
                                            <p:fltVal val="0"/>
                                          </p:val>
                                        </p:tav>
                                      </p:tavLst>
                                    </p:anim>
                                    <p:animEffect transition="in" filter="fade">
                                      <p:cBhvr>
                                        <p:cTn id="15" dur="1000"/>
                                        <p:tgtEl>
                                          <p:spTgt spid="5124"/>
                                        </p:tgtEl>
                                      </p:cBhvr>
                                    </p:animEffect>
                                  </p:childTnLst>
                                </p:cTn>
                              </p:par>
                            </p:childTnLst>
                          </p:cTn>
                        </p:par>
                        <p:par>
                          <p:cTn id="16" fill="hold">
                            <p:stCondLst>
                              <p:cond delay="1500"/>
                            </p:stCondLst>
                            <p:childTnLst>
                              <p:par>
                                <p:cTn id="17" presetID="31" presetClass="entr" presetSubtype="0" fill="hold" nodeType="afterEffect">
                                  <p:stCondLst>
                                    <p:cond delay="0"/>
                                  </p:stCondLst>
                                  <p:iterate type="lt">
                                    <p:tmPct val="5000"/>
                                  </p:iterate>
                                  <p:childTnLst>
                                    <p:set>
                                      <p:cBhvr>
                                        <p:cTn id="18" dur="1" fill="hold">
                                          <p:stCondLst>
                                            <p:cond delay="0"/>
                                          </p:stCondLst>
                                        </p:cTn>
                                        <p:tgtEl>
                                          <p:spTgt spid="5122"/>
                                        </p:tgtEl>
                                        <p:attrNameLst>
                                          <p:attrName>style.visibility</p:attrName>
                                        </p:attrNameLst>
                                      </p:cBhvr>
                                      <p:to>
                                        <p:strVal val="visible"/>
                                      </p:to>
                                    </p:set>
                                    <p:anim calcmode="lin" valueType="num">
                                      <p:cBhvr>
                                        <p:cTn id="19" dur="1000" fill="hold"/>
                                        <p:tgtEl>
                                          <p:spTgt spid="5122"/>
                                        </p:tgtEl>
                                        <p:attrNameLst>
                                          <p:attrName>ppt_w</p:attrName>
                                        </p:attrNameLst>
                                      </p:cBhvr>
                                      <p:tavLst>
                                        <p:tav tm="0">
                                          <p:val>
                                            <p:fltVal val="0"/>
                                          </p:val>
                                        </p:tav>
                                        <p:tav tm="100000">
                                          <p:val>
                                            <p:strVal val="#ppt_w"/>
                                          </p:val>
                                        </p:tav>
                                      </p:tavLst>
                                    </p:anim>
                                    <p:anim calcmode="lin" valueType="num">
                                      <p:cBhvr>
                                        <p:cTn id="20" dur="1000" fill="hold"/>
                                        <p:tgtEl>
                                          <p:spTgt spid="5122"/>
                                        </p:tgtEl>
                                        <p:attrNameLst>
                                          <p:attrName>ppt_h</p:attrName>
                                        </p:attrNameLst>
                                      </p:cBhvr>
                                      <p:tavLst>
                                        <p:tav tm="0">
                                          <p:val>
                                            <p:fltVal val="0"/>
                                          </p:val>
                                        </p:tav>
                                        <p:tav tm="100000">
                                          <p:val>
                                            <p:strVal val="#ppt_h"/>
                                          </p:val>
                                        </p:tav>
                                      </p:tavLst>
                                    </p:anim>
                                    <p:anim calcmode="lin" valueType="num">
                                      <p:cBhvr>
                                        <p:cTn id="21" dur="1000" fill="hold"/>
                                        <p:tgtEl>
                                          <p:spTgt spid="5122"/>
                                        </p:tgtEl>
                                        <p:attrNameLst>
                                          <p:attrName>style.rotation</p:attrName>
                                        </p:attrNameLst>
                                      </p:cBhvr>
                                      <p:tavLst>
                                        <p:tav tm="0">
                                          <p:val>
                                            <p:fltVal val="90"/>
                                          </p:val>
                                        </p:tav>
                                        <p:tav tm="100000">
                                          <p:val>
                                            <p:fltVal val="0"/>
                                          </p:val>
                                        </p:tav>
                                      </p:tavLst>
                                    </p:anim>
                                    <p:animEffect transition="in" filter="fade">
                                      <p:cBhvr>
                                        <p:cTn id="22" dur="1000"/>
                                        <p:tgtEl>
                                          <p:spTgt spid="5122"/>
                                        </p:tgtEl>
                                      </p:cBhvr>
                                    </p:animEffect>
                                  </p:childTnLst>
                                </p:cTn>
                              </p:par>
                            </p:childTnLst>
                          </p:cTn>
                        </p:par>
                        <p:par>
                          <p:cTn id="23" fill="hold">
                            <p:stCondLst>
                              <p:cond delay="2500"/>
                            </p:stCondLst>
                            <p:childTnLst>
                              <p:par>
                                <p:cTn id="24" presetID="2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9" presetClass="exit" presetSubtype="0" decel="100000" fill="hold" grpId="1" nodeType="clickEffect">
                                  <p:stCondLst>
                                    <p:cond delay="0"/>
                                  </p:stCondLst>
                                  <p:childTnLst>
                                    <p:anim calcmode="lin" valueType="num">
                                      <p:cBhvr>
                                        <p:cTn id="31" dur="500"/>
                                        <p:tgtEl>
                                          <p:spTgt spid="3"/>
                                        </p:tgtEl>
                                        <p:attrNameLst>
                                          <p:attrName>ppt_h</p:attrName>
                                        </p:attrNameLst>
                                      </p:cBhvr>
                                      <p:tavLst>
                                        <p:tav tm="0">
                                          <p:val>
                                            <p:strVal val="ppt_h"/>
                                          </p:val>
                                        </p:tav>
                                        <p:tav tm="50000">
                                          <p:val>
                                            <p:strVal val="ppt_h/20"/>
                                          </p:val>
                                        </p:tav>
                                        <p:tav tm="100000">
                                          <p:val>
                                            <p:strVal val="ppt_h/20"/>
                                          </p:val>
                                        </p:tav>
                                      </p:tavLst>
                                    </p:anim>
                                    <p:anim calcmode="lin" valueType="num">
                                      <p:cBhvr>
                                        <p:cTn id="32" dur="500"/>
                                        <p:tgtEl>
                                          <p:spTgt spid="3"/>
                                        </p:tgtEl>
                                        <p:attrNameLst>
                                          <p:attrName>ppt_w</p:attrName>
                                        </p:attrNameLst>
                                      </p:cBhvr>
                                      <p:tavLst>
                                        <p:tav tm="0">
                                          <p:val>
                                            <p:strVal val="ppt_w"/>
                                          </p:val>
                                        </p:tav>
                                        <p:tav tm="50000">
                                          <p:val>
                                            <p:strVal val="ppt_w+.3"/>
                                          </p:val>
                                        </p:tav>
                                        <p:tav tm="100000">
                                          <p:val>
                                            <p:strVal val="ppt_w+.3"/>
                                          </p:val>
                                        </p:tav>
                                      </p:tavLst>
                                    </p:anim>
                                    <p:anim calcmode="lin" valueType="num">
                                      <p:cBhvr>
                                        <p:cTn id="33" dur="500"/>
                                        <p:tgtEl>
                                          <p:spTgt spid="3"/>
                                        </p:tgtEl>
                                        <p:attrNameLst>
                                          <p:attrName>ppt_x</p:attrName>
                                        </p:attrNameLst>
                                      </p:cBhvr>
                                      <p:tavLst>
                                        <p:tav tm="0">
                                          <p:val>
                                            <p:strVal val="ppt_x"/>
                                          </p:val>
                                        </p:tav>
                                        <p:tav tm="50000">
                                          <p:val>
                                            <p:strVal val="ppt_x"/>
                                          </p:val>
                                        </p:tav>
                                        <p:tav tm="100000">
                                          <p:val>
                                            <p:strVal val="ppt_x-.3"/>
                                          </p:val>
                                        </p:tav>
                                      </p:tavLst>
                                    </p:anim>
                                    <p:anim calcmode="lin" valueType="num">
                                      <p:cBhvr>
                                        <p:cTn id="34" dur="500"/>
                                        <p:tgtEl>
                                          <p:spTgt spid="3"/>
                                        </p:tgtEl>
                                        <p:attrNameLst>
                                          <p:attrName>ppt_y</p:attrName>
                                        </p:attrNameLst>
                                      </p:cBhvr>
                                      <p:tavLst>
                                        <p:tav tm="0">
                                          <p:val>
                                            <p:strVal val="ppt_y"/>
                                          </p:val>
                                        </p:tav>
                                        <p:tav tm="100000">
                                          <p:val>
                                            <p:strVal val="ppt_y"/>
                                          </p:val>
                                        </p:tav>
                                      </p:tavLst>
                                    </p:anim>
                                    <p:set>
                                      <p:cBhvr>
                                        <p:cTn id="35" dur="1" fill="hold">
                                          <p:stCondLst>
                                            <p:cond delay="499"/>
                                          </p:stCondLst>
                                        </p:cTn>
                                        <p:tgtEl>
                                          <p:spTgt spid="3"/>
                                        </p:tgtEl>
                                        <p:attrNameLst>
                                          <p:attrName>style.visibility</p:attrName>
                                        </p:attrNameLst>
                                      </p:cBhvr>
                                      <p:to>
                                        <p:strVal val="hidden"/>
                                      </p:to>
                                    </p:set>
                                  </p:childTnLst>
                                </p:cTn>
                              </p:par>
                              <p:par>
                                <p:cTn id="36" presetID="39" presetClass="exit" presetSubtype="0" decel="100000" fill="hold" nodeType="withEffect">
                                  <p:stCondLst>
                                    <p:cond delay="0"/>
                                  </p:stCondLst>
                                  <p:iterate type="lt">
                                    <p:tmPct val="0"/>
                                  </p:iterate>
                                  <p:childTnLst>
                                    <p:anim calcmode="lin" valueType="num">
                                      <p:cBhvr>
                                        <p:cTn id="37" dur="500"/>
                                        <p:tgtEl>
                                          <p:spTgt spid="5124"/>
                                        </p:tgtEl>
                                        <p:attrNameLst>
                                          <p:attrName>ppt_h</p:attrName>
                                        </p:attrNameLst>
                                      </p:cBhvr>
                                      <p:tavLst>
                                        <p:tav tm="0">
                                          <p:val>
                                            <p:strVal val="ppt_h"/>
                                          </p:val>
                                        </p:tav>
                                        <p:tav tm="50000">
                                          <p:val>
                                            <p:strVal val="ppt_h/20"/>
                                          </p:val>
                                        </p:tav>
                                        <p:tav tm="100000">
                                          <p:val>
                                            <p:strVal val="ppt_h/20"/>
                                          </p:val>
                                        </p:tav>
                                      </p:tavLst>
                                    </p:anim>
                                    <p:anim calcmode="lin" valueType="num">
                                      <p:cBhvr>
                                        <p:cTn id="38" dur="500"/>
                                        <p:tgtEl>
                                          <p:spTgt spid="5124"/>
                                        </p:tgtEl>
                                        <p:attrNameLst>
                                          <p:attrName>ppt_w</p:attrName>
                                        </p:attrNameLst>
                                      </p:cBhvr>
                                      <p:tavLst>
                                        <p:tav tm="0">
                                          <p:val>
                                            <p:strVal val="ppt_w"/>
                                          </p:val>
                                        </p:tav>
                                        <p:tav tm="50000">
                                          <p:val>
                                            <p:strVal val="ppt_w+.3"/>
                                          </p:val>
                                        </p:tav>
                                        <p:tav tm="100000">
                                          <p:val>
                                            <p:strVal val="ppt_w+.3"/>
                                          </p:val>
                                        </p:tav>
                                      </p:tavLst>
                                    </p:anim>
                                    <p:anim calcmode="lin" valueType="num">
                                      <p:cBhvr>
                                        <p:cTn id="39" dur="500"/>
                                        <p:tgtEl>
                                          <p:spTgt spid="5124"/>
                                        </p:tgtEl>
                                        <p:attrNameLst>
                                          <p:attrName>ppt_x</p:attrName>
                                        </p:attrNameLst>
                                      </p:cBhvr>
                                      <p:tavLst>
                                        <p:tav tm="0">
                                          <p:val>
                                            <p:strVal val="ppt_x"/>
                                          </p:val>
                                        </p:tav>
                                        <p:tav tm="50000">
                                          <p:val>
                                            <p:strVal val="ppt_x"/>
                                          </p:val>
                                        </p:tav>
                                        <p:tav tm="100000">
                                          <p:val>
                                            <p:strVal val="ppt_x-.3"/>
                                          </p:val>
                                        </p:tav>
                                      </p:tavLst>
                                    </p:anim>
                                    <p:anim calcmode="lin" valueType="num">
                                      <p:cBhvr>
                                        <p:cTn id="40" dur="500"/>
                                        <p:tgtEl>
                                          <p:spTgt spid="5124"/>
                                        </p:tgtEl>
                                        <p:attrNameLst>
                                          <p:attrName>ppt_y</p:attrName>
                                        </p:attrNameLst>
                                      </p:cBhvr>
                                      <p:tavLst>
                                        <p:tav tm="0">
                                          <p:val>
                                            <p:strVal val="ppt_y"/>
                                          </p:val>
                                        </p:tav>
                                        <p:tav tm="100000">
                                          <p:val>
                                            <p:strVal val="ppt_y"/>
                                          </p:val>
                                        </p:tav>
                                      </p:tavLst>
                                    </p:anim>
                                    <p:set>
                                      <p:cBhvr>
                                        <p:cTn id="41" dur="1" fill="hold">
                                          <p:stCondLst>
                                            <p:cond delay="499"/>
                                          </p:stCondLst>
                                        </p:cTn>
                                        <p:tgtEl>
                                          <p:spTgt spid="5124"/>
                                        </p:tgtEl>
                                        <p:attrNameLst>
                                          <p:attrName>style.visibility</p:attrName>
                                        </p:attrNameLst>
                                      </p:cBhvr>
                                      <p:to>
                                        <p:strVal val="hidden"/>
                                      </p:to>
                                    </p:set>
                                  </p:childTnLst>
                                </p:cTn>
                              </p:par>
                              <p:par>
                                <p:cTn id="42" presetID="39" presetClass="exit" presetSubtype="0" decel="100000" fill="hold" nodeType="withEffect">
                                  <p:stCondLst>
                                    <p:cond delay="0"/>
                                  </p:stCondLst>
                                  <p:iterate type="lt">
                                    <p:tmPct val="0"/>
                                  </p:iterate>
                                  <p:childTnLst>
                                    <p:anim calcmode="lin" valueType="num">
                                      <p:cBhvr>
                                        <p:cTn id="43" dur="500"/>
                                        <p:tgtEl>
                                          <p:spTgt spid="5122"/>
                                        </p:tgtEl>
                                        <p:attrNameLst>
                                          <p:attrName>ppt_h</p:attrName>
                                        </p:attrNameLst>
                                      </p:cBhvr>
                                      <p:tavLst>
                                        <p:tav tm="0">
                                          <p:val>
                                            <p:strVal val="ppt_h"/>
                                          </p:val>
                                        </p:tav>
                                        <p:tav tm="50000">
                                          <p:val>
                                            <p:strVal val="ppt_h/20"/>
                                          </p:val>
                                        </p:tav>
                                        <p:tav tm="100000">
                                          <p:val>
                                            <p:strVal val="ppt_h/20"/>
                                          </p:val>
                                        </p:tav>
                                      </p:tavLst>
                                    </p:anim>
                                    <p:anim calcmode="lin" valueType="num">
                                      <p:cBhvr>
                                        <p:cTn id="44" dur="500"/>
                                        <p:tgtEl>
                                          <p:spTgt spid="5122"/>
                                        </p:tgtEl>
                                        <p:attrNameLst>
                                          <p:attrName>ppt_w</p:attrName>
                                        </p:attrNameLst>
                                      </p:cBhvr>
                                      <p:tavLst>
                                        <p:tav tm="0">
                                          <p:val>
                                            <p:strVal val="ppt_w"/>
                                          </p:val>
                                        </p:tav>
                                        <p:tav tm="50000">
                                          <p:val>
                                            <p:strVal val="ppt_w+.3"/>
                                          </p:val>
                                        </p:tav>
                                        <p:tav tm="100000">
                                          <p:val>
                                            <p:strVal val="ppt_w+.3"/>
                                          </p:val>
                                        </p:tav>
                                      </p:tavLst>
                                    </p:anim>
                                    <p:anim calcmode="lin" valueType="num">
                                      <p:cBhvr>
                                        <p:cTn id="45" dur="500"/>
                                        <p:tgtEl>
                                          <p:spTgt spid="5122"/>
                                        </p:tgtEl>
                                        <p:attrNameLst>
                                          <p:attrName>ppt_x</p:attrName>
                                        </p:attrNameLst>
                                      </p:cBhvr>
                                      <p:tavLst>
                                        <p:tav tm="0">
                                          <p:val>
                                            <p:strVal val="ppt_x"/>
                                          </p:val>
                                        </p:tav>
                                        <p:tav tm="50000">
                                          <p:val>
                                            <p:strVal val="ppt_x"/>
                                          </p:val>
                                        </p:tav>
                                        <p:tav tm="100000">
                                          <p:val>
                                            <p:strVal val="ppt_x-.3"/>
                                          </p:val>
                                        </p:tav>
                                      </p:tavLst>
                                    </p:anim>
                                    <p:anim calcmode="lin" valueType="num">
                                      <p:cBhvr>
                                        <p:cTn id="46" dur="500"/>
                                        <p:tgtEl>
                                          <p:spTgt spid="5122"/>
                                        </p:tgtEl>
                                        <p:attrNameLst>
                                          <p:attrName>ppt_y</p:attrName>
                                        </p:attrNameLst>
                                      </p:cBhvr>
                                      <p:tavLst>
                                        <p:tav tm="0">
                                          <p:val>
                                            <p:strVal val="ppt_y"/>
                                          </p:val>
                                        </p:tav>
                                        <p:tav tm="100000">
                                          <p:val>
                                            <p:strVal val="ppt_y"/>
                                          </p:val>
                                        </p:tav>
                                      </p:tavLst>
                                    </p:anim>
                                    <p:set>
                                      <p:cBhvr>
                                        <p:cTn id="47" dur="1" fill="hold">
                                          <p:stCondLst>
                                            <p:cond delay="499"/>
                                          </p:stCondLst>
                                        </p:cTn>
                                        <p:tgtEl>
                                          <p:spTgt spid="5122"/>
                                        </p:tgtEl>
                                        <p:attrNameLst>
                                          <p:attrName>style.visibility</p:attrName>
                                        </p:attrNameLst>
                                      </p:cBhvr>
                                      <p:to>
                                        <p:strVal val="hidden"/>
                                      </p:to>
                                    </p:set>
                                  </p:childTnLst>
                                </p:cTn>
                              </p:par>
                              <p:par>
                                <p:cTn id="48" presetID="39" presetClass="exit" presetSubtype="0" decel="100000" fill="hold" grpId="1" nodeType="withEffect">
                                  <p:stCondLst>
                                    <p:cond delay="0"/>
                                  </p:stCondLst>
                                  <p:childTnLst>
                                    <p:anim calcmode="lin" valueType="num">
                                      <p:cBhvr>
                                        <p:cTn id="49" dur="500"/>
                                        <p:tgtEl>
                                          <p:spTgt spid="4"/>
                                        </p:tgtEl>
                                        <p:attrNameLst>
                                          <p:attrName>ppt_h</p:attrName>
                                        </p:attrNameLst>
                                      </p:cBhvr>
                                      <p:tavLst>
                                        <p:tav tm="0">
                                          <p:val>
                                            <p:strVal val="ppt_h"/>
                                          </p:val>
                                        </p:tav>
                                        <p:tav tm="50000">
                                          <p:val>
                                            <p:strVal val="ppt_h/20"/>
                                          </p:val>
                                        </p:tav>
                                        <p:tav tm="100000">
                                          <p:val>
                                            <p:strVal val="ppt_h/20"/>
                                          </p:val>
                                        </p:tav>
                                      </p:tavLst>
                                    </p:anim>
                                    <p:anim calcmode="lin" valueType="num">
                                      <p:cBhvr>
                                        <p:cTn id="50" dur="500"/>
                                        <p:tgtEl>
                                          <p:spTgt spid="4"/>
                                        </p:tgtEl>
                                        <p:attrNameLst>
                                          <p:attrName>ppt_w</p:attrName>
                                        </p:attrNameLst>
                                      </p:cBhvr>
                                      <p:tavLst>
                                        <p:tav tm="0">
                                          <p:val>
                                            <p:strVal val="ppt_w"/>
                                          </p:val>
                                        </p:tav>
                                        <p:tav tm="50000">
                                          <p:val>
                                            <p:strVal val="ppt_w+.3"/>
                                          </p:val>
                                        </p:tav>
                                        <p:tav tm="100000">
                                          <p:val>
                                            <p:strVal val="ppt_w+.3"/>
                                          </p:val>
                                        </p:tav>
                                      </p:tavLst>
                                    </p:anim>
                                    <p:anim calcmode="lin" valueType="num">
                                      <p:cBhvr>
                                        <p:cTn id="51" dur="500"/>
                                        <p:tgtEl>
                                          <p:spTgt spid="4"/>
                                        </p:tgtEl>
                                        <p:attrNameLst>
                                          <p:attrName>ppt_x</p:attrName>
                                        </p:attrNameLst>
                                      </p:cBhvr>
                                      <p:tavLst>
                                        <p:tav tm="0">
                                          <p:val>
                                            <p:strVal val="ppt_x"/>
                                          </p:val>
                                        </p:tav>
                                        <p:tav tm="50000">
                                          <p:val>
                                            <p:strVal val="ppt_x"/>
                                          </p:val>
                                        </p:tav>
                                        <p:tav tm="100000">
                                          <p:val>
                                            <p:strVal val="ppt_x-.3"/>
                                          </p:val>
                                        </p:tav>
                                      </p:tavLst>
                                    </p:anim>
                                    <p:anim calcmode="lin" valueType="num">
                                      <p:cBhvr>
                                        <p:cTn id="52" dur="500"/>
                                        <p:tgtEl>
                                          <p:spTgt spid="4"/>
                                        </p:tgtEl>
                                        <p:attrNameLst>
                                          <p:attrName>ppt_y</p:attrName>
                                        </p:attrNameLst>
                                      </p:cBhvr>
                                      <p:tavLst>
                                        <p:tav tm="0">
                                          <p:val>
                                            <p:strVal val="ppt_y"/>
                                          </p:val>
                                        </p:tav>
                                        <p:tav tm="100000">
                                          <p:val>
                                            <p:strVal val="ppt_y"/>
                                          </p:val>
                                        </p:tav>
                                      </p:tavLst>
                                    </p:anim>
                                    <p:set>
                                      <p:cBhvr>
                                        <p:cTn id="5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747" name="WordArt 3"/>
          <p:cNvSpPr>
            <a:spLocks noChangeArrowheads="1" noChangeShapeType="1" noTextEdit="1"/>
          </p:cNvSpPr>
          <p:nvPr/>
        </p:nvSpPr>
        <p:spPr bwMode="auto">
          <a:xfrm>
            <a:off x="1042988" y="3284538"/>
            <a:ext cx="6913562" cy="1079500"/>
          </a:xfrm>
          <a:prstGeom prst="rect">
            <a:avLst/>
          </a:prstGeom>
        </p:spPr>
        <p:txBody>
          <a:bodyPr wrap="none" fromWordArt="1">
            <a:prstTxWarp prst="textPlain">
              <a:avLst>
                <a:gd name="adj" fmla="val 50000"/>
              </a:avLst>
            </a:prstTxWarp>
          </a:bodyPr>
          <a:lstStyle/>
          <a:p>
            <a:pPr algn="ctr"/>
            <a:r>
              <a:rPr lang="sk-SK" sz="3600" kern="10">
                <a:ln w="9525">
                  <a:noFill/>
                  <a:round/>
                  <a:headEnd/>
                  <a:tailEnd/>
                </a:ln>
                <a:gradFill rotWithShape="0">
                  <a:gsLst>
                    <a:gs pos="0">
                      <a:srgbClr val="FF3300"/>
                    </a:gs>
                    <a:gs pos="100000">
                      <a:srgbClr val="990000"/>
                    </a:gs>
                  </a:gsLst>
                  <a:path path="rect">
                    <a:fillToRect r="100000" b="100000"/>
                  </a:path>
                </a:gradFill>
                <a:effectLst>
                  <a:outerShdw dist="35921" dir="2700000" algn="ctr" rotWithShape="0">
                    <a:srgbClr val="C0C0C0">
                      <a:alpha val="80000"/>
                    </a:srgbClr>
                  </a:outerShdw>
                </a:effectLst>
                <a:latin typeface="Impact"/>
              </a:rPr>
              <a:t>Köszönöm a figyelmet!</a:t>
            </a:r>
          </a:p>
        </p:txBody>
      </p:sp>
    </p:spTree>
  </p:cSld>
  <p:clrMapOvr>
    <a:masterClrMapping/>
  </p:clrMapOvr>
  <p:transition>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9" name="Espace réservé du contenu 2"/>
          <p:cNvSpPr>
            <a:spLocks noGrp="1"/>
          </p:cNvSpPr>
          <p:nvPr>
            <p:ph idx="1"/>
          </p:nvPr>
        </p:nvSpPr>
        <p:spPr>
          <a:xfrm>
            <a:off x="500063" y="1571625"/>
            <a:ext cx="8229600" cy="4643438"/>
          </a:xfrm>
        </p:spPr>
        <p:txBody>
          <a:bodyPr/>
          <a:lstStyle/>
          <a:p>
            <a:pPr eaLnBrk="1" hangingPunct="1">
              <a:defRPr/>
            </a:pPr>
            <a:r>
              <a:rPr lang="sk-SK" sz="1050" dirty="0" smtClean="0">
                <a:hlinkClick r:id="rId3"/>
              </a:rPr>
              <a:t>http://www.standard-team.hu/kozossegi-portal-szotar.html</a:t>
            </a:r>
            <a:endParaRPr lang="sk-SK" sz="1050" dirty="0" smtClean="0"/>
          </a:p>
          <a:p>
            <a:pPr eaLnBrk="1" hangingPunct="1">
              <a:defRPr/>
            </a:pPr>
            <a:r>
              <a:rPr lang="sk-SK" sz="1050" dirty="0" smtClean="0">
                <a:hlinkClick r:id="rId4"/>
              </a:rPr>
              <a:t>http://talentnetwork.hu/hirek/a-kozossegi-portalok-veszelyei</a:t>
            </a:r>
            <a:endParaRPr lang="sk-SK" sz="1050" dirty="0" smtClean="0"/>
          </a:p>
          <a:p>
            <a:pPr eaLnBrk="1" hangingPunct="1">
              <a:defRPr/>
            </a:pPr>
            <a:r>
              <a:rPr lang="sk-SK" sz="1050" dirty="0" smtClean="0">
                <a:hlinkClick r:id="rId5"/>
              </a:rPr>
              <a:t>http://www.viruspajzs.hu/a-kozossegi-oldalak-veszelyei-2-resz/</a:t>
            </a:r>
            <a:endParaRPr lang="sk-SK" sz="1050" dirty="0" smtClean="0"/>
          </a:p>
          <a:p>
            <a:pPr eaLnBrk="1" hangingPunct="1">
              <a:defRPr/>
            </a:pPr>
            <a:r>
              <a:rPr lang="sk-SK" sz="1050" dirty="0" smtClean="0">
                <a:hlinkClick r:id="rId6"/>
              </a:rPr>
              <a:t>http://hu.wikipedia.org/wiki/IWiW</a:t>
            </a:r>
            <a:endParaRPr lang="sk-SK" sz="1050" dirty="0" smtClean="0"/>
          </a:p>
          <a:p>
            <a:pPr eaLnBrk="1" hangingPunct="1">
              <a:defRPr/>
            </a:pPr>
            <a:r>
              <a:rPr lang="sk-SK" sz="1050" dirty="0" smtClean="0">
                <a:hlinkClick r:id="rId7"/>
              </a:rPr>
              <a:t>http://pcworld.hu/kozossegi-portalok-veszelyei-20070904.html</a:t>
            </a:r>
            <a:endParaRPr lang="sk-SK" sz="1050" dirty="0" smtClean="0"/>
          </a:p>
          <a:p>
            <a:pPr eaLnBrk="1" hangingPunct="1">
              <a:defRPr/>
            </a:pPr>
            <a:r>
              <a:rPr lang="sk-SK" sz="1050" dirty="0" smtClean="0">
                <a:hlinkClick r:id="rId8"/>
              </a:rPr>
              <a:t>http://hu.wikipedia.org/wiki/Myvip</a:t>
            </a:r>
            <a:endParaRPr lang="sk-SK" sz="1050" dirty="0" smtClean="0"/>
          </a:p>
          <a:p>
            <a:pPr eaLnBrk="1" hangingPunct="1">
              <a:defRPr/>
            </a:pPr>
            <a:r>
              <a:rPr lang="sk-SK" sz="1050" dirty="0" smtClean="0">
                <a:hlinkClick r:id="rId9"/>
              </a:rPr>
              <a:t>http://hu.wikipedia.org/wiki/Facebook</a:t>
            </a:r>
            <a:endParaRPr lang="sk-SK" sz="1050" dirty="0" smtClean="0"/>
          </a:p>
          <a:p>
            <a:pPr eaLnBrk="1" hangingPunct="1">
              <a:defRPr/>
            </a:pPr>
            <a:r>
              <a:rPr lang="sk-SK" sz="1050" dirty="0" smtClean="0">
                <a:hlinkClick r:id="rId10"/>
              </a:rPr>
              <a:t>http://hu.wikipedia.org/wiki/Twitter</a:t>
            </a:r>
            <a:endParaRPr lang="sk-SK" sz="1050" dirty="0" smtClean="0"/>
          </a:p>
          <a:p>
            <a:pPr eaLnBrk="1" hangingPunct="1">
              <a:defRPr/>
            </a:pPr>
            <a:r>
              <a:rPr lang="sk-SK" sz="1050" dirty="0" smtClean="0">
                <a:hlinkClick r:id="rId11"/>
              </a:rPr>
              <a:t>http://hu.wikipedia.org/wiki/Myspace</a:t>
            </a:r>
            <a:endParaRPr lang="sk-SK" sz="1050" dirty="0" smtClean="0"/>
          </a:p>
          <a:p>
            <a:pPr eaLnBrk="1" hangingPunct="1">
              <a:defRPr/>
            </a:pPr>
            <a:r>
              <a:rPr lang="sk-SK" sz="1050" dirty="0" smtClean="0">
                <a:hlinkClick r:id="rId12"/>
              </a:rPr>
              <a:t>http://hu.wikipedia.org/wiki/Netikett</a:t>
            </a:r>
            <a:endParaRPr lang="sk-SK" sz="1050" dirty="0" smtClean="0"/>
          </a:p>
          <a:p>
            <a:pPr eaLnBrk="1" hangingPunct="1">
              <a:defRPr/>
            </a:pPr>
            <a:r>
              <a:rPr lang="sk-SK" sz="1050" dirty="0" smtClean="0">
                <a:hlinkClick r:id="rId13"/>
              </a:rPr>
              <a:t>http://www.mek.iif.hu/porta/szint/muszaki/szamtech/wan/kultura/rfc1855h.hun</a:t>
            </a:r>
            <a:endParaRPr lang="en-US" sz="1050" dirty="0" smtClean="0"/>
          </a:p>
          <a:p>
            <a:pPr eaLnBrk="1" hangingPunct="1">
              <a:defRPr/>
            </a:pPr>
            <a:r>
              <a:rPr lang="sk-SK" sz="1050" dirty="0" smtClean="0">
                <a:solidFill>
                  <a:srgbClr val="0D0D0D"/>
                </a:solidFill>
                <a:hlinkClick r:id="rId14"/>
              </a:rPr>
              <a:t>http://www.wellnesssziget.com/kozossegi-portalok-eloretorese/</a:t>
            </a:r>
            <a:endParaRPr lang="sk-SK" sz="1050" dirty="0" smtClean="0">
              <a:solidFill>
                <a:srgbClr val="0D0D0D"/>
              </a:solidFill>
            </a:endParaRPr>
          </a:p>
          <a:p>
            <a:pPr eaLnBrk="1" hangingPunct="1">
              <a:defRPr/>
            </a:pPr>
            <a:r>
              <a:rPr lang="sk-SK" sz="1050" dirty="0" smtClean="0">
                <a:solidFill>
                  <a:srgbClr val="0D0D0D"/>
                </a:solidFill>
                <a:hlinkClick r:id="rId15"/>
              </a:rPr>
              <a:t>http://www.mixonline.hu/Cikk.aspx?id=38143</a:t>
            </a:r>
            <a:endParaRPr lang="sk-SK" sz="1050" dirty="0" smtClean="0">
              <a:solidFill>
                <a:srgbClr val="0D0D0D"/>
              </a:solidFill>
            </a:endParaRPr>
          </a:p>
          <a:p>
            <a:pPr eaLnBrk="1" hangingPunct="1">
              <a:defRPr/>
            </a:pPr>
            <a:r>
              <a:rPr lang="sk-SK" sz="1050" dirty="0" smtClean="0">
                <a:solidFill>
                  <a:srgbClr val="0D0D0D"/>
                </a:solidFill>
                <a:hlinkClick r:id="rId16"/>
              </a:rPr>
              <a:t>http://www.sulinet.hu/tart/fncikk/Kaabl/0/5405/Virus.html</a:t>
            </a:r>
            <a:endParaRPr lang="sk-SK" sz="1050" dirty="0" smtClean="0">
              <a:solidFill>
                <a:srgbClr val="0D0D0D"/>
              </a:solidFill>
            </a:endParaRPr>
          </a:p>
          <a:p>
            <a:pPr eaLnBrk="1" hangingPunct="1">
              <a:defRPr/>
            </a:pPr>
            <a:r>
              <a:rPr lang="sk-SK" sz="1050" dirty="0" smtClean="0">
                <a:solidFill>
                  <a:srgbClr val="0D0D0D"/>
                </a:solidFill>
                <a:hlinkClick r:id="rId17"/>
              </a:rPr>
              <a:t>http://www.168ora.hu/dolcevita/megujul-az-iwiw-szerda-hajnalban-34575.html</a:t>
            </a:r>
            <a:endParaRPr lang="sk-SK" sz="1050" dirty="0" smtClean="0">
              <a:solidFill>
                <a:srgbClr val="0D0D0D"/>
              </a:solidFill>
            </a:endParaRPr>
          </a:p>
          <a:p>
            <a:pPr eaLnBrk="1" hangingPunct="1">
              <a:defRPr/>
            </a:pPr>
            <a:r>
              <a:rPr lang="sk-SK" sz="1050" dirty="0" smtClean="0">
                <a:solidFill>
                  <a:srgbClr val="0D0D0D"/>
                </a:solidFill>
                <a:hlinkClick r:id="rId18"/>
              </a:rPr>
              <a:t>http://www.noinetcafe.hu/index.php?option=com_content&amp;view=article&amp;id=318:az-internet-egy-uj-iranya-a-koezoessegi-portalok&amp;catid=11:infoatech&amp;Itemid=13</a:t>
            </a:r>
            <a:endParaRPr lang="sk-SK" sz="1050" dirty="0" smtClean="0">
              <a:solidFill>
                <a:srgbClr val="0D0D0D"/>
              </a:solidFill>
            </a:endParaRPr>
          </a:p>
          <a:p>
            <a:pPr eaLnBrk="1" hangingPunct="1">
              <a:defRPr/>
            </a:pPr>
            <a:r>
              <a:rPr lang="sk-SK" sz="1050" dirty="0" smtClean="0">
                <a:solidFill>
                  <a:srgbClr val="0D0D0D"/>
                </a:solidFill>
                <a:hlinkClick r:id="rId19"/>
              </a:rPr>
              <a:t>http://www.gazteoiartzun.net/category/internet/</a:t>
            </a:r>
            <a:endParaRPr lang="sk-SK" sz="1050" dirty="0" smtClean="0">
              <a:solidFill>
                <a:srgbClr val="0D0D0D"/>
              </a:solidFill>
            </a:endParaRPr>
          </a:p>
          <a:p>
            <a:pPr eaLnBrk="1" hangingPunct="1">
              <a:defRPr/>
            </a:pPr>
            <a:r>
              <a:rPr lang="sk-SK" sz="1050" dirty="0" smtClean="0">
                <a:solidFill>
                  <a:srgbClr val="0D0D0D"/>
                </a:solidFill>
                <a:hlinkClick r:id="rId20"/>
              </a:rPr>
              <a:t>http://magazin.aesthetica.hu/miss-myvip-szepsegverseny-2008</a:t>
            </a:r>
            <a:endParaRPr lang="sk-SK" sz="1050" dirty="0" smtClean="0">
              <a:solidFill>
                <a:srgbClr val="0D0D0D"/>
              </a:solidFill>
            </a:endParaRPr>
          </a:p>
          <a:p>
            <a:pPr eaLnBrk="1" hangingPunct="1">
              <a:defRPr/>
            </a:pPr>
            <a:r>
              <a:rPr lang="sk-SK" sz="1050" dirty="0" smtClean="0">
                <a:solidFill>
                  <a:srgbClr val="0D0D0D"/>
                </a:solidFill>
                <a:hlinkClick r:id="rId21"/>
              </a:rPr>
              <a:t>http://www.ziwhat.sk/main.php?p=flesovky&amp;c=331</a:t>
            </a:r>
            <a:endParaRPr lang="sk-SK" sz="1050" dirty="0" smtClean="0">
              <a:solidFill>
                <a:srgbClr val="0D0D0D"/>
              </a:solidFill>
            </a:endParaRPr>
          </a:p>
          <a:p>
            <a:pPr eaLnBrk="1" hangingPunct="1">
              <a:defRPr/>
            </a:pPr>
            <a:r>
              <a:rPr lang="sk-SK" sz="1050" dirty="0" smtClean="0">
                <a:solidFill>
                  <a:srgbClr val="0D0D0D"/>
                </a:solidFill>
                <a:hlinkClick r:id="rId22"/>
              </a:rPr>
              <a:t>http://www.dehir.hu/bulvar/erdekesseg/2010/08/03/124422/virus-a-facebookon/</a:t>
            </a:r>
            <a:endParaRPr lang="sk-SK" sz="1050" dirty="0" smtClean="0">
              <a:solidFill>
                <a:srgbClr val="0D0D0D"/>
              </a:solidFill>
            </a:endParaRPr>
          </a:p>
          <a:p>
            <a:pPr eaLnBrk="1" hangingPunct="1">
              <a:defRPr/>
            </a:pPr>
            <a:r>
              <a:rPr lang="sk-SK" sz="1050" dirty="0" smtClean="0">
                <a:solidFill>
                  <a:srgbClr val="0D0D0D"/>
                </a:solidFill>
                <a:hlinkClick r:id="rId23"/>
              </a:rPr>
              <a:t>http://www.kniznyweb.sk/jnp/cz/citatelia/literarna_kaviaren/aktuality/index.html?from=20</a:t>
            </a:r>
            <a:endParaRPr lang="sk-SK" sz="1050" dirty="0" smtClean="0">
              <a:solidFill>
                <a:srgbClr val="0D0D0D"/>
              </a:solidFill>
            </a:endParaRPr>
          </a:p>
          <a:p>
            <a:pPr eaLnBrk="1" hangingPunct="1">
              <a:defRPr/>
            </a:pPr>
            <a:r>
              <a:rPr lang="sk-SK" sz="1050" dirty="0" smtClean="0">
                <a:solidFill>
                  <a:srgbClr val="0D0D0D"/>
                </a:solidFill>
                <a:hlinkClick r:id="rId24"/>
              </a:rPr>
              <a:t>http://www.ambience.sk/old/webstandardy</a:t>
            </a:r>
            <a:endParaRPr lang="sk-SK" sz="1050" dirty="0" smtClean="0">
              <a:solidFill>
                <a:srgbClr val="0D0D0D"/>
              </a:solidFill>
            </a:endParaRPr>
          </a:p>
          <a:p>
            <a:pPr eaLnBrk="1" hangingPunct="1">
              <a:defRPr/>
            </a:pPr>
            <a:r>
              <a:rPr lang="sk-SK" sz="1050" dirty="0" smtClean="0">
                <a:solidFill>
                  <a:srgbClr val="0D0D0D"/>
                </a:solidFill>
                <a:hlinkClick r:id="rId25"/>
              </a:rPr>
              <a:t>http://thenextweb.com/socialmedia/2010/04/13/twitter-releases-advertising-platform-promoted-tweets/</a:t>
            </a:r>
            <a:endParaRPr lang="sk-SK" sz="1050" dirty="0" smtClean="0">
              <a:solidFill>
                <a:srgbClr val="0D0D0D"/>
              </a:solidFill>
            </a:endParaRPr>
          </a:p>
          <a:p>
            <a:pPr eaLnBrk="1" hangingPunct="1">
              <a:defRPr/>
            </a:pPr>
            <a:r>
              <a:rPr lang="sk-SK" sz="1050" dirty="0" smtClean="0">
                <a:solidFill>
                  <a:srgbClr val="0D0D0D"/>
                </a:solidFill>
                <a:hlinkClick r:id="rId26"/>
              </a:rPr>
              <a:t>http://technbiz.blogspot.com/2009/07/vipre-antivirus-antispyware.html</a:t>
            </a:r>
            <a:endParaRPr lang="sk-SK" sz="1050" dirty="0" smtClean="0">
              <a:solidFill>
                <a:srgbClr val="0D0D0D"/>
              </a:solidFill>
            </a:endParaRPr>
          </a:p>
          <a:p>
            <a:pPr eaLnBrk="1" hangingPunct="1">
              <a:defRPr/>
            </a:pPr>
            <a:r>
              <a:rPr lang="sk-SK" sz="1050" dirty="0" smtClean="0">
                <a:solidFill>
                  <a:srgbClr val="0D0D0D"/>
                </a:solidFill>
                <a:hlinkClick r:id="rId27"/>
              </a:rPr>
              <a:t>http://www.snappytechs.com/trojan-removal.com</a:t>
            </a:r>
            <a:endParaRPr lang="sk-SK" sz="1050" dirty="0" smtClean="0">
              <a:solidFill>
                <a:srgbClr val="0D0D0D"/>
              </a:solidFill>
            </a:endParaRPr>
          </a:p>
          <a:p>
            <a:pPr eaLnBrk="1" hangingPunct="1">
              <a:defRPr/>
            </a:pPr>
            <a:r>
              <a:rPr lang="sk-SK" sz="1050" dirty="0" smtClean="0">
                <a:solidFill>
                  <a:srgbClr val="0D0D0D"/>
                </a:solidFill>
                <a:hlinkClick r:id="rId28"/>
              </a:rPr>
              <a:t>http://www.nlcafe.hu/nlegeszseg/20100418/veszelyes_internet_ovd_meg_a_gyereked/</a:t>
            </a:r>
            <a:endParaRPr lang="sk-SK" sz="1050" dirty="0" smtClean="0">
              <a:solidFill>
                <a:srgbClr val="0D0D0D"/>
              </a:solidFill>
            </a:endParaRPr>
          </a:p>
          <a:p>
            <a:pPr eaLnBrk="1" hangingPunct="1">
              <a:defRPr/>
            </a:pPr>
            <a:endParaRPr lang="sk-SK" sz="1050" dirty="0" smtClean="0">
              <a:solidFill>
                <a:srgbClr val="0D0D0D"/>
              </a:solidFill>
            </a:endParaRPr>
          </a:p>
          <a:p>
            <a:pPr eaLnBrk="1" hangingPunct="1">
              <a:defRPr/>
            </a:pPr>
            <a:endParaRPr lang="sk-SK" sz="1100" dirty="0" smtClean="0">
              <a:solidFill>
                <a:srgbClr val="0D0D0D"/>
              </a:solidFill>
            </a:endParaRPr>
          </a:p>
          <a:p>
            <a:pPr eaLnBrk="1" hangingPunct="1">
              <a:defRPr/>
            </a:pPr>
            <a:endParaRPr lang="sk-SK" sz="1100" dirty="0" smtClean="0">
              <a:solidFill>
                <a:srgbClr val="0D0D0D"/>
              </a:solidFill>
            </a:endParaRPr>
          </a:p>
          <a:p>
            <a:pPr eaLnBrk="1" hangingPunct="1">
              <a:defRPr/>
            </a:pPr>
            <a:endParaRPr lang="sk-SK" sz="1100" dirty="0" smtClean="0"/>
          </a:p>
          <a:p>
            <a:pPr eaLnBrk="1" hangingPunct="1">
              <a:defRPr/>
            </a:pPr>
            <a:endParaRPr lang="sk-SK" sz="1100" dirty="0" smtClean="0"/>
          </a:p>
          <a:p>
            <a:pPr eaLnBrk="1" hangingPunct="1">
              <a:defRPr/>
            </a:pPr>
            <a:endParaRPr lang="sk-SK" sz="1000" dirty="0" smtClean="0"/>
          </a:p>
          <a:p>
            <a:pPr eaLnBrk="1" hangingPunct="1">
              <a:defRPr/>
            </a:pPr>
            <a:endParaRPr lang="sk-SK" sz="1000" dirty="0" smtClean="0"/>
          </a:p>
          <a:p>
            <a:pPr eaLnBrk="1" hangingPunct="1">
              <a:defRPr/>
            </a:pPr>
            <a:endParaRPr lang="sk-SK" sz="1800" dirty="0" smtClean="0"/>
          </a:p>
          <a:p>
            <a:pPr eaLnBrk="1" hangingPunct="1">
              <a:defRPr/>
            </a:pPr>
            <a:endParaRPr lang="sk-SK" sz="1800" dirty="0" smtClean="0"/>
          </a:p>
          <a:p>
            <a:pPr eaLnBrk="1" hangingPunct="1">
              <a:defRPr/>
            </a:pPr>
            <a:endParaRPr lang="sk-SK" sz="1800" dirty="0" smtClean="0"/>
          </a:p>
          <a:p>
            <a:pPr eaLnBrk="1" hangingPunct="1">
              <a:defRPr/>
            </a:pPr>
            <a:endParaRPr lang="sk-SK" sz="1800" dirty="0" smtClean="0"/>
          </a:p>
          <a:p>
            <a:pPr eaLnBrk="1" hangingPunct="1">
              <a:defRPr/>
            </a:pPr>
            <a:endParaRPr lang="sk-SK" sz="1800" dirty="0" smtClean="0"/>
          </a:p>
          <a:p>
            <a:pPr eaLnBrk="1" hangingPunct="1">
              <a:defRPr/>
            </a:pPr>
            <a:endParaRPr lang="sk-SK" sz="1800" dirty="0" smtClean="0">
              <a:hlinkClick r:id="rId29"/>
            </a:endParaRPr>
          </a:p>
          <a:p>
            <a:pPr eaLnBrk="1" hangingPunct="1">
              <a:defRPr/>
            </a:pPr>
            <a:r>
              <a:rPr lang="sk-SK" sz="1800" dirty="0" smtClean="0">
                <a:hlinkClick r:id="rId29"/>
              </a:rPr>
              <a:t>http://gevapc.hu/netikett</a:t>
            </a:r>
            <a:endParaRPr lang="sk-SK" sz="1800" dirty="0" smtClean="0"/>
          </a:p>
          <a:p>
            <a:pPr eaLnBrk="1" hangingPunct="1">
              <a:defRPr/>
            </a:pPr>
            <a:endParaRPr lang="sk-SK" sz="1800" dirty="0" smtClean="0"/>
          </a:p>
        </p:txBody>
      </p:sp>
      <p:sp>
        <p:nvSpPr>
          <p:cNvPr id="32772" name="WordArt 4"/>
          <p:cNvSpPr>
            <a:spLocks noChangeArrowheads="1" noChangeShapeType="1" noTextEdit="1"/>
          </p:cNvSpPr>
          <p:nvPr/>
        </p:nvSpPr>
        <p:spPr bwMode="auto">
          <a:xfrm>
            <a:off x="1476375" y="260350"/>
            <a:ext cx="6119813" cy="865188"/>
          </a:xfrm>
          <a:prstGeom prst="rect">
            <a:avLst/>
          </a:prstGeom>
        </p:spPr>
        <p:txBody>
          <a:bodyPr wrap="none" fromWordArt="1">
            <a:prstTxWarp prst="textPlain">
              <a:avLst>
                <a:gd name="adj" fmla="val 50000"/>
              </a:avLst>
            </a:prstTxWarp>
          </a:bodyPr>
          <a:lstStyle/>
          <a:p>
            <a:pPr algn="ctr"/>
            <a:r>
              <a:rPr lang="sk-SK" sz="3600" kern="10">
                <a:ln w="9525">
                  <a:noFill/>
                  <a:round/>
                  <a:headEnd/>
                  <a:tailEnd/>
                </a:ln>
                <a:gradFill rotWithShape="0">
                  <a:gsLst>
                    <a:gs pos="0">
                      <a:srgbClr val="FF3300"/>
                    </a:gs>
                    <a:gs pos="100000">
                      <a:srgbClr val="990000"/>
                    </a:gs>
                  </a:gsLst>
                  <a:path path="rect">
                    <a:fillToRect r="100000" b="100000"/>
                  </a:path>
                </a:gradFill>
                <a:effectLst>
                  <a:outerShdw dist="35921" dir="2700000" algn="ctr" rotWithShape="0">
                    <a:srgbClr val="C0C0C0">
                      <a:alpha val="80000"/>
                    </a:srgbClr>
                  </a:outerShdw>
                </a:effectLst>
                <a:latin typeface="Impact"/>
              </a:rPr>
              <a:t>Felhasznált irodalom</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800" decel="100000"/>
                                        <p:tgtEl>
                                          <p:spTgt spid="4099">
                                            <p:txEl>
                                              <p:pRg st="0" end="0"/>
                                            </p:txEl>
                                          </p:spTgt>
                                        </p:tgtEl>
                                      </p:cBhvr>
                                    </p:animEffect>
                                    <p:anim calcmode="lin" valueType="num">
                                      <p:cBhvr>
                                        <p:cTn id="8" dur="800" decel="100000" fill="hold"/>
                                        <p:tgtEl>
                                          <p:spTgt spid="4099">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4099">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099">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099">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099">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4099">
                                            <p:txEl>
                                              <p:pRg st="1" end="1"/>
                                            </p:txEl>
                                          </p:spTgt>
                                        </p:tgtEl>
                                        <p:attrNameLst>
                                          <p:attrName>style.visibility</p:attrName>
                                        </p:attrNameLst>
                                      </p:cBhvr>
                                      <p:to>
                                        <p:strVal val="visible"/>
                                      </p:to>
                                    </p:set>
                                    <p:animEffect transition="in" filter="fade">
                                      <p:cBhvr>
                                        <p:cTn id="15" dur="800" decel="100000"/>
                                        <p:tgtEl>
                                          <p:spTgt spid="4099">
                                            <p:txEl>
                                              <p:pRg st="1" end="1"/>
                                            </p:txEl>
                                          </p:spTgt>
                                        </p:tgtEl>
                                      </p:cBhvr>
                                    </p:animEffect>
                                    <p:anim calcmode="lin" valueType="num">
                                      <p:cBhvr>
                                        <p:cTn id="16" dur="800" decel="100000" fill="hold"/>
                                        <p:tgtEl>
                                          <p:spTgt spid="4099">
                                            <p:txEl>
                                              <p:pRg st="1" end="1"/>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4099">
                                            <p:txEl>
                                              <p:pRg st="1" end="1"/>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4099">
                                            <p:txEl>
                                              <p:pRg st="1" end="1"/>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099">
                                            <p:txEl>
                                              <p:pRg st="1" end="1"/>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099">
                                            <p:txEl>
                                              <p:pRg st="1" end="1"/>
                                            </p:txEl>
                                          </p:spTgt>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4099">
                                            <p:txEl>
                                              <p:pRg st="2" end="2"/>
                                            </p:txEl>
                                          </p:spTgt>
                                        </p:tgtEl>
                                        <p:attrNameLst>
                                          <p:attrName>style.visibility</p:attrName>
                                        </p:attrNameLst>
                                      </p:cBhvr>
                                      <p:to>
                                        <p:strVal val="visible"/>
                                      </p:to>
                                    </p:set>
                                    <p:animEffect transition="in" filter="fade">
                                      <p:cBhvr>
                                        <p:cTn id="23" dur="800" decel="100000"/>
                                        <p:tgtEl>
                                          <p:spTgt spid="4099">
                                            <p:txEl>
                                              <p:pRg st="2" end="2"/>
                                            </p:txEl>
                                          </p:spTgt>
                                        </p:tgtEl>
                                      </p:cBhvr>
                                    </p:animEffect>
                                    <p:anim calcmode="lin" valueType="num">
                                      <p:cBhvr>
                                        <p:cTn id="24" dur="800" decel="100000" fill="hold"/>
                                        <p:tgtEl>
                                          <p:spTgt spid="4099">
                                            <p:txEl>
                                              <p:pRg st="2" end="2"/>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4099">
                                            <p:txEl>
                                              <p:pRg st="2" end="2"/>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4099">
                                            <p:txEl>
                                              <p:pRg st="2" end="2"/>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4099">
                                            <p:txEl>
                                              <p:pRg st="2" end="2"/>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4099">
                                            <p:txEl>
                                              <p:pRg st="2" end="2"/>
                                            </p:txEl>
                                          </p:spTgt>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4099">
                                            <p:txEl>
                                              <p:pRg st="3" end="3"/>
                                            </p:txEl>
                                          </p:spTgt>
                                        </p:tgtEl>
                                        <p:attrNameLst>
                                          <p:attrName>style.visibility</p:attrName>
                                        </p:attrNameLst>
                                      </p:cBhvr>
                                      <p:to>
                                        <p:strVal val="visible"/>
                                      </p:to>
                                    </p:set>
                                    <p:animEffect transition="in" filter="fade">
                                      <p:cBhvr>
                                        <p:cTn id="31" dur="800" decel="100000"/>
                                        <p:tgtEl>
                                          <p:spTgt spid="4099">
                                            <p:txEl>
                                              <p:pRg st="3" end="3"/>
                                            </p:txEl>
                                          </p:spTgt>
                                        </p:tgtEl>
                                      </p:cBhvr>
                                    </p:animEffect>
                                    <p:anim calcmode="lin" valueType="num">
                                      <p:cBhvr>
                                        <p:cTn id="32" dur="800" decel="100000" fill="hold"/>
                                        <p:tgtEl>
                                          <p:spTgt spid="4099">
                                            <p:txEl>
                                              <p:pRg st="3" end="3"/>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4099">
                                            <p:txEl>
                                              <p:pRg st="3" end="3"/>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4099">
                                            <p:txEl>
                                              <p:pRg st="3" end="3"/>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4099">
                                            <p:txEl>
                                              <p:pRg st="3" end="3"/>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4099">
                                            <p:txEl>
                                              <p:pRg st="3" end="3"/>
                                            </p:txEl>
                                          </p:spTgt>
                                        </p:tgtEl>
                                        <p:attrNameLst>
                                          <p:attrName>ppt_y</p:attrName>
                                        </p:attrNameLst>
                                      </p:cBhvr>
                                      <p:tavLst>
                                        <p:tav tm="0">
                                          <p:val>
                                            <p:strVal val="#ppt_y+0.1"/>
                                          </p:val>
                                        </p:tav>
                                        <p:tav tm="100000">
                                          <p:val>
                                            <p:strVal val="#ppt_y"/>
                                          </p:val>
                                        </p:tav>
                                      </p:tavLst>
                                    </p:anim>
                                  </p:childTnLst>
                                </p:cTn>
                              </p:par>
                              <p:par>
                                <p:cTn id="37" presetID="30" presetClass="entr" presetSubtype="0" fill="hold" nodeType="withEffect">
                                  <p:stCondLst>
                                    <p:cond delay="0"/>
                                  </p:stCondLst>
                                  <p:childTnLst>
                                    <p:set>
                                      <p:cBhvr>
                                        <p:cTn id="38" dur="1" fill="hold">
                                          <p:stCondLst>
                                            <p:cond delay="0"/>
                                          </p:stCondLst>
                                        </p:cTn>
                                        <p:tgtEl>
                                          <p:spTgt spid="4099">
                                            <p:txEl>
                                              <p:pRg st="4" end="4"/>
                                            </p:txEl>
                                          </p:spTgt>
                                        </p:tgtEl>
                                        <p:attrNameLst>
                                          <p:attrName>style.visibility</p:attrName>
                                        </p:attrNameLst>
                                      </p:cBhvr>
                                      <p:to>
                                        <p:strVal val="visible"/>
                                      </p:to>
                                    </p:set>
                                    <p:animEffect transition="in" filter="fade">
                                      <p:cBhvr>
                                        <p:cTn id="39" dur="800" decel="100000"/>
                                        <p:tgtEl>
                                          <p:spTgt spid="4099">
                                            <p:txEl>
                                              <p:pRg st="4" end="4"/>
                                            </p:txEl>
                                          </p:spTgt>
                                        </p:tgtEl>
                                      </p:cBhvr>
                                    </p:animEffect>
                                    <p:anim calcmode="lin" valueType="num">
                                      <p:cBhvr>
                                        <p:cTn id="40" dur="800" decel="100000" fill="hold"/>
                                        <p:tgtEl>
                                          <p:spTgt spid="4099">
                                            <p:txEl>
                                              <p:pRg st="4" end="4"/>
                                            </p:txEl>
                                          </p:spTgt>
                                        </p:tgtEl>
                                        <p:attrNameLst>
                                          <p:attrName>style.rotation</p:attrName>
                                        </p:attrNameLst>
                                      </p:cBhvr>
                                      <p:tavLst>
                                        <p:tav tm="0">
                                          <p:val>
                                            <p:fltVal val="-90"/>
                                          </p:val>
                                        </p:tav>
                                        <p:tav tm="100000">
                                          <p:val>
                                            <p:fltVal val="0"/>
                                          </p:val>
                                        </p:tav>
                                      </p:tavLst>
                                    </p:anim>
                                    <p:anim calcmode="lin" valueType="num">
                                      <p:cBhvr>
                                        <p:cTn id="41" dur="800" decel="100000" fill="hold"/>
                                        <p:tgtEl>
                                          <p:spTgt spid="4099">
                                            <p:txEl>
                                              <p:pRg st="4" end="4"/>
                                            </p:txEl>
                                          </p:spTgt>
                                        </p:tgtEl>
                                        <p:attrNameLst>
                                          <p:attrName>ppt_x</p:attrName>
                                        </p:attrNameLst>
                                      </p:cBhvr>
                                      <p:tavLst>
                                        <p:tav tm="0">
                                          <p:val>
                                            <p:strVal val="#ppt_x+0.4"/>
                                          </p:val>
                                        </p:tav>
                                        <p:tav tm="100000">
                                          <p:val>
                                            <p:strVal val="#ppt_x-0.05"/>
                                          </p:val>
                                        </p:tav>
                                      </p:tavLst>
                                    </p:anim>
                                    <p:anim calcmode="lin" valueType="num">
                                      <p:cBhvr>
                                        <p:cTn id="42" dur="800" decel="100000" fill="hold"/>
                                        <p:tgtEl>
                                          <p:spTgt spid="4099">
                                            <p:txEl>
                                              <p:pRg st="4" end="4"/>
                                            </p:txEl>
                                          </p:spTgt>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4099">
                                            <p:txEl>
                                              <p:pRg st="4" end="4"/>
                                            </p:txEl>
                                          </p:spTgt>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4099">
                                            <p:txEl>
                                              <p:pRg st="4" end="4"/>
                                            </p:txEl>
                                          </p:spTgt>
                                        </p:tgtEl>
                                        <p:attrNameLst>
                                          <p:attrName>ppt_y</p:attrName>
                                        </p:attrNameLst>
                                      </p:cBhvr>
                                      <p:tavLst>
                                        <p:tav tm="0">
                                          <p:val>
                                            <p:strVal val="#ppt_y+0.1"/>
                                          </p:val>
                                        </p:tav>
                                        <p:tav tm="100000">
                                          <p:val>
                                            <p:strVal val="#ppt_y"/>
                                          </p:val>
                                        </p:tav>
                                      </p:tavLst>
                                    </p:anim>
                                  </p:childTnLst>
                                </p:cTn>
                              </p:par>
                              <p:par>
                                <p:cTn id="45" presetID="30" presetClass="entr" presetSubtype="0" fill="hold" nodeType="withEffect">
                                  <p:stCondLst>
                                    <p:cond delay="0"/>
                                  </p:stCondLst>
                                  <p:childTnLst>
                                    <p:set>
                                      <p:cBhvr>
                                        <p:cTn id="46" dur="1" fill="hold">
                                          <p:stCondLst>
                                            <p:cond delay="0"/>
                                          </p:stCondLst>
                                        </p:cTn>
                                        <p:tgtEl>
                                          <p:spTgt spid="4099">
                                            <p:txEl>
                                              <p:pRg st="5" end="5"/>
                                            </p:txEl>
                                          </p:spTgt>
                                        </p:tgtEl>
                                        <p:attrNameLst>
                                          <p:attrName>style.visibility</p:attrName>
                                        </p:attrNameLst>
                                      </p:cBhvr>
                                      <p:to>
                                        <p:strVal val="visible"/>
                                      </p:to>
                                    </p:set>
                                    <p:animEffect transition="in" filter="fade">
                                      <p:cBhvr>
                                        <p:cTn id="47" dur="800" decel="100000"/>
                                        <p:tgtEl>
                                          <p:spTgt spid="4099">
                                            <p:txEl>
                                              <p:pRg st="5" end="5"/>
                                            </p:txEl>
                                          </p:spTgt>
                                        </p:tgtEl>
                                      </p:cBhvr>
                                    </p:animEffect>
                                    <p:anim calcmode="lin" valueType="num">
                                      <p:cBhvr>
                                        <p:cTn id="48" dur="800" decel="100000" fill="hold"/>
                                        <p:tgtEl>
                                          <p:spTgt spid="4099">
                                            <p:txEl>
                                              <p:pRg st="5" end="5"/>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4099">
                                            <p:txEl>
                                              <p:pRg st="5" end="5"/>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4099">
                                            <p:txEl>
                                              <p:pRg st="5" end="5"/>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4099">
                                            <p:txEl>
                                              <p:pRg st="5" end="5"/>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4099">
                                            <p:txEl>
                                              <p:pRg st="5" end="5"/>
                                            </p:txEl>
                                          </p:spTgt>
                                        </p:tgtEl>
                                        <p:attrNameLst>
                                          <p:attrName>ppt_y</p:attrName>
                                        </p:attrNameLst>
                                      </p:cBhvr>
                                      <p:tavLst>
                                        <p:tav tm="0">
                                          <p:val>
                                            <p:strVal val="#ppt_y+0.1"/>
                                          </p:val>
                                        </p:tav>
                                        <p:tav tm="100000">
                                          <p:val>
                                            <p:strVal val="#ppt_y"/>
                                          </p:val>
                                        </p:tav>
                                      </p:tavLst>
                                    </p:anim>
                                  </p:childTnLst>
                                </p:cTn>
                              </p:par>
                              <p:par>
                                <p:cTn id="53" presetID="30" presetClass="entr" presetSubtype="0" fill="hold" nodeType="withEffect">
                                  <p:stCondLst>
                                    <p:cond delay="0"/>
                                  </p:stCondLst>
                                  <p:childTnLst>
                                    <p:set>
                                      <p:cBhvr>
                                        <p:cTn id="54" dur="1" fill="hold">
                                          <p:stCondLst>
                                            <p:cond delay="0"/>
                                          </p:stCondLst>
                                        </p:cTn>
                                        <p:tgtEl>
                                          <p:spTgt spid="4099">
                                            <p:txEl>
                                              <p:pRg st="6" end="6"/>
                                            </p:txEl>
                                          </p:spTgt>
                                        </p:tgtEl>
                                        <p:attrNameLst>
                                          <p:attrName>style.visibility</p:attrName>
                                        </p:attrNameLst>
                                      </p:cBhvr>
                                      <p:to>
                                        <p:strVal val="visible"/>
                                      </p:to>
                                    </p:set>
                                    <p:animEffect transition="in" filter="fade">
                                      <p:cBhvr>
                                        <p:cTn id="55" dur="800" decel="100000"/>
                                        <p:tgtEl>
                                          <p:spTgt spid="4099">
                                            <p:txEl>
                                              <p:pRg st="6" end="6"/>
                                            </p:txEl>
                                          </p:spTgt>
                                        </p:tgtEl>
                                      </p:cBhvr>
                                    </p:animEffect>
                                    <p:anim calcmode="lin" valueType="num">
                                      <p:cBhvr>
                                        <p:cTn id="56" dur="800" decel="100000" fill="hold"/>
                                        <p:tgtEl>
                                          <p:spTgt spid="4099">
                                            <p:txEl>
                                              <p:pRg st="6" end="6"/>
                                            </p:txEl>
                                          </p:spTgt>
                                        </p:tgtEl>
                                        <p:attrNameLst>
                                          <p:attrName>style.rotation</p:attrName>
                                        </p:attrNameLst>
                                      </p:cBhvr>
                                      <p:tavLst>
                                        <p:tav tm="0">
                                          <p:val>
                                            <p:fltVal val="-90"/>
                                          </p:val>
                                        </p:tav>
                                        <p:tav tm="100000">
                                          <p:val>
                                            <p:fltVal val="0"/>
                                          </p:val>
                                        </p:tav>
                                      </p:tavLst>
                                    </p:anim>
                                    <p:anim calcmode="lin" valueType="num">
                                      <p:cBhvr>
                                        <p:cTn id="57" dur="800" decel="100000" fill="hold"/>
                                        <p:tgtEl>
                                          <p:spTgt spid="4099">
                                            <p:txEl>
                                              <p:pRg st="6" end="6"/>
                                            </p:txEl>
                                          </p:spTgt>
                                        </p:tgtEl>
                                        <p:attrNameLst>
                                          <p:attrName>ppt_x</p:attrName>
                                        </p:attrNameLst>
                                      </p:cBhvr>
                                      <p:tavLst>
                                        <p:tav tm="0">
                                          <p:val>
                                            <p:strVal val="#ppt_x+0.4"/>
                                          </p:val>
                                        </p:tav>
                                        <p:tav tm="100000">
                                          <p:val>
                                            <p:strVal val="#ppt_x-0.05"/>
                                          </p:val>
                                        </p:tav>
                                      </p:tavLst>
                                    </p:anim>
                                    <p:anim calcmode="lin" valueType="num">
                                      <p:cBhvr>
                                        <p:cTn id="58" dur="800" decel="100000" fill="hold"/>
                                        <p:tgtEl>
                                          <p:spTgt spid="4099">
                                            <p:txEl>
                                              <p:pRg st="6" end="6"/>
                                            </p:txEl>
                                          </p:spTgt>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4099">
                                            <p:txEl>
                                              <p:pRg st="6" end="6"/>
                                            </p:txEl>
                                          </p:spTgt>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4099">
                                            <p:txEl>
                                              <p:pRg st="6" end="6"/>
                                            </p:txEl>
                                          </p:spTgt>
                                        </p:tgtEl>
                                        <p:attrNameLst>
                                          <p:attrName>ppt_y</p:attrName>
                                        </p:attrNameLst>
                                      </p:cBhvr>
                                      <p:tavLst>
                                        <p:tav tm="0">
                                          <p:val>
                                            <p:strVal val="#ppt_y+0.1"/>
                                          </p:val>
                                        </p:tav>
                                        <p:tav tm="100000">
                                          <p:val>
                                            <p:strVal val="#ppt_y"/>
                                          </p:val>
                                        </p:tav>
                                      </p:tavLst>
                                    </p:anim>
                                  </p:childTnLst>
                                </p:cTn>
                              </p:par>
                              <p:par>
                                <p:cTn id="61" presetID="30" presetClass="entr" presetSubtype="0" fill="hold" nodeType="withEffect">
                                  <p:stCondLst>
                                    <p:cond delay="0"/>
                                  </p:stCondLst>
                                  <p:childTnLst>
                                    <p:set>
                                      <p:cBhvr>
                                        <p:cTn id="62" dur="1" fill="hold">
                                          <p:stCondLst>
                                            <p:cond delay="0"/>
                                          </p:stCondLst>
                                        </p:cTn>
                                        <p:tgtEl>
                                          <p:spTgt spid="4099">
                                            <p:txEl>
                                              <p:pRg st="7" end="7"/>
                                            </p:txEl>
                                          </p:spTgt>
                                        </p:tgtEl>
                                        <p:attrNameLst>
                                          <p:attrName>style.visibility</p:attrName>
                                        </p:attrNameLst>
                                      </p:cBhvr>
                                      <p:to>
                                        <p:strVal val="visible"/>
                                      </p:to>
                                    </p:set>
                                    <p:animEffect transition="in" filter="fade">
                                      <p:cBhvr>
                                        <p:cTn id="63" dur="800" decel="100000"/>
                                        <p:tgtEl>
                                          <p:spTgt spid="4099">
                                            <p:txEl>
                                              <p:pRg st="7" end="7"/>
                                            </p:txEl>
                                          </p:spTgt>
                                        </p:tgtEl>
                                      </p:cBhvr>
                                    </p:animEffect>
                                    <p:anim calcmode="lin" valueType="num">
                                      <p:cBhvr>
                                        <p:cTn id="64" dur="800" decel="100000" fill="hold"/>
                                        <p:tgtEl>
                                          <p:spTgt spid="4099">
                                            <p:txEl>
                                              <p:pRg st="7" end="7"/>
                                            </p:txEl>
                                          </p:spTgt>
                                        </p:tgtEl>
                                        <p:attrNameLst>
                                          <p:attrName>style.rotation</p:attrName>
                                        </p:attrNameLst>
                                      </p:cBhvr>
                                      <p:tavLst>
                                        <p:tav tm="0">
                                          <p:val>
                                            <p:fltVal val="-90"/>
                                          </p:val>
                                        </p:tav>
                                        <p:tav tm="100000">
                                          <p:val>
                                            <p:fltVal val="0"/>
                                          </p:val>
                                        </p:tav>
                                      </p:tavLst>
                                    </p:anim>
                                    <p:anim calcmode="lin" valueType="num">
                                      <p:cBhvr>
                                        <p:cTn id="65" dur="800" decel="100000" fill="hold"/>
                                        <p:tgtEl>
                                          <p:spTgt spid="4099">
                                            <p:txEl>
                                              <p:pRg st="7" end="7"/>
                                            </p:txEl>
                                          </p:spTgt>
                                        </p:tgtEl>
                                        <p:attrNameLst>
                                          <p:attrName>ppt_x</p:attrName>
                                        </p:attrNameLst>
                                      </p:cBhvr>
                                      <p:tavLst>
                                        <p:tav tm="0">
                                          <p:val>
                                            <p:strVal val="#ppt_x+0.4"/>
                                          </p:val>
                                        </p:tav>
                                        <p:tav tm="100000">
                                          <p:val>
                                            <p:strVal val="#ppt_x-0.05"/>
                                          </p:val>
                                        </p:tav>
                                      </p:tavLst>
                                    </p:anim>
                                    <p:anim calcmode="lin" valueType="num">
                                      <p:cBhvr>
                                        <p:cTn id="66" dur="800" decel="100000" fill="hold"/>
                                        <p:tgtEl>
                                          <p:spTgt spid="4099">
                                            <p:txEl>
                                              <p:pRg st="7" end="7"/>
                                            </p:txEl>
                                          </p:spTgt>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4099">
                                            <p:txEl>
                                              <p:pRg st="7" end="7"/>
                                            </p:txEl>
                                          </p:spTgt>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4099">
                                            <p:txEl>
                                              <p:pRg st="7" end="7"/>
                                            </p:txEl>
                                          </p:spTgt>
                                        </p:tgtEl>
                                        <p:attrNameLst>
                                          <p:attrName>ppt_y</p:attrName>
                                        </p:attrNameLst>
                                      </p:cBhvr>
                                      <p:tavLst>
                                        <p:tav tm="0">
                                          <p:val>
                                            <p:strVal val="#ppt_y+0.1"/>
                                          </p:val>
                                        </p:tav>
                                        <p:tav tm="100000">
                                          <p:val>
                                            <p:strVal val="#ppt_y"/>
                                          </p:val>
                                        </p:tav>
                                      </p:tavLst>
                                    </p:anim>
                                  </p:childTnLst>
                                </p:cTn>
                              </p:par>
                              <p:par>
                                <p:cTn id="69" presetID="30" presetClass="entr" presetSubtype="0" fill="hold" nodeType="withEffect">
                                  <p:stCondLst>
                                    <p:cond delay="0"/>
                                  </p:stCondLst>
                                  <p:childTnLst>
                                    <p:set>
                                      <p:cBhvr>
                                        <p:cTn id="70" dur="1" fill="hold">
                                          <p:stCondLst>
                                            <p:cond delay="0"/>
                                          </p:stCondLst>
                                        </p:cTn>
                                        <p:tgtEl>
                                          <p:spTgt spid="4099">
                                            <p:txEl>
                                              <p:pRg st="8" end="8"/>
                                            </p:txEl>
                                          </p:spTgt>
                                        </p:tgtEl>
                                        <p:attrNameLst>
                                          <p:attrName>style.visibility</p:attrName>
                                        </p:attrNameLst>
                                      </p:cBhvr>
                                      <p:to>
                                        <p:strVal val="visible"/>
                                      </p:to>
                                    </p:set>
                                    <p:animEffect transition="in" filter="fade">
                                      <p:cBhvr>
                                        <p:cTn id="71" dur="800" decel="100000"/>
                                        <p:tgtEl>
                                          <p:spTgt spid="4099">
                                            <p:txEl>
                                              <p:pRg st="8" end="8"/>
                                            </p:txEl>
                                          </p:spTgt>
                                        </p:tgtEl>
                                      </p:cBhvr>
                                    </p:animEffect>
                                    <p:anim calcmode="lin" valueType="num">
                                      <p:cBhvr>
                                        <p:cTn id="72" dur="800" decel="100000" fill="hold"/>
                                        <p:tgtEl>
                                          <p:spTgt spid="4099">
                                            <p:txEl>
                                              <p:pRg st="8" end="8"/>
                                            </p:txEl>
                                          </p:spTgt>
                                        </p:tgtEl>
                                        <p:attrNameLst>
                                          <p:attrName>style.rotation</p:attrName>
                                        </p:attrNameLst>
                                      </p:cBhvr>
                                      <p:tavLst>
                                        <p:tav tm="0">
                                          <p:val>
                                            <p:fltVal val="-90"/>
                                          </p:val>
                                        </p:tav>
                                        <p:tav tm="100000">
                                          <p:val>
                                            <p:fltVal val="0"/>
                                          </p:val>
                                        </p:tav>
                                      </p:tavLst>
                                    </p:anim>
                                    <p:anim calcmode="lin" valueType="num">
                                      <p:cBhvr>
                                        <p:cTn id="73" dur="800" decel="100000" fill="hold"/>
                                        <p:tgtEl>
                                          <p:spTgt spid="4099">
                                            <p:txEl>
                                              <p:pRg st="8" end="8"/>
                                            </p:txEl>
                                          </p:spTgt>
                                        </p:tgtEl>
                                        <p:attrNameLst>
                                          <p:attrName>ppt_x</p:attrName>
                                        </p:attrNameLst>
                                      </p:cBhvr>
                                      <p:tavLst>
                                        <p:tav tm="0">
                                          <p:val>
                                            <p:strVal val="#ppt_x+0.4"/>
                                          </p:val>
                                        </p:tav>
                                        <p:tav tm="100000">
                                          <p:val>
                                            <p:strVal val="#ppt_x-0.05"/>
                                          </p:val>
                                        </p:tav>
                                      </p:tavLst>
                                    </p:anim>
                                    <p:anim calcmode="lin" valueType="num">
                                      <p:cBhvr>
                                        <p:cTn id="74" dur="800" decel="100000" fill="hold"/>
                                        <p:tgtEl>
                                          <p:spTgt spid="4099">
                                            <p:txEl>
                                              <p:pRg st="8" end="8"/>
                                            </p:txEl>
                                          </p:spTgt>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4099">
                                            <p:txEl>
                                              <p:pRg st="8" end="8"/>
                                            </p:txEl>
                                          </p:spTgt>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4099">
                                            <p:txEl>
                                              <p:pRg st="8" end="8"/>
                                            </p:txEl>
                                          </p:spTgt>
                                        </p:tgtEl>
                                        <p:attrNameLst>
                                          <p:attrName>ppt_y</p:attrName>
                                        </p:attrNameLst>
                                      </p:cBhvr>
                                      <p:tavLst>
                                        <p:tav tm="0">
                                          <p:val>
                                            <p:strVal val="#ppt_y+0.1"/>
                                          </p:val>
                                        </p:tav>
                                        <p:tav tm="100000">
                                          <p:val>
                                            <p:strVal val="#ppt_y"/>
                                          </p:val>
                                        </p:tav>
                                      </p:tavLst>
                                    </p:anim>
                                  </p:childTnLst>
                                </p:cTn>
                              </p:par>
                              <p:par>
                                <p:cTn id="77" presetID="30" presetClass="entr" presetSubtype="0" fill="hold" nodeType="withEffect">
                                  <p:stCondLst>
                                    <p:cond delay="0"/>
                                  </p:stCondLst>
                                  <p:childTnLst>
                                    <p:set>
                                      <p:cBhvr>
                                        <p:cTn id="78" dur="1" fill="hold">
                                          <p:stCondLst>
                                            <p:cond delay="0"/>
                                          </p:stCondLst>
                                        </p:cTn>
                                        <p:tgtEl>
                                          <p:spTgt spid="4099">
                                            <p:txEl>
                                              <p:pRg st="9" end="9"/>
                                            </p:txEl>
                                          </p:spTgt>
                                        </p:tgtEl>
                                        <p:attrNameLst>
                                          <p:attrName>style.visibility</p:attrName>
                                        </p:attrNameLst>
                                      </p:cBhvr>
                                      <p:to>
                                        <p:strVal val="visible"/>
                                      </p:to>
                                    </p:set>
                                    <p:animEffect transition="in" filter="fade">
                                      <p:cBhvr>
                                        <p:cTn id="79" dur="800" decel="100000"/>
                                        <p:tgtEl>
                                          <p:spTgt spid="4099">
                                            <p:txEl>
                                              <p:pRg st="9" end="9"/>
                                            </p:txEl>
                                          </p:spTgt>
                                        </p:tgtEl>
                                      </p:cBhvr>
                                    </p:animEffect>
                                    <p:anim calcmode="lin" valueType="num">
                                      <p:cBhvr>
                                        <p:cTn id="80" dur="800" decel="100000" fill="hold"/>
                                        <p:tgtEl>
                                          <p:spTgt spid="4099">
                                            <p:txEl>
                                              <p:pRg st="9" end="9"/>
                                            </p:txEl>
                                          </p:spTgt>
                                        </p:tgtEl>
                                        <p:attrNameLst>
                                          <p:attrName>style.rotation</p:attrName>
                                        </p:attrNameLst>
                                      </p:cBhvr>
                                      <p:tavLst>
                                        <p:tav tm="0">
                                          <p:val>
                                            <p:fltVal val="-90"/>
                                          </p:val>
                                        </p:tav>
                                        <p:tav tm="100000">
                                          <p:val>
                                            <p:fltVal val="0"/>
                                          </p:val>
                                        </p:tav>
                                      </p:tavLst>
                                    </p:anim>
                                    <p:anim calcmode="lin" valueType="num">
                                      <p:cBhvr>
                                        <p:cTn id="81" dur="800" decel="100000" fill="hold"/>
                                        <p:tgtEl>
                                          <p:spTgt spid="4099">
                                            <p:txEl>
                                              <p:pRg st="9" end="9"/>
                                            </p:txEl>
                                          </p:spTgt>
                                        </p:tgtEl>
                                        <p:attrNameLst>
                                          <p:attrName>ppt_x</p:attrName>
                                        </p:attrNameLst>
                                      </p:cBhvr>
                                      <p:tavLst>
                                        <p:tav tm="0">
                                          <p:val>
                                            <p:strVal val="#ppt_x+0.4"/>
                                          </p:val>
                                        </p:tav>
                                        <p:tav tm="100000">
                                          <p:val>
                                            <p:strVal val="#ppt_x-0.05"/>
                                          </p:val>
                                        </p:tav>
                                      </p:tavLst>
                                    </p:anim>
                                    <p:anim calcmode="lin" valueType="num">
                                      <p:cBhvr>
                                        <p:cTn id="82" dur="800" decel="100000" fill="hold"/>
                                        <p:tgtEl>
                                          <p:spTgt spid="4099">
                                            <p:txEl>
                                              <p:pRg st="9" end="9"/>
                                            </p:txEl>
                                          </p:spTgt>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4099">
                                            <p:txEl>
                                              <p:pRg st="9" end="9"/>
                                            </p:txEl>
                                          </p:spTgt>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4099">
                                            <p:txEl>
                                              <p:pRg st="9" end="9"/>
                                            </p:txEl>
                                          </p:spTgt>
                                        </p:tgtEl>
                                        <p:attrNameLst>
                                          <p:attrName>ppt_y</p:attrName>
                                        </p:attrNameLst>
                                      </p:cBhvr>
                                      <p:tavLst>
                                        <p:tav tm="0">
                                          <p:val>
                                            <p:strVal val="#ppt_y+0.1"/>
                                          </p:val>
                                        </p:tav>
                                        <p:tav tm="100000">
                                          <p:val>
                                            <p:strVal val="#ppt_y"/>
                                          </p:val>
                                        </p:tav>
                                      </p:tavLst>
                                    </p:anim>
                                  </p:childTnLst>
                                </p:cTn>
                              </p:par>
                              <p:par>
                                <p:cTn id="85" presetID="30" presetClass="entr" presetSubtype="0" fill="hold" nodeType="withEffect">
                                  <p:stCondLst>
                                    <p:cond delay="0"/>
                                  </p:stCondLst>
                                  <p:childTnLst>
                                    <p:set>
                                      <p:cBhvr>
                                        <p:cTn id="86" dur="1" fill="hold">
                                          <p:stCondLst>
                                            <p:cond delay="0"/>
                                          </p:stCondLst>
                                        </p:cTn>
                                        <p:tgtEl>
                                          <p:spTgt spid="4099">
                                            <p:txEl>
                                              <p:pRg st="10" end="10"/>
                                            </p:txEl>
                                          </p:spTgt>
                                        </p:tgtEl>
                                        <p:attrNameLst>
                                          <p:attrName>style.visibility</p:attrName>
                                        </p:attrNameLst>
                                      </p:cBhvr>
                                      <p:to>
                                        <p:strVal val="visible"/>
                                      </p:to>
                                    </p:set>
                                    <p:animEffect transition="in" filter="fade">
                                      <p:cBhvr>
                                        <p:cTn id="87" dur="800" decel="100000"/>
                                        <p:tgtEl>
                                          <p:spTgt spid="4099">
                                            <p:txEl>
                                              <p:pRg st="10" end="10"/>
                                            </p:txEl>
                                          </p:spTgt>
                                        </p:tgtEl>
                                      </p:cBhvr>
                                    </p:animEffect>
                                    <p:anim calcmode="lin" valueType="num">
                                      <p:cBhvr>
                                        <p:cTn id="88" dur="800" decel="100000" fill="hold"/>
                                        <p:tgtEl>
                                          <p:spTgt spid="4099">
                                            <p:txEl>
                                              <p:pRg st="10" end="10"/>
                                            </p:txEl>
                                          </p:spTgt>
                                        </p:tgtEl>
                                        <p:attrNameLst>
                                          <p:attrName>style.rotation</p:attrName>
                                        </p:attrNameLst>
                                      </p:cBhvr>
                                      <p:tavLst>
                                        <p:tav tm="0">
                                          <p:val>
                                            <p:fltVal val="-90"/>
                                          </p:val>
                                        </p:tav>
                                        <p:tav tm="100000">
                                          <p:val>
                                            <p:fltVal val="0"/>
                                          </p:val>
                                        </p:tav>
                                      </p:tavLst>
                                    </p:anim>
                                    <p:anim calcmode="lin" valueType="num">
                                      <p:cBhvr>
                                        <p:cTn id="89" dur="800" decel="100000" fill="hold"/>
                                        <p:tgtEl>
                                          <p:spTgt spid="4099">
                                            <p:txEl>
                                              <p:pRg st="10" end="10"/>
                                            </p:txEl>
                                          </p:spTgt>
                                        </p:tgtEl>
                                        <p:attrNameLst>
                                          <p:attrName>ppt_x</p:attrName>
                                        </p:attrNameLst>
                                      </p:cBhvr>
                                      <p:tavLst>
                                        <p:tav tm="0">
                                          <p:val>
                                            <p:strVal val="#ppt_x+0.4"/>
                                          </p:val>
                                        </p:tav>
                                        <p:tav tm="100000">
                                          <p:val>
                                            <p:strVal val="#ppt_x-0.05"/>
                                          </p:val>
                                        </p:tav>
                                      </p:tavLst>
                                    </p:anim>
                                    <p:anim calcmode="lin" valueType="num">
                                      <p:cBhvr>
                                        <p:cTn id="90" dur="800" decel="100000" fill="hold"/>
                                        <p:tgtEl>
                                          <p:spTgt spid="4099">
                                            <p:txEl>
                                              <p:pRg st="10" end="10"/>
                                            </p:txEl>
                                          </p:spTgt>
                                        </p:tgtEl>
                                        <p:attrNameLst>
                                          <p:attrName>ppt_y</p:attrName>
                                        </p:attrNameLst>
                                      </p:cBhvr>
                                      <p:tavLst>
                                        <p:tav tm="0">
                                          <p:val>
                                            <p:strVal val="#ppt_y-0.4"/>
                                          </p:val>
                                        </p:tav>
                                        <p:tav tm="100000">
                                          <p:val>
                                            <p:strVal val="#ppt_y+0.1"/>
                                          </p:val>
                                        </p:tav>
                                      </p:tavLst>
                                    </p:anim>
                                    <p:anim calcmode="lin" valueType="num">
                                      <p:cBhvr>
                                        <p:cTn id="91" dur="200" accel="100000" fill="hold">
                                          <p:stCondLst>
                                            <p:cond delay="800"/>
                                          </p:stCondLst>
                                        </p:cTn>
                                        <p:tgtEl>
                                          <p:spTgt spid="4099">
                                            <p:txEl>
                                              <p:pRg st="10" end="10"/>
                                            </p:txEl>
                                          </p:spTgt>
                                        </p:tgtEl>
                                        <p:attrNameLst>
                                          <p:attrName>ppt_x</p:attrName>
                                        </p:attrNameLst>
                                      </p:cBhvr>
                                      <p:tavLst>
                                        <p:tav tm="0">
                                          <p:val>
                                            <p:strVal val="#ppt_x-0.05"/>
                                          </p:val>
                                        </p:tav>
                                        <p:tav tm="100000">
                                          <p:val>
                                            <p:strVal val="#ppt_x"/>
                                          </p:val>
                                        </p:tav>
                                      </p:tavLst>
                                    </p:anim>
                                    <p:anim calcmode="lin" valueType="num">
                                      <p:cBhvr>
                                        <p:cTn id="92" dur="200" accel="100000" fill="hold">
                                          <p:stCondLst>
                                            <p:cond delay="800"/>
                                          </p:stCondLst>
                                        </p:cTn>
                                        <p:tgtEl>
                                          <p:spTgt spid="4099">
                                            <p:txEl>
                                              <p:pRg st="10" end="10"/>
                                            </p:txEl>
                                          </p:spTgt>
                                        </p:tgtEl>
                                        <p:attrNameLst>
                                          <p:attrName>ppt_y</p:attrName>
                                        </p:attrNameLst>
                                      </p:cBhvr>
                                      <p:tavLst>
                                        <p:tav tm="0">
                                          <p:val>
                                            <p:strVal val="#ppt_y+0.1"/>
                                          </p:val>
                                        </p:tav>
                                        <p:tav tm="100000">
                                          <p:val>
                                            <p:strVal val="#ppt_y"/>
                                          </p:val>
                                        </p:tav>
                                      </p:tavLst>
                                    </p:anim>
                                  </p:childTnLst>
                                </p:cTn>
                              </p:par>
                              <p:par>
                                <p:cTn id="93" presetID="30" presetClass="entr" presetSubtype="0" fill="hold" nodeType="withEffect">
                                  <p:stCondLst>
                                    <p:cond delay="0"/>
                                  </p:stCondLst>
                                  <p:childTnLst>
                                    <p:set>
                                      <p:cBhvr>
                                        <p:cTn id="94" dur="1" fill="hold">
                                          <p:stCondLst>
                                            <p:cond delay="0"/>
                                          </p:stCondLst>
                                        </p:cTn>
                                        <p:tgtEl>
                                          <p:spTgt spid="4099">
                                            <p:txEl>
                                              <p:pRg st="11" end="11"/>
                                            </p:txEl>
                                          </p:spTgt>
                                        </p:tgtEl>
                                        <p:attrNameLst>
                                          <p:attrName>style.visibility</p:attrName>
                                        </p:attrNameLst>
                                      </p:cBhvr>
                                      <p:to>
                                        <p:strVal val="visible"/>
                                      </p:to>
                                    </p:set>
                                    <p:animEffect transition="in" filter="fade">
                                      <p:cBhvr>
                                        <p:cTn id="95" dur="800" decel="100000"/>
                                        <p:tgtEl>
                                          <p:spTgt spid="4099">
                                            <p:txEl>
                                              <p:pRg st="11" end="11"/>
                                            </p:txEl>
                                          </p:spTgt>
                                        </p:tgtEl>
                                      </p:cBhvr>
                                    </p:animEffect>
                                    <p:anim calcmode="lin" valueType="num">
                                      <p:cBhvr>
                                        <p:cTn id="96" dur="800" decel="100000" fill="hold"/>
                                        <p:tgtEl>
                                          <p:spTgt spid="4099">
                                            <p:txEl>
                                              <p:pRg st="11" end="11"/>
                                            </p:txEl>
                                          </p:spTgt>
                                        </p:tgtEl>
                                        <p:attrNameLst>
                                          <p:attrName>style.rotation</p:attrName>
                                        </p:attrNameLst>
                                      </p:cBhvr>
                                      <p:tavLst>
                                        <p:tav tm="0">
                                          <p:val>
                                            <p:fltVal val="-90"/>
                                          </p:val>
                                        </p:tav>
                                        <p:tav tm="100000">
                                          <p:val>
                                            <p:fltVal val="0"/>
                                          </p:val>
                                        </p:tav>
                                      </p:tavLst>
                                    </p:anim>
                                    <p:anim calcmode="lin" valueType="num">
                                      <p:cBhvr>
                                        <p:cTn id="97" dur="800" decel="100000" fill="hold"/>
                                        <p:tgtEl>
                                          <p:spTgt spid="4099">
                                            <p:txEl>
                                              <p:pRg st="11" end="11"/>
                                            </p:txEl>
                                          </p:spTgt>
                                        </p:tgtEl>
                                        <p:attrNameLst>
                                          <p:attrName>ppt_x</p:attrName>
                                        </p:attrNameLst>
                                      </p:cBhvr>
                                      <p:tavLst>
                                        <p:tav tm="0">
                                          <p:val>
                                            <p:strVal val="#ppt_x+0.4"/>
                                          </p:val>
                                        </p:tav>
                                        <p:tav tm="100000">
                                          <p:val>
                                            <p:strVal val="#ppt_x-0.05"/>
                                          </p:val>
                                        </p:tav>
                                      </p:tavLst>
                                    </p:anim>
                                    <p:anim calcmode="lin" valueType="num">
                                      <p:cBhvr>
                                        <p:cTn id="98" dur="800" decel="100000" fill="hold"/>
                                        <p:tgtEl>
                                          <p:spTgt spid="4099">
                                            <p:txEl>
                                              <p:pRg st="11" end="11"/>
                                            </p:txEl>
                                          </p:spTgt>
                                        </p:tgtEl>
                                        <p:attrNameLst>
                                          <p:attrName>ppt_y</p:attrName>
                                        </p:attrNameLst>
                                      </p:cBhvr>
                                      <p:tavLst>
                                        <p:tav tm="0">
                                          <p:val>
                                            <p:strVal val="#ppt_y-0.4"/>
                                          </p:val>
                                        </p:tav>
                                        <p:tav tm="100000">
                                          <p:val>
                                            <p:strVal val="#ppt_y+0.1"/>
                                          </p:val>
                                        </p:tav>
                                      </p:tavLst>
                                    </p:anim>
                                    <p:anim calcmode="lin" valueType="num">
                                      <p:cBhvr>
                                        <p:cTn id="99" dur="200" accel="100000" fill="hold">
                                          <p:stCondLst>
                                            <p:cond delay="800"/>
                                          </p:stCondLst>
                                        </p:cTn>
                                        <p:tgtEl>
                                          <p:spTgt spid="4099">
                                            <p:txEl>
                                              <p:pRg st="11" end="11"/>
                                            </p:txEl>
                                          </p:spTgt>
                                        </p:tgtEl>
                                        <p:attrNameLst>
                                          <p:attrName>ppt_x</p:attrName>
                                        </p:attrNameLst>
                                      </p:cBhvr>
                                      <p:tavLst>
                                        <p:tav tm="0">
                                          <p:val>
                                            <p:strVal val="#ppt_x-0.05"/>
                                          </p:val>
                                        </p:tav>
                                        <p:tav tm="100000">
                                          <p:val>
                                            <p:strVal val="#ppt_x"/>
                                          </p:val>
                                        </p:tav>
                                      </p:tavLst>
                                    </p:anim>
                                    <p:anim calcmode="lin" valueType="num">
                                      <p:cBhvr>
                                        <p:cTn id="100" dur="200" accel="100000" fill="hold">
                                          <p:stCondLst>
                                            <p:cond delay="800"/>
                                          </p:stCondLst>
                                        </p:cTn>
                                        <p:tgtEl>
                                          <p:spTgt spid="4099">
                                            <p:txEl>
                                              <p:pRg st="11" end="11"/>
                                            </p:txEl>
                                          </p:spTgt>
                                        </p:tgtEl>
                                        <p:attrNameLst>
                                          <p:attrName>ppt_y</p:attrName>
                                        </p:attrNameLst>
                                      </p:cBhvr>
                                      <p:tavLst>
                                        <p:tav tm="0">
                                          <p:val>
                                            <p:strVal val="#ppt_y+0.1"/>
                                          </p:val>
                                        </p:tav>
                                        <p:tav tm="100000">
                                          <p:val>
                                            <p:strVal val="#ppt_y"/>
                                          </p:val>
                                        </p:tav>
                                      </p:tavLst>
                                    </p:anim>
                                  </p:childTnLst>
                                </p:cTn>
                              </p:par>
                              <p:par>
                                <p:cTn id="101" presetID="30" presetClass="entr" presetSubtype="0" fill="hold" nodeType="withEffect">
                                  <p:stCondLst>
                                    <p:cond delay="0"/>
                                  </p:stCondLst>
                                  <p:childTnLst>
                                    <p:set>
                                      <p:cBhvr>
                                        <p:cTn id="102" dur="1" fill="hold">
                                          <p:stCondLst>
                                            <p:cond delay="0"/>
                                          </p:stCondLst>
                                        </p:cTn>
                                        <p:tgtEl>
                                          <p:spTgt spid="4099">
                                            <p:txEl>
                                              <p:pRg st="12" end="12"/>
                                            </p:txEl>
                                          </p:spTgt>
                                        </p:tgtEl>
                                        <p:attrNameLst>
                                          <p:attrName>style.visibility</p:attrName>
                                        </p:attrNameLst>
                                      </p:cBhvr>
                                      <p:to>
                                        <p:strVal val="visible"/>
                                      </p:to>
                                    </p:set>
                                    <p:animEffect transition="in" filter="fade">
                                      <p:cBhvr>
                                        <p:cTn id="103" dur="800" decel="100000"/>
                                        <p:tgtEl>
                                          <p:spTgt spid="4099">
                                            <p:txEl>
                                              <p:pRg st="12" end="12"/>
                                            </p:txEl>
                                          </p:spTgt>
                                        </p:tgtEl>
                                      </p:cBhvr>
                                    </p:animEffect>
                                    <p:anim calcmode="lin" valueType="num">
                                      <p:cBhvr>
                                        <p:cTn id="104" dur="800" decel="100000" fill="hold"/>
                                        <p:tgtEl>
                                          <p:spTgt spid="4099">
                                            <p:txEl>
                                              <p:pRg st="12" end="12"/>
                                            </p:txEl>
                                          </p:spTgt>
                                        </p:tgtEl>
                                        <p:attrNameLst>
                                          <p:attrName>style.rotation</p:attrName>
                                        </p:attrNameLst>
                                      </p:cBhvr>
                                      <p:tavLst>
                                        <p:tav tm="0">
                                          <p:val>
                                            <p:fltVal val="-90"/>
                                          </p:val>
                                        </p:tav>
                                        <p:tav tm="100000">
                                          <p:val>
                                            <p:fltVal val="0"/>
                                          </p:val>
                                        </p:tav>
                                      </p:tavLst>
                                    </p:anim>
                                    <p:anim calcmode="lin" valueType="num">
                                      <p:cBhvr>
                                        <p:cTn id="105" dur="800" decel="100000" fill="hold"/>
                                        <p:tgtEl>
                                          <p:spTgt spid="4099">
                                            <p:txEl>
                                              <p:pRg st="12" end="12"/>
                                            </p:txEl>
                                          </p:spTgt>
                                        </p:tgtEl>
                                        <p:attrNameLst>
                                          <p:attrName>ppt_x</p:attrName>
                                        </p:attrNameLst>
                                      </p:cBhvr>
                                      <p:tavLst>
                                        <p:tav tm="0">
                                          <p:val>
                                            <p:strVal val="#ppt_x+0.4"/>
                                          </p:val>
                                        </p:tav>
                                        <p:tav tm="100000">
                                          <p:val>
                                            <p:strVal val="#ppt_x-0.05"/>
                                          </p:val>
                                        </p:tav>
                                      </p:tavLst>
                                    </p:anim>
                                    <p:anim calcmode="lin" valueType="num">
                                      <p:cBhvr>
                                        <p:cTn id="106" dur="800" decel="100000" fill="hold"/>
                                        <p:tgtEl>
                                          <p:spTgt spid="4099">
                                            <p:txEl>
                                              <p:pRg st="12" end="12"/>
                                            </p:txEl>
                                          </p:spTgt>
                                        </p:tgtEl>
                                        <p:attrNameLst>
                                          <p:attrName>ppt_y</p:attrName>
                                        </p:attrNameLst>
                                      </p:cBhvr>
                                      <p:tavLst>
                                        <p:tav tm="0">
                                          <p:val>
                                            <p:strVal val="#ppt_y-0.4"/>
                                          </p:val>
                                        </p:tav>
                                        <p:tav tm="100000">
                                          <p:val>
                                            <p:strVal val="#ppt_y+0.1"/>
                                          </p:val>
                                        </p:tav>
                                      </p:tavLst>
                                    </p:anim>
                                    <p:anim calcmode="lin" valueType="num">
                                      <p:cBhvr>
                                        <p:cTn id="107" dur="200" accel="100000" fill="hold">
                                          <p:stCondLst>
                                            <p:cond delay="800"/>
                                          </p:stCondLst>
                                        </p:cTn>
                                        <p:tgtEl>
                                          <p:spTgt spid="4099">
                                            <p:txEl>
                                              <p:pRg st="12" end="12"/>
                                            </p:txEl>
                                          </p:spTgt>
                                        </p:tgtEl>
                                        <p:attrNameLst>
                                          <p:attrName>ppt_x</p:attrName>
                                        </p:attrNameLst>
                                      </p:cBhvr>
                                      <p:tavLst>
                                        <p:tav tm="0">
                                          <p:val>
                                            <p:strVal val="#ppt_x-0.05"/>
                                          </p:val>
                                        </p:tav>
                                        <p:tav tm="100000">
                                          <p:val>
                                            <p:strVal val="#ppt_x"/>
                                          </p:val>
                                        </p:tav>
                                      </p:tavLst>
                                    </p:anim>
                                    <p:anim calcmode="lin" valueType="num">
                                      <p:cBhvr>
                                        <p:cTn id="108" dur="200" accel="100000" fill="hold">
                                          <p:stCondLst>
                                            <p:cond delay="800"/>
                                          </p:stCondLst>
                                        </p:cTn>
                                        <p:tgtEl>
                                          <p:spTgt spid="4099">
                                            <p:txEl>
                                              <p:pRg st="12" end="12"/>
                                            </p:txEl>
                                          </p:spTgt>
                                        </p:tgtEl>
                                        <p:attrNameLst>
                                          <p:attrName>ppt_y</p:attrName>
                                        </p:attrNameLst>
                                      </p:cBhvr>
                                      <p:tavLst>
                                        <p:tav tm="0">
                                          <p:val>
                                            <p:strVal val="#ppt_y+0.1"/>
                                          </p:val>
                                        </p:tav>
                                        <p:tav tm="100000">
                                          <p:val>
                                            <p:strVal val="#ppt_y"/>
                                          </p:val>
                                        </p:tav>
                                      </p:tavLst>
                                    </p:anim>
                                  </p:childTnLst>
                                </p:cTn>
                              </p:par>
                              <p:par>
                                <p:cTn id="109" presetID="30" presetClass="entr" presetSubtype="0" fill="hold" nodeType="withEffect">
                                  <p:stCondLst>
                                    <p:cond delay="0"/>
                                  </p:stCondLst>
                                  <p:childTnLst>
                                    <p:set>
                                      <p:cBhvr>
                                        <p:cTn id="110" dur="1" fill="hold">
                                          <p:stCondLst>
                                            <p:cond delay="0"/>
                                          </p:stCondLst>
                                        </p:cTn>
                                        <p:tgtEl>
                                          <p:spTgt spid="4099">
                                            <p:txEl>
                                              <p:pRg st="13" end="13"/>
                                            </p:txEl>
                                          </p:spTgt>
                                        </p:tgtEl>
                                        <p:attrNameLst>
                                          <p:attrName>style.visibility</p:attrName>
                                        </p:attrNameLst>
                                      </p:cBhvr>
                                      <p:to>
                                        <p:strVal val="visible"/>
                                      </p:to>
                                    </p:set>
                                    <p:animEffect transition="in" filter="fade">
                                      <p:cBhvr>
                                        <p:cTn id="111" dur="800" decel="100000"/>
                                        <p:tgtEl>
                                          <p:spTgt spid="4099">
                                            <p:txEl>
                                              <p:pRg st="13" end="13"/>
                                            </p:txEl>
                                          </p:spTgt>
                                        </p:tgtEl>
                                      </p:cBhvr>
                                    </p:animEffect>
                                    <p:anim calcmode="lin" valueType="num">
                                      <p:cBhvr>
                                        <p:cTn id="112" dur="800" decel="100000" fill="hold"/>
                                        <p:tgtEl>
                                          <p:spTgt spid="4099">
                                            <p:txEl>
                                              <p:pRg st="13" end="13"/>
                                            </p:txEl>
                                          </p:spTgt>
                                        </p:tgtEl>
                                        <p:attrNameLst>
                                          <p:attrName>style.rotation</p:attrName>
                                        </p:attrNameLst>
                                      </p:cBhvr>
                                      <p:tavLst>
                                        <p:tav tm="0">
                                          <p:val>
                                            <p:fltVal val="-90"/>
                                          </p:val>
                                        </p:tav>
                                        <p:tav tm="100000">
                                          <p:val>
                                            <p:fltVal val="0"/>
                                          </p:val>
                                        </p:tav>
                                      </p:tavLst>
                                    </p:anim>
                                    <p:anim calcmode="lin" valueType="num">
                                      <p:cBhvr>
                                        <p:cTn id="113" dur="800" decel="100000" fill="hold"/>
                                        <p:tgtEl>
                                          <p:spTgt spid="4099">
                                            <p:txEl>
                                              <p:pRg st="13" end="13"/>
                                            </p:txEl>
                                          </p:spTgt>
                                        </p:tgtEl>
                                        <p:attrNameLst>
                                          <p:attrName>ppt_x</p:attrName>
                                        </p:attrNameLst>
                                      </p:cBhvr>
                                      <p:tavLst>
                                        <p:tav tm="0">
                                          <p:val>
                                            <p:strVal val="#ppt_x+0.4"/>
                                          </p:val>
                                        </p:tav>
                                        <p:tav tm="100000">
                                          <p:val>
                                            <p:strVal val="#ppt_x-0.05"/>
                                          </p:val>
                                        </p:tav>
                                      </p:tavLst>
                                    </p:anim>
                                    <p:anim calcmode="lin" valueType="num">
                                      <p:cBhvr>
                                        <p:cTn id="114" dur="800" decel="100000" fill="hold"/>
                                        <p:tgtEl>
                                          <p:spTgt spid="4099">
                                            <p:txEl>
                                              <p:pRg st="13" end="13"/>
                                            </p:txEl>
                                          </p:spTgt>
                                        </p:tgtEl>
                                        <p:attrNameLst>
                                          <p:attrName>ppt_y</p:attrName>
                                        </p:attrNameLst>
                                      </p:cBhvr>
                                      <p:tavLst>
                                        <p:tav tm="0">
                                          <p:val>
                                            <p:strVal val="#ppt_y-0.4"/>
                                          </p:val>
                                        </p:tav>
                                        <p:tav tm="100000">
                                          <p:val>
                                            <p:strVal val="#ppt_y+0.1"/>
                                          </p:val>
                                        </p:tav>
                                      </p:tavLst>
                                    </p:anim>
                                    <p:anim calcmode="lin" valueType="num">
                                      <p:cBhvr>
                                        <p:cTn id="115" dur="200" accel="100000" fill="hold">
                                          <p:stCondLst>
                                            <p:cond delay="800"/>
                                          </p:stCondLst>
                                        </p:cTn>
                                        <p:tgtEl>
                                          <p:spTgt spid="4099">
                                            <p:txEl>
                                              <p:pRg st="13" end="13"/>
                                            </p:txEl>
                                          </p:spTgt>
                                        </p:tgtEl>
                                        <p:attrNameLst>
                                          <p:attrName>ppt_x</p:attrName>
                                        </p:attrNameLst>
                                      </p:cBhvr>
                                      <p:tavLst>
                                        <p:tav tm="0">
                                          <p:val>
                                            <p:strVal val="#ppt_x-0.05"/>
                                          </p:val>
                                        </p:tav>
                                        <p:tav tm="100000">
                                          <p:val>
                                            <p:strVal val="#ppt_x"/>
                                          </p:val>
                                        </p:tav>
                                      </p:tavLst>
                                    </p:anim>
                                    <p:anim calcmode="lin" valueType="num">
                                      <p:cBhvr>
                                        <p:cTn id="116" dur="200" accel="100000" fill="hold">
                                          <p:stCondLst>
                                            <p:cond delay="800"/>
                                          </p:stCondLst>
                                        </p:cTn>
                                        <p:tgtEl>
                                          <p:spTgt spid="4099">
                                            <p:txEl>
                                              <p:pRg st="13" end="13"/>
                                            </p:txEl>
                                          </p:spTgt>
                                        </p:tgtEl>
                                        <p:attrNameLst>
                                          <p:attrName>ppt_y</p:attrName>
                                        </p:attrNameLst>
                                      </p:cBhvr>
                                      <p:tavLst>
                                        <p:tav tm="0">
                                          <p:val>
                                            <p:strVal val="#ppt_y+0.1"/>
                                          </p:val>
                                        </p:tav>
                                        <p:tav tm="100000">
                                          <p:val>
                                            <p:strVal val="#ppt_y"/>
                                          </p:val>
                                        </p:tav>
                                      </p:tavLst>
                                    </p:anim>
                                  </p:childTnLst>
                                </p:cTn>
                              </p:par>
                              <p:par>
                                <p:cTn id="117" presetID="30" presetClass="entr" presetSubtype="0" fill="hold" nodeType="withEffect">
                                  <p:stCondLst>
                                    <p:cond delay="0"/>
                                  </p:stCondLst>
                                  <p:childTnLst>
                                    <p:set>
                                      <p:cBhvr>
                                        <p:cTn id="118" dur="1" fill="hold">
                                          <p:stCondLst>
                                            <p:cond delay="0"/>
                                          </p:stCondLst>
                                        </p:cTn>
                                        <p:tgtEl>
                                          <p:spTgt spid="4099">
                                            <p:txEl>
                                              <p:pRg st="14" end="14"/>
                                            </p:txEl>
                                          </p:spTgt>
                                        </p:tgtEl>
                                        <p:attrNameLst>
                                          <p:attrName>style.visibility</p:attrName>
                                        </p:attrNameLst>
                                      </p:cBhvr>
                                      <p:to>
                                        <p:strVal val="visible"/>
                                      </p:to>
                                    </p:set>
                                    <p:animEffect transition="in" filter="fade">
                                      <p:cBhvr>
                                        <p:cTn id="119" dur="800" decel="100000"/>
                                        <p:tgtEl>
                                          <p:spTgt spid="4099">
                                            <p:txEl>
                                              <p:pRg st="14" end="14"/>
                                            </p:txEl>
                                          </p:spTgt>
                                        </p:tgtEl>
                                      </p:cBhvr>
                                    </p:animEffect>
                                    <p:anim calcmode="lin" valueType="num">
                                      <p:cBhvr>
                                        <p:cTn id="120" dur="800" decel="100000" fill="hold"/>
                                        <p:tgtEl>
                                          <p:spTgt spid="4099">
                                            <p:txEl>
                                              <p:pRg st="14" end="14"/>
                                            </p:txEl>
                                          </p:spTgt>
                                        </p:tgtEl>
                                        <p:attrNameLst>
                                          <p:attrName>style.rotation</p:attrName>
                                        </p:attrNameLst>
                                      </p:cBhvr>
                                      <p:tavLst>
                                        <p:tav tm="0">
                                          <p:val>
                                            <p:fltVal val="-90"/>
                                          </p:val>
                                        </p:tav>
                                        <p:tav tm="100000">
                                          <p:val>
                                            <p:fltVal val="0"/>
                                          </p:val>
                                        </p:tav>
                                      </p:tavLst>
                                    </p:anim>
                                    <p:anim calcmode="lin" valueType="num">
                                      <p:cBhvr>
                                        <p:cTn id="121" dur="800" decel="100000" fill="hold"/>
                                        <p:tgtEl>
                                          <p:spTgt spid="4099">
                                            <p:txEl>
                                              <p:pRg st="14" end="14"/>
                                            </p:txEl>
                                          </p:spTgt>
                                        </p:tgtEl>
                                        <p:attrNameLst>
                                          <p:attrName>ppt_x</p:attrName>
                                        </p:attrNameLst>
                                      </p:cBhvr>
                                      <p:tavLst>
                                        <p:tav tm="0">
                                          <p:val>
                                            <p:strVal val="#ppt_x+0.4"/>
                                          </p:val>
                                        </p:tav>
                                        <p:tav tm="100000">
                                          <p:val>
                                            <p:strVal val="#ppt_x-0.05"/>
                                          </p:val>
                                        </p:tav>
                                      </p:tavLst>
                                    </p:anim>
                                    <p:anim calcmode="lin" valueType="num">
                                      <p:cBhvr>
                                        <p:cTn id="122" dur="800" decel="100000" fill="hold"/>
                                        <p:tgtEl>
                                          <p:spTgt spid="4099">
                                            <p:txEl>
                                              <p:pRg st="14" end="14"/>
                                            </p:txEl>
                                          </p:spTgt>
                                        </p:tgtEl>
                                        <p:attrNameLst>
                                          <p:attrName>ppt_y</p:attrName>
                                        </p:attrNameLst>
                                      </p:cBhvr>
                                      <p:tavLst>
                                        <p:tav tm="0">
                                          <p:val>
                                            <p:strVal val="#ppt_y-0.4"/>
                                          </p:val>
                                        </p:tav>
                                        <p:tav tm="100000">
                                          <p:val>
                                            <p:strVal val="#ppt_y+0.1"/>
                                          </p:val>
                                        </p:tav>
                                      </p:tavLst>
                                    </p:anim>
                                    <p:anim calcmode="lin" valueType="num">
                                      <p:cBhvr>
                                        <p:cTn id="123" dur="200" accel="100000" fill="hold">
                                          <p:stCondLst>
                                            <p:cond delay="800"/>
                                          </p:stCondLst>
                                        </p:cTn>
                                        <p:tgtEl>
                                          <p:spTgt spid="4099">
                                            <p:txEl>
                                              <p:pRg st="14" end="14"/>
                                            </p:txEl>
                                          </p:spTgt>
                                        </p:tgtEl>
                                        <p:attrNameLst>
                                          <p:attrName>ppt_x</p:attrName>
                                        </p:attrNameLst>
                                      </p:cBhvr>
                                      <p:tavLst>
                                        <p:tav tm="0">
                                          <p:val>
                                            <p:strVal val="#ppt_x-0.05"/>
                                          </p:val>
                                        </p:tav>
                                        <p:tav tm="100000">
                                          <p:val>
                                            <p:strVal val="#ppt_x"/>
                                          </p:val>
                                        </p:tav>
                                      </p:tavLst>
                                    </p:anim>
                                    <p:anim calcmode="lin" valueType="num">
                                      <p:cBhvr>
                                        <p:cTn id="124" dur="200" accel="100000" fill="hold">
                                          <p:stCondLst>
                                            <p:cond delay="800"/>
                                          </p:stCondLst>
                                        </p:cTn>
                                        <p:tgtEl>
                                          <p:spTgt spid="4099">
                                            <p:txEl>
                                              <p:pRg st="14" end="14"/>
                                            </p:txEl>
                                          </p:spTgt>
                                        </p:tgtEl>
                                        <p:attrNameLst>
                                          <p:attrName>ppt_y</p:attrName>
                                        </p:attrNameLst>
                                      </p:cBhvr>
                                      <p:tavLst>
                                        <p:tav tm="0">
                                          <p:val>
                                            <p:strVal val="#ppt_y+0.1"/>
                                          </p:val>
                                        </p:tav>
                                        <p:tav tm="100000">
                                          <p:val>
                                            <p:strVal val="#ppt_y"/>
                                          </p:val>
                                        </p:tav>
                                      </p:tavLst>
                                    </p:anim>
                                  </p:childTnLst>
                                </p:cTn>
                              </p:par>
                              <p:par>
                                <p:cTn id="125" presetID="30" presetClass="entr" presetSubtype="0" fill="hold" nodeType="withEffect">
                                  <p:stCondLst>
                                    <p:cond delay="0"/>
                                  </p:stCondLst>
                                  <p:childTnLst>
                                    <p:set>
                                      <p:cBhvr>
                                        <p:cTn id="126" dur="1" fill="hold">
                                          <p:stCondLst>
                                            <p:cond delay="0"/>
                                          </p:stCondLst>
                                        </p:cTn>
                                        <p:tgtEl>
                                          <p:spTgt spid="4099">
                                            <p:txEl>
                                              <p:pRg st="15" end="15"/>
                                            </p:txEl>
                                          </p:spTgt>
                                        </p:tgtEl>
                                        <p:attrNameLst>
                                          <p:attrName>style.visibility</p:attrName>
                                        </p:attrNameLst>
                                      </p:cBhvr>
                                      <p:to>
                                        <p:strVal val="visible"/>
                                      </p:to>
                                    </p:set>
                                    <p:animEffect transition="in" filter="fade">
                                      <p:cBhvr>
                                        <p:cTn id="127" dur="800" decel="100000"/>
                                        <p:tgtEl>
                                          <p:spTgt spid="4099">
                                            <p:txEl>
                                              <p:pRg st="15" end="15"/>
                                            </p:txEl>
                                          </p:spTgt>
                                        </p:tgtEl>
                                      </p:cBhvr>
                                    </p:animEffect>
                                    <p:anim calcmode="lin" valueType="num">
                                      <p:cBhvr>
                                        <p:cTn id="128" dur="800" decel="100000" fill="hold"/>
                                        <p:tgtEl>
                                          <p:spTgt spid="4099">
                                            <p:txEl>
                                              <p:pRg st="15" end="15"/>
                                            </p:txEl>
                                          </p:spTgt>
                                        </p:tgtEl>
                                        <p:attrNameLst>
                                          <p:attrName>style.rotation</p:attrName>
                                        </p:attrNameLst>
                                      </p:cBhvr>
                                      <p:tavLst>
                                        <p:tav tm="0">
                                          <p:val>
                                            <p:fltVal val="-90"/>
                                          </p:val>
                                        </p:tav>
                                        <p:tav tm="100000">
                                          <p:val>
                                            <p:fltVal val="0"/>
                                          </p:val>
                                        </p:tav>
                                      </p:tavLst>
                                    </p:anim>
                                    <p:anim calcmode="lin" valueType="num">
                                      <p:cBhvr>
                                        <p:cTn id="129" dur="800" decel="100000" fill="hold"/>
                                        <p:tgtEl>
                                          <p:spTgt spid="4099">
                                            <p:txEl>
                                              <p:pRg st="15" end="15"/>
                                            </p:txEl>
                                          </p:spTgt>
                                        </p:tgtEl>
                                        <p:attrNameLst>
                                          <p:attrName>ppt_x</p:attrName>
                                        </p:attrNameLst>
                                      </p:cBhvr>
                                      <p:tavLst>
                                        <p:tav tm="0">
                                          <p:val>
                                            <p:strVal val="#ppt_x+0.4"/>
                                          </p:val>
                                        </p:tav>
                                        <p:tav tm="100000">
                                          <p:val>
                                            <p:strVal val="#ppt_x-0.05"/>
                                          </p:val>
                                        </p:tav>
                                      </p:tavLst>
                                    </p:anim>
                                    <p:anim calcmode="lin" valueType="num">
                                      <p:cBhvr>
                                        <p:cTn id="130" dur="800" decel="100000" fill="hold"/>
                                        <p:tgtEl>
                                          <p:spTgt spid="4099">
                                            <p:txEl>
                                              <p:pRg st="15" end="15"/>
                                            </p:txEl>
                                          </p:spTgt>
                                        </p:tgtEl>
                                        <p:attrNameLst>
                                          <p:attrName>ppt_y</p:attrName>
                                        </p:attrNameLst>
                                      </p:cBhvr>
                                      <p:tavLst>
                                        <p:tav tm="0">
                                          <p:val>
                                            <p:strVal val="#ppt_y-0.4"/>
                                          </p:val>
                                        </p:tav>
                                        <p:tav tm="100000">
                                          <p:val>
                                            <p:strVal val="#ppt_y+0.1"/>
                                          </p:val>
                                        </p:tav>
                                      </p:tavLst>
                                    </p:anim>
                                    <p:anim calcmode="lin" valueType="num">
                                      <p:cBhvr>
                                        <p:cTn id="131" dur="200" accel="100000" fill="hold">
                                          <p:stCondLst>
                                            <p:cond delay="800"/>
                                          </p:stCondLst>
                                        </p:cTn>
                                        <p:tgtEl>
                                          <p:spTgt spid="4099">
                                            <p:txEl>
                                              <p:pRg st="15" end="15"/>
                                            </p:txEl>
                                          </p:spTgt>
                                        </p:tgtEl>
                                        <p:attrNameLst>
                                          <p:attrName>ppt_x</p:attrName>
                                        </p:attrNameLst>
                                      </p:cBhvr>
                                      <p:tavLst>
                                        <p:tav tm="0">
                                          <p:val>
                                            <p:strVal val="#ppt_x-0.05"/>
                                          </p:val>
                                        </p:tav>
                                        <p:tav tm="100000">
                                          <p:val>
                                            <p:strVal val="#ppt_x"/>
                                          </p:val>
                                        </p:tav>
                                      </p:tavLst>
                                    </p:anim>
                                    <p:anim calcmode="lin" valueType="num">
                                      <p:cBhvr>
                                        <p:cTn id="132" dur="200" accel="100000" fill="hold">
                                          <p:stCondLst>
                                            <p:cond delay="800"/>
                                          </p:stCondLst>
                                        </p:cTn>
                                        <p:tgtEl>
                                          <p:spTgt spid="4099">
                                            <p:txEl>
                                              <p:pRg st="15" end="15"/>
                                            </p:txEl>
                                          </p:spTgt>
                                        </p:tgtEl>
                                        <p:attrNameLst>
                                          <p:attrName>ppt_y</p:attrName>
                                        </p:attrNameLst>
                                      </p:cBhvr>
                                      <p:tavLst>
                                        <p:tav tm="0">
                                          <p:val>
                                            <p:strVal val="#ppt_y+0.1"/>
                                          </p:val>
                                        </p:tav>
                                        <p:tav tm="100000">
                                          <p:val>
                                            <p:strVal val="#ppt_y"/>
                                          </p:val>
                                        </p:tav>
                                      </p:tavLst>
                                    </p:anim>
                                  </p:childTnLst>
                                </p:cTn>
                              </p:par>
                              <p:par>
                                <p:cTn id="133" presetID="30" presetClass="entr" presetSubtype="0" fill="hold" nodeType="withEffect">
                                  <p:stCondLst>
                                    <p:cond delay="0"/>
                                  </p:stCondLst>
                                  <p:childTnLst>
                                    <p:set>
                                      <p:cBhvr>
                                        <p:cTn id="134" dur="1" fill="hold">
                                          <p:stCondLst>
                                            <p:cond delay="0"/>
                                          </p:stCondLst>
                                        </p:cTn>
                                        <p:tgtEl>
                                          <p:spTgt spid="4099">
                                            <p:txEl>
                                              <p:pRg st="16" end="16"/>
                                            </p:txEl>
                                          </p:spTgt>
                                        </p:tgtEl>
                                        <p:attrNameLst>
                                          <p:attrName>style.visibility</p:attrName>
                                        </p:attrNameLst>
                                      </p:cBhvr>
                                      <p:to>
                                        <p:strVal val="visible"/>
                                      </p:to>
                                    </p:set>
                                    <p:animEffect transition="in" filter="fade">
                                      <p:cBhvr>
                                        <p:cTn id="135" dur="800" decel="100000"/>
                                        <p:tgtEl>
                                          <p:spTgt spid="4099">
                                            <p:txEl>
                                              <p:pRg st="16" end="16"/>
                                            </p:txEl>
                                          </p:spTgt>
                                        </p:tgtEl>
                                      </p:cBhvr>
                                    </p:animEffect>
                                    <p:anim calcmode="lin" valueType="num">
                                      <p:cBhvr>
                                        <p:cTn id="136" dur="800" decel="100000" fill="hold"/>
                                        <p:tgtEl>
                                          <p:spTgt spid="4099">
                                            <p:txEl>
                                              <p:pRg st="16" end="16"/>
                                            </p:txEl>
                                          </p:spTgt>
                                        </p:tgtEl>
                                        <p:attrNameLst>
                                          <p:attrName>style.rotation</p:attrName>
                                        </p:attrNameLst>
                                      </p:cBhvr>
                                      <p:tavLst>
                                        <p:tav tm="0">
                                          <p:val>
                                            <p:fltVal val="-90"/>
                                          </p:val>
                                        </p:tav>
                                        <p:tav tm="100000">
                                          <p:val>
                                            <p:fltVal val="0"/>
                                          </p:val>
                                        </p:tav>
                                      </p:tavLst>
                                    </p:anim>
                                    <p:anim calcmode="lin" valueType="num">
                                      <p:cBhvr>
                                        <p:cTn id="137" dur="800" decel="100000" fill="hold"/>
                                        <p:tgtEl>
                                          <p:spTgt spid="4099">
                                            <p:txEl>
                                              <p:pRg st="16" end="16"/>
                                            </p:txEl>
                                          </p:spTgt>
                                        </p:tgtEl>
                                        <p:attrNameLst>
                                          <p:attrName>ppt_x</p:attrName>
                                        </p:attrNameLst>
                                      </p:cBhvr>
                                      <p:tavLst>
                                        <p:tav tm="0">
                                          <p:val>
                                            <p:strVal val="#ppt_x+0.4"/>
                                          </p:val>
                                        </p:tav>
                                        <p:tav tm="100000">
                                          <p:val>
                                            <p:strVal val="#ppt_x-0.05"/>
                                          </p:val>
                                        </p:tav>
                                      </p:tavLst>
                                    </p:anim>
                                    <p:anim calcmode="lin" valueType="num">
                                      <p:cBhvr>
                                        <p:cTn id="138" dur="800" decel="100000" fill="hold"/>
                                        <p:tgtEl>
                                          <p:spTgt spid="4099">
                                            <p:txEl>
                                              <p:pRg st="16" end="16"/>
                                            </p:txEl>
                                          </p:spTgt>
                                        </p:tgtEl>
                                        <p:attrNameLst>
                                          <p:attrName>ppt_y</p:attrName>
                                        </p:attrNameLst>
                                      </p:cBhvr>
                                      <p:tavLst>
                                        <p:tav tm="0">
                                          <p:val>
                                            <p:strVal val="#ppt_y-0.4"/>
                                          </p:val>
                                        </p:tav>
                                        <p:tav tm="100000">
                                          <p:val>
                                            <p:strVal val="#ppt_y+0.1"/>
                                          </p:val>
                                        </p:tav>
                                      </p:tavLst>
                                    </p:anim>
                                    <p:anim calcmode="lin" valueType="num">
                                      <p:cBhvr>
                                        <p:cTn id="139" dur="200" accel="100000" fill="hold">
                                          <p:stCondLst>
                                            <p:cond delay="800"/>
                                          </p:stCondLst>
                                        </p:cTn>
                                        <p:tgtEl>
                                          <p:spTgt spid="4099">
                                            <p:txEl>
                                              <p:pRg st="16" end="16"/>
                                            </p:txEl>
                                          </p:spTgt>
                                        </p:tgtEl>
                                        <p:attrNameLst>
                                          <p:attrName>ppt_x</p:attrName>
                                        </p:attrNameLst>
                                      </p:cBhvr>
                                      <p:tavLst>
                                        <p:tav tm="0">
                                          <p:val>
                                            <p:strVal val="#ppt_x-0.05"/>
                                          </p:val>
                                        </p:tav>
                                        <p:tav tm="100000">
                                          <p:val>
                                            <p:strVal val="#ppt_x"/>
                                          </p:val>
                                        </p:tav>
                                      </p:tavLst>
                                    </p:anim>
                                    <p:anim calcmode="lin" valueType="num">
                                      <p:cBhvr>
                                        <p:cTn id="140" dur="200" accel="100000" fill="hold">
                                          <p:stCondLst>
                                            <p:cond delay="800"/>
                                          </p:stCondLst>
                                        </p:cTn>
                                        <p:tgtEl>
                                          <p:spTgt spid="4099">
                                            <p:txEl>
                                              <p:pRg st="16" end="16"/>
                                            </p:txEl>
                                          </p:spTgt>
                                        </p:tgtEl>
                                        <p:attrNameLst>
                                          <p:attrName>ppt_y</p:attrName>
                                        </p:attrNameLst>
                                      </p:cBhvr>
                                      <p:tavLst>
                                        <p:tav tm="0">
                                          <p:val>
                                            <p:strVal val="#ppt_y+0.1"/>
                                          </p:val>
                                        </p:tav>
                                        <p:tav tm="100000">
                                          <p:val>
                                            <p:strVal val="#ppt_y"/>
                                          </p:val>
                                        </p:tav>
                                      </p:tavLst>
                                    </p:anim>
                                  </p:childTnLst>
                                </p:cTn>
                              </p:par>
                              <p:par>
                                <p:cTn id="141" presetID="30" presetClass="entr" presetSubtype="0" fill="hold" nodeType="withEffect">
                                  <p:stCondLst>
                                    <p:cond delay="0"/>
                                  </p:stCondLst>
                                  <p:childTnLst>
                                    <p:set>
                                      <p:cBhvr>
                                        <p:cTn id="142" dur="1" fill="hold">
                                          <p:stCondLst>
                                            <p:cond delay="0"/>
                                          </p:stCondLst>
                                        </p:cTn>
                                        <p:tgtEl>
                                          <p:spTgt spid="4099">
                                            <p:txEl>
                                              <p:pRg st="17" end="17"/>
                                            </p:txEl>
                                          </p:spTgt>
                                        </p:tgtEl>
                                        <p:attrNameLst>
                                          <p:attrName>style.visibility</p:attrName>
                                        </p:attrNameLst>
                                      </p:cBhvr>
                                      <p:to>
                                        <p:strVal val="visible"/>
                                      </p:to>
                                    </p:set>
                                    <p:animEffect transition="in" filter="fade">
                                      <p:cBhvr>
                                        <p:cTn id="143" dur="800" decel="100000"/>
                                        <p:tgtEl>
                                          <p:spTgt spid="4099">
                                            <p:txEl>
                                              <p:pRg st="17" end="17"/>
                                            </p:txEl>
                                          </p:spTgt>
                                        </p:tgtEl>
                                      </p:cBhvr>
                                    </p:animEffect>
                                    <p:anim calcmode="lin" valueType="num">
                                      <p:cBhvr>
                                        <p:cTn id="144" dur="800" decel="100000" fill="hold"/>
                                        <p:tgtEl>
                                          <p:spTgt spid="4099">
                                            <p:txEl>
                                              <p:pRg st="17" end="17"/>
                                            </p:txEl>
                                          </p:spTgt>
                                        </p:tgtEl>
                                        <p:attrNameLst>
                                          <p:attrName>style.rotation</p:attrName>
                                        </p:attrNameLst>
                                      </p:cBhvr>
                                      <p:tavLst>
                                        <p:tav tm="0">
                                          <p:val>
                                            <p:fltVal val="-90"/>
                                          </p:val>
                                        </p:tav>
                                        <p:tav tm="100000">
                                          <p:val>
                                            <p:fltVal val="0"/>
                                          </p:val>
                                        </p:tav>
                                      </p:tavLst>
                                    </p:anim>
                                    <p:anim calcmode="lin" valueType="num">
                                      <p:cBhvr>
                                        <p:cTn id="145" dur="800" decel="100000" fill="hold"/>
                                        <p:tgtEl>
                                          <p:spTgt spid="4099">
                                            <p:txEl>
                                              <p:pRg st="17" end="17"/>
                                            </p:txEl>
                                          </p:spTgt>
                                        </p:tgtEl>
                                        <p:attrNameLst>
                                          <p:attrName>ppt_x</p:attrName>
                                        </p:attrNameLst>
                                      </p:cBhvr>
                                      <p:tavLst>
                                        <p:tav tm="0">
                                          <p:val>
                                            <p:strVal val="#ppt_x+0.4"/>
                                          </p:val>
                                        </p:tav>
                                        <p:tav tm="100000">
                                          <p:val>
                                            <p:strVal val="#ppt_x-0.05"/>
                                          </p:val>
                                        </p:tav>
                                      </p:tavLst>
                                    </p:anim>
                                    <p:anim calcmode="lin" valueType="num">
                                      <p:cBhvr>
                                        <p:cTn id="146" dur="800" decel="100000" fill="hold"/>
                                        <p:tgtEl>
                                          <p:spTgt spid="4099">
                                            <p:txEl>
                                              <p:pRg st="17" end="17"/>
                                            </p:txEl>
                                          </p:spTgt>
                                        </p:tgtEl>
                                        <p:attrNameLst>
                                          <p:attrName>ppt_y</p:attrName>
                                        </p:attrNameLst>
                                      </p:cBhvr>
                                      <p:tavLst>
                                        <p:tav tm="0">
                                          <p:val>
                                            <p:strVal val="#ppt_y-0.4"/>
                                          </p:val>
                                        </p:tav>
                                        <p:tav tm="100000">
                                          <p:val>
                                            <p:strVal val="#ppt_y+0.1"/>
                                          </p:val>
                                        </p:tav>
                                      </p:tavLst>
                                    </p:anim>
                                    <p:anim calcmode="lin" valueType="num">
                                      <p:cBhvr>
                                        <p:cTn id="147" dur="200" accel="100000" fill="hold">
                                          <p:stCondLst>
                                            <p:cond delay="800"/>
                                          </p:stCondLst>
                                        </p:cTn>
                                        <p:tgtEl>
                                          <p:spTgt spid="4099">
                                            <p:txEl>
                                              <p:pRg st="17" end="17"/>
                                            </p:txEl>
                                          </p:spTgt>
                                        </p:tgtEl>
                                        <p:attrNameLst>
                                          <p:attrName>ppt_x</p:attrName>
                                        </p:attrNameLst>
                                      </p:cBhvr>
                                      <p:tavLst>
                                        <p:tav tm="0">
                                          <p:val>
                                            <p:strVal val="#ppt_x-0.05"/>
                                          </p:val>
                                        </p:tav>
                                        <p:tav tm="100000">
                                          <p:val>
                                            <p:strVal val="#ppt_x"/>
                                          </p:val>
                                        </p:tav>
                                      </p:tavLst>
                                    </p:anim>
                                    <p:anim calcmode="lin" valueType="num">
                                      <p:cBhvr>
                                        <p:cTn id="148" dur="200" accel="100000" fill="hold">
                                          <p:stCondLst>
                                            <p:cond delay="800"/>
                                          </p:stCondLst>
                                        </p:cTn>
                                        <p:tgtEl>
                                          <p:spTgt spid="4099">
                                            <p:txEl>
                                              <p:pRg st="17" end="17"/>
                                            </p:txEl>
                                          </p:spTgt>
                                        </p:tgtEl>
                                        <p:attrNameLst>
                                          <p:attrName>ppt_y</p:attrName>
                                        </p:attrNameLst>
                                      </p:cBhvr>
                                      <p:tavLst>
                                        <p:tav tm="0">
                                          <p:val>
                                            <p:strVal val="#ppt_y+0.1"/>
                                          </p:val>
                                        </p:tav>
                                        <p:tav tm="100000">
                                          <p:val>
                                            <p:strVal val="#ppt_y"/>
                                          </p:val>
                                        </p:tav>
                                      </p:tavLst>
                                    </p:anim>
                                  </p:childTnLst>
                                </p:cTn>
                              </p:par>
                              <p:par>
                                <p:cTn id="149" presetID="30" presetClass="entr" presetSubtype="0" fill="hold" nodeType="withEffect">
                                  <p:stCondLst>
                                    <p:cond delay="0"/>
                                  </p:stCondLst>
                                  <p:childTnLst>
                                    <p:set>
                                      <p:cBhvr>
                                        <p:cTn id="150" dur="1" fill="hold">
                                          <p:stCondLst>
                                            <p:cond delay="0"/>
                                          </p:stCondLst>
                                        </p:cTn>
                                        <p:tgtEl>
                                          <p:spTgt spid="4099">
                                            <p:txEl>
                                              <p:pRg st="18" end="18"/>
                                            </p:txEl>
                                          </p:spTgt>
                                        </p:tgtEl>
                                        <p:attrNameLst>
                                          <p:attrName>style.visibility</p:attrName>
                                        </p:attrNameLst>
                                      </p:cBhvr>
                                      <p:to>
                                        <p:strVal val="visible"/>
                                      </p:to>
                                    </p:set>
                                    <p:animEffect transition="in" filter="fade">
                                      <p:cBhvr>
                                        <p:cTn id="151" dur="800" decel="100000"/>
                                        <p:tgtEl>
                                          <p:spTgt spid="4099">
                                            <p:txEl>
                                              <p:pRg st="18" end="18"/>
                                            </p:txEl>
                                          </p:spTgt>
                                        </p:tgtEl>
                                      </p:cBhvr>
                                    </p:animEffect>
                                    <p:anim calcmode="lin" valueType="num">
                                      <p:cBhvr>
                                        <p:cTn id="152" dur="800" decel="100000" fill="hold"/>
                                        <p:tgtEl>
                                          <p:spTgt spid="4099">
                                            <p:txEl>
                                              <p:pRg st="18" end="18"/>
                                            </p:txEl>
                                          </p:spTgt>
                                        </p:tgtEl>
                                        <p:attrNameLst>
                                          <p:attrName>style.rotation</p:attrName>
                                        </p:attrNameLst>
                                      </p:cBhvr>
                                      <p:tavLst>
                                        <p:tav tm="0">
                                          <p:val>
                                            <p:fltVal val="-90"/>
                                          </p:val>
                                        </p:tav>
                                        <p:tav tm="100000">
                                          <p:val>
                                            <p:fltVal val="0"/>
                                          </p:val>
                                        </p:tav>
                                      </p:tavLst>
                                    </p:anim>
                                    <p:anim calcmode="lin" valueType="num">
                                      <p:cBhvr>
                                        <p:cTn id="153" dur="800" decel="100000" fill="hold"/>
                                        <p:tgtEl>
                                          <p:spTgt spid="4099">
                                            <p:txEl>
                                              <p:pRg st="18" end="18"/>
                                            </p:txEl>
                                          </p:spTgt>
                                        </p:tgtEl>
                                        <p:attrNameLst>
                                          <p:attrName>ppt_x</p:attrName>
                                        </p:attrNameLst>
                                      </p:cBhvr>
                                      <p:tavLst>
                                        <p:tav tm="0">
                                          <p:val>
                                            <p:strVal val="#ppt_x+0.4"/>
                                          </p:val>
                                        </p:tav>
                                        <p:tav tm="100000">
                                          <p:val>
                                            <p:strVal val="#ppt_x-0.05"/>
                                          </p:val>
                                        </p:tav>
                                      </p:tavLst>
                                    </p:anim>
                                    <p:anim calcmode="lin" valueType="num">
                                      <p:cBhvr>
                                        <p:cTn id="154" dur="800" decel="100000" fill="hold"/>
                                        <p:tgtEl>
                                          <p:spTgt spid="4099">
                                            <p:txEl>
                                              <p:pRg st="18" end="18"/>
                                            </p:txEl>
                                          </p:spTgt>
                                        </p:tgtEl>
                                        <p:attrNameLst>
                                          <p:attrName>ppt_y</p:attrName>
                                        </p:attrNameLst>
                                      </p:cBhvr>
                                      <p:tavLst>
                                        <p:tav tm="0">
                                          <p:val>
                                            <p:strVal val="#ppt_y-0.4"/>
                                          </p:val>
                                        </p:tav>
                                        <p:tav tm="100000">
                                          <p:val>
                                            <p:strVal val="#ppt_y+0.1"/>
                                          </p:val>
                                        </p:tav>
                                      </p:tavLst>
                                    </p:anim>
                                    <p:anim calcmode="lin" valueType="num">
                                      <p:cBhvr>
                                        <p:cTn id="155" dur="200" accel="100000" fill="hold">
                                          <p:stCondLst>
                                            <p:cond delay="800"/>
                                          </p:stCondLst>
                                        </p:cTn>
                                        <p:tgtEl>
                                          <p:spTgt spid="4099">
                                            <p:txEl>
                                              <p:pRg st="18" end="18"/>
                                            </p:txEl>
                                          </p:spTgt>
                                        </p:tgtEl>
                                        <p:attrNameLst>
                                          <p:attrName>ppt_x</p:attrName>
                                        </p:attrNameLst>
                                      </p:cBhvr>
                                      <p:tavLst>
                                        <p:tav tm="0">
                                          <p:val>
                                            <p:strVal val="#ppt_x-0.05"/>
                                          </p:val>
                                        </p:tav>
                                        <p:tav tm="100000">
                                          <p:val>
                                            <p:strVal val="#ppt_x"/>
                                          </p:val>
                                        </p:tav>
                                      </p:tavLst>
                                    </p:anim>
                                    <p:anim calcmode="lin" valueType="num">
                                      <p:cBhvr>
                                        <p:cTn id="156" dur="200" accel="100000" fill="hold">
                                          <p:stCondLst>
                                            <p:cond delay="800"/>
                                          </p:stCondLst>
                                        </p:cTn>
                                        <p:tgtEl>
                                          <p:spTgt spid="4099">
                                            <p:txEl>
                                              <p:pRg st="18" end="18"/>
                                            </p:txEl>
                                          </p:spTgt>
                                        </p:tgtEl>
                                        <p:attrNameLst>
                                          <p:attrName>ppt_y</p:attrName>
                                        </p:attrNameLst>
                                      </p:cBhvr>
                                      <p:tavLst>
                                        <p:tav tm="0">
                                          <p:val>
                                            <p:strVal val="#ppt_y+0.1"/>
                                          </p:val>
                                        </p:tav>
                                        <p:tav tm="100000">
                                          <p:val>
                                            <p:strVal val="#ppt_y"/>
                                          </p:val>
                                        </p:tav>
                                      </p:tavLst>
                                    </p:anim>
                                  </p:childTnLst>
                                </p:cTn>
                              </p:par>
                              <p:par>
                                <p:cTn id="157" presetID="30" presetClass="entr" presetSubtype="0" fill="hold" nodeType="withEffect">
                                  <p:stCondLst>
                                    <p:cond delay="0"/>
                                  </p:stCondLst>
                                  <p:childTnLst>
                                    <p:set>
                                      <p:cBhvr>
                                        <p:cTn id="158" dur="1" fill="hold">
                                          <p:stCondLst>
                                            <p:cond delay="0"/>
                                          </p:stCondLst>
                                        </p:cTn>
                                        <p:tgtEl>
                                          <p:spTgt spid="4099">
                                            <p:txEl>
                                              <p:pRg st="19" end="19"/>
                                            </p:txEl>
                                          </p:spTgt>
                                        </p:tgtEl>
                                        <p:attrNameLst>
                                          <p:attrName>style.visibility</p:attrName>
                                        </p:attrNameLst>
                                      </p:cBhvr>
                                      <p:to>
                                        <p:strVal val="visible"/>
                                      </p:to>
                                    </p:set>
                                    <p:animEffect transition="in" filter="fade">
                                      <p:cBhvr>
                                        <p:cTn id="159" dur="800" decel="100000"/>
                                        <p:tgtEl>
                                          <p:spTgt spid="4099">
                                            <p:txEl>
                                              <p:pRg st="19" end="19"/>
                                            </p:txEl>
                                          </p:spTgt>
                                        </p:tgtEl>
                                      </p:cBhvr>
                                    </p:animEffect>
                                    <p:anim calcmode="lin" valueType="num">
                                      <p:cBhvr>
                                        <p:cTn id="160" dur="800" decel="100000" fill="hold"/>
                                        <p:tgtEl>
                                          <p:spTgt spid="4099">
                                            <p:txEl>
                                              <p:pRg st="19" end="19"/>
                                            </p:txEl>
                                          </p:spTgt>
                                        </p:tgtEl>
                                        <p:attrNameLst>
                                          <p:attrName>style.rotation</p:attrName>
                                        </p:attrNameLst>
                                      </p:cBhvr>
                                      <p:tavLst>
                                        <p:tav tm="0">
                                          <p:val>
                                            <p:fltVal val="-90"/>
                                          </p:val>
                                        </p:tav>
                                        <p:tav tm="100000">
                                          <p:val>
                                            <p:fltVal val="0"/>
                                          </p:val>
                                        </p:tav>
                                      </p:tavLst>
                                    </p:anim>
                                    <p:anim calcmode="lin" valueType="num">
                                      <p:cBhvr>
                                        <p:cTn id="161" dur="800" decel="100000" fill="hold"/>
                                        <p:tgtEl>
                                          <p:spTgt spid="4099">
                                            <p:txEl>
                                              <p:pRg st="19" end="19"/>
                                            </p:txEl>
                                          </p:spTgt>
                                        </p:tgtEl>
                                        <p:attrNameLst>
                                          <p:attrName>ppt_x</p:attrName>
                                        </p:attrNameLst>
                                      </p:cBhvr>
                                      <p:tavLst>
                                        <p:tav tm="0">
                                          <p:val>
                                            <p:strVal val="#ppt_x+0.4"/>
                                          </p:val>
                                        </p:tav>
                                        <p:tav tm="100000">
                                          <p:val>
                                            <p:strVal val="#ppt_x-0.05"/>
                                          </p:val>
                                        </p:tav>
                                      </p:tavLst>
                                    </p:anim>
                                    <p:anim calcmode="lin" valueType="num">
                                      <p:cBhvr>
                                        <p:cTn id="162" dur="800" decel="100000" fill="hold"/>
                                        <p:tgtEl>
                                          <p:spTgt spid="4099">
                                            <p:txEl>
                                              <p:pRg st="19" end="19"/>
                                            </p:txEl>
                                          </p:spTgt>
                                        </p:tgtEl>
                                        <p:attrNameLst>
                                          <p:attrName>ppt_y</p:attrName>
                                        </p:attrNameLst>
                                      </p:cBhvr>
                                      <p:tavLst>
                                        <p:tav tm="0">
                                          <p:val>
                                            <p:strVal val="#ppt_y-0.4"/>
                                          </p:val>
                                        </p:tav>
                                        <p:tav tm="100000">
                                          <p:val>
                                            <p:strVal val="#ppt_y+0.1"/>
                                          </p:val>
                                        </p:tav>
                                      </p:tavLst>
                                    </p:anim>
                                    <p:anim calcmode="lin" valueType="num">
                                      <p:cBhvr>
                                        <p:cTn id="163" dur="200" accel="100000" fill="hold">
                                          <p:stCondLst>
                                            <p:cond delay="800"/>
                                          </p:stCondLst>
                                        </p:cTn>
                                        <p:tgtEl>
                                          <p:spTgt spid="4099">
                                            <p:txEl>
                                              <p:pRg st="19" end="19"/>
                                            </p:txEl>
                                          </p:spTgt>
                                        </p:tgtEl>
                                        <p:attrNameLst>
                                          <p:attrName>ppt_x</p:attrName>
                                        </p:attrNameLst>
                                      </p:cBhvr>
                                      <p:tavLst>
                                        <p:tav tm="0">
                                          <p:val>
                                            <p:strVal val="#ppt_x-0.05"/>
                                          </p:val>
                                        </p:tav>
                                        <p:tav tm="100000">
                                          <p:val>
                                            <p:strVal val="#ppt_x"/>
                                          </p:val>
                                        </p:tav>
                                      </p:tavLst>
                                    </p:anim>
                                    <p:anim calcmode="lin" valueType="num">
                                      <p:cBhvr>
                                        <p:cTn id="164" dur="200" accel="100000" fill="hold">
                                          <p:stCondLst>
                                            <p:cond delay="800"/>
                                          </p:stCondLst>
                                        </p:cTn>
                                        <p:tgtEl>
                                          <p:spTgt spid="4099">
                                            <p:txEl>
                                              <p:pRg st="19" end="19"/>
                                            </p:txEl>
                                          </p:spTgt>
                                        </p:tgtEl>
                                        <p:attrNameLst>
                                          <p:attrName>ppt_y</p:attrName>
                                        </p:attrNameLst>
                                      </p:cBhvr>
                                      <p:tavLst>
                                        <p:tav tm="0">
                                          <p:val>
                                            <p:strVal val="#ppt_y+0.1"/>
                                          </p:val>
                                        </p:tav>
                                        <p:tav tm="100000">
                                          <p:val>
                                            <p:strVal val="#ppt_y"/>
                                          </p:val>
                                        </p:tav>
                                      </p:tavLst>
                                    </p:anim>
                                  </p:childTnLst>
                                </p:cTn>
                              </p:par>
                              <p:par>
                                <p:cTn id="165" presetID="30" presetClass="entr" presetSubtype="0" fill="hold" nodeType="withEffect">
                                  <p:stCondLst>
                                    <p:cond delay="0"/>
                                  </p:stCondLst>
                                  <p:childTnLst>
                                    <p:set>
                                      <p:cBhvr>
                                        <p:cTn id="166" dur="1" fill="hold">
                                          <p:stCondLst>
                                            <p:cond delay="0"/>
                                          </p:stCondLst>
                                        </p:cTn>
                                        <p:tgtEl>
                                          <p:spTgt spid="4099">
                                            <p:txEl>
                                              <p:pRg st="20" end="20"/>
                                            </p:txEl>
                                          </p:spTgt>
                                        </p:tgtEl>
                                        <p:attrNameLst>
                                          <p:attrName>style.visibility</p:attrName>
                                        </p:attrNameLst>
                                      </p:cBhvr>
                                      <p:to>
                                        <p:strVal val="visible"/>
                                      </p:to>
                                    </p:set>
                                    <p:animEffect transition="in" filter="fade">
                                      <p:cBhvr>
                                        <p:cTn id="167" dur="800" decel="100000"/>
                                        <p:tgtEl>
                                          <p:spTgt spid="4099">
                                            <p:txEl>
                                              <p:pRg st="20" end="20"/>
                                            </p:txEl>
                                          </p:spTgt>
                                        </p:tgtEl>
                                      </p:cBhvr>
                                    </p:animEffect>
                                    <p:anim calcmode="lin" valueType="num">
                                      <p:cBhvr>
                                        <p:cTn id="168" dur="800" decel="100000" fill="hold"/>
                                        <p:tgtEl>
                                          <p:spTgt spid="4099">
                                            <p:txEl>
                                              <p:pRg st="20" end="20"/>
                                            </p:txEl>
                                          </p:spTgt>
                                        </p:tgtEl>
                                        <p:attrNameLst>
                                          <p:attrName>style.rotation</p:attrName>
                                        </p:attrNameLst>
                                      </p:cBhvr>
                                      <p:tavLst>
                                        <p:tav tm="0">
                                          <p:val>
                                            <p:fltVal val="-90"/>
                                          </p:val>
                                        </p:tav>
                                        <p:tav tm="100000">
                                          <p:val>
                                            <p:fltVal val="0"/>
                                          </p:val>
                                        </p:tav>
                                      </p:tavLst>
                                    </p:anim>
                                    <p:anim calcmode="lin" valueType="num">
                                      <p:cBhvr>
                                        <p:cTn id="169" dur="800" decel="100000" fill="hold"/>
                                        <p:tgtEl>
                                          <p:spTgt spid="4099">
                                            <p:txEl>
                                              <p:pRg st="20" end="20"/>
                                            </p:txEl>
                                          </p:spTgt>
                                        </p:tgtEl>
                                        <p:attrNameLst>
                                          <p:attrName>ppt_x</p:attrName>
                                        </p:attrNameLst>
                                      </p:cBhvr>
                                      <p:tavLst>
                                        <p:tav tm="0">
                                          <p:val>
                                            <p:strVal val="#ppt_x+0.4"/>
                                          </p:val>
                                        </p:tav>
                                        <p:tav tm="100000">
                                          <p:val>
                                            <p:strVal val="#ppt_x-0.05"/>
                                          </p:val>
                                        </p:tav>
                                      </p:tavLst>
                                    </p:anim>
                                    <p:anim calcmode="lin" valueType="num">
                                      <p:cBhvr>
                                        <p:cTn id="170" dur="800" decel="100000" fill="hold"/>
                                        <p:tgtEl>
                                          <p:spTgt spid="4099">
                                            <p:txEl>
                                              <p:pRg st="20" end="20"/>
                                            </p:txEl>
                                          </p:spTgt>
                                        </p:tgtEl>
                                        <p:attrNameLst>
                                          <p:attrName>ppt_y</p:attrName>
                                        </p:attrNameLst>
                                      </p:cBhvr>
                                      <p:tavLst>
                                        <p:tav tm="0">
                                          <p:val>
                                            <p:strVal val="#ppt_y-0.4"/>
                                          </p:val>
                                        </p:tav>
                                        <p:tav tm="100000">
                                          <p:val>
                                            <p:strVal val="#ppt_y+0.1"/>
                                          </p:val>
                                        </p:tav>
                                      </p:tavLst>
                                    </p:anim>
                                    <p:anim calcmode="lin" valueType="num">
                                      <p:cBhvr>
                                        <p:cTn id="171" dur="200" accel="100000" fill="hold">
                                          <p:stCondLst>
                                            <p:cond delay="800"/>
                                          </p:stCondLst>
                                        </p:cTn>
                                        <p:tgtEl>
                                          <p:spTgt spid="4099">
                                            <p:txEl>
                                              <p:pRg st="20" end="20"/>
                                            </p:txEl>
                                          </p:spTgt>
                                        </p:tgtEl>
                                        <p:attrNameLst>
                                          <p:attrName>ppt_x</p:attrName>
                                        </p:attrNameLst>
                                      </p:cBhvr>
                                      <p:tavLst>
                                        <p:tav tm="0">
                                          <p:val>
                                            <p:strVal val="#ppt_x-0.05"/>
                                          </p:val>
                                        </p:tav>
                                        <p:tav tm="100000">
                                          <p:val>
                                            <p:strVal val="#ppt_x"/>
                                          </p:val>
                                        </p:tav>
                                      </p:tavLst>
                                    </p:anim>
                                    <p:anim calcmode="lin" valueType="num">
                                      <p:cBhvr>
                                        <p:cTn id="172" dur="200" accel="100000" fill="hold">
                                          <p:stCondLst>
                                            <p:cond delay="800"/>
                                          </p:stCondLst>
                                        </p:cTn>
                                        <p:tgtEl>
                                          <p:spTgt spid="4099">
                                            <p:txEl>
                                              <p:pRg st="20" end="20"/>
                                            </p:txEl>
                                          </p:spTgt>
                                        </p:tgtEl>
                                        <p:attrNameLst>
                                          <p:attrName>ppt_y</p:attrName>
                                        </p:attrNameLst>
                                      </p:cBhvr>
                                      <p:tavLst>
                                        <p:tav tm="0">
                                          <p:val>
                                            <p:strVal val="#ppt_y+0.1"/>
                                          </p:val>
                                        </p:tav>
                                        <p:tav tm="100000">
                                          <p:val>
                                            <p:strVal val="#ppt_y"/>
                                          </p:val>
                                        </p:tav>
                                      </p:tavLst>
                                    </p:anim>
                                  </p:childTnLst>
                                </p:cTn>
                              </p:par>
                              <p:par>
                                <p:cTn id="173" presetID="30" presetClass="entr" presetSubtype="0" fill="hold" nodeType="withEffect">
                                  <p:stCondLst>
                                    <p:cond delay="0"/>
                                  </p:stCondLst>
                                  <p:childTnLst>
                                    <p:set>
                                      <p:cBhvr>
                                        <p:cTn id="174" dur="1" fill="hold">
                                          <p:stCondLst>
                                            <p:cond delay="0"/>
                                          </p:stCondLst>
                                        </p:cTn>
                                        <p:tgtEl>
                                          <p:spTgt spid="4099">
                                            <p:txEl>
                                              <p:pRg st="21" end="21"/>
                                            </p:txEl>
                                          </p:spTgt>
                                        </p:tgtEl>
                                        <p:attrNameLst>
                                          <p:attrName>style.visibility</p:attrName>
                                        </p:attrNameLst>
                                      </p:cBhvr>
                                      <p:to>
                                        <p:strVal val="visible"/>
                                      </p:to>
                                    </p:set>
                                    <p:animEffect transition="in" filter="fade">
                                      <p:cBhvr>
                                        <p:cTn id="175" dur="800" decel="100000"/>
                                        <p:tgtEl>
                                          <p:spTgt spid="4099">
                                            <p:txEl>
                                              <p:pRg st="21" end="21"/>
                                            </p:txEl>
                                          </p:spTgt>
                                        </p:tgtEl>
                                      </p:cBhvr>
                                    </p:animEffect>
                                    <p:anim calcmode="lin" valueType="num">
                                      <p:cBhvr>
                                        <p:cTn id="176" dur="800" decel="100000" fill="hold"/>
                                        <p:tgtEl>
                                          <p:spTgt spid="4099">
                                            <p:txEl>
                                              <p:pRg st="21" end="21"/>
                                            </p:txEl>
                                          </p:spTgt>
                                        </p:tgtEl>
                                        <p:attrNameLst>
                                          <p:attrName>style.rotation</p:attrName>
                                        </p:attrNameLst>
                                      </p:cBhvr>
                                      <p:tavLst>
                                        <p:tav tm="0">
                                          <p:val>
                                            <p:fltVal val="-90"/>
                                          </p:val>
                                        </p:tav>
                                        <p:tav tm="100000">
                                          <p:val>
                                            <p:fltVal val="0"/>
                                          </p:val>
                                        </p:tav>
                                      </p:tavLst>
                                    </p:anim>
                                    <p:anim calcmode="lin" valueType="num">
                                      <p:cBhvr>
                                        <p:cTn id="177" dur="800" decel="100000" fill="hold"/>
                                        <p:tgtEl>
                                          <p:spTgt spid="4099">
                                            <p:txEl>
                                              <p:pRg st="21" end="21"/>
                                            </p:txEl>
                                          </p:spTgt>
                                        </p:tgtEl>
                                        <p:attrNameLst>
                                          <p:attrName>ppt_x</p:attrName>
                                        </p:attrNameLst>
                                      </p:cBhvr>
                                      <p:tavLst>
                                        <p:tav tm="0">
                                          <p:val>
                                            <p:strVal val="#ppt_x+0.4"/>
                                          </p:val>
                                        </p:tav>
                                        <p:tav tm="100000">
                                          <p:val>
                                            <p:strVal val="#ppt_x-0.05"/>
                                          </p:val>
                                        </p:tav>
                                      </p:tavLst>
                                    </p:anim>
                                    <p:anim calcmode="lin" valueType="num">
                                      <p:cBhvr>
                                        <p:cTn id="178" dur="800" decel="100000" fill="hold"/>
                                        <p:tgtEl>
                                          <p:spTgt spid="4099">
                                            <p:txEl>
                                              <p:pRg st="21" end="21"/>
                                            </p:txEl>
                                          </p:spTgt>
                                        </p:tgtEl>
                                        <p:attrNameLst>
                                          <p:attrName>ppt_y</p:attrName>
                                        </p:attrNameLst>
                                      </p:cBhvr>
                                      <p:tavLst>
                                        <p:tav tm="0">
                                          <p:val>
                                            <p:strVal val="#ppt_y-0.4"/>
                                          </p:val>
                                        </p:tav>
                                        <p:tav tm="100000">
                                          <p:val>
                                            <p:strVal val="#ppt_y+0.1"/>
                                          </p:val>
                                        </p:tav>
                                      </p:tavLst>
                                    </p:anim>
                                    <p:anim calcmode="lin" valueType="num">
                                      <p:cBhvr>
                                        <p:cTn id="179" dur="200" accel="100000" fill="hold">
                                          <p:stCondLst>
                                            <p:cond delay="800"/>
                                          </p:stCondLst>
                                        </p:cTn>
                                        <p:tgtEl>
                                          <p:spTgt spid="4099">
                                            <p:txEl>
                                              <p:pRg st="21" end="21"/>
                                            </p:txEl>
                                          </p:spTgt>
                                        </p:tgtEl>
                                        <p:attrNameLst>
                                          <p:attrName>ppt_x</p:attrName>
                                        </p:attrNameLst>
                                      </p:cBhvr>
                                      <p:tavLst>
                                        <p:tav tm="0">
                                          <p:val>
                                            <p:strVal val="#ppt_x-0.05"/>
                                          </p:val>
                                        </p:tav>
                                        <p:tav tm="100000">
                                          <p:val>
                                            <p:strVal val="#ppt_x"/>
                                          </p:val>
                                        </p:tav>
                                      </p:tavLst>
                                    </p:anim>
                                    <p:anim calcmode="lin" valueType="num">
                                      <p:cBhvr>
                                        <p:cTn id="180" dur="200" accel="100000" fill="hold">
                                          <p:stCondLst>
                                            <p:cond delay="800"/>
                                          </p:stCondLst>
                                        </p:cTn>
                                        <p:tgtEl>
                                          <p:spTgt spid="4099">
                                            <p:txEl>
                                              <p:pRg st="21" end="21"/>
                                            </p:txEl>
                                          </p:spTgt>
                                        </p:tgtEl>
                                        <p:attrNameLst>
                                          <p:attrName>ppt_y</p:attrName>
                                        </p:attrNameLst>
                                      </p:cBhvr>
                                      <p:tavLst>
                                        <p:tav tm="0">
                                          <p:val>
                                            <p:strVal val="#ppt_y+0.1"/>
                                          </p:val>
                                        </p:tav>
                                        <p:tav tm="100000">
                                          <p:val>
                                            <p:strVal val="#ppt_y"/>
                                          </p:val>
                                        </p:tav>
                                      </p:tavLst>
                                    </p:anim>
                                  </p:childTnLst>
                                </p:cTn>
                              </p:par>
                              <p:par>
                                <p:cTn id="181" presetID="30" presetClass="entr" presetSubtype="0" fill="hold" nodeType="withEffect">
                                  <p:stCondLst>
                                    <p:cond delay="0"/>
                                  </p:stCondLst>
                                  <p:childTnLst>
                                    <p:set>
                                      <p:cBhvr>
                                        <p:cTn id="182" dur="1" fill="hold">
                                          <p:stCondLst>
                                            <p:cond delay="0"/>
                                          </p:stCondLst>
                                        </p:cTn>
                                        <p:tgtEl>
                                          <p:spTgt spid="4099">
                                            <p:txEl>
                                              <p:pRg st="22" end="22"/>
                                            </p:txEl>
                                          </p:spTgt>
                                        </p:tgtEl>
                                        <p:attrNameLst>
                                          <p:attrName>style.visibility</p:attrName>
                                        </p:attrNameLst>
                                      </p:cBhvr>
                                      <p:to>
                                        <p:strVal val="visible"/>
                                      </p:to>
                                    </p:set>
                                    <p:animEffect transition="in" filter="fade">
                                      <p:cBhvr>
                                        <p:cTn id="183" dur="800" decel="100000"/>
                                        <p:tgtEl>
                                          <p:spTgt spid="4099">
                                            <p:txEl>
                                              <p:pRg st="22" end="22"/>
                                            </p:txEl>
                                          </p:spTgt>
                                        </p:tgtEl>
                                      </p:cBhvr>
                                    </p:animEffect>
                                    <p:anim calcmode="lin" valueType="num">
                                      <p:cBhvr>
                                        <p:cTn id="184" dur="800" decel="100000" fill="hold"/>
                                        <p:tgtEl>
                                          <p:spTgt spid="4099">
                                            <p:txEl>
                                              <p:pRg st="22" end="22"/>
                                            </p:txEl>
                                          </p:spTgt>
                                        </p:tgtEl>
                                        <p:attrNameLst>
                                          <p:attrName>style.rotation</p:attrName>
                                        </p:attrNameLst>
                                      </p:cBhvr>
                                      <p:tavLst>
                                        <p:tav tm="0">
                                          <p:val>
                                            <p:fltVal val="-90"/>
                                          </p:val>
                                        </p:tav>
                                        <p:tav tm="100000">
                                          <p:val>
                                            <p:fltVal val="0"/>
                                          </p:val>
                                        </p:tav>
                                      </p:tavLst>
                                    </p:anim>
                                    <p:anim calcmode="lin" valueType="num">
                                      <p:cBhvr>
                                        <p:cTn id="185" dur="800" decel="100000" fill="hold"/>
                                        <p:tgtEl>
                                          <p:spTgt spid="4099">
                                            <p:txEl>
                                              <p:pRg st="22" end="22"/>
                                            </p:txEl>
                                          </p:spTgt>
                                        </p:tgtEl>
                                        <p:attrNameLst>
                                          <p:attrName>ppt_x</p:attrName>
                                        </p:attrNameLst>
                                      </p:cBhvr>
                                      <p:tavLst>
                                        <p:tav tm="0">
                                          <p:val>
                                            <p:strVal val="#ppt_x+0.4"/>
                                          </p:val>
                                        </p:tav>
                                        <p:tav tm="100000">
                                          <p:val>
                                            <p:strVal val="#ppt_x-0.05"/>
                                          </p:val>
                                        </p:tav>
                                      </p:tavLst>
                                    </p:anim>
                                    <p:anim calcmode="lin" valueType="num">
                                      <p:cBhvr>
                                        <p:cTn id="186" dur="800" decel="100000" fill="hold"/>
                                        <p:tgtEl>
                                          <p:spTgt spid="4099">
                                            <p:txEl>
                                              <p:pRg st="22" end="22"/>
                                            </p:txEl>
                                          </p:spTgt>
                                        </p:tgtEl>
                                        <p:attrNameLst>
                                          <p:attrName>ppt_y</p:attrName>
                                        </p:attrNameLst>
                                      </p:cBhvr>
                                      <p:tavLst>
                                        <p:tav tm="0">
                                          <p:val>
                                            <p:strVal val="#ppt_y-0.4"/>
                                          </p:val>
                                        </p:tav>
                                        <p:tav tm="100000">
                                          <p:val>
                                            <p:strVal val="#ppt_y+0.1"/>
                                          </p:val>
                                        </p:tav>
                                      </p:tavLst>
                                    </p:anim>
                                    <p:anim calcmode="lin" valueType="num">
                                      <p:cBhvr>
                                        <p:cTn id="187" dur="200" accel="100000" fill="hold">
                                          <p:stCondLst>
                                            <p:cond delay="800"/>
                                          </p:stCondLst>
                                        </p:cTn>
                                        <p:tgtEl>
                                          <p:spTgt spid="4099">
                                            <p:txEl>
                                              <p:pRg st="22" end="22"/>
                                            </p:txEl>
                                          </p:spTgt>
                                        </p:tgtEl>
                                        <p:attrNameLst>
                                          <p:attrName>ppt_x</p:attrName>
                                        </p:attrNameLst>
                                      </p:cBhvr>
                                      <p:tavLst>
                                        <p:tav tm="0">
                                          <p:val>
                                            <p:strVal val="#ppt_x-0.05"/>
                                          </p:val>
                                        </p:tav>
                                        <p:tav tm="100000">
                                          <p:val>
                                            <p:strVal val="#ppt_x"/>
                                          </p:val>
                                        </p:tav>
                                      </p:tavLst>
                                    </p:anim>
                                    <p:anim calcmode="lin" valueType="num">
                                      <p:cBhvr>
                                        <p:cTn id="188" dur="200" accel="100000" fill="hold">
                                          <p:stCondLst>
                                            <p:cond delay="800"/>
                                          </p:stCondLst>
                                        </p:cTn>
                                        <p:tgtEl>
                                          <p:spTgt spid="4099">
                                            <p:txEl>
                                              <p:pRg st="22" end="22"/>
                                            </p:txEl>
                                          </p:spTgt>
                                        </p:tgtEl>
                                        <p:attrNameLst>
                                          <p:attrName>ppt_y</p:attrName>
                                        </p:attrNameLst>
                                      </p:cBhvr>
                                      <p:tavLst>
                                        <p:tav tm="0">
                                          <p:val>
                                            <p:strVal val="#ppt_y+0.1"/>
                                          </p:val>
                                        </p:tav>
                                        <p:tav tm="100000">
                                          <p:val>
                                            <p:strVal val="#ppt_y"/>
                                          </p:val>
                                        </p:tav>
                                      </p:tavLst>
                                    </p:anim>
                                  </p:childTnLst>
                                </p:cTn>
                              </p:par>
                              <p:par>
                                <p:cTn id="189" presetID="30" presetClass="entr" presetSubtype="0" fill="hold" nodeType="withEffect">
                                  <p:stCondLst>
                                    <p:cond delay="0"/>
                                  </p:stCondLst>
                                  <p:childTnLst>
                                    <p:set>
                                      <p:cBhvr>
                                        <p:cTn id="190" dur="1" fill="hold">
                                          <p:stCondLst>
                                            <p:cond delay="0"/>
                                          </p:stCondLst>
                                        </p:cTn>
                                        <p:tgtEl>
                                          <p:spTgt spid="4099">
                                            <p:txEl>
                                              <p:pRg st="23" end="23"/>
                                            </p:txEl>
                                          </p:spTgt>
                                        </p:tgtEl>
                                        <p:attrNameLst>
                                          <p:attrName>style.visibility</p:attrName>
                                        </p:attrNameLst>
                                      </p:cBhvr>
                                      <p:to>
                                        <p:strVal val="visible"/>
                                      </p:to>
                                    </p:set>
                                    <p:animEffect transition="in" filter="fade">
                                      <p:cBhvr>
                                        <p:cTn id="191" dur="800" decel="100000"/>
                                        <p:tgtEl>
                                          <p:spTgt spid="4099">
                                            <p:txEl>
                                              <p:pRg st="23" end="23"/>
                                            </p:txEl>
                                          </p:spTgt>
                                        </p:tgtEl>
                                      </p:cBhvr>
                                    </p:animEffect>
                                    <p:anim calcmode="lin" valueType="num">
                                      <p:cBhvr>
                                        <p:cTn id="192" dur="800" decel="100000" fill="hold"/>
                                        <p:tgtEl>
                                          <p:spTgt spid="4099">
                                            <p:txEl>
                                              <p:pRg st="23" end="23"/>
                                            </p:txEl>
                                          </p:spTgt>
                                        </p:tgtEl>
                                        <p:attrNameLst>
                                          <p:attrName>style.rotation</p:attrName>
                                        </p:attrNameLst>
                                      </p:cBhvr>
                                      <p:tavLst>
                                        <p:tav tm="0">
                                          <p:val>
                                            <p:fltVal val="-90"/>
                                          </p:val>
                                        </p:tav>
                                        <p:tav tm="100000">
                                          <p:val>
                                            <p:fltVal val="0"/>
                                          </p:val>
                                        </p:tav>
                                      </p:tavLst>
                                    </p:anim>
                                    <p:anim calcmode="lin" valueType="num">
                                      <p:cBhvr>
                                        <p:cTn id="193" dur="800" decel="100000" fill="hold"/>
                                        <p:tgtEl>
                                          <p:spTgt spid="4099">
                                            <p:txEl>
                                              <p:pRg st="23" end="23"/>
                                            </p:txEl>
                                          </p:spTgt>
                                        </p:tgtEl>
                                        <p:attrNameLst>
                                          <p:attrName>ppt_x</p:attrName>
                                        </p:attrNameLst>
                                      </p:cBhvr>
                                      <p:tavLst>
                                        <p:tav tm="0">
                                          <p:val>
                                            <p:strVal val="#ppt_x+0.4"/>
                                          </p:val>
                                        </p:tav>
                                        <p:tav tm="100000">
                                          <p:val>
                                            <p:strVal val="#ppt_x-0.05"/>
                                          </p:val>
                                        </p:tav>
                                      </p:tavLst>
                                    </p:anim>
                                    <p:anim calcmode="lin" valueType="num">
                                      <p:cBhvr>
                                        <p:cTn id="194" dur="800" decel="100000" fill="hold"/>
                                        <p:tgtEl>
                                          <p:spTgt spid="4099">
                                            <p:txEl>
                                              <p:pRg st="23" end="23"/>
                                            </p:txEl>
                                          </p:spTgt>
                                        </p:tgtEl>
                                        <p:attrNameLst>
                                          <p:attrName>ppt_y</p:attrName>
                                        </p:attrNameLst>
                                      </p:cBhvr>
                                      <p:tavLst>
                                        <p:tav tm="0">
                                          <p:val>
                                            <p:strVal val="#ppt_y-0.4"/>
                                          </p:val>
                                        </p:tav>
                                        <p:tav tm="100000">
                                          <p:val>
                                            <p:strVal val="#ppt_y+0.1"/>
                                          </p:val>
                                        </p:tav>
                                      </p:tavLst>
                                    </p:anim>
                                    <p:anim calcmode="lin" valueType="num">
                                      <p:cBhvr>
                                        <p:cTn id="195" dur="200" accel="100000" fill="hold">
                                          <p:stCondLst>
                                            <p:cond delay="800"/>
                                          </p:stCondLst>
                                        </p:cTn>
                                        <p:tgtEl>
                                          <p:spTgt spid="4099">
                                            <p:txEl>
                                              <p:pRg st="23" end="23"/>
                                            </p:txEl>
                                          </p:spTgt>
                                        </p:tgtEl>
                                        <p:attrNameLst>
                                          <p:attrName>ppt_x</p:attrName>
                                        </p:attrNameLst>
                                      </p:cBhvr>
                                      <p:tavLst>
                                        <p:tav tm="0">
                                          <p:val>
                                            <p:strVal val="#ppt_x-0.05"/>
                                          </p:val>
                                        </p:tav>
                                        <p:tav tm="100000">
                                          <p:val>
                                            <p:strVal val="#ppt_x"/>
                                          </p:val>
                                        </p:tav>
                                      </p:tavLst>
                                    </p:anim>
                                    <p:anim calcmode="lin" valueType="num">
                                      <p:cBhvr>
                                        <p:cTn id="196" dur="200" accel="100000" fill="hold">
                                          <p:stCondLst>
                                            <p:cond delay="800"/>
                                          </p:stCondLst>
                                        </p:cTn>
                                        <p:tgtEl>
                                          <p:spTgt spid="4099">
                                            <p:txEl>
                                              <p:pRg st="23" end="23"/>
                                            </p:txEl>
                                          </p:spTgt>
                                        </p:tgtEl>
                                        <p:attrNameLst>
                                          <p:attrName>ppt_y</p:attrName>
                                        </p:attrNameLst>
                                      </p:cBhvr>
                                      <p:tavLst>
                                        <p:tav tm="0">
                                          <p:val>
                                            <p:strVal val="#ppt_y+0.1"/>
                                          </p:val>
                                        </p:tav>
                                        <p:tav tm="100000">
                                          <p:val>
                                            <p:strVal val="#ppt_y"/>
                                          </p:val>
                                        </p:tav>
                                      </p:tavLst>
                                    </p:anim>
                                  </p:childTnLst>
                                </p:cTn>
                              </p:par>
                              <p:par>
                                <p:cTn id="197" presetID="30" presetClass="entr" presetSubtype="0" fill="hold" nodeType="withEffect">
                                  <p:stCondLst>
                                    <p:cond delay="0"/>
                                  </p:stCondLst>
                                  <p:childTnLst>
                                    <p:set>
                                      <p:cBhvr>
                                        <p:cTn id="198" dur="1" fill="hold">
                                          <p:stCondLst>
                                            <p:cond delay="0"/>
                                          </p:stCondLst>
                                        </p:cTn>
                                        <p:tgtEl>
                                          <p:spTgt spid="4099">
                                            <p:txEl>
                                              <p:pRg st="24" end="24"/>
                                            </p:txEl>
                                          </p:spTgt>
                                        </p:tgtEl>
                                        <p:attrNameLst>
                                          <p:attrName>style.visibility</p:attrName>
                                        </p:attrNameLst>
                                      </p:cBhvr>
                                      <p:to>
                                        <p:strVal val="visible"/>
                                      </p:to>
                                    </p:set>
                                    <p:animEffect transition="in" filter="fade">
                                      <p:cBhvr>
                                        <p:cTn id="199" dur="800" decel="100000"/>
                                        <p:tgtEl>
                                          <p:spTgt spid="4099">
                                            <p:txEl>
                                              <p:pRg st="24" end="24"/>
                                            </p:txEl>
                                          </p:spTgt>
                                        </p:tgtEl>
                                      </p:cBhvr>
                                    </p:animEffect>
                                    <p:anim calcmode="lin" valueType="num">
                                      <p:cBhvr>
                                        <p:cTn id="200" dur="800" decel="100000" fill="hold"/>
                                        <p:tgtEl>
                                          <p:spTgt spid="4099">
                                            <p:txEl>
                                              <p:pRg st="24" end="24"/>
                                            </p:txEl>
                                          </p:spTgt>
                                        </p:tgtEl>
                                        <p:attrNameLst>
                                          <p:attrName>style.rotation</p:attrName>
                                        </p:attrNameLst>
                                      </p:cBhvr>
                                      <p:tavLst>
                                        <p:tav tm="0">
                                          <p:val>
                                            <p:fltVal val="-90"/>
                                          </p:val>
                                        </p:tav>
                                        <p:tav tm="100000">
                                          <p:val>
                                            <p:fltVal val="0"/>
                                          </p:val>
                                        </p:tav>
                                      </p:tavLst>
                                    </p:anim>
                                    <p:anim calcmode="lin" valueType="num">
                                      <p:cBhvr>
                                        <p:cTn id="201" dur="800" decel="100000" fill="hold"/>
                                        <p:tgtEl>
                                          <p:spTgt spid="4099">
                                            <p:txEl>
                                              <p:pRg st="24" end="24"/>
                                            </p:txEl>
                                          </p:spTgt>
                                        </p:tgtEl>
                                        <p:attrNameLst>
                                          <p:attrName>ppt_x</p:attrName>
                                        </p:attrNameLst>
                                      </p:cBhvr>
                                      <p:tavLst>
                                        <p:tav tm="0">
                                          <p:val>
                                            <p:strVal val="#ppt_x+0.4"/>
                                          </p:val>
                                        </p:tav>
                                        <p:tav tm="100000">
                                          <p:val>
                                            <p:strVal val="#ppt_x-0.05"/>
                                          </p:val>
                                        </p:tav>
                                      </p:tavLst>
                                    </p:anim>
                                    <p:anim calcmode="lin" valueType="num">
                                      <p:cBhvr>
                                        <p:cTn id="202" dur="800" decel="100000" fill="hold"/>
                                        <p:tgtEl>
                                          <p:spTgt spid="4099">
                                            <p:txEl>
                                              <p:pRg st="24" end="24"/>
                                            </p:txEl>
                                          </p:spTgt>
                                        </p:tgtEl>
                                        <p:attrNameLst>
                                          <p:attrName>ppt_y</p:attrName>
                                        </p:attrNameLst>
                                      </p:cBhvr>
                                      <p:tavLst>
                                        <p:tav tm="0">
                                          <p:val>
                                            <p:strVal val="#ppt_y-0.4"/>
                                          </p:val>
                                        </p:tav>
                                        <p:tav tm="100000">
                                          <p:val>
                                            <p:strVal val="#ppt_y+0.1"/>
                                          </p:val>
                                        </p:tav>
                                      </p:tavLst>
                                    </p:anim>
                                    <p:anim calcmode="lin" valueType="num">
                                      <p:cBhvr>
                                        <p:cTn id="203" dur="200" accel="100000" fill="hold">
                                          <p:stCondLst>
                                            <p:cond delay="800"/>
                                          </p:stCondLst>
                                        </p:cTn>
                                        <p:tgtEl>
                                          <p:spTgt spid="4099">
                                            <p:txEl>
                                              <p:pRg st="24" end="24"/>
                                            </p:txEl>
                                          </p:spTgt>
                                        </p:tgtEl>
                                        <p:attrNameLst>
                                          <p:attrName>ppt_x</p:attrName>
                                        </p:attrNameLst>
                                      </p:cBhvr>
                                      <p:tavLst>
                                        <p:tav tm="0">
                                          <p:val>
                                            <p:strVal val="#ppt_x-0.05"/>
                                          </p:val>
                                        </p:tav>
                                        <p:tav tm="100000">
                                          <p:val>
                                            <p:strVal val="#ppt_x"/>
                                          </p:val>
                                        </p:tav>
                                      </p:tavLst>
                                    </p:anim>
                                    <p:anim calcmode="lin" valueType="num">
                                      <p:cBhvr>
                                        <p:cTn id="204" dur="200" accel="100000" fill="hold">
                                          <p:stCondLst>
                                            <p:cond delay="800"/>
                                          </p:stCondLst>
                                        </p:cTn>
                                        <p:tgtEl>
                                          <p:spTgt spid="4099">
                                            <p:txEl>
                                              <p:pRg st="24" end="24"/>
                                            </p:txEl>
                                          </p:spTgt>
                                        </p:tgtEl>
                                        <p:attrNameLst>
                                          <p:attrName>ppt_y</p:attrName>
                                        </p:attrNameLst>
                                      </p:cBhvr>
                                      <p:tavLst>
                                        <p:tav tm="0">
                                          <p:val>
                                            <p:strVal val="#ppt_y+0.1"/>
                                          </p:val>
                                        </p:tav>
                                        <p:tav tm="100000">
                                          <p:val>
                                            <p:strVal val="#ppt_y"/>
                                          </p:val>
                                        </p:tav>
                                      </p:tavLst>
                                    </p:anim>
                                  </p:childTnLst>
                                </p:cTn>
                              </p:par>
                              <p:par>
                                <p:cTn id="205" presetID="30" presetClass="entr" presetSubtype="0" fill="hold" nodeType="withEffect">
                                  <p:stCondLst>
                                    <p:cond delay="0"/>
                                  </p:stCondLst>
                                  <p:childTnLst>
                                    <p:set>
                                      <p:cBhvr>
                                        <p:cTn id="206" dur="1" fill="hold">
                                          <p:stCondLst>
                                            <p:cond delay="0"/>
                                          </p:stCondLst>
                                        </p:cTn>
                                        <p:tgtEl>
                                          <p:spTgt spid="4099">
                                            <p:txEl>
                                              <p:pRg st="25" end="25"/>
                                            </p:txEl>
                                          </p:spTgt>
                                        </p:tgtEl>
                                        <p:attrNameLst>
                                          <p:attrName>style.visibility</p:attrName>
                                        </p:attrNameLst>
                                      </p:cBhvr>
                                      <p:to>
                                        <p:strVal val="visible"/>
                                      </p:to>
                                    </p:set>
                                    <p:animEffect transition="in" filter="fade">
                                      <p:cBhvr>
                                        <p:cTn id="207" dur="800" decel="100000"/>
                                        <p:tgtEl>
                                          <p:spTgt spid="4099">
                                            <p:txEl>
                                              <p:pRg st="25" end="25"/>
                                            </p:txEl>
                                          </p:spTgt>
                                        </p:tgtEl>
                                      </p:cBhvr>
                                    </p:animEffect>
                                    <p:anim calcmode="lin" valueType="num">
                                      <p:cBhvr>
                                        <p:cTn id="208" dur="800" decel="100000" fill="hold"/>
                                        <p:tgtEl>
                                          <p:spTgt spid="4099">
                                            <p:txEl>
                                              <p:pRg st="25" end="25"/>
                                            </p:txEl>
                                          </p:spTgt>
                                        </p:tgtEl>
                                        <p:attrNameLst>
                                          <p:attrName>style.rotation</p:attrName>
                                        </p:attrNameLst>
                                      </p:cBhvr>
                                      <p:tavLst>
                                        <p:tav tm="0">
                                          <p:val>
                                            <p:fltVal val="-90"/>
                                          </p:val>
                                        </p:tav>
                                        <p:tav tm="100000">
                                          <p:val>
                                            <p:fltVal val="0"/>
                                          </p:val>
                                        </p:tav>
                                      </p:tavLst>
                                    </p:anim>
                                    <p:anim calcmode="lin" valueType="num">
                                      <p:cBhvr>
                                        <p:cTn id="209" dur="800" decel="100000" fill="hold"/>
                                        <p:tgtEl>
                                          <p:spTgt spid="4099">
                                            <p:txEl>
                                              <p:pRg st="25" end="25"/>
                                            </p:txEl>
                                          </p:spTgt>
                                        </p:tgtEl>
                                        <p:attrNameLst>
                                          <p:attrName>ppt_x</p:attrName>
                                        </p:attrNameLst>
                                      </p:cBhvr>
                                      <p:tavLst>
                                        <p:tav tm="0">
                                          <p:val>
                                            <p:strVal val="#ppt_x+0.4"/>
                                          </p:val>
                                        </p:tav>
                                        <p:tav tm="100000">
                                          <p:val>
                                            <p:strVal val="#ppt_x-0.05"/>
                                          </p:val>
                                        </p:tav>
                                      </p:tavLst>
                                    </p:anim>
                                    <p:anim calcmode="lin" valueType="num">
                                      <p:cBhvr>
                                        <p:cTn id="210" dur="800" decel="100000" fill="hold"/>
                                        <p:tgtEl>
                                          <p:spTgt spid="4099">
                                            <p:txEl>
                                              <p:pRg st="25" end="25"/>
                                            </p:txEl>
                                          </p:spTgt>
                                        </p:tgtEl>
                                        <p:attrNameLst>
                                          <p:attrName>ppt_y</p:attrName>
                                        </p:attrNameLst>
                                      </p:cBhvr>
                                      <p:tavLst>
                                        <p:tav tm="0">
                                          <p:val>
                                            <p:strVal val="#ppt_y-0.4"/>
                                          </p:val>
                                        </p:tav>
                                        <p:tav tm="100000">
                                          <p:val>
                                            <p:strVal val="#ppt_y+0.1"/>
                                          </p:val>
                                        </p:tav>
                                      </p:tavLst>
                                    </p:anim>
                                    <p:anim calcmode="lin" valueType="num">
                                      <p:cBhvr>
                                        <p:cTn id="211" dur="200" accel="100000" fill="hold">
                                          <p:stCondLst>
                                            <p:cond delay="800"/>
                                          </p:stCondLst>
                                        </p:cTn>
                                        <p:tgtEl>
                                          <p:spTgt spid="4099">
                                            <p:txEl>
                                              <p:pRg st="25" end="25"/>
                                            </p:txEl>
                                          </p:spTgt>
                                        </p:tgtEl>
                                        <p:attrNameLst>
                                          <p:attrName>ppt_x</p:attrName>
                                        </p:attrNameLst>
                                      </p:cBhvr>
                                      <p:tavLst>
                                        <p:tav tm="0">
                                          <p:val>
                                            <p:strVal val="#ppt_x-0.05"/>
                                          </p:val>
                                        </p:tav>
                                        <p:tav tm="100000">
                                          <p:val>
                                            <p:strVal val="#ppt_x"/>
                                          </p:val>
                                        </p:tav>
                                      </p:tavLst>
                                    </p:anim>
                                    <p:anim calcmode="lin" valueType="num">
                                      <p:cBhvr>
                                        <p:cTn id="212" dur="200" accel="100000" fill="hold">
                                          <p:stCondLst>
                                            <p:cond delay="800"/>
                                          </p:stCondLst>
                                        </p:cTn>
                                        <p:tgtEl>
                                          <p:spTgt spid="4099">
                                            <p:txEl>
                                              <p:pRg st="25" end="25"/>
                                            </p:txEl>
                                          </p:spTgt>
                                        </p:tgtEl>
                                        <p:attrNameLst>
                                          <p:attrName>ppt_y</p:attrName>
                                        </p:attrNameLst>
                                      </p:cBhvr>
                                      <p:tavLst>
                                        <p:tav tm="0">
                                          <p:val>
                                            <p:strVal val="#ppt_y+0.1"/>
                                          </p:val>
                                        </p:tav>
                                        <p:tav tm="100000">
                                          <p:val>
                                            <p:strVal val="#ppt_y"/>
                                          </p:val>
                                        </p:tav>
                                      </p:tavLst>
                                    </p:anim>
                                  </p:childTnLst>
                                </p:cTn>
                              </p:par>
                            </p:childTnLst>
                          </p:cTn>
                        </p:par>
                        <p:par>
                          <p:cTn id="213" fill="hold">
                            <p:stCondLst>
                              <p:cond delay="1000"/>
                            </p:stCondLst>
                            <p:childTnLst>
                              <p:par>
                                <p:cTn id="214" presetID="42" presetClass="exit" presetSubtype="0" fill="hold" nodeType="afterEffect">
                                  <p:stCondLst>
                                    <p:cond delay="0"/>
                                  </p:stCondLst>
                                  <p:childTnLst>
                                    <p:animEffect transition="out" filter="fade">
                                      <p:cBhvr>
                                        <p:cTn id="215" dur="1000"/>
                                        <p:tgtEl>
                                          <p:spTgt spid="4099">
                                            <p:txEl>
                                              <p:pRg st="0" end="0"/>
                                            </p:txEl>
                                          </p:spTgt>
                                        </p:tgtEl>
                                      </p:cBhvr>
                                    </p:animEffect>
                                    <p:anim calcmode="lin" valueType="num">
                                      <p:cBhvr>
                                        <p:cTn id="216" dur="1000"/>
                                        <p:tgtEl>
                                          <p:spTgt spid="4099">
                                            <p:txEl>
                                              <p:pRg st="0" end="0"/>
                                            </p:txEl>
                                          </p:spTgt>
                                        </p:tgtEl>
                                        <p:attrNameLst>
                                          <p:attrName>ppt_x</p:attrName>
                                        </p:attrNameLst>
                                      </p:cBhvr>
                                      <p:tavLst>
                                        <p:tav tm="0">
                                          <p:val>
                                            <p:strVal val="ppt_x"/>
                                          </p:val>
                                        </p:tav>
                                        <p:tav tm="100000">
                                          <p:val>
                                            <p:strVal val="ppt_x"/>
                                          </p:val>
                                        </p:tav>
                                      </p:tavLst>
                                    </p:anim>
                                    <p:anim calcmode="lin" valueType="num">
                                      <p:cBhvr>
                                        <p:cTn id="217" dur="1000"/>
                                        <p:tgtEl>
                                          <p:spTgt spid="4099">
                                            <p:txEl>
                                              <p:pRg st="0" end="0"/>
                                            </p:txEl>
                                          </p:spTgt>
                                        </p:tgtEl>
                                        <p:attrNameLst>
                                          <p:attrName>ppt_y</p:attrName>
                                        </p:attrNameLst>
                                      </p:cBhvr>
                                      <p:tavLst>
                                        <p:tav tm="0">
                                          <p:val>
                                            <p:strVal val="ppt_y"/>
                                          </p:val>
                                        </p:tav>
                                        <p:tav tm="100000">
                                          <p:val>
                                            <p:strVal val="ppt_y+.1"/>
                                          </p:val>
                                        </p:tav>
                                      </p:tavLst>
                                    </p:anim>
                                    <p:set>
                                      <p:cBhvr>
                                        <p:cTn id="218" dur="1" fill="hold">
                                          <p:stCondLst>
                                            <p:cond delay="999"/>
                                          </p:stCondLst>
                                        </p:cTn>
                                        <p:tgtEl>
                                          <p:spTgt spid="4099">
                                            <p:txEl>
                                              <p:pRg st="0" end="0"/>
                                            </p:txEl>
                                          </p:spTgt>
                                        </p:tgtEl>
                                        <p:attrNameLst>
                                          <p:attrName>style.visibility</p:attrName>
                                        </p:attrNameLst>
                                      </p:cBhvr>
                                      <p:to>
                                        <p:strVal val="hidden"/>
                                      </p:to>
                                    </p:set>
                                  </p:childTnLst>
                                </p:cTn>
                              </p:par>
                              <p:par>
                                <p:cTn id="219" presetID="42" presetClass="exit" presetSubtype="0" fill="hold" nodeType="withEffect">
                                  <p:stCondLst>
                                    <p:cond delay="0"/>
                                  </p:stCondLst>
                                  <p:childTnLst>
                                    <p:animEffect transition="out" filter="fade">
                                      <p:cBhvr>
                                        <p:cTn id="220" dur="1000"/>
                                        <p:tgtEl>
                                          <p:spTgt spid="4099">
                                            <p:txEl>
                                              <p:pRg st="1" end="1"/>
                                            </p:txEl>
                                          </p:spTgt>
                                        </p:tgtEl>
                                      </p:cBhvr>
                                    </p:animEffect>
                                    <p:anim calcmode="lin" valueType="num">
                                      <p:cBhvr>
                                        <p:cTn id="221" dur="1000"/>
                                        <p:tgtEl>
                                          <p:spTgt spid="4099">
                                            <p:txEl>
                                              <p:pRg st="1" end="1"/>
                                            </p:txEl>
                                          </p:spTgt>
                                        </p:tgtEl>
                                        <p:attrNameLst>
                                          <p:attrName>ppt_x</p:attrName>
                                        </p:attrNameLst>
                                      </p:cBhvr>
                                      <p:tavLst>
                                        <p:tav tm="0">
                                          <p:val>
                                            <p:strVal val="ppt_x"/>
                                          </p:val>
                                        </p:tav>
                                        <p:tav tm="100000">
                                          <p:val>
                                            <p:strVal val="ppt_x"/>
                                          </p:val>
                                        </p:tav>
                                      </p:tavLst>
                                    </p:anim>
                                    <p:anim calcmode="lin" valueType="num">
                                      <p:cBhvr>
                                        <p:cTn id="222" dur="1000"/>
                                        <p:tgtEl>
                                          <p:spTgt spid="4099">
                                            <p:txEl>
                                              <p:pRg st="1" end="1"/>
                                            </p:txEl>
                                          </p:spTgt>
                                        </p:tgtEl>
                                        <p:attrNameLst>
                                          <p:attrName>ppt_y</p:attrName>
                                        </p:attrNameLst>
                                      </p:cBhvr>
                                      <p:tavLst>
                                        <p:tav tm="0">
                                          <p:val>
                                            <p:strVal val="ppt_y"/>
                                          </p:val>
                                        </p:tav>
                                        <p:tav tm="100000">
                                          <p:val>
                                            <p:strVal val="ppt_y+.1"/>
                                          </p:val>
                                        </p:tav>
                                      </p:tavLst>
                                    </p:anim>
                                    <p:set>
                                      <p:cBhvr>
                                        <p:cTn id="223" dur="1" fill="hold">
                                          <p:stCondLst>
                                            <p:cond delay="999"/>
                                          </p:stCondLst>
                                        </p:cTn>
                                        <p:tgtEl>
                                          <p:spTgt spid="4099">
                                            <p:txEl>
                                              <p:pRg st="1" end="1"/>
                                            </p:txEl>
                                          </p:spTgt>
                                        </p:tgtEl>
                                        <p:attrNameLst>
                                          <p:attrName>style.visibility</p:attrName>
                                        </p:attrNameLst>
                                      </p:cBhvr>
                                      <p:to>
                                        <p:strVal val="hidden"/>
                                      </p:to>
                                    </p:set>
                                  </p:childTnLst>
                                </p:cTn>
                              </p:par>
                              <p:par>
                                <p:cTn id="224" presetID="42" presetClass="exit" presetSubtype="0" fill="hold" nodeType="withEffect">
                                  <p:stCondLst>
                                    <p:cond delay="0"/>
                                  </p:stCondLst>
                                  <p:childTnLst>
                                    <p:animEffect transition="out" filter="fade">
                                      <p:cBhvr>
                                        <p:cTn id="225" dur="1000"/>
                                        <p:tgtEl>
                                          <p:spTgt spid="4099">
                                            <p:txEl>
                                              <p:pRg st="2" end="2"/>
                                            </p:txEl>
                                          </p:spTgt>
                                        </p:tgtEl>
                                      </p:cBhvr>
                                    </p:animEffect>
                                    <p:anim calcmode="lin" valueType="num">
                                      <p:cBhvr>
                                        <p:cTn id="226" dur="1000"/>
                                        <p:tgtEl>
                                          <p:spTgt spid="4099">
                                            <p:txEl>
                                              <p:pRg st="2" end="2"/>
                                            </p:txEl>
                                          </p:spTgt>
                                        </p:tgtEl>
                                        <p:attrNameLst>
                                          <p:attrName>ppt_x</p:attrName>
                                        </p:attrNameLst>
                                      </p:cBhvr>
                                      <p:tavLst>
                                        <p:tav tm="0">
                                          <p:val>
                                            <p:strVal val="ppt_x"/>
                                          </p:val>
                                        </p:tav>
                                        <p:tav tm="100000">
                                          <p:val>
                                            <p:strVal val="ppt_x"/>
                                          </p:val>
                                        </p:tav>
                                      </p:tavLst>
                                    </p:anim>
                                    <p:anim calcmode="lin" valueType="num">
                                      <p:cBhvr>
                                        <p:cTn id="227" dur="1000"/>
                                        <p:tgtEl>
                                          <p:spTgt spid="4099">
                                            <p:txEl>
                                              <p:pRg st="2" end="2"/>
                                            </p:txEl>
                                          </p:spTgt>
                                        </p:tgtEl>
                                        <p:attrNameLst>
                                          <p:attrName>ppt_y</p:attrName>
                                        </p:attrNameLst>
                                      </p:cBhvr>
                                      <p:tavLst>
                                        <p:tav tm="0">
                                          <p:val>
                                            <p:strVal val="ppt_y"/>
                                          </p:val>
                                        </p:tav>
                                        <p:tav tm="100000">
                                          <p:val>
                                            <p:strVal val="ppt_y+.1"/>
                                          </p:val>
                                        </p:tav>
                                      </p:tavLst>
                                    </p:anim>
                                    <p:set>
                                      <p:cBhvr>
                                        <p:cTn id="228" dur="1" fill="hold">
                                          <p:stCondLst>
                                            <p:cond delay="999"/>
                                          </p:stCondLst>
                                        </p:cTn>
                                        <p:tgtEl>
                                          <p:spTgt spid="4099">
                                            <p:txEl>
                                              <p:pRg st="2" end="2"/>
                                            </p:txEl>
                                          </p:spTgt>
                                        </p:tgtEl>
                                        <p:attrNameLst>
                                          <p:attrName>style.visibility</p:attrName>
                                        </p:attrNameLst>
                                      </p:cBhvr>
                                      <p:to>
                                        <p:strVal val="hidden"/>
                                      </p:to>
                                    </p:set>
                                  </p:childTnLst>
                                </p:cTn>
                              </p:par>
                              <p:par>
                                <p:cTn id="229" presetID="42" presetClass="exit" presetSubtype="0" fill="hold" nodeType="withEffect">
                                  <p:stCondLst>
                                    <p:cond delay="0"/>
                                  </p:stCondLst>
                                  <p:childTnLst>
                                    <p:animEffect transition="out" filter="fade">
                                      <p:cBhvr>
                                        <p:cTn id="230" dur="1000"/>
                                        <p:tgtEl>
                                          <p:spTgt spid="4099">
                                            <p:txEl>
                                              <p:pRg st="3" end="3"/>
                                            </p:txEl>
                                          </p:spTgt>
                                        </p:tgtEl>
                                      </p:cBhvr>
                                    </p:animEffect>
                                    <p:anim calcmode="lin" valueType="num">
                                      <p:cBhvr>
                                        <p:cTn id="231" dur="1000"/>
                                        <p:tgtEl>
                                          <p:spTgt spid="4099">
                                            <p:txEl>
                                              <p:pRg st="3" end="3"/>
                                            </p:txEl>
                                          </p:spTgt>
                                        </p:tgtEl>
                                        <p:attrNameLst>
                                          <p:attrName>ppt_x</p:attrName>
                                        </p:attrNameLst>
                                      </p:cBhvr>
                                      <p:tavLst>
                                        <p:tav tm="0">
                                          <p:val>
                                            <p:strVal val="ppt_x"/>
                                          </p:val>
                                        </p:tav>
                                        <p:tav tm="100000">
                                          <p:val>
                                            <p:strVal val="ppt_x"/>
                                          </p:val>
                                        </p:tav>
                                      </p:tavLst>
                                    </p:anim>
                                    <p:anim calcmode="lin" valueType="num">
                                      <p:cBhvr>
                                        <p:cTn id="232" dur="1000"/>
                                        <p:tgtEl>
                                          <p:spTgt spid="4099">
                                            <p:txEl>
                                              <p:pRg st="3" end="3"/>
                                            </p:txEl>
                                          </p:spTgt>
                                        </p:tgtEl>
                                        <p:attrNameLst>
                                          <p:attrName>ppt_y</p:attrName>
                                        </p:attrNameLst>
                                      </p:cBhvr>
                                      <p:tavLst>
                                        <p:tav tm="0">
                                          <p:val>
                                            <p:strVal val="ppt_y"/>
                                          </p:val>
                                        </p:tav>
                                        <p:tav tm="100000">
                                          <p:val>
                                            <p:strVal val="ppt_y+.1"/>
                                          </p:val>
                                        </p:tav>
                                      </p:tavLst>
                                    </p:anim>
                                    <p:set>
                                      <p:cBhvr>
                                        <p:cTn id="233" dur="1" fill="hold">
                                          <p:stCondLst>
                                            <p:cond delay="999"/>
                                          </p:stCondLst>
                                        </p:cTn>
                                        <p:tgtEl>
                                          <p:spTgt spid="4099">
                                            <p:txEl>
                                              <p:pRg st="3" end="3"/>
                                            </p:txEl>
                                          </p:spTgt>
                                        </p:tgtEl>
                                        <p:attrNameLst>
                                          <p:attrName>style.visibility</p:attrName>
                                        </p:attrNameLst>
                                      </p:cBhvr>
                                      <p:to>
                                        <p:strVal val="hidden"/>
                                      </p:to>
                                    </p:set>
                                  </p:childTnLst>
                                </p:cTn>
                              </p:par>
                              <p:par>
                                <p:cTn id="234" presetID="42" presetClass="exit" presetSubtype="0" fill="hold" nodeType="withEffect">
                                  <p:stCondLst>
                                    <p:cond delay="0"/>
                                  </p:stCondLst>
                                  <p:childTnLst>
                                    <p:animEffect transition="out" filter="fade">
                                      <p:cBhvr>
                                        <p:cTn id="235" dur="1000"/>
                                        <p:tgtEl>
                                          <p:spTgt spid="4099">
                                            <p:txEl>
                                              <p:pRg st="4" end="4"/>
                                            </p:txEl>
                                          </p:spTgt>
                                        </p:tgtEl>
                                      </p:cBhvr>
                                    </p:animEffect>
                                    <p:anim calcmode="lin" valueType="num">
                                      <p:cBhvr>
                                        <p:cTn id="236" dur="1000"/>
                                        <p:tgtEl>
                                          <p:spTgt spid="4099">
                                            <p:txEl>
                                              <p:pRg st="4" end="4"/>
                                            </p:txEl>
                                          </p:spTgt>
                                        </p:tgtEl>
                                        <p:attrNameLst>
                                          <p:attrName>ppt_x</p:attrName>
                                        </p:attrNameLst>
                                      </p:cBhvr>
                                      <p:tavLst>
                                        <p:tav tm="0">
                                          <p:val>
                                            <p:strVal val="ppt_x"/>
                                          </p:val>
                                        </p:tav>
                                        <p:tav tm="100000">
                                          <p:val>
                                            <p:strVal val="ppt_x"/>
                                          </p:val>
                                        </p:tav>
                                      </p:tavLst>
                                    </p:anim>
                                    <p:anim calcmode="lin" valueType="num">
                                      <p:cBhvr>
                                        <p:cTn id="237" dur="1000"/>
                                        <p:tgtEl>
                                          <p:spTgt spid="4099">
                                            <p:txEl>
                                              <p:pRg st="4" end="4"/>
                                            </p:txEl>
                                          </p:spTgt>
                                        </p:tgtEl>
                                        <p:attrNameLst>
                                          <p:attrName>ppt_y</p:attrName>
                                        </p:attrNameLst>
                                      </p:cBhvr>
                                      <p:tavLst>
                                        <p:tav tm="0">
                                          <p:val>
                                            <p:strVal val="ppt_y"/>
                                          </p:val>
                                        </p:tav>
                                        <p:tav tm="100000">
                                          <p:val>
                                            <p:strVal val="ppt_y+.1"/>
                                          </p:val>
                                        </p:tav>
                                      </p:tavLst>
                                    </p:anim>
                                    <p:set>
                                      <p:cBhvr>
                                        <p:cTn id="238" dur="1" fill="hold">
                                          <p:stCondLst>
                                            <p:cond delay="999"/>
                                          </p:stCondLst>
                                        </p:cTn>
                                        <p:tgtEl>
                                          <p:spTgt spid="4099">
                                            <p:txEl>
                                              <p:pRg st="4" end="4"/>
                                            </p:txEl>
                                          </p:spTgt>
                                        </p:tgtEl>
                                        <p:attrNameLst>
                                          <p:attrName>style.visibility</p:attrName>
                                        </p:attrNameLst>
                                      </p:cBhvr>
                                      <p:to>
                                        <p:strVal val="hidden"/>
                                      </p:to>
                                    </p:set>
                                  </p:childTnLst>
                                </p:cTn>
                              </p:par>
                              <p:par>
                                <p:cTn id="239" presetID="42" presetClass="exit" presetSubtype="0" fill="hold" nodeType="withEffect">
                                  <p:stCondLst>
                                    <p:cond delay="0"/>
                                  </p:stCondLst>
                                  <p:childTnLst>
                                    <p:animEffect transition="out" filter="fade">
                                      <p:cBhvr>
                                        <p:cTn id="240" dur="1000"/>
                                        <p:tgtEl>
                                          <p:spTgt spid="4099">
                                            <p:txEl>
                                              <p:pRg st="5" end="5"/>
                                            </p:txEl>
                                          </p:spTgt>
                                        </p:tgtEl>
                                      </p:cBhvr>
                                    </p:animEffect>
                                    <p:anim calcmode="lin" valueType="num">
                                      <p:cBhvr>
                                        <p:cTn id="241" dur="1000"/>
                                        <p:tgtEl>
                                          <p:spTgt spid="4099">
                                            <p:txEl>
                                              <p:pRg st="5" end="5"/>
                                            </p:txEl>
                                          </p:spTgt>
                                        </p:tgtEl>
                                        <p:attrNameLst>
                                          <p:attrName>ppt_x</p:attrName>
                                        </p:attrNameLst>
                                      </p:cBhvr>
                                      <p:tavLst>
                                        <p:tav tm="0">
                                          <p:val>
                                            <p:strVal val="ppt_x"/>
                                          </p:val>
                                        </p:tav>
                                        <p:tav tm="100000">
                                          <p:val>
                                            <p:strVal val="ppt_x"/>
                                          </p:val>
                                        </p:tav>
                                      </p:tavLst>
                                    </p:anim>
                                    <p:anim calcmode="lin" valueType="num">
                                      <p:cBhvr>
                                        <p:cTn id="242" dur="1000"/>
                                        <p:tgtEl>
                                          <p:spTgt spid="4099">
                                            <p:txEl>
                                              <p:pRg st="5" end="5"/>
                                            </p:txEl>
                                          </p:spTgt>
                                        </p:tgtEl>
                                        <p:attrNameLst>
                                          <p:attrName>ppt_y</p:attrName>
                                        </p:attrNameLst>
                                      </p:cBhvr>
                                      <p:tavLst>
                                        <p:tav tm="0">
                                          <p:val>
                                            <p:strVal val="ppt_y"/>
                                          </p:val>
                                        </p:tav>
                                        <p:tav tm="100000">
                                          <p:val>
                                            <p:strVal val="ppt_y+.1"/>
                                          </p:val>
                                        </p:tav>
                                      </p:tavLst>
                                    </p:anim>
                                    <p:set>
                                      <p:cBhvr>
                                        <p:cTn id="243" dur="1" fill="hold">
                                          <p:stCondLst>
                                            <p:cond delay="999"/>
                                          </p:stCondLst>
                                        </p:cTn>
                                        <p:tgtEl>
                                          <p:spTgt spid="4099">
                                            <p:txEl>
                                              <p:pRg st="5" end="5"/>
                                            </p:txEl>
                                          </p:spTgt>
                                        </p:tgtEl>
                                        <p:attrNameLst>
                                          <p:attrName>style.visibility</p:attrName>
                                        </p:attrNameLst>
                                      </p:cBhvr>
                                      <p:to>
                                        <p:strVal val="hidden"/>
                                      </p:to>
                                    </p:set>
                                  </p:childTnLst>
                                </p:cTn>
                              </p:par>
                              <p:par>
                                <p:cTn id="244" presetID="42" presetClass="exit" presetSubtype="0" fill="hold" nodeType="withEffect">
                                  <p:stCondLst>
                                    <p:cond delay="0"/>
                                  </p:stCondLst>
                                  <p:childTnLst>
                                    <p:animEffect transition="out" filter="fade">
                                      <p:cBhvr>
                                        <p:cTn id="245" dur="1000"/>
                                        <p:tgtEl>
                                          <p:spTgt spid="4099">
                                            <p:txEl>
                                              <p:pRg st="6" end="6"/>
                                            </p:txEl>
                                          </p:spTgt>
                                        </p:tgtEl>
                                      </p:cBhvr>
                                    </p:animEffect>
                                    <p:anim calcmode="lin" valueType="num">
                                      <p:cBhvr>
                                        <p:cTn id="246" dur="1000"/>
                                        <p:tgtEl>
                                          <p:spTgt spid="4099">
                                            <p:txEl>
                                              <p:pRg st="6" end="6"/>
                                            </p:txEl>
                                          </p:spTgt>
                                        </p:tgtEl>
                                        <p:attrNameLst>
                                          <p:attrName>ppt_x</p:attrName>
                                        </p:attrNameLst>
                                      </p:cBhvr>
                                      <p:tavLst>
                                        <p:tav tm="0">
                                          <p:val>
                                            <p:strVal val="ppt_x"/>
                                          </p:val>
                                        </p:tav>
                                        <p:tav tm="100000">
                                          <p:val>
                                            <p:strVal val="ppt_x"/>
                                          </p:val>
                                        </p:tav>
                                      </p:tavLst>
                                    </p:anim>
                                    <p:anim calcmode="lin" valueType="num">
                                      <p:cBhvr>
                                        <p:cTn id="247" dur="1000"/>
                                        <p:tgtEl>
                                          <p:spTgt spid="4099">
                                            <p:txEl>
                                              <p:pRg st="6" end="6"/>
                                            </p:txEl>
                                          </p:spTgt>
                                        </p:tgtEl>
                                        <p:attrNameLst>
                                          <p:attrName>ppt_y</p:attrName>
                                        </p:attrNameLst>
                                      </p:cBhvr>
                                      <p:tavLst>
                                        <p:tav tm="0">
                                          <p:val>
                                            <p:strVal val="ppt_y"/>
                                          </p:val>
                                        </p:tav>
                                        <p:tav tm="100000">
                                          <p:val>
                                            <p:strVal val="ppt_y+.1"/>
                                          </p:val>
                                        </p:tav>
                                      </p:tavLst>
                                    </p:anim>
                                    <p:set>
                                      <p:cBhvr>
                                        <p:cTn id="248" dur="1" fill="hold">
                                          <p:stCondLst>
                                            <p:cond delay="999"/>
                                          </p:stCondLst>
                                        </p:cTn>
                                        <p:tgtEl>
                                          <p:spTgt spid="4099">
                                            <p:txEl>
                                              <p:pRg st="6" end="6"/>
                                            </p:txEl>
                                          </p:spTgt>
                                        </p:tgtEl>
                                        <p:attrNameLst>
                                          <p:attrName>style.visibility</p:attrName>
                                        </p:attrNameLst>
                                      </p:cBhvr>
                                      <p:to>
                                        <p:strVal val="hidden"/>
                                      </p:to>
                                    </p:set>
                                  </p:childTnLst>
                                </p:cTn>
                              </p:par>
                              <p:par>
                                <p:cTn id="249" presetID="42" presetClass="exit" presetSubtype="0" fill="hold" nodeType="withEffect">
                                  <p:stCondLst>
                                    <p:cond delay="0"/>
                                  </p:stCondLst>
                                  <p:childTnLst>
                                    <p:animEffect transition="out" filter="fade">
                                      <p:cBhvr>
                                        <p:cTn id="250" dur="1000"/>
                                        <p:tgtEl>
                                          <p:spTgt spid="4099">
                                            <p:txEl>
                                              <p:pRg st="7" end="7"/>
                                            </p:txEl>
                                          </p:spTgt>
                                        </p:tgtEl>
                                      </p:cBhvr>
                                    </p:animEffect>
                                    <p:anim calcmode="lin" valueType="num">
                                      <p:cBhvr>
                                        <p:cTn id="251" dur="1000"/>
                                        <p:tgtEl>
                                          <p:spTgt spid="4099">
                                            <p:txEl>
                                              <p:pRg st="7" end="7"/>
                                            </p:txEl>
                                          </p:spTgt>
                                        </p:tgtEl>
                                        <p:attrNameLst>
                                          <p:attrName>ppt_x</p:attrName>
                                        </p:attrNameLst>
                                      </p:cBhvr>
                                      <p:tavLst>
                                        <p:tav tm="0">
                                          <p:val>
                                            <p:strVal val="ppt_x"/>
                                          </p:val>
                                        </p:tav>
                                        <p:tav tm="100000">
                                          <p:val>
                                            <p:strVal val="ppt_x"/>
                                          </p:val>
                                        </p:tav>
                                      </p:tavLst>
                                    </p:anim>
                                    <p:anim calcmode="lin" valueType="num">
                                      <p:cBhvr>
                                        <p:cTn id="252" dur="1000"/>
                                        <p:tgtEl>
                                          <p:spTgt spid="4099">
                                            <p:txEl>
                                              <p:pRg st="7" end="7"/>
                                            </p:txEl>
                                          </p:spTgt>
                                        </p:tgtEl>
                                        <p:attrNameLst>
                                          <p:attrName>ppt_y</p:attrName>
                                        </p:attrNameLst>
                                      </p:cBhvr>
                                      <p:tavLst>
                                        <p:tav tm="0">
                                          <p:val>
                                            <p:strVal val="ppt_y"/>
                                          </p:val>
                                        </p:tav>
                                        <p:tav tm="100000">
                                          <p:val>
                                            <p:strVal val="ppt_y+.1"/>
                                          </p:val>
                                        </p:tav>
                                      </p:tavLst>
                                    </p:anim>
                                    <p:set>
                                      <p:cBhvr>
                                        <p:cTn id="253" dur="1" fill="hold">
                                          <p:stCondLst>
                                            <p:cond delay="999"/>
                                          </p:stCondLst>
                                        </p:cTn>
                                        <p:tgtEl>
                                          <p:spTgt spid="4099">
                                            <p:txEl>
                                              <p:pRg st="7" end="7"/>
                                            </p:txEl>
                                          </p:spTgt>
                                        </p:tgtEl>
                                        <p:attrNameLst>
                                          <p:attrName>style.visibility</p:attrName>
                                        </p:attrNameLst>
                                      </p:cBhvr>
                                      <p:to>
                                        <p:strVal val="hidden"/>
                                      </p:to>
                                    </p:set>
                                  </p:childTnLst>
                                </p:cTn>
                              </p:par>
                              <p:par>
                                <p:cTn id="254" presetID="42" presetClass="exit" presetSubtype="0" fill="hold" nodeType="withEffect">
                                  <p:stCondLst>
                                    <p:cond delay="0"/>
                                  </p:stCondLst>
                                  <p:childTnLst>
                                    <p:animEffect transition="out" filter="fade">
                                      <p:cBhvr>
                                        <p:cTn id="255" dur="1000"/>
                                        <p:tgtEl>
                                          <p:spTgt spid="4099">
                                            <p:txEl>
                                              <p:pRg st="8" end="8"/>
                                            </p:txEl>
                                          </p:spTgt>
                                        </p:tgtEl>
                                      </p:cBhvr>
                                    </p:animEffect>
                                    <p:anim calcmode="lin" valueType="num">
                                      <p:cBhvr>
                                        <p:cTn id="256" dur="1000"/>
                                        <p:tgtEl>
                                          <p:spTgt spid="4099">
                                            <p:txEl>
                                              <p:pRg st="8" end="8"/>
                                            </p:txEl>
                                          </p:spTgt>
                                        </p:tgtEl>
                                        <p:attrNameLst>
                                          <p:attrName>ppt_x</p:attrName>
                                        </p:attrNameLst>
                                      </p:cBhvr>
                                      <p:tavLst>
                                        <p:tav tm="0">
                                          <p:val>
                                            <p:strVal val="ppt_x"/>
                                          </p:val>
                                        </p:tav>
                                        <p:tav tm="100000">
                                          <p:val>
                                            <p:strVal val="ppt_x"/>
                                          </p:val>
                                        </p:tav>
                                      </p:tavLst>
                                    </p:anim>
                                    <p:anim calcmode="lin" valueType="num">
                                      <p:cBhvr>
                                        <p:cTn id="257" dur="1000"/>
                                        <p:tgtEl>
                                          <p:spTgt spid="4099">
                                            <p:txEl>
                                              <p:pRg st="8" end="8"/>
                                            </p:txEl>
                                          </p:spTgt>
                                        </p:tgtEl>
                                        <p:attrNameLst>
                                          <p:attrName>ppt_y</p:attrName>
                                        </p:attrNameLst>
                                      </p:cBhvr>
                                      <p:tavLst>
                                        <p:tav tm="0">
                                          <p:val>
                                            <p:strVal val="ppt_y"/>
                                          </p:val>
                                        </p:tav>
                                        <p:tav tm="100000">
                                          <p:val>
                                            <p:strVal val="ppt_y+.1"/>
                                          </p:val>
                                        </p:tav>
                                      </p:tavLst>
                                    </p:anim>
                                    <p:set>
                                      <p:cBhvr>
                                        <p:cTn id="258" dur="1" fill="hold">
                                          <p:stCondLst>
                                            <p:cond delay="999"/>
                                          </p:stCondLst>
                                        </p:cTn>
                                        <p:tgtEl>
                                          <p:spTgt spid="4099">
                                            <p:txEl>
                                              <p:pRg st="8" end="8"/>
                                            </p:txEl>
                                          </p:spTgt>
                                        </p:tgtEl>
                                        <p:attrNameLst>
                                          <p:attrName>style.visibility</p:attrName>
                                        </p:attrNameLst>
                                      </p:cBhvr>
                                      <p:to>
                                        <p:strVal val="hidden"/>
                                      </p:to>
                                    </p:set>
                                  </p:childTnLst>
                                </p:cTn>
                              </p:par>
                              <p:par>
                                <p:cTn id="259" presetID="42" presetClass="exit" presetSubtype="0" fill="hold" nodeType="withEffect">
                                  <p:stCondLst>
                                    <p:cond delay="0"/>
                                  </p:stCondLst>
                                  <p:childTnLst>
                                    <p:animEffect transition="out" filter="fade">
                                      <p:cBhvr>
                                        <p:cTn id="260" dur="1000"/>
                                        <p:tgtEl>
                                          <p:spTgt spid="4099">
                                            <p:txEl>
                                              <p:pRg st="9" end="9"/>
                                            </p:txEl>
                                          </p:spTgt>
                                        </p:tgtEl>
                                      </p:cBhvr>
                                    </p:animEffect>
                                    <p:anim calcmode="lin" valueType="num">
                                      <p:cBhvr>
                                        <p:cTn id="261" dur="1000"/>
                                        <p:tgtEl>
                                          <p:spTgt spid="4099">
                                            <p:txEl>
                                              <p:pRg st="9" end="9"/>
                                            </p:txEl>
                                          </p:spTgt>
                                        </p:tgtEl>
                                        <p:attrNameLst>
                                          <p:attrName>ppt_x</p:attrName>
                                        </p:attrNameLst>
                                      </p:cBhvr>
                                      <p:tavLst>
                                        <p:tav tm="0">
                                          <p:val>
                                            <p:strVal val="ppt_x"/>
                                          </p:val>
                                        </p:tav>
                                        <p:tav tm="100000">
                                          <p:val>
                                            <p:strVal val="ppt_x"/>
                                          </p:val>
                                        </p:tav>
                                      </p:tavLst>
                                    </p:anim>
                                    <p:anim calcmode="lin" valueType="num">
                                      <p:cBhvr>
                                        <p:cTn id="262" dur="1000"/>
                                        <p:tgtEl>
                                          <p:spTgt spid="4099">
                                            <p:txEl>
                                              <p:pRg st="9" end="9"/>
                                            </p:txEl>
                                          </p:spTgt>
                                        </p:tgtEl>
                                        <p:attrNameLst>
                                          <p:attrName>ppt_y</p:attrName>
                                        </p:attrNameLst>
                                      </p:cBhvr>
                                      <p:tavLst>
                                        <p:tav tm="0">
                                          <p:val>
                                            <p:strVal val="ppt_y"/>
                                          </p:val>
                                        </p:tav>
                                        <p:tav tm="100000">
                                          <p:val>
                                            <p:strVal val="ppt_y+.1"/>
                                          </p:val>
                                        </p:tav>
                                      </p:tavLst>
                                    </p:anim>
                                    <p:set>
                                      <p:cBhvr>
                                        <p:cTn id="263" dur="1" fill="hold">
                                          <p:stCondLst>
                                            <p:cond delay="999"/>
                                          </p:stCondLst>
                                        </p:cTn>
                                        <p:tgtEl>
                                          <p:spTgt spid="4099">
                                            <p:txEl>
                                              <p:pRg st="9" end="9"/>
                                            </p:txEl>
                                          </p:spTgt>
                                        </p:tgtEl>
                                        <p:attrNameLst>
                                          <p:attrName>style.visibility</p:attrName>
                                        </p:attrNameLst>
                                      </p:cBhvr>
                                      <p:to>
                                        <p:strVal val="hidden"/>
                                      </p:to>
                                    </p:set>
                                  </p:childTnLst>
                                </p:cTn>
                              </p:par>
                              <p:par>
                                <p:cTn id="264" presetID="42" presetClass="exit" presetSubtype="0" fill="hold" nodeType="withEffect">
                                  <p:stCondLst>
                                    <p:cond delay="0"/>
                                  </p:stCondLst>
                                  <p:childTnLst>
                                    <p:animEffect transition="out" filter="fade">
                                      <p:cBhvr>
                                        <p:cTn id="265" dur="1000"/>
                                        <p:tgtEl>
                                          <p:spTgt spid="4099">
                                            <p:txEl>
                                              <p:pRg st="10" end="10"/>
                                            </p:txEl>
                                          </p:spTgt>
                                        </p:tgtEl>
                                      </p:cBhvr>
                                    </p:animEffect>
                                    <p:anim calcmode="lin" valueType="num">
                                      <p:cBhvr>
                                        <p:cTn id="266" dur="1000"/>
                                        <p:tgtEl>
                                          <p:spTgt spid="4099">
                                            <p:txEl>
                                              <p:pRg st="10" end="10"/>
                                            </p:txEl>
                                          </p:spTgt>
                                        </p:tgtEl>
                                        <p:attrNameLst>
                                          <p:attrName>ppt_x</p:attrName>
                                        </p:attrNameLst>
                                      </p:cBhvr>
                                      <p:tavLst>
                                        <p:tav tm="0">
                                          <p:val>
                                            <p:strVal val="ppt_x"/>
                                          </p:val>
                                        </p:tav>
                                        <p:tav tm="100000">
                                          <p:val>
                                            <p:strVal val="ppt_x"/>
                                          </p:val>
                                        </p:tav>
                                      </p:tavLst>
                                    </p:anim>
                                    <p:anim calcmode="lin" valueType="num">
                                      <p:cBhvr>
                                        <p:cTn id="267" dur="1000"/>
                                        <p:tgtEl>
                                          <p:spTgt spid="4099">
                                            <p:txEl>
                                              <p:pRg st="10" end="10"/>
                                            </p:txEl>
                                          </p:spTgt>
                                        </p:tgtEl>
                                        <p:attrNameLst>
                                          <p:attrName>ppt_y</p:attrName>
                                        </p:attrNameLst>
                                      </p:cBhvr>
                                      <p:tavLst>
                                        <p:tav tm="0">
                                          <p:val>
                                            <p:strVal val="ppt_y"/>
                                          </p:val>
                                        </p:tav>
                                        <p:tav tm="100000">
                                          <p:val>
                                            <p:strVal val="ppt_y+.1"/>
                                          </p:val>
                                        </p:tav>
                                      </p:tavLst>
                                    </p:anim>
                                    <p:set>
                                      <p:cBhvr>
                                        <p:cTn id="268" dur="1" fill="hold">
                                          <p:stCondLst>
                                            <p:cond delay="999"/>
                                          </p:stCondLst>
                                        </p:cTn>
                                        <p:tgtEl>
                                          <p:spTgt spid="4099">
                                            <p:txEl>
                                              <p:pRg st="10" end="10"/>
                                            </p:txEl>
                                          </p:spTgt>
                                        </p:tgtEl>
                                        <p:attrNameLst>
                                          <p:attrName>style.visibility</p:attrName>
                                        </p:attrNameLst>
                                      </p:cBhvr>
                                      <p:to>
                                        <p:strVal val="hidden"/>
                                      </p:to>
                                    </p:set>
                                  </p:childTnLst>
                                </p:cTn>
                              </p:par>
                              <p:par>
                                <p:cTn id="269" presetID="42" presetClass="exit" presetSubtype="0" fill="hold" nodeType="withEffect">
                                  <p:stCondLst>
                                    <p:cond delay="0"/>
                                  </p:stCondLst>
                                  <p:childTnLst>
                                    <p:animEffect transition="out" filter="fade">
                                      <p:cBhvr>
                                        <p:cTn id="270" dur="1000"/>
                                        <p:tgtEl>
                                          <p:spTgt spid="4099">
                                            <p:txEl>
                                              <p:pRg st="11" end="11"/>
                                            </p:txEl>
                                          </p:spTgt>
                                        </p:tgtEl>
                                      </p:cBhvr>
                                    </p:animEffect>
                                    <p:anim calcmode="lin" valueType="num">
                                      <p:cBhvr>
                                        <p:cTn id="271" dur="1000"/>
                                        <p:tgtEl>
                                          <p:spTgt spid="4099">
                                            <p:txEl>
                                              <p:pRg st="11" end="11"/>
                                            </p:txEl>
                                          </p:spTgt>
                                        </p:tgtEl>
                                        <p:attrNameLst>
                                          <p:attrName>ppt_x</p:attrName>
                                        </p:attrNameLst>
                                      </p:cBhvr>
                                      <p:tavLst>
                                        <p:tav tm="0">
                                          <p:val>
                                            <p:strVal val="ppt_x"/>
                                          </p:val>
                                        </p:tav>
                                        <p:tav tm="100000">
                                          <p:val>
                                            <p:strVal val="ppt_x"/>
                                          </p:val>
                                        </p:tav>
                                      </p:tavLst>
                                    </p:anim>
                                    <p:anim calcmode="lin" valueType="num">
                                      <p:cBhvr>
                                        <p:cTn id="272" dur="1000"/>
                                        <p:tgtEl>
                                          <p:spTgt spid="4099">
                                            <p:txEl>
                                              <p:pRg st="11" end="11"/>
                                            </p:txEl>
                                          </p:spTgt>
                                        </p:tgtEl>
                                        <p:attrNameLst>
                                          <p:attrName>ppt_y</p:attrName>
                                        </p:attrNameLst>
                                      </p:cBhvr>
                                      <p:tavLst>
                                        <p:tav tm="0">
                                          <p:val>
                                            <p:strVal val="ppt_y"/>
                                          </p:val>
                                        </p:tav>
                                        <p:tav tm="100000">
                                          <p:val>
                                            <p:strVal val="ppt_y+.1"/>
                                          </p:val>
                                        </p:tav>
                                      </p:tavLst>
                                    </p:anim>
                                    <p:set>
                                      <p:cBhvr>
                                        <p:cTn id="273" dur="1" fill="hold">
                                          <p:stCondLst>
                                            <p:cond delay="999"/>
                                          </p:stCondLst>
                                        </p:cTn>
                                        <p:tgtEl>
                                          <p:spTgt spid="4099">
                                            <p:txEl>
                                              <p:pRg st="11" end="11"/>
                                            </p:txEl>
                                          </p:spTgt>
                                        </p:tgtEl>
                                        <p:attrNameLst>
                                          <p:attrName>style.visibility</p:attrName>
                                        </p:attrNameLst>
                                      </p:cBhvr>
                                      <p:to>
                                        <p:strVal val="hidden"/>
                                      </p:to>
                                    </p:set>
                                  </p:childTnLst>
                                </p:cTn>
                              </p:par>
                              <p:par>
                                <p:cTn id="274" presetID="42" presetClass="exit" presetSubtype="0" fill="hold" nodeType="withEffect">
                                  <p:stCondLst>
                                    <p:cond delay="0"/>
                                  </p:stCondLst>
                                  <p:childTnLst>
                                    <p:animEffect transition="out" filter="fade">
                                      <p:cBhvr>
                                        <p:cTn id="275" dur="1000"/>
                                        <p:tgtEl>
                                          <p:spTgt spid="4099">
                                            <p:txEl>
                                              <p:pRg st="12" end="12"/>
                                            </p:txEl>
                                          </p:spTgt>
                                        </p:tgtEl>
                                      </p:cBhvr>
                                    </p:animEffect>
                                    <p:anim calcmode="lin" valueType="num">
                                      <p:cBhvr>
                                        <p:cTn id="276" dur="1000"/>
                                        <p:tgtEl>
                                          <p:spTgt spid="4099">
                                            <p:txEl>
                                              <p:pRg st="12" end="12"/>
                                            </p:txEl>
                                          </p:spTgt>
                                        </p:tgtEl>
                                        <p:attrNameLst>
                                          <p:attrName>ppt_x</p:attrName>
                                        </p:attrNameLst>
                                      </p:cBhvr>
                                      <p:tavLst>
                                        <p:tav tm="0">
                                          <p:val>
                                            <p:strVal val="ppt_x"/>
                                          </p:val>
                                        </p:tav>
                                        <p:tav tm="100000">
                                          <p:val>
                                            <p:strVal val="ppt_x"/>
                                          </p:val>
                                        </p:tav>
                                      </p:tavLst>
                                    </p:anim>
                                    <p:anim calcmode="lin" valueType="num">
                                      <p:cBhvr>
                                        <p:cTn id="277" dur="1000"/>
                                        <p:tgtEl>
                                          <p:spTgt spid="4099">
                                            <p:txEl>
                                              <p:pRg st="12" end="12"/>
                                            </p:txEl>
                                          </p:spTgt>
                                        </p:tgtEl>
                                        <p:attrNameLst>
                                          <p:attrName>ppt_y</p:attrName>
                                        </p:attrNameLst>
                                      </p:cBhvr>
                                      <p:tavLst>
                                        <p:tav tm="0">
                                          <p:val>
                                            <p:strVal val="ppt_y"/>
                                          </p:val>
                                        </p:tav>
                                        <p:tav tm="100000">
                                          <p:val>
                                            <p:strVal val="ppt_y+.1"/>
                                          </p:val>
                                        </p:tav>
                                      </p:tavLst>
                                    </p:anim>
                                    <p:set>
                                      <p:cBhvr>
                                        <p:cTn id="278" dur="1" fill="hold">
                                          <p:stCondLst>
                                            <p:cond delay="999"/>
                                          </p:stCondLst>
                                        </p:cTn>
                                        <p:tgtEl>
                                          <p:spTgt spid="4099">
                                            <p:txEl>
                                              <p:pRg st="12" end="12"/>
                                            </p:txEl>
                                          </p:spTgt>
                                        </p:tgtEl>
                                        <p:attrNameLst>
                                          <p:attrName>style.visibility</p:attrName>
                                        </p:attrNameLst>
                                      </p:cBhvr>
                                      <p:to>
                                        <p:strVal val="hidden"/>
                                      </p:to>
                                    </p:set>
                                  </p:childTnLst>
                                </p:cTn>
                              </p:par>
                              <p:par>
                                <p:cTn id="279" presetID="42" presetClass="exit" presetSubtype="0" fill="hold" nodeType="withEffect">
                                  <p:stCondLst>
                                    <p:cond delay="0"/>
                                  </p:stCondLst>
                                  <p:childTnLst>
                                    <p:animEffect transition="out" filter="fade">
                                      <p:cBhvr>
                                        <p:cTn id="280" dur="1000"/>
                                        <p:tgtEl>
                                          <p:spTgt spid="4099">
                                            <p:txEl>
                                              <p:pRg st="13" end="13"/>
                                            </p:txEl>
                                          </p:spTgt>
                                        </p:tgtEl>
                                      </p:cBhvr>
                                    </p:animEffect>
                                    <p:anim calcmode="lin" valueType="num">
                                      <p:cBhvr>
                                        <p:cTn id="281" dur="1000"/>
                                        <p:tgtEl>
                                          <p:spTgt spid="4099">
                                            <p:txEl>
                                              <p:pRg st="13" end="13"/>
                                            </p:txEl>
                                          </p:spTgt>
                                        </p:tgtEl>
                                        <p:attrNameLst>
                                          <p:attrName>ppt_x</p:attrName>
                                        </p:attrNameLst>
                                      </p:cBhvr>
                                      <p:tavLst>
                                        <p:tav tm="0">
                                          <p:val>
                                            <p:strVal val="ppt_x"/>
                                          </p:val>
                                        </p:tav>
                                        <p:tav tm="100000">
                                          <p:val>
                                            <p:strVal val="ppt_x"/>
                                          </p:val>
                                        </p:tav>
                                      </p:tavLst>
                                    </p:anim>
                                    <p:anim calcmode="lin" valueType="num">
                                      <p:cBhvr>
                                        <p:cTn id="282" dur="1000"/>
                                        <p:tgtEl>
                                          <p:spTgt spid="4099">
                                            <p:txEl>
                                              <p:pRg st="13" end="13"/>
                                            </p:txEl>
                                          </p:spTgt>
                                        </p:tgtEl>
                                        <p:attrNameLst>
                                          <p:attrName>ppt_y</p:attrName>
                                        </p:attrNameLst>
                                      </p:cBhvr>
                                      <p:tavLst>
                                        <p:tav tm="0">
                                          <p:val>
                                            <p:strVal val="ppt_y"/>
                                          </p:val>
                                        </p:tav>
                                        <p:tav tm="100000">
                                          <p:val>
                                            <p:strVal val="ppt_y+.1"/>
                                          </p:val>
                                        </p:tav>
                                      </p:tavLst>
                                    </p:anim>
                                    <p:set>
                                      <p:cBhvr>
                                        <p:cTn id="283" dur="1" fill="hold">
                                          <p:stCondLst>
                                            <p:cond delay="999"/>
                                          </p:stCondLst>
                                        </p:cTn>
                                        <p:tgtEl>
                                          <p:spTgt spid="4099">
                                            <p:txEl>
                                              <p:pRg st="13" end="13"/>
                                            </p:txEl>
                                          </p:spTgt>
                                        </p:tgtEl>
                                        <p:attrNameLst>
                                          <p:attrName>style.visibility</p:attrName>
                                        </p:attrNameLst>
                                      </p:cBhvr>
                                      <p:to>
                                        <p:strVal val="hidden"/>
                                      </p:to>
                                    </p:set>
                                  </p:childTnLst>
                                </p:cTn>
                              </p:par>
                              <p:par>
                                <p:cTn id="284" presetID="42" presetClass="exit" presetSubtype="0" fill="hold" nodeType="withEffect">
                                  <p:stCondLst>
                                    <p:cond delay="0"/>
                                  </p:stCondLst>
                                  <p:childTnLst>
                                    <p:animEffect transition="out" filter="fade">
                                      <p:cBhvr>
                                        <p:cTn id="285" dur="1000"/>
                                        <p:tgtEl>
                                          <p:spTgt spid="4099">
                                            <p:txEl>
                                              <p:pRg st="14" end="14"/>
                                            </p:txEl>
                                          </p:spTgt>
                                        </p:tgtEl>
                                      </p:cBhvr>
                                    </p:animEffect>
                                    <p:anim calcmode="lin" valueType="num">
                                      <p:cBhvr>
                                        <p:cTn id="286" dur="1000"/>
                                        <p:tgtEl>
                                          <p:spTgt spid="4099">
                                            <p:txEl>
                                              <p:pRg st="14" end="14"/>
                                            </p:txEl>
                                          </p:spTgt>
                                        </p:tgtEl>
                                        <p:attrNameLst>
                                          <p:attrName>ppt_x</p:attrName>
                                        </p:attrNameLst>
                                      </p:cBhvr>
                                      <p:tavLst>
                                        <p:tav tm="0">
                                          <p:val>
                                            <p:strVal val="ppt_x"/>
                                          </p:val>
                                        </p:tav>
                                        <p:tav tm="100000">
                                          <p:val>
                                            <p:strVal val="ppt_x"/>
                                          </p:val>
                                        </p:tav>
                                      </p:tavLst>
                                    </p:anim>
                                    <p:anim calcmode="lin" valueType="num">
                                      <p:cBhvr>
                                        <p:cTn id="287" dur="1000"/>
                                        <p:tgtEl>
                                          <p:spTgt spid="4099">
                                            <p:txEl>
                                              <p:pRg st="14" end="14"/>
                                            </p:txEl>
                                          </p:spTgt>
                                        </p:tgtEl>
                                        <p:attrNameLst>
                                          <p:attrName>ppt_y</p:attrName>
                                        </p:attrNameLst>
                                      </p:cBhvr>
                                      <p:tavLst>
                                        <p:tav tm="0">
                                          <p:val>
                                            <p:strVal val="ppt_y"/>
                                          </p:val>
                                        </p:tav>
                                        <p:tav tm="100000">
                                          <p:val>
                                            <p:strVal val="ppt_y+.1"/>
                                          </p:val>
                                        </p:tav>
                                      </p:tavLst>
                                    </p:anim>
                                    <p:set>
                                      <p:cBhvr>
                                        <p:cTn id="288" dur="1" fill="hold">
                                          <p:stCondLst>
                                            <p:cond delay="999"/>
                                          </p:stCondLst>
                                        </p:cTn>
                                        <p:tgtEl>
                                          <p:spTgt spid="4099">
                                            <p:txEl>
                                              <p:pRg st="14" end="14"/>
                                            </p:txEl>
                                          </p:spTgt>
                                        </p:tgtEl>
                                        <p:attrNameLst>
                                          <p:attrName>style.visibility</p:attrName>
                                        </p:attrNameLst>
                                      </p:cBhvr>
                                      <p:to>
                                        <p:strVal val="hidden"/>
                                      </p:to>
                                    </p:set>
                                  </p:childTnLst>
                                </p:cTn>
                              </p:par>
                              <p:par>
                                <p:cTn id="289" presetID="42" presetClass="exit" presetSubtype="0" fill="hold" nodeType="withEffect">
                                  <p:stCondLst>
                                    <p:cond delay="0"/>
                                  </p:stCondLst>
                                  <p:childTnLst>
                                    <p:animEffect transition="out" filter="fade">
                                      <p:cBhvr>
                                        <p:cTn id="290" dur="1000"/>
                                        <p:tgtEl>
                                          <p:spTgt spid="4099">
                                            <p:txEl>
                                              <p:pRg st="15" end="15"/>
                                            </p:txEl>
                                          </p:spTgt>
                                        </p:tgtEl>
                                      </p:cBhvr>
                                    </p:animEffect>
                                    <p:anim calcmode="lin" valueType="num">
                                      <p:cBhvr>
                                        <p:cTn id="291" dur="1000"/>
                                        <p:tgtEl>
                                          <p:spTgt spid="4099">
                                            <p:txEl>
                                              <p:pRg st="15" end="15"/>
                                            </p:txEl>
                                          </p:spTgt>
                                        </p:tgtEl>
                                        <p:attrNameLst>
                                          <p:attrName>ppt_x</p:attrName>
                                        </p:attrNameLst>
                                      </p:cBhvr>
                                      <p:tavLst>
                                        <p:tav tm="0">
                                          <p:val>
                                            <p:strVal val="ppt_x"/>
                                          </p:val>
                                        </p:tav>
                                        <p:tav tm="100000">
                                          <p:val>
                                            <p:strVal val="ppt_x"/>
                                          </p:val>
                                        </p:tav>
                                      </p:tavLst>
                                    </p:anim>
                                    <p:anim calcmode="lin" valueType="num">
                                      <p:cBhvr>
                                        <p:cTn id="292" dur="1000"/>
                                        <p:tgtEl>
                                          <p:spTgt spid="4099">
                                            <p:txEl>
                                              <p:pRg st="15" end="15"/>
                                            </p:txEl>
                                          </p:spTgt>
                                        </p:tgtEl>
                                        <p:attrNameLst>
                                          <p:attrName>ppt_y</p:attrName>
                                        </p:attrNameLst>
                                      </p:cBhvr>
                                      <p:tavLst>
                                        <p:tav tm="0">
                                          <p:val>
                                            <p:strVal val="ppt_y"/>
                                          </p:val>
                                        </p:tav>
                                        <p:tav tm="100000">
                                          <p:val>
                                            <p:strVal val="ppt_y+.1"/>
                                          </p:val>
                                        </p:tav>
                                      </p:tavLst>
                                    </p:anim>
                                    <p:set>
                                      <p:cBhvr>
                                        <p:cTn id="293" dur="1" fill="hold">
                                          <p:stCondLst>
                                            <p:cond delay="999"/>
                                          </p:stCondLst>
                                        </p:cTn>
                                        <p:tgtEl>
                                          <p:spTgt spid="4099">
                                            <p:txEl>
                                              <p:pRg st="15" end="15"/>
                                            </p:txEl>
                                          </p:spTgt>
                                        </p:tgtEl>
                                        <p:attrNameLst>
                                          <p:attrName>style.visibility</p:attrName>
                                        </p:attrNameLst>
                                      </p:cBhvr>
                                      <p:to>
                                        <p:strVal val="hidden"/>
                                      </p:to>
                                    </p:set>
                                  </p:childTnLst>
                                </p:cTn>
                              </p:par>
                              <p:par>
                                <p:cTn id="294" presetID="42" presetClass="exit" presetSubtype="0" fill="hold" nodeType="withEffect">
                                  <p:stCondLst>
                                    <p:cond delay="0"/>
                                  </p:stCondLst>
                                  <p:childTnLst>
                                    <p:animEffect transition="out" filter="fade">
                                      <p:cBhvr>
                                        <p:cTn id="295" dur="1000"/>
                                        <p:tgtEl>
                                          <p:spTgt spid="4099">
                                            <p:txEl>
                                              <p:pRg st="16" end="16"/>
                                            </p:txEl>
                                          </p:spTgt>
                                        </p:tgtEl>
                                      </p:cBhvr>
                                    </p:animEffect>
                                    <p:anim calcmode="lin" valueType="num">
                                      <p:cBhvr>
                                        <p:cTn id="296" dur="1000"/>
                                        <p:tgtEl>
                                          <p:spTgt spid="4099">
                                            <p:txEl>
                                              <p:pRg st="16" end="16"/>
                                            </p:txEl>
                                          </p:spTgt>
                                        </p:tgtEl>
                                        <p:attrNameLst>
                                          <p:attrName>ppt_x</p:attrName>
                                        </p:attrNameLst>
                                      </p:cBhvr>
                                      <p:tavLst>
                                        <p:tav tm="0">
                                          <p:val>
                                            <p:strVal val="ppt_x"/>
                                          </p:val>
                                        </p:tav>
                                        <p:tav tm="100000">
                                          <p:val>
                                            <p:strVal val="ppt_x"/>
                                          </p:val>
                                        </p:tav>
                                      </p:tavLst>
                                    </p:anim>
                                    <p:anim calcmode="lin" valueType="num">
                                      <p:cBhvr>
                                        <p:cTn id="297" dur="1000"/>
                                        <p:tgtEl>
                                          <p:spTgt spid="4099">
                                            <p:txEl>
                                              <p:pRg st="16" end="16"/>
                                            </p:txEl>
                                          </p:spTgt>
                                        </p:tgtEl>
                                        <p:attrNameLst>
                                          <p:attrName>ppt_y</p:attrName>
                                        </p:attrNameLst>
                                      </p:cBhvr>
                                      <p:tavLst>
                                        <p:tav tm="0">
                                          <p:val>
                                            <p:strVal val="ppt_y"/>
                                          </p:val>
                                        </p:tav>
                                        <p:tav tm="100000">
                                          <p:val>
                                            <p:strVal val="ppt_y+.1"/>
                                          </p:val>
                                        </p:tav>
                                      </p:tavLst>
                                    </p:anim>
                                    <p:set>
                                      <p:cBhvr>
                                        <p:cTn id="298" dur="1" fill="hold">
                                          <p:stCondLst>
                                            <p:cond delay="999"/>
                                          </p:stCondLst>
                                        </p:cTn>
                                        <p:tgtEl>
                                          <p:spTgt spid="4099">
                                            <p:txEl>
                                              <p:pRg st="16" end="16"/>
                                            </p:txEl>
                                          </p:spTgt>
                                        </p:tgtEl>
                                        <p:attrNameLst>
                                          <p:attrName>style.visibility</p:attrName>
                                        </p:attrNameLst>
                                      </p:cBhvr>
                                      <p:to>
                                        <p:strVal val="hidden"/>
                                      </p:to>
                                    </p:set>
                                  </p:childTnLst>
                                </p:cTn>
                              </p:par>
                              <p:par>
                                <p:cTn id="299" presetID="42" presetClass="exit" presetSubtype="0" fill="hold" nodeType="withEffect">
                                  <p:stCondLst>
                                    <p:cond delay="0"/>
                                  </p:stCondLst>
                                  <p:childTnLst>
                                    <p:animEffect transition="out" filter="fade">
                                      <p:cBhvr>
                                        <p:cTn id="300" dur="1000"/>
                                        <p:tgtEl>
                                          <p:spTgt spid="4099">
                                            <p:txEl>
                                              <p:pRg st="17" end="17"/>
                                            </p:txEl>
                                          </p:spTgt>
                                        </p:tgtEl>
                                      </p:cBhvr>
                                    </p:animEffect>
                                    <p:anim calcmode="lin" valueType="num">
                                      <p:cBhvr>
                                        <p:cTn id="301" dur="1000"/>
                                        <p:tgtEl>
                                          <p:spTgt spid="4099">
                                            <p:txEl>
                                              <p:pRg st="17" end="17"/>
                                            </p:txEl>
                                          </p:spTgt>
                                        </p:tgtEl>
                                        <p:attrNameLst>
                                          <p:attrName>ppt_x</p:attrName>
                                        </p:attrNameLst>
                                      </p:cBhvr>
                                      <p:tavLst>
                                        <p:tav tm="0">
                                          <p:val>
                                            <p:strVal val="ppt_x"/>
                                          </p:val>
                                        </p:tav>
                                        <p:tav tm="100000">
                                          <p:val>
                                            <p:strVal val="ppt_x"/>
                                          </p:val>
                                        </p:tav>
                                      </p:tavLst>
                                    </p:anim>
                                    <p:anim calcmode="lin" valueType="num">
                                      <p:cBhvr>
                                        <p:cTn id="302" dur="1000"/>
                                        <p:tgtEl>
                                          <p:spTgt spid="4099">
                                            <p:txEl>
                                              <p:pRg st="17" end="17"/>
                                            </p:txEl>
                                          </p:spTgt>
                                        </p:tgtEl>
                                        <p:attrNameLst>
                                          <p:attrName>ppt_y</p:attrName>
                                        </p:attrNameLst>
                                      </p:cBhvr>
                                      <p:tavLst>
                                        <p:tav tm="0">
                                          <p:val>
                                            <p:strVal val="ppt_y"/>
                                          </p:val>
                                        </p:tav>
                                        <p:tav tm="100000">
                                          <p:val>
                                            <p:strVal val="ppt_y+.1"/>
                                          </p:val>
                                        </p:tav>
                                      </p:tavLst>
                                    </p:anim>
                                    <p:set>
                                      <p:cBhvr>
                                        <p:cTn id="303" dur="1" fill="hold">
                                          <p:stCondLst>
                                            <p:cond delay="999"/>
                                          </p:stCondLst>
                                        </p:cTn>
                                        <p:tgtEl>
                                          <p:spTgt spid="4099">
                                            <p:txEl>
                                              <p:pRg st="17" end="17"/>
                                            </p:txEl>
                                          </p:spTgt>
                                        </p:tgtEl>
                                        <p:attrNameLst>
                                          <p:attrName>style.visibility</p:attrName>
                                        </p:attrNameLst>
                                      </p:cBhvr>
                                      <p:to>
                                        <p:strVal val="hidden"/>
                                      </p:to>
                                    </p:set>
                                  </p:childTnLst>
                                </p:cTn>
                              </p:par>
                              <p:par>
                                <p:cTn id="304" presetID="42" presetClass="exit" presetSubtype="0" fill="hold" nodeType="withEffect">
                                  <p:stCondLst>
                                    <p:cond delay="0"/>
                                  </p:stCondLst>
                                  <p:childTnLst>
                                    <p:animEffect transition="out" filter="fade">
                                      <p:cBhvr>
                                        <p:cTn id="305" dur="1000"/>
                                        <p:tgtEl>
                                          <p:spTgt spid="4099">
                                            <p:txEl>
                                              <p:pRg st="18" end="18"/>
                                            </p:txEl>
                                          </p:spTgt>
                                        </p:tgtEl>
                                      </p:cBhvr>
                                    </p:animEffect>
                                    <p:anim calcmode="lin" valueType="num">
                                      <p:cBhvr>
                                        <p:cTn id="306" dur="1000"/>
                                        <p:tgtEl>
                                          <p:spTgt spid="4099">
                                            <p:txEl>
                                              <p:pRg st="18" end="18"/>
                                            </p:txEl>
                                          </p:spTgt>
                                        </p:tgtEl>
                                        <p:attrNameLst>
                                          <p:attrName>ppt_x</p:attrName>
                                        </p:attrNameLst>
                                      </p:cBhvr>
                                      <p:tavLst>
                                        <p:tav tm="0">
                                          <p:val>
                                            <p:strVal val="ppt_x"/>
                                          </p:val>
                                        </p:tav>
                                        <p:tav tm="100000">
                                          <p:val>
                                            <p:strVal val="ppt_x"/>
                                          </p:val>
                                        </p:tav>
                                      </p:tavLst>
                                    </p:anim>
                                    <p:anim calcmode="lin" valueType="num">
                                      <p:cBhvr>
                                        <p:cTn id="307" dur="1000"/>
                                        <p:tgtEl>
                                          <p:spTgt spid="4099">
                                            <p:txEl>
                                              <p:pRg st="18" end="18"/>
                                            </p:txEl>
                                          </p:spTgt>
                                        </p:tgtEl>
                                        <p:attrNameLst>
                                          <p:attrName>ppt_y</p:attrName>
                                        </p:attrNameLst>
                                      </p:cBhvr>
                                      <p:tavLst>
                                        <p:tav tm="0">
                                          <p:val>
                                            <p:strVal val="ppt_y"/>
                                          </p:val>
                                        </p:tav>
                                        <p:tav tm="100000">
                                          <p:val>
                                            <p:strVal val="ppt_y+.1"/>
                                          </p:val>
                                        </p:tav>
                                      </p:tavLst>
                                    </p:anim>
                                    <p:set>
                                      <p:cBhvr>
                                        <p:cTn id="308" dur="1" fill="hold">
                                          <p:stCondLst>
                                            <p:cond delay="999"/>
                                          </p:stCondLst>
                                        </p:cTn>
                                        <p:tgtEl>
                                          <p:spTgt spid="4099">
                                            <p:txEl>
                                              <p:pRg st="18" end="18"/>
                                            </p:txEl>
                                          </p:spTgt>
                                        </p:tgtEl>
                                        <p:attrNameLst>
                                          <p:attrName>style.visibility</p:attrName>
                                        </p:attrNameLst>
                                      </p:cBhvr>
                                      <p:to>
                                        <p:strVal val="hidden"/>
                                      </p:to>
                                    </p:set>
                                  </p:childTnLst>
                                </p:cTn>
                              </p:par>
                              <p:par>
                                <p:cTn id="309" presetID="42" presetClass="exit" presetSubtype="0" fill="hold" nodeType="withEffect">
                                  <p:stCondLst>
                                    <p:cond delay="0"/>
                                  </p:stCondLst>
                                  <p:childTnLst>
                                    <p:animEffect transition="out" filter="fade">
                                      <p:cBhvr>
                                        <p:cTn id="310" dur="1000"/>
                                        <p:tgtEl>
                                          <p:spTgt spid="4099">
                                            <p:txEl>
                                              <p:pRg st="19" end="19"/>
                                            </p:txEl>
                                          </p:spTgt>
                                        </p:tgtEl>
                                      </p:cBhvr>
                                    </p:animEffect>
                                    <p:anim calcmode="lin" valueType="num">
                                      <p:cBhvr>
                                        <p:cTn id="311" dur="1000"/>
                                        <p:tgtEl>
                                          <p:spTgt spid="4099">
                                            <p:txEl>
                                              <p:pRg st="19" end="19"/>
                                            </p:txEl>
                                          </p:spTgt>
                                        </p:tgtEl>
                                        <p:attrNameLst>
                                          <p:attrName>ppt_x</p:attrName>
                                        </p:attrNameLst>
                                      </p:cBhvr>
                                      <p:tavLst>
                                        <p:tav tm="0">
                                          <p:val>
                                            <p:strVal val="ppt_x"/>
                                          </p:val>
                                        </p:tav>
                                        <p:tav tm="100000">
                                          <p:val>
                                            <p:strVal val="ppt_x"/>
                                          </p:val>
                                        </p:tav>
                                      </p:tavLst>
                                    </p:anim>
                                    <p:anim calcmode="lin" valueType="num">
                                      <p:cBhvr>
                                        <p:cTn id="312" dur="1000"/>
                                        <p:tgtEl>
                                          <p:spTgt spid="4099">
                                            <p:txEl>
                                              <p:pRg st="19" end="19"/>
                                            </p:txEl>
                                          </p:spTgt>
                                        </p:tgtEl>
                                        <p:attrNameLst>
                                          <p:attrName>ppt_y</p:attrName>
                                        </p:attrNameLst>
                                      </p:cBhvr>
                                      <p:tavLst>
                                        <p:tav tm="0">
                                          <p:val>
                                            <p:strVal val="ppt_y"/>
                                          </p:val>
                                        </p:tav>
                                        <p:tav tm="100000">
                                          <p:val>
                                            <p:strVal val="ppt_y+.1"/>
                                          </p:val>
                                        </p:tav>
                                      </p:tavLst>
                                    </p:anim>
                                    <p:set>
                                      <p:cBhvr>
                                        <p:cTn id="313" dur="1" fill="hold">
                                          <p:stCondLst>
                                            <p:cond delay="999"/>
                                          </p:stCondLst>
                                        </p:cTn>
                                        <p:tgtEl>
                                          <p:spTgt spid="4099">
                                            <p:txEl>
                                              <p:pRg st="19" end="19"/>
                                            </p:txEl>
                                          </p:spTgt>
                                        </p:tgtEl>
                                        <p:attrNameLst>
                                          <p:attrName>style.visibility</p:attrName>
                                        </p:attrNameLst>
                                      </p:cBhvr>
                                      <p:to>
                                        <p:strVal val="hidden"/>
                                      </p:to>
                                    </p:set>
                                  </p:childTnLst>
                                </p:cTn>
                              </p:par>
                              <p:par>
                                <p:cTn id="314" presetID="42" presetClass="exit" presetSubtype="0" fill="hold" nodeType="withEffect">
                                  <p:stCondLst>
                                    <p:cond delay="0"/>
                                  </p:stCondLst>
                                  <p:childTnLst>
                                    <p:animEffect transition="out" filter="fade">
                                      <p:cBhvr>
                                        <p:cTn id="315" dur="1000"/>
                                        <p:tgtEl>
                                          <p:spTgt spid="4099">
                                            <p:txEl>
                                              <p:pRg st="20" end="20"/>
                                            </p:txEl>
                                          </p:spTgt>
                                        </p:tgtEl>
                                      </p:cBhvr>
                                    </p:animEffect>
                                    <p:anim calcmode="lin" valueType="num">
                                      <p:cBhvr>
                                        <p:cTn id="316" dur="1000"/>
                                        <p:tgtEl>
                                          <p:spTgt spid="4099">
                                            <p:txEl>
                                              <p:pRg st="20" end="20"/>
                                            </p:txEl>
                                          </p:spTgt>
                                        </p:tgtEl>
                                        <p:attrNameLst>
                                          <p:attrName>ppt_x</p:attrName>
                                        </p:attrNameLst>
                                      </p:cBhvr>
                                      <p:tavLst>
                                        <p:tav tm="0">
                                          <p:val>
                                            <p:strVal val="ppt_x"/>
                                          </p:val>
                                        </p:tav>
                                        <p:tav tm="100000">
                                          <p:val>
                                            <p:strVal val="ppt_x"/>
                                          </p:val>
                                        </p:tav>
                                      </p:tavLst>
                                    </p:anim>
                                    <p:anim calcmode="lin" valueType="num">
                                      <p:cBhvr>
                                        <p:cTn id="317" dur="1000"/>
                                        <p:tgtEl>
                                          <p:spTgt spid="4099">
                                            <p:txEl>
                                              <p:pRg st="20" end="20"/>
                                            </p:txEl>
                                          </p:spTgt>
                                        </p:tgtEl>
                                        <p:attrNameLst>
                                          <p:attrName>ppt_y</p:attrName>
                                        </p:attrNameLst>
                                      </p:cBhvr>
                                      <p:tavLst>
                                        <p:tav tm="0">
                                          <p:val>
                                            <p:strVal val="ppt_y"/>
                                          </p:val>
                                        </p:tav>
                                        <p:tav tm="100000">
                                          <p:val>
                                            <p:strVal val="ppt_y+.1"/>
                                          </p:val>
                                        </p:tav>
                                      </p:tavLst>
                                    </p:anim>
                                    <p:set>
                                      <p:cBhvr>
                                        <p:cTn id="318" dur="1" fill="hold">
                                          <p:stCondLst>
                                            <p:cond delay="999"/>
                                          </p:stCondLst>
                                        </p:cTn>
                                        <p:tgtEl>
                                          <p:spTgt spid="4099">
                                            <p:txEl>
                                              <p:pRg st="20" end="20"/>
                                            </p:txEl>
                                          </p:spTgt>
                                        </p:tgtEl>
                                        <p:attrNameLst>
                                          <p:attrName>style.visibility</p:attrName>
                                        </p:attrNameLst>
                                      </p:cBhvr>
                                      <p:to>
                                        <p:strVal val="hidden"/>
                                      </p:to>
                                    </p:set>
                                  </p:childTnLst>
                                </p:cTn>
                              </p:par>
                              <p:par>
                                <p:cTn id="319" presetID="42" presetClass="exit" presetSubtype="0" fill="hold" nodeType="withEffect">
                                  <p:stCondLst>
                                    <p:cond delay="0"/>
                                  </p:stCondLst>
                                  <p:childTnLst>
                                    <p:animEffect transition="out" filter="fade">
                                      <p:cBhvr>
                                        <p:cTn id="320" dur="1000"/>
                                        <p:tgtEl>
                                          <p:spTgt spid="4099">
                                            <p:txEl>
                                              <p:pRg st="21" end="21"/>
                                            </p:txEl>
                                          </p:spTgt>
                                        </p:tgtEl>
                                      </p:cBhvr>
                                    </p:animEffect>
                                    <p:anim calcmode="lin" valueType="num">
                                      <p:cBhvr>
                                        <p:cTn id="321" dur="1000"/>
                                        <p:tgtEl>
                                          <p:spTgt spid="4099">
                                            <p:txEl>
                                              <p:pRg st="21" end="21"/>
                                            </p:txEl>
                                          </p:spTgt>
                                        </p:tgtEl>
                                        <p:attrNameLst>
                                          <p:attrName>ppt_x</p:attrName>
                                        </p:attrNameLst>
                                      </p:cBhvr>
                                      <p:tavLst>
                                        <p:tav tm="0">
                                          <p:val>
                                            <p:strVal val="ppt_x"/>
                                          </p:val>
                                        </p:tav>
                                        <p:tav tm="100000">
                                          <p:val>
                                            <p:strVal val="ppt_x"/>
                                          </p:val>
                                        </p:tav>
                                      </p:tavLst>
                                    </p:anim>
                                    <p:anim calcmode="lin" valueType="num">
                                      <p:cBhvr>
                                        <p:cTn id="322" dur="1000"/>
                                        <p:tgtEl>
                                          <p:spTgt spid="4099">
                                            <p:txEl>
                                              <p:pRg st="21" end="21"/>
                                            </p:txEl>
                                          </p:spTgt>
                                        </p:tgtEl>
                                        <p:attrNameLst>
                                          <p:attrName>ppt_y</p:attrName>
                                        </p:attrNameLst>
                                      </p:cBhvr>
                                      <p:tavLst>
                                        <p:tav tm="0">
                                          <p:val>
                                            <p:strVal val="ppt_y"/>
                                          </p:val>
                                        </p:tav>
                                        <p:tav tm="100000">
                                          <p:val>
                                            <p:strVal val="ppt_y+.1"/>
                                          </p:val>
                                        </p:tav>
                                      </p:tavLst>
                                    </p:anim>
                                    <p:set>
                                      <p:cBhvr>
                                        <p:cTn id="323" dur="1" fill="hold">
                                          <p:stCondLst>
                                            <p:cond delay="999"/>
                                          </p:stCondLst>
                                        </p:cTn>
                                        <p:tgtEl>
                                          <p:spTgt spid="4099">
                                            <p:txEl>
                                              <p:pRg st="21" end="21"/>
                                            </p:txEl>
                                          </p:spTgt>
                                        </p:tgtEl>
                                        <p:attrNameLst>
                                          <p:attrName>style.visibility</p:attrName>
                                        </p:attrNameLst>
                                      </p:cBhvr>
                                      <p:to>
                                        <p:strVal val="hidden"/>
                                      </p:to>
                                    </p:set>
                                  </p:childTnLst>
                                </p:cTn>
                              </p:par>
                              <p:par>
                                <p:cTn id="324" presetID="42" presetClass="exit" presetSubtype="0" fill="hold" nodeType="withEffect">
                                  <p:stCondLst>
                                    <p:cond delay="0"/>
                                  </p:stCondLst>
                                  <p:childTnLst>
                                    <p:animEffect transition="out" filter="fade">
                                      <p:cBhvr>
                                        <p:cTn id="325" dur="1000"/>
                                        <p:tgtEl>
                                          <p:spTgt spid="4099">
                                            <p:txEl>
                                              <p:pRg st="22" end="22"/>
                                            </p:txEl>
                                          </p:spTgt>
                                        </p:tgtEl>
                                      </p:cBhvr>
                                    </p:animEffect>
                                    <p:anim calcmode="lin" valueType="num">
                                      <p:cBhvr>
                                        <p:cTn id="326" dur="1000"/>
                                        <p:tgtEl>
                                          <p:spTgt spid="4099">
                                            <p:txEl>
                                              <p:pRg st="22" end="22"/>
                                            </p:txEl>
                                          </p:spTgt>
                                        </p:tgtEl>
                                        <p:attrNameLst>
                                          <p:attrName>ppt_x</p:attrName>
                                        </p:attrNameLst>
                                      </p:cBhvr>
                                      <p:tavLst>
                                        <p:tav tm="0">
                                          <p:val>
                                            <p:strVal val="ppt_x"/>
                                          </p:val>
                                        </p:tav>
                                        <p:tav tm="100000">
                                          <p:val>
                                            <p:strVal val="ppt_x"/>
                                          </p:val>
                                        </p:tav>
                                      </p:tavLst>
                                    </p:anim>
                                    <p:anim calcmode="lin" valueType="num">
                                      <p:cBhvr>
                                        <p:cTn id="327" dur="1000"/>
                                        <p:tgtEl>
                                          <p:spTgt spid="4099">
                                            <p:txEl>
                                              <p:pRg st="22" end="22"/>
                                            </p:txEl>
                                          </p:spTgt>
                                        </p:tgtEl>
                                        <p:attrNameLst>
                                          <p:attrName>ppt_y</p:attrName>
                                        </p:attrNameLst>
                                      </p:cBhvr>
                                      <p:tavLst>
                                        <p:tav tm="0">
                                          <p:val>
                                            <p:strVal val="ppt_y"/>
                                          </p:val>
                                        </p:tav>
                                        <p:tav tm="100000">
                                          <p:val>
                                            <p:strVal val="ppt_y+.1"/>
                                          </p:val>
                                        </p:tav>
                                      </p:tavLst>
                                    </p:anim>
                                    <p:set>
                                      <p:cBhvr>
                                        <p:cTn id="328" dur="1" fill="hold">
                                          <p:stCondLst>
                                            <p:cond delay="999"/>
                                          </p:stCondLst>
                                        </p:cTn>
                                        <p:tgtEl>
                                          <p:spTgt spid="4099">
                                            <p:txEl>
                                              <p:pRg st="22" end="22"/>
                                            </p:txEl>
                                          </p:spTgt>
                                        </p:tgtEl>
                                        <p:attrNameLst>
                                          <p:attrName>style.visibility</p:attrName>
                                        </p:attrNameLst>
                                      </p:cBhvr>
                                      <p:to>
                                        <p:strVal val="hidden"/>
                                      </p:to>
                                    </p:set>
                                  </p:childTnLst>
                                </p:cTn>
                              </p:par>
                              <p:par>
                                <p:cTn id="329" presetID="42" presetClass="exit" presetSubtype="0" fill="hold" nodeType="withEffect">
                                  <p:stCondLst>
                                    <p:cond delay="0"/>
                                  </p:stCondLst>
                                  <p:childTnLst>
                                    <p:animEffect transition="out" filter="fade">
                                      <p:cBhvr>
                                        <p:cTn id="330" dur="1000"/>
                                        <p:tgtEl>
                                          <p:spTgt spid="4099">
                                            <p:txEl>
                                              <p:pRg st="23" end="23"/>
                                            </p:txEl>
                                          </p:spTgt>
                                        </p:tgtEl>
                                      </p:cBhvr>
                                    </p:animEffect>
                                    <p:anim calcmode="lin" valueType="num">
                                      <p:cBhvr>
                                        <p:cTn id="331" dur="1000"/>
                                        <p:tgtEl>
                                          <p:spTgt spid="4099">
                                            <p:txEl>
                                              <p:pRg st="23" end="23"/>
                                            </p:txEl>
                                          </p:spTgt>
                                        </p:tgtEl>
                                        <p:attrNameLst>
                                          <p:attrName>ppt_x</p:attrName>
                                        </p:attrNameLst>
                                      </p:cBhvr>
                                      <p:tavLst>
                                        <p:tav tm="0">
                                          <p:val>
                                            <p:strVal val="ppt_x"/>
                                          </p:val>
                                        </p:tav>
                                        <p:tav tm="100000">
                                          <p:val>
                                            <p:strVal val="ppt_x"/>
                                          </p:val>
                                        </p:tav>
                                      </p:tavLst>
                                    </p:anim>
                                    <p:anim calcmode="lin" valueType="num">
                                      <p:cBhvr>
                                        <p:cTn id="332" dur="1000"/>
                                        <p:tgtEl>
                                          <p:spTgt spid="4099">
                                            <p:txEl>
                                              <p:pRg st="23" end="23"/>
                                            </p:txEl>
                                          </p:spTgt>
                                        </p:tgtEl>
                                        <p:attrNameLst>
                                          <p:attrName>ppt_y</p:attrName>
                                        </p:attrNameLst>
                                      </p:cBhvr>
                                      <p:tavLst>
                                        <p:tav tm="0">
                                          <p:val>
                                            <p:strVal val="ppt_y"/>
                                          </p:val>
                                        </p:tav>
                                        <p:tav tm="100000">
                                          <p:val>
                                            <p:strVal val="ppt_y+.1"/>
                                          </p:val>
                                        </p:tav>
                                      </p:tavLst>
                                    </p:anim>
                                    <p:set>
                                      <p:cBhvr>
                                        <p:cTn id="333" dur="1" fill="hold">
                                          <p:stCondLst>
                                            <p:cond delay="999"/>
                                          </p:stCondLst>
                                        </p:cTn>
                                        <p:tgtEl>
                                          <p:spTgt spid="4099">
                                            <p:txEl>
                                              <p:pRg st="23" end="23"/>
                                            </p:txEl>
                                          </p:spTgt>
                                        </p:tgtEl>
                                        <p:attrNameLst>
                                          <p:attrName>style.visibility</p:attrName>
                                        </p:attrNameLst>
                                      </p:cBhvr>
                                      <p:to>
                                        <p:strVal val="hidden"/>
                                      </p:to>
                                    </p:set>
                                  </p:childTnLst>
                                </p:cTn>
                              </p:par>
                              <p:par>
                                <p:cTn id="334" presetID="42" presetClass="exit" presetSubtype="0" fill="hold" nodeType="withEffect">
                                  <p:stCondLst>
                                    <p:cond delay="0"/>
                                  </p:stCondLst>
                                  <p:childTnLst>
                                    <p:animEffect transition="out" filter="fade">
                                      <p:cBhvr>
                                        <p:cTn id="335" dur="1000"/>
                                        <p:tgtEl>
                                          <p:spTgt spid="4099">
                                            <p:txEl>
                                              <p:pRg st="24" end="24"/>
                                            </p:txEl>
                                          </p:spTgt>
                                        </p:tgtEl>
                                      </p:cBhvr>
                                    </p:animEffect>
                                    <p:anim calcmode="lin" valueType="num">
                                      <p:cBhvr>
                                        <p:cTn id="336" dur="1000"/>
                                        <p:tgtEl>
                                          <p:spTgt spid="4099">
                                            <p:txEl>
                                              <p:pRg st="24" end="24"/>
                                            </p:txEl>
                                          </p:spTgt>
                                        </p:tgtEl>
                                        <p:attrNameLst>
                                          <p:attrName>ppt_x</p:attrName>
                                        </p:attrNameLst>
                                      </p:cBhvr>
                                      <p:tavLst>
                                        <p:tav tm="0">
                                          <p:val>
                                            <p:strVal val="ppt_x"/>
                                          </p:val>
                                        </p:tav>
                                        <p:tav tm="100000">
                                          <p:val>
                                            <p:strVal val="ppt_x"/>
                                          </p:val>
                                        </p:tav>
                                      </p:tavLst>
                                    </p:anim>
                                    <p:anim calcmode="lin" valueType="num">
                                      <p:cBhvr>
                                        <p:cTn id="337" dur="1000"/>
                                        <p:tgtEl>
                                          <p:spTgt spid="4099">
                                            <p:txEl>
                                              <p:pRg st="24" end="24"/>
                                            </p:txEl>
                                          </p:spTgt>
                                        </p:tgtEl>
                                        <p:attrNameLst>
                                          <p:attrName>ppt_y</p:attrName>
                                        </p:attrNameLst>
                                      </p:cBhvr>
                                      <p:tavLst>
                                        <p:tav tm="0">
                                          <p:val>
                                            <p:strVal val="ppt_y"/>
                                          </p:val>
                                        </p:tav>
                                        <p:tav tm="100000">
                                          <p:val>
                                            <p:strVal val="ppt_y+.1"/>
                                          </p:val>
                                        </p:tav>
                                      </p:tavLst>
                                    </p:anim>
                                    <p:set>
                                      <p:cBhvr>
                                        <p:cTn id="338" dur="1" fill="hold">
                                          <p:stCondLst>
                                            <p:cond delay="999"/>
                                          </p:stCondLst>
                                        </p:cTn>
                                        <p:tgtEl>
                                          <p:spTgt spid="4099">
                                            <p:txEl>
                                              <p:pRg st="24" end="24"/>
                                            </p:txEl>
                                          </p:spTgt>
                                        </p:tgtEl>
                                        <p:attrNameLst>
                                          <p:attrName>style.visibility</p:attrName>
                                        </p:attrNameLst>
                                      </p:cBhvr>
                                      <p:to>
                                        <p:strVal val="hidden"/>
                                      </p:to>
                                    </p:set>
                                  </p:childTnLst>
                                </p:cTn>
                              </p:par>
                              <p:par>
                                <p:cTn id="339" presetID="42" presetClass="exit" presetSubtype="0" fill="hold" nodeType="withEffect">
                                  <p:stCondLst>
                                    <p:cond delay="0"/>
                                  </p:stCondLst>
                                  <p:childTnLst>
                                    <p:animEffect transition="out" filter="fade">
                                      <p:cBhvr>
                                        <p:cTn id="340" dur="1000"/>
                                        <p:tgtEl>
                                          <p:spTgt spid="4099">
                                            <p:txEl>
                                              <p:pRg st="25" end="25"/>
                                            </p:txEl>
                                          </p:spTgt>
                                        </p:tgtEl>
                                      </p:cBhvr>
                                    </p:animEffect>
                                    <p:anim calcmode="lin" valueType="num">
                                      <p:cBhvr>
                                        <p:cTn id="341" dur="1000"/>
                                        <p:tgtEl>
                                          <p:spTgt spid="4099">
                                            <p:txEl>
                                              <p:pRg st="25" end="25"/>
                                            </p:txEl>
                                          </p:spTgt>
                                        </p:tgtEl>
                                        <p:attrNameLst>
                                          <p:attrName>ppt_x</p:attrName>
                                        </p:attrNameLst>
                                      </p:cBhvr>
                                      <p:tavLst>
                                        <p:tav tm="0">
                                          <p:val>
                                            <p:strVal val="ppt_x"/>
                                          </p:val>
                                        </p:tav>
                                        <p:tav tm="100000">
                                          <p:val>
                                            <p:strVal val="ppt_x"/>
                                          </p:val>
                                        </p:tav>
                                      </p:tavLst>
                                    </p:anim>
                                    <p:anim calcmode="lin" valueType="num">
                                      <p:cBhvr>
                                        <p:cTn id="342" dur="1000"/>
                                        <p:tgtEl>
                                          <p:spTgt spid="4099">
                                            <p:txEl>
                                              <p:pRg st="25" end="25"/>
                                            </p:txEl>
                                          </p:spTgt>
                                        </p:tgtEl>
                                        <p:attrNameLst>
                                          <p:attrName>ppt_y</p:attrName>
                                        </p:attrNameLst>
                                      </p:cBhvr>
                                      <p:tavLst>
                                        <p:tav tm="0">
                                          <p:val>
                                            <p:strVal val="ppt_y"/>
                                          </p:val>
                                        </p:tav>
                                        <p:tav tm="100000">
                                          <p:val>
                                            <p:strVal val="ppt_y+.1"/>
                                          </p:val>
                                        </p:tav>
                                      </p:tavLst>
                                    </p:anim>
                                    <p:set>
                                      <p:cBhvr>
                                        <p:cTn id="343" dur="1" fill="hold">
                                          <p:stCondLst>
                                            <p:cond delay="999"/>
                                          </p:stCondLst>
                                        </p:cTn>
                                        <p:tgtEl>
                                          <p:spTgt spid="4099">
                                            <p:txEl>
                                              <p:pRg st="25" end="2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9" name="Espace réservé du contenu 2"/>
          <p:cNvSpPr>
            <a:spLocks noGrp="1"/>
          </p:cNvSpPr>
          <p:nvPr>
            <p:ph idx="1"/>
          </p:nvPr>
        </p:nvSpPr>
        <p:spPr>
          <a:xfrm>
            <a:off x="285750" y="2071688"/>
            <a:ext cx="5072063" cy="1785937"/>
          </a:xfrm>
        </p:spPr>
        <p:txBody>
          <a:bodyPr/>
          <a:lstStyle/>
          <a:p>
            <a:pPr eaLnBrk="1" hangingPunct="1">
              <a:buFont typeface="Arial" charset="0"/>
              <a:buBlip>
                <a:blip r:embed="rId3"/>
              </a:buBlip>
            </a:pPr>
            <a:r>
              <a:rPr lang="hu-HU" sz="1800" smtClean="0">
                <a:latin typeface="Comic Sans MS" pitchFamily="66" charset="0"/>
              </a:rPr>
              <a:t>Manapság az internet hemzseg a közösségi portáloktól. A közösségi portálok szerepe és fontossága valamint az egész internetes kommunikáció kezd átalakulni. </a:t>
            </a:r>
          </a:p>
          <a:p>
            <a:pPr eaLnBrk="1" hangingPunct="1">
              <a:buFont typeface="Arial" charset="0"/>
              <a:buNone/>
            </a:pPr>
            <a:endParaRPr lang="sk-SK" sz="3600" smtClean="0">
              <a:latin typeface="Comic Sans MS" pitchFamily="66" charset="0"/>
            </a:endParaRPr>
          </a:p>
          <a:p>
            <a:pPr eaLnBrk="1" hangingPunct="1"/>
            <a:endParaRPr lang="fr-CA" sz="3600" smtClean="0">
              <a:latin typeface="Comic Sans MS" pitchFamily="66" charset="0"/>
            </a:endParaRPr>
          </a:p>
        </p:txBody>
      </p:sp>
      <p:sp>
        <p:nvSpPr>
          <p:cNvPr id="4" name="Obdĺžnik 3"/>
          <p:cNvSpPr>
            <a:spLocks noChangeArrowheads="1"/>
          </p:cNvSpPr>
          <p:nvPr/>
        </p:nvSpPr>
        <p:spPr bwMode="auto">
          <a:xfrm>
            <a:off x="3059113" y="3573463"/>
            <a:ext cx="5143500" cy="641350"/>
          </a:xfrm>
          <a:prstGeom prst="rect">
            <a:avLst/>
          </a:prstGeom>
          <a:noFill/>
          <a:ln w="9525">
            <a:noFill/>
            <a:miter lim="800000"/>
            <a:headEnd/>
            <a:tailEnd/>
          </a:ln>
        </p:spPr>
        <p:txBody>
          <a:bodyPr>
            <a:spAutoFit/>
          </a:bodyPr>
          <a:lstStyle/>
          <a:p>
            <a:pPr>
              <a:buFontTx/>
              <a:buBlip>
                <a:blip r:embed="rId3"/>
              </a:buBlip>
            </a:pPr>
            <a:r>
              <a:rPr lang="hu-HU">
                <a:latin typeface="Comic Sans MS" pitchFamily="66" charset="0"/>
              </a:rPr>
              <a:t> A közösségi portálok olyan Web 2- es oldalak, ahol az emberek közösséget alkotnak. </a:t>
            </a:r>
            <a:endParaRPr lang="sk-SK">
              <a:latin typeface="Comic Sans MS" pitchFamily="66" charset="0"/>
            </a:endParaRPr>
          </a:p>
        </p:txBody>
      </p:sp>
      <p:pic>
        <p:nvPicPr>
          <p:cNvPr id="4100" name="Picture 4"/>
          <p:cNvPicPr>
            <a:picLocks noChangeAspect="1" noChangeArrowheads="1"/>
          </p:cNvPicPr>
          <p:nvPr/>
        </p:nvPicPr>
        <p:blipFill>
          <a:blip r:embed="rId4"/>
          <a:srcRect/>
          <a:stretch>
            <a:fillRect/>
          </a:stretch>
        </p:blipFill>
        <p:spPr bwMode="auto">
          <a:xfrm>
            <a:off x="571500" y="4357688"/>
            <a:ext cx="3643313" cy="2254250"/>
          </a:xfrm>
          <a:prstGeom prst="rect">
            <a:avLst/>
          </a:prstGeom>
          <a:noFill/>
          <a:ln w="9525">
            <a:noFill/>
            <a:miter lim="800000"/>
            <a:headEnd/>
            <a:tailEnd/>
          </a:ln>
        </p:spPr>
      </p:pic>
      <p:pic>
        <p:nvPicPr>
          <p:cNvPr id="1026" name="Picture 2"/>
          <p:cNvPicPr>
            <a:picLocks noChangeAspect="1" noChangeArrowheads="1"/>
          </p:cNvPicPr>
          <p:nvPr/>
        </p:nvPicPr>
        <p:blipFill>
          <a:blip r:embed="rId5"/>
          <a:srcRect/>
          <a:stretch>
            <a:fillRect/>
          </a:stretch>
        </p:blipFill>
        <p:spPr bwMode="auto">
          <a:xfrm>
            <a:off x="4500563" y="4365625"/>
            <a:ext cx="4214812" cy="2170113"/>
          </a:xfrm>
          <a:prstGeom prst="rect">
            <a:avLst/>
          </a:prstGeom>
          <a:noFill/>
          <a:ln w="9525">
            <a:noFill/>
            <a:miter lim="800000"/>
            <a:headEnd/>
            <a:tailEnd/>
          </a:ln>
        </p:spPr>
      </p:pic>
      <p:sp>
        <p:nvSpPr>
          <p:cNvPr id="14342" name="WordArt 7"/>
          <p:cNvSpPr>
            <a:spLocks noChangeArrowheads="1" noChangeShapeType="1" noTextEdit="1"/>
          </p:cNvSpPr>
          <p:nvPr/>
        </p:nvSpPr>
        <p:spPr bwMode="auto">
          <a:xfrm>
            <a:off x="1547813" y="333375"/>
            <a:ext cx="5905500" cy="935038"/>
          </a:xfrm>
          <a:prstGeom prst="rect">
            <a:avLst/>
          </a:prstGeom>
        </p:spPr>
        <p:txBody>
          <a:bodyPr wrap="none" fromWordArt="1">
            <a:prstTxWarp prst="textWave1">
              <a:avLst>
                <a:gd name="adj1" fmla="val 13005"/>
                <a:gd name="adj2" fmla="val 0"/>
              </a:avLst>
            </a:prstTxWarp>
          </a:bodyPr>
          <a:lstStyle/>
          <a:p>
            <a:pPr algn="ctr"/>
            <a:r>
              <a:rPr lang="sk-SK" sz="3600" kern="10">
                <a:ln w="9525">
                  <a:noFill/>
                  <a:round/>
                  <a:headEnd/>
                  <a:tailEnd/>
                </a:ln>
                <a:gradFill rotWithShape="1">
                  <a:gsLst>
                    <a:gs pos="0">
                      <a:srgbClr val="FF9900"/>
                    </a:gs>
                    <a:gs pos="100000">
                      <a:srgbClr val="FFFF00"/>
                    </a:gs>
                  </a:gsLst>
                  <a:lin ang="5400000" scaled="1"/>
                </a:gradFill>
                <a:effectLst>
                  <a:outerShdw dist="53882" dir="2700000" algn="ctr" rotWithShape="0">
                    <a:srgbClr val="C0C0C0">
                      <a:alpha val="79999"/>
                    </a:srgbClr>
                  </a:outerShdw>
                </a:effectLst>
                <a:latin typeface="Times New Roman"/>
                <a:cs typeface="Times New Roman"/>
              </a:rPr>
              <a:t>A közösségi portálok</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p:cTn id="7" dur="1000" fill="hold"/>
                                        <p:tgtEl>
                                          <p:spTgt spid="409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09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099">
                                            <p:txEl>
                                              <p:pRg st="0" end="0"/>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4">
                                            <p:txEl>
                                              <p:pRg st="0" end="0"/>
                                            </p:txEl>
                                          </p:spTgt>
                                        </p:tgtEl>
                                      </p:cBhvr>
                                    </p:animEffect>
                                  </p:childTnLst>
                                </p:cTn>
                              </p:par>
                            </p:childTnLst>
                          </p:cTn>
                        </p:par>
                        <p:par>
                          <p:cTn id="16" fill="hold">
                            <p:stCondLst>
                              <p:cond delay="2000"/>
                            </p:stCondLst>
                            <p:childTnLst>
                              <p:par>
                                <p:cTn id="17" presetID="15" presetClass="entr" presetSubtype="0" fill="hold" nodeType="afterEffect">
                                  <p:stCondLst>
                                    <p:cond delay="0"/>
                                  </p:stCondLst>
                                  <p:childTnLst>
                                    <p:set>
                                      <p:cBhvr>
                                        <p:cTn id="18" dur="1" fill="hold">
                                          <p:stCondLst>
                                            <p:cond delay="0"/>
                                          </p:stCondLst>
                                        </p:cTn>
                                        <p:tgtEl>
                                          <p:spTgt spid="4100"/>
                                        </p:tgtEl>
                                        <p:attrNameLst>
                                          <p:attrName>style.visibility</p:attrName>
                                        </p:attrNameLst>
                                      </p:cBhvr>
                                      <p:to>
                                        <p:strVal val="visible"/>
                                      </p:to>
                                    </p:set>
                                    <p:anim calcmode="lin" valueType="num">
                                      <p:cBhvr>
                                        <p:cTn id="19" dur="1000" fill="hold"/>
                                        <p:tgtEl>
                                          <p:spTgt spid="4100"/>
                                        </p:tgtEl>
                                        <p:attrNameLst>
                                          <p:attrName>ppt_w</p:attrName>
                                        </p:attrNameLst>
                                      </p:cBhvr>
                                      <p:tavLst>
                                        <p:tav tm="0">
                                          <p:val>
                                            <p:fltVal val="0"/>
                                          </p:val>
                                        </p:tav>
                                        <p:tav tm="100000">
                                          <p:val>
                                            <p:strVal val="#ppt_w"/>
                                          </p:val>
                                        </p:tav>
                                      </p:tavLst>
                                    </p:anim>
                                    <p:anim calcmode="lin" valueType="num">
                                      <p:cBhvr>
                                        <p:cTn id="20" dur="1000" fill="hold"/>
                                        <p:tgtEl>
                                          <p:spTgt spid="4100"/>
                                        </p:tgtEl>
                                        <p:attrNameLst>
                                          <p:attrName>ppt_h</p:attrName>
                                        </p:attrNameLst>
                                      </p:cBhvr>
                                      <p:tavLst>
                                        <p:tav tm="0">
                                          <p:val>
                                            <p:fltVal val="0"/>
                                          </p:val>
                                        </p:tav>
                                        <p:tav tm="100000">
                                          <p:val>
                                            <p:strVal val="#ppt_h"/>
                                          </p:val>
                                        </p:tav>
                                      </p:tavLst>
                                    </p:anim>
                                    <p:anim calcmode="lin" valueType="num">
                                      <p:cBhvr>
                                        <p:cTn id="21" dur="1000" fill="hold"/>
                                        <p:tgtEl>
                                          <p:spTgt spid="4100"/>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4100"/>
                                        </p:tgtEl>
                                        <p:attrNameLst>
                                          <p:attrName>ppt_y</p:attrName>
                                        </p:attrNameLst>
                                      </p:cBhvr>
                                      <p:tavLst>
                                        <p:tav tm="0" fmla="#ppt_y+(sin(-2*pi*(1-$))*-#ppt_x+cos(-2*pi*(1-$))*(1-#ppt_y))*(1-$)">
                                          <p:val>
                                            <p:fltVal val="0"/>
                                          </p:val>
                                        </p:tav>
                                        <p:tav tm="100000">
                                          <p:val>
                                            <p:fltVal val="1"/>
                                          </p:val>
                                        </p:tav>
                                      </p:tavLst>
                                    </p:anim>
                                  </p:childTnLst>
                                </p:cTn>
                              </p:par>
                            </p:childTnLst>
                          </p:cTn>
                        </p:par>
                        <p:par>
                          <p:cTn id="23" fill="hold">
                            <p:stCondLst>
                              <p:cond delay="3000"/>
                            </p:stCondLst>
                            <p:childTnLst>
                              <p:par>
                                <p:cTn id="24" presetID="55" presetClass="entr" presetSubtype="0" fill="hold" nodeType="afterEffect">
                                  <p:stCondLst>
                                    <p:cond delay="0"/>
                                  </p:stCondLst>
                                  <p:childTnLst>
                                    <p:set>
                                      <p:cBhvr>
                                        <p:cTn id="25" dur="1" fill="hold">
                                          <p:stCondLst>
                                            <p:cond delay="0"/>
                                          </p:stCondLst>
                                        </p:cTn>
                                        <p:tgtEl>
                                          <p:spTgt spid="1026"/>
                                        </p:tgtEl>
                                        <p:attrNameLst>
                                          <p:attrName>style.visibility</p:attrName>
                                        </p:attrNameLst>
                                      </p:cBhvr>
                                      <p:to>
                                        <p:strVal val="visible"/>
                                      </p:to>
                                    </p:set>
                                    <p:anim calcmode="lin" valueType="num">
                                      <p:cBhvr>
                                        <p:cTn id="26" dur="1000" fill="hold"/>
                                        <p:tgtEl>
                                          <p:spTgt spid="1026"/>
                                        </p:tgtEl>
                                        <p:attrNameLst>
                                          <p:attrName>ppt_w</p:attrName>
                                        </p:attrNameLst>
                                      </p:cBhvr>
                                      <p:tavLst>
                                        <p:tav tm="0">
                                          <p:val>
                                            <p:strVal val="#ppt_w*0.70"/>
                                          </p:val>
                                        </p:tav>
                                        <p:tav tm="100000">
                                          <p:val>
                                            <p:strVal val="#ppt_w"/>
                                          </p:val>
                                        </p:tav>
                                      </p:tavLst>
                                    </p:anim>
                                    <p:anim calcmode="lin" valueType="num">
                                      <p:cBhvr>
                                        <p:cTn id="27" dur="1000" fill="hold"/>
                                        <p:tgtEl>
                                          <p:spTgt spid="1026"/>
                                        </p:tgtEl>
                                        <p:attrNameLst>
                                          <p:attrName>ppt_h</p:attrName>
                                        </p:attrNameLst>
                                      </p:cBhvr>
                                      <p:tavLst>
                                        <p:tav tm="0">
                                          <p:val>
                                            <p:strVal val="#ppt_h"/>
                                          </p:val>
                                        </p:tav>
                                        <p:tav tm="100000">
                                          <p:val>
                                            <p:strVal val="#ppt_h"/>
                                          </p:val>
                                        </p:tav>
                                      </p:tavLst>
                                    </p:anim>
                                    <p:animEffect transition="in" filter="fade">
                                      <p:cBhvr>
                                        <p:cTn id="28" dur="1000"/>
                                        <p:tgtEl>
                                          <p:spTgt spid="102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xit" presetSubtype="16" fill="hold" nodeType="clickEffect">
                                  <p:stCondLst>
                                    <p:cond delay="0"/>
                                  </p:stCondLst>
                                  <p:childTnLst>
                                    <p:animEffect transition="out" filter="box(in)">
                                      <p:cBhvr>
                                        <p:cTn id="32" dur="500"/>
                                        <p:tgtEl>
                                          <p:spTgt spid="4">
                                            <p:txEl>
                                              <p:pRg st="0" end="0"/>
                                            </p:txEl>
                                          </p:spTgt>
                                        </p:tgtEl>
                                      </p:cBhvr>
                                    </p:animEffect>
                                    <p:set>
                                      <p:cBhvr>
                                        <p:cTn id="33" dur="1" fill="hold">
                                          <p:stCondLst>
                                            <p:cond delay="499"/>
                                          </p:stCondLst>
                                        </p:cTn>
                                        <p:tgtEl>
                                          <p:spTgt spid="4">
                                            <p:txEl>
                                              <p:pRg st="0" end="0"/>
                                            </p:txEl>
                                          </p:spTgt>
                                        </p:tgtEl>
                                        <p:attrNameLst>
                                          <p:attrName>style.visibility</p:attrName>
                                        </p:attrNameLst>
                                      </p:cBhvr>
                                      <p:to>
                                        <p:strVal val="hidden"/>
                                      </p:to>
                                    </p:set>
                                  </p:childTnLst>
                                </p:cTn>
                              </p:par>
                              <p:par>
                                <p:cTn id="34" presetID="4" presetClass="exit" presetSubtype="16" fill="hold" nodeType="withEffect">
                                  <p:stCondLst>
                                    <p:cond delay="0"/>
                                  </p:stCondLst>
                                  <p:childTnLst>
                                    <p:animEffect transition="out" filter="box(in)">
                                      <p:cBhvr>
                                        <p:cTn id="35" dur="500"/>
                                        <p:tgtEl>
                                          <p:spTgt spid="4099">
                                            <p:txEl>
                                              <p:pRg st="0" end="0"/>
                                            </p:txEl>
                                          </p:spTgt>
                                        </p:tgtEl>
                                      </p:cBhvr>
                                    </p:animEffect>
                                    <p:set>
                                      <p:cBhvr>
                                        <p:cTn id="36" dur="1" fill="hold">
                                          <p:stCondLst>
                                            <p:cond delay="499"/>
                                          </p:stCondLst>
                                        </p:cTn>
                                        <p:tgtEl>
                                          <p:spTgt spid="4099">
                                            <p:txEl>
                                              <p:pRg st="0" end="0"/>
                                            </p:txEl>
                                          </p:spTgt>
                                        </p:tgtEl>
                                        <p:attrNameLst>
                                          <p:attrName>style.visibility</p:attrName>
                                        </p:attrNameLst>
                                      </p:cBhvr>
                                      <p:to>
                                        <p:strVal val="hidden"/>
                                      </p:to>
                                    </p:set>
                                  </p:childTnLst>
                                </p:cTn>
                              </p:par>
                              <p:par>
                                <p:cTn id="37" presetID="3" presetClass="exit" presetSubtype="10" fill="hold" nodeType="withEffect">
                                  <p:stCondLst>
                                    <p:cond delay="0"/>
                                  </p:stCondLst>
                                  <p:childTnLst>
                                    <p:animEffect transition="out" filter="blinds(horizontal)">
                                      <p:cBhvr>
                                        <p:cTn id="38" dur="500"/>
                                        <p:tgtEl>
                                          <p:spTgt spid="4100"/>
                                        </p:tgtEl>
                                      </p:cBhvr>
                                    </p:animEffect>
                                    <p:set>
                                      <p:cBhvr>
                                        <p:cTn id="39" dur="1" fill="hold">
                                          <p:stCondLst>
                                            <p:cond delay="499"/>
                                          </p:stCondLst>
                                        </p:cTn>
                                        <p:tgtEl>
                                          <p:spTgt spid="4100"/>
                                        </p:tgtEl>
                                        <p:attrNameLst>
                                          <p:attrName>style.visibility</p:attrName>
                                        </p:attrNameLst>
                                      </p:cBhvr>
                                      <p:to>
                                        <p:strVal val="hidden"/>
                                      </p:to>
                                    </p:set>
                                  </p:childTnLst>
                                </p:cTn>
                              </p:par>
                              <p:par>
                                <p:cTn id="40" presetID="50" presetClass="exit" presetSubtype="0" accel="100000" fill="hold" nodeType="withEffect">
                                  <p:stCondLst>
                                    <p:cond delay="0"/>
                                  </p:stCondLst>
                                  <p:childTnLst>
                                    <p:anim calcmode="lin" valueType="num">
                                      <p:cBhvr>
                                        <p:cTn id="41" dur="1000"/>
                                        <p:tgtEl>
                                          <p:spTgt spid="1026"/>
                                        </p:tgtEl>
                                        <p:attrNameLst>
                                          <p:attrName>ppt_w</p:attrName>
                                        </p:attrNameLst>
                                      </p:cBhvr>
                                      <p:tavLst>
                                        <p:tav tm="0">
                                          <p:val>
                                            <p:strVal val="ppt_w"/>
                                          </p:val>
                                        </p:tav>
                                        <p:tav tm="100000">
                                          <p:val>
                                            <p:strVal val="ppt_w+.3"/>
                                          </p:val>
                                        </p:tav>
                                      </p:tavLst>
                                    </p:anim>
                                    <p:anim calcmode="lin" valueType="num">
                                      <p:cBhvr>
                                        <p:cTn id="42" dur="1000"/>
                                        <p:tgtEl>
                                          <p:spTgt spid="1026"/>
                                        </p:tgtEl>
                                        <p:attrNameLst>
                                          <p:attrName>ppt_h</p:attrName>
                                        </p:attrNameLst>
                                      </p:cBhvr>
                                      <p:tavLst>
                                        <p:tav tm="0">
                                          <p:val>
                                            <p:strVal val="ppt_h"/>
                                          </p:val>
                                        </p:tav>
                                        <p:tav tm="100000">
                                          <p:val>
                                            <p:strVal val="ppt_h"/>
                                          </p:val>
                                        </p:tav>
                                      </p:tavLst>
                                    </p:anim>
                                    <p:animEffect transition="out" filter="fade">
                                      <p:cBhvr>
                                        <p:cTn id="43" dur="1000"/>
                                        <p:tgtEl>
                                          <p:spTgt spid="1026"/>
                                        </p:tgtEl>
                                      </p:cBhvr>
                                    </p:animEffect>
                                    <p:set>
                                      <p:cBhvr>
                                        <p:cTn id="44" dur="1" fill="hold">
                                          <p:stCondLst>
                                            <p:cond delay="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p:cNvSpPr>
          <p:nvPr>
            <p:ph type="body" idx="1"/>
          </p:nvPr>
        </p:nvSpPr>
        <p:spPr>
          <a:xfrm>
            <a:off x="2124075" y="692150"/>
            <a:ext cx="6480175" cy="1357313"/>
          </a:xfrm>
        </p:spPr>
        <p:txBody>
          <a:bodyPr/>
          <a:lstStyle/>
          <a:p>
            <a:pPr algn="ctr" eaLnBrk="1" hangingPunct="1">
              <a:buFont typeface="Arial" charset="0"/>
              <a:buNone/>
            </a:pPr>
            <a:r>
              <a:rPr lang="hu-HU" sz="2400" b="1" smtClean="0">
                <a:latin typeface="Comic Sans MS" pitchFamily="66" charset="0"/>
              </a:rPr>
              <a:t>A portálok kollektív jellemzője, hogy saját profilt hozhatunk létre, képeket, videókat oszthatunk meg ismerőseinkkel.</a:t>
            </a:r>
            <a:endParaRPr lang="sk-SK" sz="2400" b="1" smtClean="0"/>
          </a:p>
        </p:txBody>
      </p:sp>
      <p:sp>
        <p:nvSpPr>
          <p:cNvPr id="15362" name="WordArt 4"/>
          <p:cNvSpPr>
            <a:spLocks noChangeArrowheads="1" noChangeShapeType="1" noTextEdit="1"/>
          </p:cNvSpPr>
          <p:nvPr/>
        </p:nvSpPr>
        <p:spPr bwMode="auto">
          <a:xfrm rot="5400000">
            <a:off x="-2266155" y="3066256"/>
            <a:ext cx="6335712" cy="581025"/>
          </a:xfrm>
          <a:prstGeom prst="rect">
            <a:avLst/>
          </a:prstGeom>
        </p:spPr>
        <p:txBody>
          <a:bodyPr vert="wordArtVert" wrap="none" fromWordArt="1">
            <a:prstTxWarp prst="textPlain">
              <a:avLst>
                <a:gd name="adj" fmla="val 50000"/>
              </a:avLst>
            </a:prstTxWarp>
          </a:bodyPr>
          <a:lstStyle/>
          <a:p>
            <a:pPr algn="ctr" fontAlgn="auto"/>
            <a:endParaRPr lang="sk-SK" sz="4000" b="1" kern="10">
              <a:ln w="12700">
                <a:noFill/>
                <a:round/>
                <a:headEnd/>
                <a:tailEnd/>
              </a:ln>
              <a:solidFill>
                <a:srgbClr val="FF0000"/>
              </a:solidFill>
              <a:effectLst>
                <a:outerShdw dist="53882" dir="2700000" algn="ctr" rotWithShape="0">
                  <a:srgbClr val="CBCBCB">
                    <a:alpha val="79999"/>
                  </a:srgbClr>
                </a:outerShdw>
              </a:effectLst>
              <a:latin typeface="Times New Roman"/>
              <a:cs typeface="Times New Roman"/>
            </a:endParaRPr>
          </a:p>
        </p:txBody>
      </p:sp>
      <p:pic>
        <p:nvPicPr>
          <p:cNvPr id="5" name="Picture 6" descr="C:\Users\Katrin\Downloads\logo-iwiw-hu-d0000871Fce958e9c48e0.jpg"/>
          <p:cNvPicPr>
            <a:picLocks noChangeAspect="1" noChangeArrowheads="1"/>
          </p:cNvPicPr>
          <p:nvPr/>
        </p:nvPicPr>
        <p:blipFill>
          <a:blip r:embed="rId2"/>
          <a:srcRect/>
          <a:stretch>
            <a:fillRect/>
          </a:stretch>
        </p:blipFill>
        <p:spPr bwMode="auto">
          <a:xfrm>
            <a:off x="2214563" y="2500313"/>
            <a:ext cx="3038475" cy="2011362"/>
          </a:xfrm>
          <a:prstGeom prst="rect">
            <a:avLst/>
          </a:prstGeom>
          <a:noFill/>
          <a:ln w="9525">
            <a:noFill/>
            <a:miter lim="800000"/>
            <a:headEnd/>
            <a:tailEnd/>
          </a:ln>
        </p:spPr>
      </p:pic>
      <p:sp>
        <p:nvSpPr>
          <p:cNvPr id="6" name="Obdĺžnik 5"/>
          <p:cNvSpPr>
            <a:spLocks noChangeArrowheads="1"/>
          </p:cNvSpPr>
          <p:nvPr/>
        </p:nvSpPr>
        <p:spPr bwMode="auto">
          <a:xfrm>
            <a:off x="2195513" y="5214938"/>
            <a:ext cx="6734175" cy="1187450"/>
          </a:xfrm>
          <a:prstGeom prst="rect">
            <a:avLst/>
          </a:prstGeom>
          <a:noFill/>
          <a:ln w="9525">
            <a:noFill/>
            <a:miter lim="800000"/>
            <a:headEnd/>
            <a:tailEnd/>
          </a:ln>
        </p:spPr>
        <p:txBody>
          <a:bodyPr>
            <a:spAutoFit/>
          </a:bodyPr>
          <a:lstStyle/>
          <a:p>
            <a:pPr algn="ctr"/>
            <a:r>
              <a:rPr lang="hu-HU" sz="2400" b="1">
                <a:latin typeface="Comic Sans MS" pitchFamily="66" charset="0"/>
              </a:rPr>
              <a:t>Mára az internetes kommunikáció a Totális Internetes Jelenlét, keresőmarketing egyre fontosabb eszközei.</a:t>
            </a:r>
            <a:r>
              <a:rPr lang="hu-HU" sz="2400">
                <a:latin typeface="Comic Sans MS" pitchFamily="66" charset="0"/>
              </a:rPr>
              <a:t> </a:t>
            </a:r>
          </a:p>
        </p:txBody>
      </p:sp>
      <p:pic>
        <p:nvPicPr>
          <p:cNvPr id="1026" name="Picture 2" descr="C:\Users\Katrin\AppData\Local\Microsoft\Windows\Temporary Internet Files\Content.IE5\R7CJ7IIE\MC900433063[1].jpg"/>
          <p:cNvPicPr>
            <a:picLocks noChangeAspect="1" noChangeArrowheads="1"/>
          </p:cNvPicPr>
          <p:nvPr/>
        </p:nvPicPr>
        <p:blipFill>
          <a:blip r:embed="rId3"/>
          <a:srcRect/>
          <a:stretch>
            <a:fillRect/>
          </a:stretch>
        </p:blipFill>
        <p:spPr bwMode="auto">
          <a:xfrm>
            <a:off x="5500688" y="2500313"/>
            <a:ext cx="3448050" cy="1984375"/>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p:cTn id="7" dur="1000" fill="hold"/>
                                        <p:tgtEl>
                                          <p:spTgt spid="2765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765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7651">
                                            <p:txEl>
                                              <p:pRg st="0" end="0"/>
                                            </p:txEl>
                                          </p:spTgt>
                                        </p:tgtEl>
                                      </p:cBhvr>
                                    </p:animEffect>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15" presetClass="entr" presetSubtype="0" fill="hold" nodeType="afterEffect">
                                  <p:stCondLst>
                                    <p:cond delay="0"/>
                                  </p:stCondLst>
                                  <p:childTnLst>
                                    <p:set>
                                      <p:cBhvr>
                                        <p:cTn id="19" dur="1" fill="hold">
                                          <p:stCondLst>
                                            <p:cond delay="0"/>
                                          </p:stCondLst>
                                        </p:cTn>
                                        <p:tgtEl>
                                          <p:spTgt spid="1026"/>
                                        </p:tgtEl>
                                        <p:attrNameLst>
                                          <p:attrName>style.visibility</p:attrName>
                                        </p:attrNameLst>
                                      </p:cBhvr>
                                      <p:to>
                                        <p:strVal val="visible"/>
                                      </p:to>
                                    </p:set>
                                    <p:anim calcmode="lin" valueType="num">
                                      <p:cBhvr>
                                        <p:cTn id="20" dur="1000" fill="hold"/>
                                        <p:tgtEl>
                                          <p:spTgt spid="1026"/>
                                        </p:tgtEl>
                                        <p:attrNameLst>
                                          <p:attrName>ppt_w</p:attrName>
                                        </p:attrNameLst>
                                      </p:cBhvr>
                                      <p:tavLst>
                                        <p:tav tm="0">
                                          <p:val>
                                            <p:fltVal val="0"/>
                                          </p:val>
                                        </p:tav>
                                        <p:tav tm="100000">
                                          <p:val>
                                            <p:strVal val="#ppt_w"/>
                                          </p:val>
                                        </p:tav>
                                      </p:tavLst>
                                    </p:anim>
                                    <p:anim calcmode="lin" valueType="num">
                                      <p:cBhvr>
                                        <p:cTn id="21" dur="1000" fill="hold"/>
                                        <p:tgtEl>
                                          <p:spTgt spid="1026"/>
                                        </p:tgtEl>
                                        <p:attrNameLst>
                                          <p:attrName>ppt_h</p:attrName>
                                        </p:attrNameLst>
                                      </p:cBhvr>
                                      <p:tavLst>
                                        <p:tav tm="0">
                                          <p:val>
                                            <p:fltVal val="0"/>
                                          </p:val>
                                        </p:tav>
                                        <p:tav tm="100000">
                                          <p:val>
                                            <p:strVal val="#ppt_h"/>
                                          </p:val>
                                        </p:tav>
                                      </p:tavLst>
                                    </p:anim>
                                    <p:anim calcmode="lin" valueType="num">
                                      <p:cBhvr>
                                        <p:cTn id="22" dur="1000" fill="hold"/>
                                        <p:tgtEl>
                                          <p:spTgt spid="1026"/>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026"/>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3000"/>
                            </p:stCondLst>
                            <p:childTnLst>
                              <p:par>
                                <p:cTn id="25" presetID="56" presetClass="entr" presetSubtype="0" fill="hold" grpId="0" nodeType="afterEffect">
                                  <p:stCondLst>
                                    <p:cond delay="0"/>
                                  </p:stCondLst>
                                  <p:iterate type="lt">
                                    <p:tmPct val="10000"/>
                                  </p:iterate>
                                  <p:childTnLst>
                                    <p:set>
                                      <p:cBhvr>
                                        <p:cTn id="26" dur="1" fill="hold">
                                          <p:stCondLst>
                                            <p:cond delay="0"/>
                                          </p:stCondLst>
                                        </p:cTn>
                                        <p:tgtEl>
                                          <p:spTgt spid="6"/>
                                        </p:tgtEl>
                                        <p:attrNameLst>
                                          <p:attrName>style.visibility</p:attrName>
                                        </p:attrNameLst>
                                      </p:cBhvr>
                                      <p:to>
                                        <p:strVal val="visible"/>
                                      </p:to>
                                    </p:set>
                                    <p:anim by="(-#ppt_w*2)" calcmode="lin" valueType="num">
                                      <p:cBhvr rctx="PPT">
                                        <p:cTn id="27" dur="500" autoRev="1" fill="hold">
                                          <p:stCondLst>
                                            <p:cond delay="0"/>
                                          </p:stCondLst>
                                        </p:cTn>
                                        <p:tgtEl>
                                          <p:spTgt spid="6"/>
                                        </p:tgtEl>
                                        <p:attrNameLst>
                                          <p:attrName>ppt_w</p:attrName>
                                        </p:attrNameLst>
                                      </p:cBhvr>
                                    </p:anim>
                                    <p:anim by="(#ppt_w*0.50)" calcmode="lin" valueType="num">
                                      <p:cBhvr>
                                        <p:cTn id="28" dur="500" decel="50000" autoRev="1" fill="hold">
                                          <p:stCondLst>
                                            <p:cond delay="0"/>
                                          </p:stCondLst>
                                        </p:cTn>
                                        <p:tgtEl>
                                          <p:spTgt spid="6"/>
                                        </p:tgtEl>
                                        <p:attrNameLst>
                                          <p:attrName>ppt_x</p:attrName>
                                        </p:attrNameLst>
                                      </p:cBhvr>
                                    </p:anim>
                                    <p:anim from="(-#ppt_h/2)" to="(#ppt_y)" calcmode="lin" valueType="num">
                                      <p:cBhvr>
                                        <p:cTn id="29" dur="1000" fill="hold">
                                          <p:stCondLst>
                                            <p:cond delay="0"/>
                                          </p:stCondLst>
                                        </p:cTn>
                                        <p:tgtEl>
                                          <p:spTgt spid="6"/>
                                        </p:tgtEl>
                                        <p:attrNameLst>
                                          <p:attrName>ppt_y</p:attrName>
                                        </p:attrNameLst>
                                      </p:cBhvr>
                                    </p:anim>
                                    <p:animRot by="21600000">
                                      <p:cBhvr>
                                        <p:cTn id="30" dur="1000" fill="hold">
                                          <p:stCondLst>
                                            <p:cond delay="0"/>
                                          </p:stCondLst>
                                        </p:cTn>
                                        <p:tgtEl>
                                          <p:spTgt spid="6"/>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39" presetClass="exit" presetSubtype="0" decel="100000" fill="hold" grpId="0" nodeType="clickEffect">
                                  <p:stCondLst>
                                    <p:cond delay="0"/>
                                  </p:stCondLst>
                                  <p:childTnLst>
                                    <p:anim calcmode="lin" valueType="num">
                                      <p:cBhvr>
                                        <p:cTn id="34" dur="500"/>
                                        <p:tgtEl>
                                          <p:spTgt spid="27651">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35" dur="500"/>
                                        <p:tgtEl>
                                          <p:spTgt spid="27651">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36" dur="500"/>
                                        <p:tgtEl>
                                          <p:spTgt spid="27651">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37" dur="500"/>
                                        <p:tgtEl>
                                          <p:spTgt spid="27651">
                                            <p:txEl>
                                              <p:pRg st="0" end="0"/>
                                            </p:txEl>
                                          </p:spTgt>
                                        </p:tgtEl>
                                        <p:attrNameLst>
                                          <p:attrName>ppt_y</p:attrName>
                                        </p:attrNameLst>
                                      </p:cBhvr>
                                      <p:tavLst>
                                        <p:tav tm="0">
                                          <p:val>
                                            <p:strVal val="ppt_y"/>
                                          </p:val>
                                        </p:tav>
                                        <p:tav tm="100000">
                                          <p:val>
                                            <p:strVal val="ppt_y"/>
                                          </p:val>
                                        </p:tav>
                                      </p:tavLst>
                                    </p:anim>
                                    <p:set>
                                      <p:cBhvr>
                                        <p:cTn id="38" dur="1" fill="hold">
                                          <p:stCondLst>
                                            <p:cond delay="499"/>
                                          </p:stCondLst>
                                        </p:cTn>
                                        <p:tgtEl>
                                          <p:spTgt spid="27651">
                                            <p:txEl>
                                              <p:pRg st="0" end="0"/>
                                            </p:txEl>
                                          </p:spTgt>
                                        </p:tgtEl>
                                        <p:attrNameLst>
                                          <p:attrName>style.visibility</p:attrName>
                                        </p:attrNameLst>
                                      </p:cBhvr>
                                      <p:to>
                                        <p:strVal val="hidden"/>
                                      </p:to>
                                    </p:set>
                                  </p:childTnLst>
                                </p:cTn>
                              </p:par>
                              <p:par>
                                <p:cTn id="39" presetID="39" presetClass="exit" presetSubtype="0" decel="100000" fill="hold" nodeType="withEffect">
                                  <p:stCondLst>
                                    <p:cond delay="0"/>
                                  </p:stCondLst>
                                  <p:childTnLst>
                                    <p:anim calcmode="lin" valueType="num">
                                      <p:cBhvr>
                                        <p:cTn id="40" dur="500"/>
                                        <p:tgtEl>
                                          <p:spTgt spid="5"/>
                                        </p:tgtEl>
                                        <p:attrNameLst>
                                          <p:attrName>ppt_h</p:attrName>
                                        </p:attrNameLst>
                                      </p:cBhvr>
                                      <p:tavLst>
                                        <p:tav tm="0">
                                          <p:val>
                                            <p:strVal val="ppt_h"/>
                                          </p:val>
                                        </p:tav>
                                        <p:tav tm="50000">
                                          <p:val>
                                            <p:strVal val="ppt_h/20"/>
                                          </p:val>
                                        </p:tav>
                                        <p:tav tm="100000">
                                          <p:val>
                                            <p:strVal val="ppt_h/20"/>
                                          </p:val>
                                        </p:tav>
                                      </p:tavLst>
                                    </p:anim>
                                    <p:anim calcmode="lin" valueType="num">
                                      <p:cBhvr>
                                        <p:cTn id="41" dur="500"/>
                                        <p:tgtEl>
                                          <p:spTgt spid="5"/>
                                        </p:tgtEl>
                                        <p:attrNameLst>
                                          <p:attrName>ppt_w</p:attrName>
                                        </p:attrNameLst>
                                      </p:cBhvr>
                                      <p:tavLst>
                                        <p:tav tm="0">
                                          <p:val>
                                            <p:strVal val="ppt_w"/>
                                          </p:val>
                                        </p:tav>
                                        <p:tav tm="50000">
                                          <p:val>
                                            <p:strVal val="ppt_w+.3"/>
                                          </p:val>
                                        </p:tav>
                                        <p:tav tm="100000">
                                          <p:val>
                                            <p:strVal val="ppt_w+.3"/>
                                          </p:val>
                                        </p:tav>
                                      </p:tavLst>
                                    </p:anim>
                                    <p:anim calcmode="lin" valueType="num">
                                      <p:cBhvr>
                                        <p:cTn id="42" dur="500"/>
                                        <p:tgtEl>
                                          <p:spTgt spid="5"/>
                                        </p:tgtEl>
                                        <p:attrNameLst>
                                          <p:attrName>ppt_x</p:attrName>
                                        </p:attrNameLst>
                                      </p:cBhvr>
                                      <p:tavLst>
                                        <p:tav tm="0">
                                          <p:val>
                                            <p:strVal val="ppt_x"/>
                                          </p:val>
                                        </p:tav>
                                        <p:tav tm="50000">
                                          <p:val>
                                            <p:strVal val="ppt_x"/>
                                          </p:val>
                                        </p:tav>
                                        <p:tav tm="100000">
                                          <p:val>
                                            <p:strVal val="ppt_x-.3"/>
                                          </p:val>
                                        </p:tav>
                                      </p:tavLst>
                                    </p:anim>
                                    <p:anim calcmode="lin" valueType="num">
                                      <p:cBhvr>
                                        <p:cTn id="43" dur="500"/>
                                        <p:tgtEl>
                                          <p:spTgt spid="5"/>
                                        </p:tgtEl>
                                        <p:attrNameLst>
                                          <p:attrName>ppt_y</p:attrName>
                                        </p:attrNameLst>
                                      </p:cBhvr>
                                      <p:tavLst>
                                        <p:tav tm="0">
                                          <p:val>
                                            <p:strVal val="ppt_y"/>
                                          </p:val>
                                        </p:tav>
                                        <p:tav tm="100000">
                                          <p:val>
                                            <p:strVal val="ppt_y"/>
                                          </p:val>
                                        </p:tav>
                                      </p:tavLst>
                                    </p:anim>
                                    <p:set>
                                      <p:cBhvr>
                                        <p:cTn id="44" dur="1" fill="hold">
                                          <p:stCondLst>
                                            <p:cond delay="499"/>
                                          </p:stCondLst>
                                        </p:cTn>
                                        <p:tgtEl>
                                          <p:spTgt spid="5"/>
                                        </p:tgtEl>
                                        <p:attrNameLst>
                                          <p:attrName>style.visibility</p:attrName>
                                        </p:attrNameLst>
                                      </p:cBhvr>
                                      <p:to>
                                        <p:strVal val="hidden"/>
                                      </p:to>
                                    </p:set>
                                  </p:childTnLst>
                                </p:cTn>
                              </p:par>
                              <p:par>
                                <p:cTn id="45" presetID="39" presetClass="exit" presetSubtype="0" decel="100000" fill="hold" nodeType="withEffect">
                                  <p:stCondLst>
                                    <p:cond delay="0"/>
                                  </p:stCondLst>
                                  <p:childTnLst>
                                    <p:anim calcmode="lin" valueType="num">
                                      <p:cBhvr>
                                        <p:cTn id="46" dur="500"/>
                                        <p:tgtEl>
                                          <p:spTgt spid="1026"/>
                                        </p:tgtEl>
                                        <p:attrNameLst>
                                          <p:attrName>ppt_h</p:attrName>
                                        </p:attrNameLst>
                                      </p:cBhvr>
                                      <p:tavLst>
                                        <p:tav tm="0">
                                          <p:val>
                                            <p:strVal val="ppt_h"/>
                                          </p:val>
                                        </p:tav>
                                        <p:tav tm="50000">
                                          <p:val>
                                            <p:strVal val="ppt_h/20"/>
                                          </p:val>
                                        </p:tav>
                                        <p:tav tm="100000">
                                          <p:val>
                                            <p:strVal val="ppt_h/20"/>
                                          </p:val>
                                        </p:tav>
                                      </p:tavLst>
                                    </p:anim>
                                    <p:anim calcmode="lin" valueType="num">
                                      <p:cBhvr>
                                        <p:cTn id="47" dur="500"/>
                                        <p:tgtEl>
                                          <p:spTgt spid="1026"/>
                                        </p:tgtEl>
                                        <p:attrNameLst>
                                          <p:attrName>ppt_w</p:attrName>
                                        </p:attrNameLst>
                                      </p:cBhvr>
                                      <p:tavLst>
                                        <p:tav tm="0">
                                          <p:val>
                                            <p:strVal val="ppt_w"/>
                                          </p:val>
                                        </p:tav>
                                        <p:tav tm="50000">
                                          <p:val>
                                            <p:strVal val="ppt_w+.3"/>
                                          </p:val>
                                        </p:tav>
                                        <p:tav tm="100000">
                                          <p:val>
                                            <p:strVal val="ppt_w+.3"/>
                                          </p:val>
                                        </p:tav>
                                      </p:tavLst>
                                    </p:anim>
                                    <p:anim calcmode="lin" valueType="num">
                                      <p:cBhvr>
                                        <p:cTn id="48" dur="500"/>
                                        <p:tgtEl>
                                          <p:spTgt spid="1026"/>
                                        </p:tgtEl>
                                        <p:attrNameLst>
                                          <p:attrName>ppt_x</p:attrName>
                                        </p:attrNameLst>
                                      </p:cBhvr>
                                      <p:tavLst>
                                        <p:tav tm="0">
                                          <p:val>
                                            <p:strVal val="ppt_x"/>
                                          </p:val>
                                        </p:tav>
                                        <p:tav tm="50000">
                                          <p:val>
                                            <p:strVal val="ppt_x"/>
                                          </p:val>
                                        </p:tav>
                                        <p:tav tm="100000">
                                          <p:val>
                                            <p:strVal val="ppt_x-.3"/>
                                          </p:val>
                                        </p:tav>
                                      </p:tavLst>
                                    </p:anim>
                                    <p:anim calcmode="lin" valueType="num">
                                      <p:cBhvr>
                                        <p:cTn id="49" dur="500"/>
                                        <p:tgtEl>
                                          <p:spTgt spid="1026"/>
                                        </p:tgtEl>
                                        <p:attrNameLst>
                                          <p:attrName>ppt_y</p:attrName>
                                        </p:attrNameLst>
                                      </p:cBhvr>
                                      <p:tavLst>
                                        <p:tav tm="0">
                                          <p:val>
                                            <p:strVal val="ppt_y"/>
                                          </p:val>
                                        </p:tav>
                                        <p:tav tm="100000">
                                          <p:val>
                                            <p:strVal val="ppt_y"/>
                                          </p:val>
                                        </p:tav>
                                      </p:tavLst>
                                    </p:anim>
                                    <p:set>
                                      <p:cBhvr>
                                        <p:cTn id="50" dur="1" fill="hold">
                                          <p:stCondLst>
                                            <p:cond delay="499"/>
                                          </p:stCondLst>
                                        </p:cTn>
                                        <p:tgtEl>
                                          <p:spTgt spid="1026"/>
                                        </p:tgtEl>
                                        <p:attrNameLst>
                                          <p:attrName>style.visibility</p:attrName>
                                        </p:attrNameLst>
                                      </p:cBhvr>
                                      <p:to>
                                        <p:strVal val="hidden"/>
                                      </p:to>
                                    </p:set>
                                  </p:childTnLst>
                                </p:cTn>
                              </p:par>
                              <p:par>
                                <p:cTn id="51" presetID="39" presetClass="exit" presetSubtype="0" decel="100000" fill="hold" grpId="1" nodeType="withEffect">
                                  <p:stCondLst>
                                    <p:cond delay="0"/>
                                  </p:stCondLst>
                                  <p:iterate type="lt">
                                    <p:tmPct val="0"/>
                                  </p:iterate>
                                  <p:childTnLst>
                                    <p:anim calcmode="lin" valueType="num">
                                      <p:cBhvr>
                                        <p:cTn id="52" dur="500"/>
                                        <p:tgtEl>
                                          <p:spTgt spid="6"/>
                                        </p:tgtEl>
                                        <p:attrNameLst>
                                          <p:attrName>ppt_h</p:attrName>
                                        </p:attrNameLst>
                                      </p:cBhvr>
                                      <p:tavLst>
                                        <p:tav tm="0">
                                          <p:val>
                                            <p:strVal val="ppt_h"/>
                                          </p:val>
                                        </p:tav>
                                        <p:tav tm="50000">
                                          <p:val>
                                            <p:strVal val="ppt_h/20"/>
                                          </p:val>
                                        </p:tav>
                                        <p:tav tm="100000">
                                          <p:val>
                                            <p:strVal val="ppt_h/20"/>
                                          </p:val>
                                        </p:tav>
                                      </p:tavLst>
                                    </p:anim>
                                    <p:anim calcmode="lin" valueType="num">
                                      <p:cBhvr>
                                        <p:cTn id="53" dur="500"/>
                                        <p:tgtEl>
                                          <p:spTgt spid="6"/>
                                        </p:tgtEl>
                                        <p:attrNameLst>
                                          <p:attrName>ppt_w</p:attrName>
                                        </p:attrNameLst>
                                      </p:cBhvr>
                                      <p:tavLst>
                                        <p:tav tm="0">
                                          <p:val>
                                            <p:strVal val="ppt_w"/>
                                          </p:val>
                                        </p:tav>
                                        <p:tav tm="50000">
                                          <p:val>
                                            <p:strVal val="ppt_w+.3"/>
                                          </p:val>
                                        </p:tav>
                                        <p:tav tm="100000">
                                          <p:val>
                                            <p:strVal val="ppt_w+.3"/>
                                          </p:val>
                                        </p:tav>
                                      </p:tavLst>
                                    </p:anim>
                                    <p:anim calcmode="lin" valueType="num">
                                      <p:cBhvr>
                                        <p:cTn id="54" dur="500"/>
                                        <p:tgtEl>
                                          <p:spTgt spid="6"/>
                                        </p:tgtEl>
                                        <p:attrNameLst>
                                          <p:attrName>ppt_x</p:attrName>
                                        </p:attrNameLst>
                                      </p:cBhvr>
                                      <p:tavLst>
                                        <p:tav tm="0">
                                          <p:val>
                                            <p:strVal val="ppt_x"/>
                                          </p:val>
                                        </p:tav>
                                        <p:tav tm="50000">
                                          <p:val>
                                            <p:strVal val="ppt_x"/>
                                          </p:val>
                                        </p:tav>
                                        <p:tav tm="100000">
                                          <p:val>
                                            <p:strVal val="ppt_x-.3"/>
                                          </p:val>
                                        </p:tav>
                                      </p:tavLst>
                                    </p:anim>
                                    <p:anim calcmode="lin" valueType="num">
                                      <p:cBhvr>
                                        <p:cTn id="55" dur="500"/>
                                        <p:tgtEl>
                                          <p:spTgt spid="6"/>
                                        </p:tgtEl>
                                        <p:attrNameLst>
                                          <p:attrName>ppt_y</p:attrName>
                                        </p:attrNameLst>
                                      </p:cBhvr>
                                      <p:tavLst>
                                        <p:tav tm="0">
                                          <p:val>
                                            <p:strVal val="ppt_y"/>
                                          </p:val>
                                        </p:tav>
                                        <p:tav tm="100000">
                                          <p:val>
                                            <p:strVal val="ppt_y"/>
                                          </p:val>
                                        </p:tav>
                                      </p:tavLst>
                                    </p:anim>
                                    <p:set>
                                      <p:cBhvr>
                                        <p:cTn id="5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P spid="6" grpId="0"/>
      <p:bldP spid="6"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srcRect/>
          <a:stretch>
            <a:fillRect/>
          </a:stretch>
        </p:blipFill>
        <p:spPr bwMode="auto">
          <a:xfrm>
            <a:off x="6102350" y="2143125"/>
            <a:ext cx="3041650" cy="2633663"/>
          </a:xfrm>
          <a:prstGeom prst="rect">
            <a:avLst/>
          </a:prstGeom>
          <a:noFill/>
          <a:ln w="9525">
            <a:noFill/>
            <a:miter lim="800000"/>
            <a:headEnd/>
            <a:tailEnd/>
          </a:ln>
        </p:spPr>
      </p:pic>
      <p:sp>
        <p:nvSpPr>
          <p:cNvPr id="4099" name="Espace réservé du contenu 2"/>
          <p:cNvSpPr>
            <a:spLocks noGrp="1"/>
          </p:cNvSpPr>
          <p:nvPr>
            <p:ph idx="1"/>
          </p:nvPr>
        </p:nvSpPr>
        <p:spPr>
          <a:xfrm>
            <a:off x="0" y="1785938"/>
            <a:ext cx="7858125" cy="2286000"/>
          </a:xfrm>
        </p:spPr>
        <p:txBody>
          <a:bodyPr/>
          <a:lstStyle/>
          <a:p>
            <a:pPr eaLnBrk="1" hangingPunct="1">
              <a:buFont typeface="Arial" charset="0"/>
              <a:buBlip>
                <a:blip r:embed="rId4"/>
              </a:buBlip>
            </a:pPr>
            <a:r>
              <a:rPr lang="hu-HU" sz="1600" smtClean="0">
                <a:latin typeface="Comic Sans MS" pitchFamily="66" charset="0"/>
              </a:rPr>
              <a:t>Az online világ sok lehetőséget, ugyanakkor veszélyeket is rejt magában. Veszélynek tekinthetjük akár azt is, hogy manapság a munkaadók örömmel fürkészik jövendőbeli munkásaik profilját. Ha a jövendőbeli dolgozó fényképei vagy információi nem nyerik el a munkaadó tetszését könnyen jelentheti ez akár az állásának végét is. </a:t>
            </a:r>
          </a:p>
          <a:p>
            <a:pPr eaLnBrk="1" hangingPunct="1">
              <a:buFont typeface="Arial" charset="0"/>
              <a:buNone/>
            </a:pPr>
            <a:endParaRPr lang="fr-CA" sz="1600" smtClean="0">
              <a:latin typeface="Comic Sans MS" pitchFamily="66" charset="0"/>
            </a:endParaRPr>
          </a:p>
        </p:txBody>
      </p:sp>
      <p:pic>
        <p:nvPicPr>
          <p:cNvPr id="16386" name="Picture 2" descr="C:\Program Files\Microsoft Office\MEDIA\CAGCAT10\j0195384.wmf"/>
          <p:cNvPicPr>
            <a:picLocks noChangeAspect="1" noChangeArrowheads="1"/>
          </p:cNvPicPr>
          <p:nvPr/>
        </p:nvPicPr>
        <p:blipFill>
          <a:blip r:embed="rId5"/>
          <a:srcRect/>
          <a:stretch>
            <a:fillRect/>
          </a:stretch>
        </p:blipFill>
        <p:spPr bwMode="auto">
          <a:xfrm>
            <a:off x="357188" y="3286125"/>
            <a:ext cx="2571750" cy="3016250"/>
          </a:xfrm>
          <a:prstGeom prst="rect">
            <a:avLst/>
          </a:prstGeom>
          <a:noFill/>
          <a:ln w="9525">
            <a:noFill/>
            <a:miter lim="800000"/>
            <a:headEnd/>
            <a:tailEnd/>
          </a:ln>
        </p:spPr>
      </p:pic>
      <p:sp>
        <p:nvSpPr>
          <p:cNvPr id="5" name="Obdĺžnik 4"/>
          <p:cNvSpPr>
            <a:spLocks noChangeArrowheads="1"/>
          </p:cNvSpPr>
          <p:nvPr/>
        </p:nvSpPr>
        <p:spPr bwMode="auto">
          <a:xfrm>
            <a:off x="3357563" y="4429125"/>
            <a:ext cx="5214937" cy="2032000"/>
          </a:xfrm>
          <a:prstGeom prst="rect">
            <a:avLst/>
          </a:prstGeom>
          <a:noFill/>
          <a:ln w="9525">
            <a:noFill/>
            <a:miter lim="800000"/>
            <a:headEnd/>
            <a:tailEnd/>
          </a:ln>
        </p:spPr>
        <p:txBody>
          <a:bodyPr>
            <a:spAutoFit/>
          </a:bodyPr>
          <a:lstStyle/>
          <a:p>
            <a:pPr>
              <a:buFontTx/>
              <a:buBlip>
                <a:blip r:embed="rId4"/>
              </a:buBlip>
            </a:pPr>
            <a:r>
              <a:rPr lang="hu-HU">
                <a:latin typeface="Comic Sans MS" pitchFamily="66" charset="0"/>
              </a:rPr>
              <a:t> Az ellenőrzési lehetőséget nem csak a munkaadók élvezik ki. Manapság már a rendvédelmi és állami szervek is örömmel használják ki a közösségi portálok által kínált lehetőségeket. Ausztráliában egy házaspárnak Facebookon küldtek bírósági végzést, mivel hónapok óta nem tudták őket elérni.</a:t>
            </a:r>
            <a:endParaRPr lang="sk-SK"/>
          </a:p>
        </p:txBody>
      </p:sp>
      <p:sp>
        <p:nvSpPr>
          <p:cNvPr id="16391" name="WordArt 7"/>
          <p:cNvSpPr>
            <a:spLocks noChangeArrowheads="1" noChangeShapeType="1" noTextEdit="1"/>
          </p:cNvSpPr>
          <p:nvPr/>
        </p:nvSpPr>
        <p:spPr bwMode="auto">
          <a:xfrm>
            <a:off x="827088" y="260350"/>
            <a:ext cx="7416800" cy="1006475"/>
          </a:xfrm>
          <a:prstGeom prst="rect">
            <a:avLst/>
          </a:prstGeom>
        </p:spPr>
        <p:txBody>
          <a:bodyPr wrap="none" fromWordArt="1">
            <a:prstTxWarp prst="textWave1">
              <a:avLst>
                <a:gd name="adj1" fmla="val 13005"/>
                <a:gd name="adj2" fmla="val 0"/>
              </a:avLst>
            </a:prstTxWarp>
          </a:bodyPr>
          <a:lstStyle/>
          <a:p>
            <a:pPr algn="ctr"/>
            <a:r>
              <a:rPr lang="sk-SK" sz="3600" b="1" kern="10">
                <a:ln w="9525">
                  <a:noFill/>
                  <a:round/>
                  <a:headEnd/>
                  <a:tailEnd/>
                </a:ln>
                <a:gradFill rotWithShape="0">
                  <a:gsLst>
                    <a:gs pos="0">
                      <a:srgbClr val="FFFF00"/>
                    </a:gs>
                    <a:gs pos="100000">
                      <a:srgbClr val="FF9900"/>
                    </a:gs>
                  </a:gsLst>
                  <a:lin ang="5400000" scaled="1"/>
                </a:gradFill>
                <a:effectLst>
                  <a:outerShdw dist="53882" dir="2700000" algn="ctr" rotWithShape="0">
                    <a:srgbClr val="C0C0C0">
                      <a:alpha val="80000"/>
                    </a:srgbClr>
                  </a:outerShdw>
                </a:effectLst>
                <a:latin typeface="Comic Sans MS"/>
              </a:rPr>
              <a:t>A közösségi portálok veszélyei</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p:cTn id="7" dur="1000" fill="hold"/>
                                        <p:tgtEl>
                                          <p:spTgt spid="409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09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09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09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3" presetClass="entr" presetSubtype="0" fill="hold" nodeType="afterEffect">
                                  <p:stCondLst>
                                    <p:cond delay="0"/>
                                  </p:stCondLst>
                                  <p:childTnLst>
                                    <p:set>
                                      <p:cBhvr>
                                        <p:cTn id="13" dur="1" fill="hold">
                                          <p:stCondLst>
                                            <p:cond delay="0"/>
                                          </p:stCondLst>
                                        </p:cTn>
                                        <p:tgtEl>
                                          <p:spTgt spid="16386"/>
                                        </p:tgtEl>
                                        <p:attrNameLst>
                                          <p:attrName>style.visibility</p:attrName>
                                        </p:attrNameLst>
                                      </p:cBhvr>
                                      <p:to>
                                        <p:strVal val="visible"/>
                                      </p:to>
                                    </p:set>
                                    <p:animEffect transition="in" filter="fade">
                                      <p:cBhvr>
                                        <p:cTn id="14" dur="100"/>
                                        <p:tgtEl>
                                          <p:spTgt spid="16386"/>
                                        </p:tgtEl>
                                      </p:cBhvr>
                                    </p:animEffect>
                                    <p:anim calcmode="lin" valueType="num">
                                      <p:cBhvr>
                                        <p:cTn id="15" dur="400" fill="hold"/>
                                        <p:tgtEl>
                                          <p:spTgt spid="16386"/>
                                        </p:tgtEl>
                                        <p:attrNameLst>
                                          <p:attrName>ppt_x</p:attrName>
                                        </p:attrNameLst>
                                      </p:cBhvr>
                                      <p:tavLst>
                                        <p:tav tm="0">
                                          <p:val>
                                            <p:strVal val="#ppt_x"/>
                                          </p:val>
                                        </p:tav>
                                        <p:tav tm="100000">
                                          <p:val>
                                            <p:strVal val="#ppt_x"/>
                                          </p:val>
                                        </p:tav>
                                      </p:tavLst>
                                    </p:anim>
                                    <p:anim calcmode="lin" valueType="num">
                                      <p:cBhvr>
                                        <p:cTn id="16" dur="400" fill="hold"/>
                                        <p:tgtEl>
                                          <p:spTgt spid="16386"/>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1638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1638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9" fill="hold">
                            <p:stCondLst>
                              <p:cond delay="2000"/>
                            </p:stCondLst>
                            <p:childTnLst>
                              <p:par>
                                <p:cTn id="20" presetID="52" presetClass="entr" presetSubtype="0" fill="hold" nodeType="afterEffect">
                                  <p:stCondLst>
                                    <p:cond delay="0"/>
                                  </p:stCondLst>
                                  <p:childTnLst>
                                    <p:set>
                                      <p:cBhvr>
                                        <p:cTn id="21" dur="1" fill="hold">
                                          <p:stCondLst>
                                            <p:cond delay="0"/>
                                          </p:stCondLst>
                                        </p:cTn>
                                        <p:tgtEl>
                                          <p:spTgt spid="2051"/>
                                        </p:tgtEl>
                                        <p:attrNameLst>
                                          <p:attrName>style.visibility</p:attrName>
                                        </p:attrNameLst>
                                      </p:cBhvr>
                                      <p:to>
                                        <p:strVal val="visible"/>
                                      </p:to>
                                    </p:set>
                                    <p:animScale>
                                      <p:cBhvr>
                                        <p:cTn id="22" dur="1000" decel="50000" fill="hold">
                                          <p:stCondLst>
                                            <p:cond delay="0"/>
                                          </p:stCondLst>
                                        </p:cTn>
                                        <p:tgtEl>
                                          <p:spTgt spid="20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2051"/>
                                        </p:tgtEl>
                                        <p:attrNameLst>
                                          <p:attrName>ppt_x</p:attrName>
                                          <p:attrName>ppt_y</p:attrName>
                                        </p:attrNameLst>
                                      </p:cBhvr>
                                    </p:animMotion>
                                    <p:animEffect transition="in" filter="fade">
                                      <p:cBhvr>
                                        <p:cTn id="24" dur="1000"/>
                                        <p:tgtEl>
                                          <p:spTgt spid="2051"/>
                                        </p:tgtEl>
                                      </p:cBhvr>
                                    </p:animEffect>
                                  </p:childTnLst>
                                </p:cTn>
                              </p:par>
                            </p:childTnLst>
                          </p:cTn>
                        </p:par>
                        <p:par>
                          <p:cTn id="25" fill="hold">
                            <p:stCondLst>
                              <p:cond delay="3000"/>
                            </p:stCondLst>
                            <p:childTnLst>
                              <p:par>
                                <p:cTn id="26" presetID="15" presetClass="entr" presetSubtype="0" fill="hold" grpId="1" nodeType="afterEffect">
                                  <p:stCondLst>
                                    <p:cond delay="0"/>
                                  </p:stCondLst>
                                  <p:iterate type="lt">
                                    <p:tmPct val="0"/>
                                  </p:iterate>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5"/>
                                        </p:tgtEl>
                                        <p:attrNameLst>
                                          <p:attrName>ppt_y</p:attrName>
                                        </p:attrNameLst>
                                      </p:cBhvr>
                                      <p:tavLst>
                                        <p:tav tm="0" fmla="#ppt_y+(sin(-2*pi*(1-$))*-#ppt_x+cos(-2*pi*(1-$))*(1-#ppt_y))*(1-$)">
                                          <p:val>
                                            <p:fltVal val="0"/>
                                          </p:val>
                                        </p:tav>
                                        <p:tav tm="100000">
                                          <p:val>
                                            <p:fltVal val="1"/>
                                          </p:val>
                                        </p:tav>
                                      </p:tavLst>
                                    </p:anim>
                                  </p:childTnLst>
                                </p:cTn>
                              </p:par>
                              <p:par>
                                <p:cTn id="32" presetID="3" presetClass="exit" presetSubtype="10" fill="hold" nodeType="withEffect">
                                  <p:stCondLst>
                                    <p:cond delay="0"/>
                                  </p:stCondLst>
                                  <p:childTnLst>
                                    <p:animEffect transition="out" filter="blinds(horizontal)">
                                      <p:cBhvr>
                                        <p:cTn id="33" dur="500"/>
                                        <p:tgtEl>
                                          <p:spTgt spid="4099">
                                            <p:txEl>
                                              <p:pRg st="0" end="0"/>
                                            </p:txEl>
                                          </p:spTgt>
                                        </p:tgtEl>
                                      </p:cBhvr>
                                    </p:animEffect>
                                    <p:set>
                                      <p:cBhvr>
                                        <p:cTn id="34" dur="1" fill="hold">
                                          <p:stCondLst>
                                            <p:cond delay="499"/>
                                          </p:stCondLst>
                                        </p:cTn>
                                        <p:tgtEl>
                                          <p:spTgt spid="4099">
                                            <p:txEl>
                                              <p:pRg st="0" end="0"/>
                                            </p:txEl>
                                          </p:spTgt>
                                        </p:tgtEl>
                                        <p:attrNameLst>
                                          <p:attrName>style.visibility</p:attrName>
                                        </p:attrNameLst>
                                      </p:cBhvr>
                                      <p:to>
                                        <p:strVal val="hidden"/>
                                      </p:to>
                                    </p:set>
                                  </p:childTnLst>
                                </p:cTn>
                              </p:par>
                              <p:par>
                                <p:cTn id="35" presetID="3" presetClass="exit" presetSubtype="10" fill="hold" nodeType="withEffect">
                                  <p:stCondLst>
                                    <p:cond delay="0"/>
                                  </p:stCondLst>
                                  <p:childTnLst>
                                    <p:animEffect transition="out" filter="blinds(horizontal)">
                                      <p:cBhvr>
                                        <p:cTn id="36" dur="500"/>
                                        <p:tgtEl>
                                          <p:spTgt spid="16386"/>
                                        </p:tgtEl>
                                      </p:cBhvr>
                                    </p:animEffect>
                                    <p:set>
                                      <p:cBhvr>
                                        <p:cTn id="37" dur="1" fill="hold">
                                          <p:stCondLst>
                                            <p:cond delay="499"/>
                                          </p:stCondLst>
                                        </p:cTn>
                                        <p:tgtEl>
                                          <p:spTgt spid="16386"/>
                                        </p:tgtEl>
                                        <p:attrNameLst>
                                          <p:attrName>style.visibility</p:attrName>
                                        </p:attrNameLst>
                                      </p:cBhvr>
                                      <p:to>
                                        <p:strVal val="hidden"/>
                                      </p:to>
                                    </p:set>
                                  </p:childTnLst>
                                </p:cTn>
                              </p:par>
                              <p:par>
                                <p:cTn id="38" presetID="39" presetClass="exit" presetSubtype="0" decel="100000" fill="hold" nodeType="withEffect">
                                  <p:stCondLst>
                                    <p:cond delay="0"/>
                                  </p:stCondLst>
                                  <p:childTnLst>
                                    <p:anim calcmode="lin" valueType="num">
                                      <p:cBhvr>
                                        <p:cTn id="39" dur="500"/>
                                        <p:tgtEl>
                                          <p:spTgt spid="2051"/>
                                        </p:tgtEl>
                                        <p:attrNameLst>
                                          <p:attrName>ppt_h</p:attrName>
                                        </p:attrNameLst>
                                      </p:cBhvr>
                                      <p:tavLst>
                                        <p:tav tm="0">
                                          <p:val>
                                            <p:strVal val="ppt_h"/>
                                          </p:val>
                                        </p:tav>
                                        <p:tav tm="50000">
                                          <p:val>
                                            <p:strVal val="ppt_h/20"/>
                                          </p:val>
                                        </p:tav>
                                        <p:tav tm="100000">
                                          <p:val>
                                            <p:strVal val="ppt_h/20"/>
                                          </p:val>
                                        </p:tav>
                                      </p:tavLst>
                                    </p:anim>
                                    <p:anim calcmode="lin" valueType="num">
                                      <p:cBhvr>
                                        <p:cTn id="40" dur="500"/>
                                        <p:tgtEl>
                                          <p:spTgt spid="2051"/>
                                        </p:tgtEl>
                                        <p:attrNameLst>
                                          <p:attrName>ppt_w</p:attrName>
                                        </p:attrNameLst>
                                      </p:cBhvr>
                                      <p:tavLst>
                                        <p:tav tm="0">
                                          <p:val>
                                            <p:strVal val="ppt_w"/>
                                          </p:val>
                                        </p:tav>
                                        <p:tav tm="50000">
                                          <p:val>
                                            <p:strVal val="ppt_w+.3"/>
                                          </p:val>
                                        </p:tav>
                                        <p:tav tm="100000">
                                          <p:val>
                                            <p:strVal val="ppt_w+.3"/>
                                          </p:val>
                                        </p:tav>
                                      </p:tavLst>
                                    </p:anim>
                                    <p:anim calcmode="lin" valueType="num">
                                      <p:cBhvr>
                                        <p:cTn id="41" dur="500"/>
                                        <p:tgtEl>
                                          <p:spTgt spid="2051"/>
                                        </p:tgtEl>
                                        <p:attrNameLst>
                                          <p:attrName>ppt_x</p:attrName>
                                        </p:attrNameLst>
                                      </p:cBhvr>
                                      <p:tavLst>
                                        <p:tav tm="0">
                                          <p:val>
                                            <p:strVal val="ppt_x"/>
                                          </p:val>
                                        </p:tav>
                                        <p:tav tm="50000">
                                          <p:val>
                                            <p:strVal val="ppt_x"/>
                                          </p:val>
                                        </p:tav>
                                        <p:tav tm="100000">
                                          <p:val>
                                            <p:strVal val="ppt_x-.3"/>
                                          </p:val>
                                        </p:tav>
                                      </p:tavLst>
                                    </p:anim>
                                    <p:anim calcmode="lin" valueType="num">
                                      <p:cBhvr>
                                        <p:cTn id="42" dur="500"/>
                                        <p:tgtEl>
                                          <p:spTgt spid="2051"/>
                                        </p:tgtEl>
                                        <p:attrNameLst>
                                          <p:attrName>ppt_y</p:attrName>
                                        </p:attrNameLst>
                                      </p:cBhvr>
                                      <p:tavLst>
                                        <p:tav tm="0">
                                          <p:val>
                                            <p:strVal val="ppt_y"/>
                                          </p:val>
                                        </p:tav>
                                        <p:tav tm="100000">
                                          <p:val>
                                            <p:strVal val="ppt_y"/>
                                          </p:val>
                                        </p:tav>
                                      </p:tavLst>
                                    </p:anim>
                                    <p:set>
                                      <p:cBhvr>
                                        <p:cTn id="43" dur="1" fill="hold">
                                          <p:stCondLst>
                                            <p:cond delay="499"/>
                                          </p:stCondLst>
                                        </p:cTn>
                                        <p:tgtEl>
                                          <p:spTgt spid="2051"/>
                                        </p:tgtEl>
                                        <p:attrNameLst>
                                          <p:attrName>style.visibility</p:attrName>
                                        </p:attrNameLst>
                                      </p:cBhvr>
                                      <p:to>
                                        <p:strVal val="hidden"/>
                                      </p:to>
                                    </p:set>
                                  </p:childTnLst>
                                </p:cTn>
                              </p:par>
                              <p:par>
                                <p:cTn id="44" presetID="5" presetClass="exit" presetSubtype="10" fill="hold" grpId="2" nodeType="withEffect">
                                  <p:stCondLst>
                                    <p:cond delay="0"/>
                                  </p:stCondLst>
                                  <p:iterate type="lt">
                                    <p:tmPct val="0"/>
                                  </p:iterate>
                                  <p:childTnLst>
                                    <p:animEffect transition="out" filter="checkerboard(across)">
                                      <p:cBhvr>
                                        <p:cTn id="45" dur="500"/>
                                        <p:tgtEl>
                                          <p:spTgt spid="5"/>
                                        </p:tgtEl>
                                      </p:cBhvr>
                                    </p:animEffect>
                                    <p:set>
                                      <p:cBhvr>
                                        <p:cTn id="4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5"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p:cNvSpPr>
          <p:nvPr>
            <p:ph type="body" idx="1"/>
          </p:nvPr>
        </p:nvSpPr>
        <p:spPr>
          <a:xfrm>
            <a:off x="2428875" y="4857750"/>
            <a:ext cx="6357938" cy="1785938"/>
          </a:xfrm>
        </p:spPr>
        <p:txBody>
          <a:bodyPr/>
          <a:lstStyle/>
          <a:p>
            <a:pPr eaLnBrk="1" hangingPunct="1">
              <a:buFont typeface="Arial" charset="0"/>
              <a:buBlip>
                <a:blip r:embed="rId2"/>
              </a:buBlip>
            </a:pPr>
            <a:r>
              <a:rPr lang="hu-HU" sz="2000" smtClean="0">
                <a:latin typeface="Comic Sans MS" pitchFamily="66" charset="0"/>
              </a:rPr>
              <a:t>Sok fiatal lány képei között találhatok provokatív, vagy pornográf fényképek. Sokszor saját maguk nem tudják feldolgozni az ilyen képek veszélyeit. Ezeket a képeket valaki engedély nélkül felhasználhatja.</a:t>
            </a:r>
          </a:p>
          <a:p>
            <a:pPr eaLnBrk="1" hangingPunct="1"/>
            <a:endParaRPr lang="sk-SK" sz="2000" smtClean="0"/>
          </a:p>
        </p:txBody>
      </p:sp>
      <p:sp>
        <p:nvSpPr>
          <p:cNvPr id="10" name="Obdĺžnik 9"/>
          <p:cNvSpPr>
            <a:spLocks noChangeArrowheads="1"/>
          </p:cNvSpPr>
          <p:nvPr/>
        </p:nvSpPr>
        <p:spPr bwMode="auto">
          <a:xfrm>
            <a:off x="2714625" y="357188"/>
            <a:ext cx="6286500" cy="1477962"/>
          </a:xfrm>
          <a:prstGeom prst="rect">
            <a:avLst/>
          </a:prstGeom>
          <a:noFill/>
          <a:ln w="9525">
            <a:noFill/>
            <a:miter lim="800000"/>
            <a:headEnd/>
            <a:tailEnd/>
          </a:ln>
        </p:spPr>
        <p:txBody>
          <a:bodyPr>
            <a:spAutoFit/>
          </a:bodyPr>
          <a:lstStyle/>
          <a:p>
            <a:pPr>
              <a:buFontTx/>
              <a:buBlip>
                <a:blip r:embed="rId2"/>
              </a:buBlip>
            </a:pPr>
            <a:r>
              <a:rPr lang="hu-HU">
                <a:latin typeface="Comic Sans MS" pitchFamily="66" charset="0"/>
              </a:rPr>
              <a:t>Manapság már a rendvédelmi és állami szervek is örömmel használják ki a közösségi portálok által kínált lehetőségeket. Ausztráliában egy házaspárnak Facebookon küldtek bírósági végzést, mivel hónapok óta nem tudták őket elérni.</a:t>
            </a:r>
            <a:endParaRPr lang="sk-SK"/>
          </a:p>
        </p:txBody>
      </p:sp>
      <p:pic>
        <p:nvPicPr>
          <p:cNvPr id="3078" name="Picture 6" descr="C:\Users\Katrin\AppData\Local\Microsoft\Windows\Temporary Internet Files\Content.IE5\52MQQ29Q\MP900433180[1].jpg"/>
          <p:cNvPicPr>
            <a:picLocks noChangeAspect="1" noChangeArrowheads="1"/>
          </p:cNvPicPr>
          <p:nvPr/>
        </p:nvPicPr>
        <p:blipFill>
          <a:blip r:embed="rId3"/>
          <a:srcRect/>
          <a:stretch>
            <a:fillRect/>
          </a:stretch>
        </p:blipFill>
        <p:spPr bwMode="auto">
          <a:xfrm>
            <a:off x="3857625" y="2143125"/>
            <a:ext cx="3843338" cy="2570163"/>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by="(-#ppt_w*2)" calcmode="lin" valueType="num">
                                      <p:cBhvr rctx="PPT">
                                        <p:cTn id="7" dur="500" autoRev="1" fill="hold">
                                          <p:stCondLst>
                                            <p:cond delay="0"/>
                                          </p:stCondLst>
                                        </p:cTn>
                                        <p:tgtEl>
                                          <p:spTgt spid="10"/>
                                        </p:tgtEl>
                                        <p:attrNameLst>
                                          <p:attrName>ppt_w</p:attrName>
                                        </p:attrNameLst>
                                      </p:cBhvr>
                                    </p:anim>
                                    <p:anim by="(#ppt_w*0.50)" calcmode="lin" valueType="num">
                                      <p:cBhvr>
                                        <p:cTn id="8" dur="500" decel="50000" autoRev="1" fill="hold">
                                          <p:stCondLst>
                                            <p:cond delay="0"/>
                                          </p:stCondLst>
                                        </p:cTn>
                                        <p:tgtEl>
                                          <p:spTgt spid="10"/>
                                        </p:tgtEl>
                                        <p:attrNameLst>
                                          <p:attrName>ppt_x</p:attrName>
                                        </p:attrNameLst>
                                      </p:cBhvr>
                                    </p:anim>
                                    <p:anim from="(-#ppt_h/2)" to="(#ppt_y)" calcmode="lin" valueType="num">
                                      <p:cBhvr>
                                        <p:cTn id="9" dur="1000" fill="hold">
                                          <p:stCondLst>
                                            <p:cond delay="0"/>
                                          </p:stCondLst>
                                        </p:cTn>
                                        <p:tgtEl>
                                          <p:spTgt spid="10"/>
                                        </p:tgtEl>
                                        <p:attrNameLst>
                                          <p:attrName>ppt_y</p:attrName>
                                        </p:attrNameLst>
                                      </p:cBhvr>
                                    </p:anim>
                                    <p:animRot by="21600000">
                                      <p:cBhvr>
                                        <p:cTn id="10" dur="1000" fill="hold">
                                          <p:stCondLst>
                                            <p:cond delay="0"/>
                                          </p:stCondLst>
                                        </p:cTn>
                                        <p:tgtEl>
                                          <p:spTgt spid="10"/>
                                        </p:tgtEl>
                                        <p:attrNameLst>
                                          <p:attrName>r</p:attrName>
                                        </p:attrNameLst>
                                      </p:cBhvr>
                                    </p:animRot>
                                  </p:childTnLst>
                                </p:cTn>
                              </p:par>
                            </p:childTnLst>
                          </p:cTn>
                        </p:par>
                        <p:par>
                          <p:cTn id="11" fill="hold">
                            <p:stCondLst>
                              <p:cond delay="20600"/>
                            </p:stCondLst>
                            <p:childTnLst>
                              <p:par>
                                <p:cTn id="12" presetID="30" presetClass="entr" presetSubtype="0" fill="hold" nodeType="afterEffect">
                                  <p:stCondLst>
                                    <p:cond delay="0"/>
                                  </p:stCondLst>
                                  <p:childTnLst>
                                    <p:set>
                                      <p:cBhvr>
                                        <p:cTn id="13" dur="1" fill="hold">
                                          <p:stCondLst>
                                            <p:cond delay="0"/>
                                          </p:stCondLst>
                                        </p:cTn>
                                        <p:tgtEl>
                                          <p:spTgt spid="3078"/>
                                        </p:tgtEl>
                                        <p:attrNameLst>
                                          <p:attrName>style.visibility</p:attrName>
                                        </p:attrNameLst>
                                      </p:cBhvr>
                                      <p:to>
                                        <p:strVal val="visible"/>
                                      </p:to>
                                    </p:set>
                                    <p:animEffect transition="in" filter="fade">
                                      <p:cBhvr>
                                        <p:cTn id="14" dur="800" decel="100000"/>
                                        <p:tgtEl>
                                          <p:spTgt spid="3078"/>
                                        </p:tgtEl>
                                      </p:cBhvr>
                                    </p:animEffect>
                                    <p:anim calcmode="lin" valueType="num">
                                      <p:cBhvr>
                                        <p:cTn id="15" dur="800" decel="100000" fill="hold"/>
                                        <p:tgtEl>
                                          <p:spTgt spid="3078"/>
                                        </p:tgtEl>
                                        <p:attrNameLst>
                                          <p:attrName>style.rotation</p:attrName>
                                        </p:attrNameLst>
                                      </p:cBhvr>
                                      <p:tavLst>
                                        <p:tav tm="0">
                                          <p:val>
                                            <p:fltVal val="-90"/>
                                          </p:val>
                                        </p:tav>
                                        <p:tav tm="100000">
                                          <p:val>
                                            <p:fltVal val="0"/>
                                          </p:val>
                                        </p:tav>
                                      </p:tavLst>
                                    </p:anim>
                                    <p:anim calcmode="lin" valueType="num">
                                      <p:cBhvr>
                                        <p:cTn id="16" dur="800" decel="100000" fill="hold"/>
                                        <p:tgtEl>
                                          <p:spTgt spid="3078"/>
                                        </p:tgtEl>
                                        <p:attrNameLst>
                                          <p:attrName>ppt_x</p:attrName>
                                        </p:attrNameLst>
                                      </p:cBhvr>
                                      <p:tavLst>
                                        <p:tav tm="0">
                                          <p:val>
                                            <p:strVal val="#ppt_x+0.4"/>
                                          </p:val>
                                        </p:tav>
                                        <p:tav tm="100000">
                                          <p:val>
                                            <p:strVal val="#ppt_x-0.05"/>
                                          </p:val>
                                        </p:tav>
                                      </p:tavLst>
                                    </p:anim>
                                    <p:anim calcmode="lin" valueType="num">
                                      <p:cBhvr>
                                        <p:cTn id="17" dur="800" decel="100000" fill="hold"/>
                                        <p:tgtEl>
                                          <p:spTgt spid="3078"/>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078"/>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078"/>
                                        </p:tgtEl>
                                        <p:attrNameLst>
                                          <p:attrName>ppt_y</p:attrName>
                                        </p:attrNameLst>
                                      </p:cBhvr>
                                      <p:tavLst>
                                        <p:tav tm="0">
                                          <p:val>
                                            <p:strVal val="#ppt_y+0.1"/>
                                          </p:val>
                                        </p:tav>
                                        <p:tav tm="100000">
                                          <p:val>
                                            <p:strVal val="#ppt_y"/>
                                          </p:val>
                                        </p:tav>
                                      </p:tavLst>
                                    </p:anim>
                                  </p:childTnLst>
                                </p:cTn>
                              </p:par>
                            </p:childTnLst>
                          </p:cTn>
                        </p:par>
                        <p:par>
                          <p:cTn id="20" fill="hold">
                            <p:stCondLst>
                              <p:cond delay="216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28675">
                                            <p:txEl>
                                              <p:pRg st="0" end="0"/>
                                            </p:txEl>
                                          </p:spTgt>
                                        </p:tgtEl>
                                        <p:attrNameLst>
                                          <p:attrName>style.visibility</p:attrName>
                                        </p:attrNameLst>
                                      </p:cBhvr>
                                      <p:to>
                                        <p:strVal val="visible"/>
                                      </p:to>
                                    </p:set>
                                    <p:anim by="(-#ppt_w*2)" calcmode="lin" valueType="num">
                                      <p:cBhvr rctx="PPT">
                                        <p:cTn id="23" dur="500" autoRev="1" fill="hold">
                                          <p:stCondLst>
                                            <p:cond delay="0"/>
                                          </p:stCondLst>
                                        </p:cTn>
                                        <p:tgtEl>
                                          <p:spTgt spid="28675">
                                            <p:txEl>
                                              <p:pRg st="0" end="0"/>
                                            </p:txEl>
                                          </p:spTgt>
                                        </p:tgtEl>
                                        <p:attrNameLst>
                                          <p:attrName>ppt_w</p:attrName>
                                        </p:attrNameLst>
                                      </p:cBhvr>
                                    </p:anim>
                                    <p:anim by="(#ppt_w*0.50)" calcmode="lin" valueType="num">
                                      <p:cBhvr>
                                        <p:cTn id="24" dur="500" decel="50000" autoRev="1" fill="hold">
                                          <p:stCondLst>
                                            <p:cond delay="0"/>
                                          </p:stCondLst>
                                        </p:cTn>
                                        <p:tgtEl>
                                          <p:spTgt spid="28675">
                                            <p:txEl>
                                              <p:pRg st="0" end="0"/>
                                            </p:txEl>
                                          </p:spTgt>
                                        </p:tgtEl>
                                        <p:attrNameLst>
                                          <p:attrName>ppt_x</p:attrName>
                                        </p:attrNameLst>
                                      </p:cBhvr>
                                    </p:anim>
                                    <p:anim from="(-#ppt_h/2)" to="(#ppt_y)" calcmode="lin" valueType="num">
                                      <p:cBhvr>
                                        <p:cTn id="25" dur="1000" fill="hold">
                                          <p:stCondLst>
                                            <p:cond delay="0"/>
                                          </p:stCondLst>
                                        </p:cTn>
                                        <p:tgtEl>
                                          <p:spTgt spid="28675">
                                            <p:txEl>
                                              <p:pRg st="0" end="0"/>
                                            </p:txEl>
                                          </p:spTgt>
                                        </p:tgtEl>
                                        <p:attrNameLst>
                                          <p:attrName>ppt_y</p:attrName>
                                        </p:attrNameLst>
                                      </p:cBhvr>
                                    </p:anim>
                                    <p:animRot by="21600000">
                                      <p:cBhvr>
                                        <p:cTn id="26" dur="1000" fill="hold">
                                          <p:stCondLst>
                                            <p:cond delay="0"/>
                                          </p:stCondLst>
                                        </p:cTn>
                                        <p:tgtEl>
                                          <p:spTgt spid="28675">
                                            <p:txEl>
                                              <p:pRg st="0" end="0"/>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42" presetClass="exit" presetSubtype="0" fill="hold" grpId="1" nodeType="clickEffect">
                                  <p:stCondLst>
                                    <p:cond delay="0"/>
                                  </p:stCondLst>
                                  <p:iterate type="lt">
                                    <p:tmPct val="0"/>
                                  </p:iterate>
                                  <p:childTnLst>
                                    <p:animEffect transition="out" filter="fade">
                                      <p:cBhvr>
                                        <p:cTn id="30" dur="1000"/>
                                        <p:tgtEl>
                                          <p:spTgt spid="10"/>
                                        </p:tgtEl>
                                      </p:cBhvr>
                                    </p:animEffect>
                                    <p:anim calcmode="lin" valueType="num">
                                      <p:cBhvr>
                                        <p:cTn id="31" dur="1000"/>
                                        <p:tgtEl>
                                          <p:spTgt spid="10"/>
                                        </p:tgtEl>
                                        <p:attrNameLst>
                                          <p:attrName>ppt_x</p:attrName>
                                        </p:attrNameLst>
                                      </p:cBhvr>
                                      <p:tavLst>
                                        <p:tav tm="0">
                                          <p:val>
                                            <p:strVal val="ppt_x"/>
                                          </p:val>
                                        </p:tav>
                                        <p:tav tm="100000">
                                          <p:val>
                                            <p:strVal val="ppt_x"/>
                                          </p:val>
                                        </p:tav>
                                      </p:tavLst>
                                    </p:anim>
                                    <p:anim calcmode="lin" valueType="num">
                                      <p:cBhvr>
                                        <p:cTn id="32" dur="1000"/>
                                        <p:tgtEl>
                                          <p:spTgt spid="10"/>
                                        </p:tgtEl>
                                        <p:attrNameLst>
                                          <p:attrName>ppt_y</p:attrName>
                                        </p:attrNameLst>
                                      </p:cBhvr>
                                      <p:tavLst>
                                        <p:tav tm="0">
                                          <p:val>
                                            <p:strVal val="ppt_y"/>
                                          </p:val>
                                        </p:tav>
                                        <p:tav tm="100000">
                                          <p:val>
                                            <p:strVal val="ppt_y+.1"/>
                                          </p:val>
                                        </p:tav>
                                      </p:tavLst>
                                    </p:anim>
                                    <p:set>
                                      <p:cBhvr>
                                        <p:cTn id="33" dur="1" fill="hold">
                                          <p:stCondLst>
                                            <p:cond delay="999"/>
                                          </p:stCondLst>
                                        </p:cTn>
                                        <p:tgtEl>
                                          <p:spTgt spid="10"/>
                                        </p:tgtEl>
                                        <p:attrNameLst>
                                          <p:attrName>style.visibility</p:attrName>
                                        </p:attrNameLst>
                                      </p:cBhvr>
                                      <p:to>
                                        <p:strVal val="hidden"/>
                                      </p:to>
                                    </p:set>
                                  </p:childTnLst>
                                </p:cTn>
                              </p:par>
                              <p:par>
                                <p:cTn id="34" presetID="0" presetClass="path" presetSubtype="0" accel="50000" decel="50000" fill="hold" nodeType="withEffect">
                                  <p:stCondLst>
                                    <p:cond delay="0"/>
                                  </p:stCondLst>
                                  <p:childTnLst>
                                    <p:animMotion origin="layout" path="M 1.94444E-6 1.85185E-6 C -0.17639 0.24745 -0.3526 0.49491 -0.37031 0.62222 C -0.38802 0.74954 -0.15 0.73981 -0.1059 0.76343 " pathEditMode="relative" ptsTypes="aaA">
                                      <p:cBhvr>
                                        <p:cTn id="35" dur="2000" fill="hold"/>
                                        <p:tgtEl>
                                          <p:spTgt spid="3078"/>
                                        </p:tgtEl>
                                        <p:attrNameLst>
                                          <p:attrName>ppt_x</p:attrName>
                                          <p:attrName>ppt_y</p:attrName>
                                        </p:attrNameLst>
                                      </p:cBhvr>
                                    </p:animMotion>
                                  </p:childTnLst>
                                </p:cTn>
                              </p:par>
                              <p:par>
                                <p:cTn id="36" presetID="42" presetClass="exit" presetSubtype="0" fill="hold" grpId="1" nodeType="withEffect">
                                  <p:stCondLst>
                                    <p:cond delay="0"/>
                                  </p:stCondLst>
                                  <p:iterate type="lt">
                                    <p:tmPct val="0"/>
                                  </p:iterate>
                                  <p:childTnLst>
                                    <p:animEffect transition="out" filter="fade">
                                      <p:cBhvr>
                                        <p:cTn id="37" dur="1000"/>
                                        <p:tgtEl>
                                          <p:spTgt spid="28675">
                                            <p:txEl>
                                              <p:pRg st="0" end="0"/>
                                            </p:txEl>
                                          </p:spTgt>
                                        </p:tgtEl>
                                      </p:cBhvr>
                                    </p:animEffect>
                                    <p:anim calcmode="lin" valueType="num">
                                      <p:cBhvr>
                                        <p:cTn id="38" dur="1000"/>
                                        <p:tgtEl>
                                          <p:spTgt spid="28675">
                                            <p:txEl>
                                              <p:pRg st="0" end="0"/>
                                            </p:txEl>
                                          </p:spTgt>
                                        </p:tgtEl>
                                        <p:attrNameLst>
                                          <p:attrName>ppt_x</p:attrName>
                                        </p:attrNameLst>
                                      </p:cBhvr>
                                      <p:tavLst>
                                        <p:tav tm="0">
                                          <p:val>
                                            <p:strVal val="ppt_x"/>
                                          </p:val>
                                        </p:tav>
                                        <p:tav tm="100000">
                                          <p:val>
                                            <p:strVal val="ppt_x"/>
                                          </p:val>
                                        </p:tav>
                                      </p:tavLst>
                                    </p:anim>
                                    <p:anim calcmode="lin" valueType="num">
                                      <p:cBhvr>
                                        <p:cTn id="39" dur="1000"/>
                                        <p:tgtEl>
                                          <p:spTgt spid="28675">
                                            <p:txEl>
                                              <p:pRg st="0" end="0"/>
                                            </p:txEl>
                                          </p:spTgt>
                                        </p:tgtEl>
                                        <p:attrNameLst>
                                          <p:attrName>ppt_y</p:attrName>
                                        </p:attrNameLst>
                                      </p:cBhvr>
                                      <p:tavLst>
                                        <p:tav tm="0">
                                          <p:val>
                                            <p:strVal val="ppt_y"/>
                                          </p:val>
                                        </p:tav>
                                        <p:tav tm="100000">
                                          <p:val>
                                            <p:strVal val="ppt_y+.1"/>
                                          </p:val>
                                        </p:tav>
                                      </p:tavLst>
                                    </p:anim>
                                    <p:set>
                                      <p:cBhvr>
                                        <p:cTn id="40" dur="1" fill="hold">
                                          <p:stCondLst>
                                            <p:cond delay="999"/>
                                          </p:stCondLst>
                                        </p:cTn>
                                        <p:tgtEl>
                                          <p:spTgt spid="28675">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P spid="28675" grpId="1" build="p"/>
      <p:bldP spid="10" grpId="0"/>
      <p:bldP spid="10"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229600" cy="868362"/>
          </a:xfrm>
        </p:spPr>
        <p:txBody>
          <a:bodyPr/>
          <a:lstStyle/>
          <a:p>
            <a:pPr eaLnBrk="1" hangingPunct="1"/>
            <a:r>
              <a:rPr lang="sk-SK" smtClean="0">
                <a:solidFill>
                  <a:srgbClr val="FF9900"/>
                </a:solidFill>
                <a:latin typeface="Comic Sans MS" pitchFamily="66" charset="0"/>
              </a:rPr>
              <a:t>Vírusok a közösségi portáloknak köszönhetően</a:t>
            </a:r>
            <a:endParaRPr lang="fr-CA" smtClean="0">
              <a:solidFill>
                <a:srgbClr val="FF9900"/>
              </a:solidFill>
              <a:latin typeface="Comic Sans MS" pitchFamily="66" charset="0"/>
            </a:endParaRPr>
          </a:p>
        </p:txBody>
      </p:sp>
      <p:sp>
        <p:nvSpPr>
          <p:cNvPr id="4099" name="Espace réservé du contenu 2"/>
          <p:cNvSpPr>
            <a:spLocks noGrp="1"/>
          </p:cNvSpPr>
          <p:nvPr>
            <p:ph idx="1"/>
          </p:nvPr>
        </p:nvSpPr>
        <p:spPr>
          <a:xfrm>
            <a:off x="0" y="1643063"/>
            <a:ext cx="6543675" cy="1928812"/>
          </a:xfrm>
        </p:spPr>
        <p:txBody>
          <a:bodyPr/>
          <a:lstStyle/>
          <a:p>
            <a:pPr eaLnBrk="1" hangingPunct="1">
              <a:buFont typeface="Arial" charset="0"/>
              <a:buBlip>
                <a:blip r:embed="rId3"/>
              </a:buBlip>
            </a:pPr>
            <a:r>
              <a:rPr lang="hu-HU" sz="1800" smtClean="0">
                <a:latin typeface="Comic Sans MS" pitchFamily="66" charset="0"/>
              </a:rPr>
              <a:t>Az ismerősöknek továbbított hivatkozások sok mindent tartalmazhatnak. Sokszor találkozunk hamis vírusírtókkal amik nem segítenek, inkább csak még tovább fertőzik gépünket. </a:t>
            </a:r>
            <a:endParaRPr lang="fr-CA" sz="1800" smtClean="0">
              <a:latin typeface="Comic Sans MS" pitchFamily="66" charset="0"/>
            </a:endParaRPr>
          </a:p>
        </p:txBody>
      </p:sp>
      <p:pic>
        <p:nvPicPr>
          <p:cNvPr id="17412" name="Picture 4"/>
          <p:cNvPicPr>
            <a:picLocks noChangeAspect="1" noChangeArrowheads="1"/>
          </p:cNvPicPr>
          <p:nvPr/>
        </p:nvPicPr>
        <p:blipFill>
          <a:blip r:embed="rId4"/>
          <a:srcRect/>
          <a:stretch>
            <a:fillRect/>
          </a:stretch>
        </p:blipFill>
        <p:spPr bwMode="auto">
          <a:xfrm>
            <a:off x="3214688" y="3143250"/>
            <a:ext cx="2500312" cy="1571625"/>
          </a:xfrm>
          <a:prstGeom prst="rect">
            <a:avLst/>
          </a:prstGeom>
          <a:noFill/>
          <a:ln w="9525">
            <a:noFill/>
            <a:miter lim="800000"/>
            <a:headEnd/>
            <a:tailEnd/>
          </a:ln>
        </p:spPr>
      </p:pic>
      <p:pic>
        <p:nvPicPr>
          <p:cNvPr id="17413" name="Picture 5"/>
          <p:cNvPicPr>
            <a:picLocks noChangeAspect="1" noChangeArrowheads="1"/>
          </p:cNvPicPr>
          <p:nvPr/>
        </p:nvPicPr>
        <p:blipFill>
          <a:blip r:embed="rId5"/>
          <a:srcRect/>
          <a:stretch>
            <a:fillRect/>
          </a:stretch>
        </p:blipFill>
        <p:spPr bwMode="auto">
          <a:xfrm>
            <a:off x="142875" y="3857625"/>
            <a:ext cx="3071813" cy="2614613"/>
          </a:xfrm>
          <a:prstGeom prst="rect">
            <a:avLst/>
          </a:prstGeom>
          <a:noFill/>
          <a:ln w="9525">
            <a:noFill/>
            <a:miter lim="800000"/>
            <a:headEnd/>
            <a:tailEnd/>
          </a:ln>
        </p:spPr>
      </p:pic>
      <p:sp>
        <p:nvSpPr>
          <p:cNvPr id="7" name="Obdĺžnik 6"/>
          <p:cNvSpPr>
            <a:spLocks noChangeArrowheads="1"/>
          </p:cNvSpPr>
          <p:nvPr/>
        </p:nvSpPr>
        <p:spPr bwMode="auto">
          <a:xfrm>
            <a:off x="4000500" y="5072063"/>
            <a:ext cx="4572000" cy="1200150"/>
          </a:xfrm>
          <a:prstGeom prst="rect">
            <a:avLst/>
          </a:prstGeom>
          <a:noFill/>
          <a:ln w="9525">
            <a:noFill/>
            <a:miter lim="800000"/>
            <a:headEnd/>
            <a:tailEnd/>
          </a:ln>
        </p:spPr>
        <p:txBody>
          <a:bodyPr>
            <a:spAutoFit/>
          </a:bodyPr>
          <a:lstStyle/>
          <a:p>
            <a:pPr>
              <a:buFontTx/>
              <a:buBlip>
                <a:blip r:embed="rId3"/>
              </a:buBlip>
            </a:pPr>
            <a:r>
              <a:rPr lang="hu-HU">
                <a:latin typeface="Comic Sans MS" pitchFamily="66" charset="0"/>
              </a:rPr>
              <a:t>A cyberezők nagyon modern technológiával dolgoznak, és nincs olyan nap, hogy ne jelenjen meg legalább egy újabb változat valamilyen vírusból. </a:t>
            </a:r>
            <a:endParaRPr lang="sk-SK"/>
          </a:p>
        </p:txBody>
      </p:sp>
      <p:pic>
        <p:nvPicPr>
          <p:cNvPr id="1026" name="Picture 2"/>
          <p:cNvPicPr>
            <a:picLocks noChangeAspect="1" noChangeArrowheads="1"/>
          </p:cNvPicPr>
          <p:nvPr/>
        </p:nvPicPr>
        <p:blipFill>
          <a:blip r:embed="rId6"/>
          <a:srcRect/>
          <a:stretch>
            <a:fillRect/>
          </a:stretch>
        </p:blipFill>
        <p:spPr bwMode="auto">
          <a:xfrm rot="154387">
            <a:off x="6094895" y="2071678"/>
            <a:ext cx="2759560" cy="2357454"/>
          </a:xfrm>
          <a:prstGeom prst="rect">
            <a:avLst/>
          </a:prstGeom>
          <a:ln w="9525">
            <a:noFill/>
            <a:miter lim="800000"/>
            <a:headEnd/>
            <a:tailEnd/>
          </a:ln>
          <a:effectLst/>
          <a:scene3d>
            <a:camera prst="perspectiveHeroicExtremeRightFacing"/>
            <a:lightRig rig="threePt" dir="t"/>
          </a:scene3d>
          <a:sp3d prstMaterial="dkEdge">
            <a:bevelT prst="relaxedInset"/>
            <a:bevelB w="101600" prst="riblet"/>
          </a:sp3d>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ppt_x</p:attrName>
                                        </p:attrNameLst>
                                      </p:cBhvr>
                                      <p:tavLst>
                                        <p:tav tm="0">
                                          <p:val>
                                            <p:strVal val="#ppt_x-.2"/>
                                          </p:val>
                                        </p:tav>
                                        <p:tav tm="100000">
                                          <p:val>
                                            <p:strVal val="#ppt_x"/>
                                          </p:val>
                                        </p:tav>
                                      </p:tavLst>
                                    </p:anim>
                                    <p:anim calcmode="lin" valueType="num">
                                      <p:cBhvr>
                                        <p:cTn id="8" dur="1000" fill="hold"/>
                                        <p:tgtEl>
                                          <p:spTgt spid="40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8"/>
                                        </p:tgtEl>
                                      </p:cBhvr>
                                    </p:animEffect>
                                  </p:childTnLst>
                                </p:cTn>
                              </p:par>
                            </p:childTnLst>
                          </p:cTn>
                        </p:par>
                        <p:par>
                          <p:cTn id="10" fill="hold">
                            <p:stCondLst>
                              <p:cond delay="1000"/>
                            </p:stCondLst>
                            <p:childTnLst>
                              <p:par>
                                <p:cTn id="11" presetID="8" presetClass="entr" presetSubtype="16" fill="hold" nodeType="afterEffect">
                                  <p:stCondLst>
                                    <p:cond delay="0"/>
                                  </p:stCondLst>
                                  <p:childTnLst>
                                    <p:set>
                                      <p:cBhvr>
                                        <p:cTn id="12" dur="1" fill="hold">
                                          <p:stCondLst>
                                            <p:cond delay="0"/>
                                          </p:stCondLst>
                                        </p:cTn>
                                        <p:tgtEl>
                                          <p:spTgt spid="4099">
                                            <p:txEl>
                                              <p:pRg st="0" end="0"/>
                                            </p:txEl>
                                          </p:spTgt>
                                        </p:tgtEl>
                                        <p:attrNameLst>
                                          <p:attrName>style.visibility</p:attrName>
                                        </p:attrNameLst>
                                      </p:cBhvr>
                                      <p:to>
                                        <p:strVal val="visible"/>
                                      </p:to>
                                    </p:set>
                                    <p:animEffect transition="in" filter="diamond(in)">
                                      <p:cBhvr>
                                        <p:cTn id="13" dur="1000"/>
                                        <p:tgtEl>
                                          <p:spTgt spid="4099">
                                            <p:txEl>
                                              <p:pRg st="0" end="0"/>
                                            </p:txEl>
                                          </p:spTgt>
                                        </p:tgtEl>
                                      </p:cBhvr>
                                    </p:animEffect>
                                  </p:childTnLst>
                                </p:cTn>
                              </p:par>
                            </p:childTnLst>
                          </p:cTn>
                        </p:par>
                        <p:par>
                          <p:cTn id="14" fill="hold">
                            <p:stCondLst>
                              <p:cond delay="2000"/>
                            </p:stCondLst>
                            <p:childTnLst>
                              <p:par>
                                <p:cTn id="15" presetID="8"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par>
                          <p:cTn id="18" fill="hold">
                            <p:stCondLst>
                              <p:cond delay="4000"/>
                            </p:stCondLst>
                            <p:childTnLst>
                              <p:par>
                                <p:cTn id="19" presetID="19" presetClass="entr" presetSubtype="10" fill="hold" nodeType="afterEffect">
                                  <p:stCondLst>
                                    <p:cond delay="0"/>
                                  </p:stCondLst>
                                  <p:childTnLst>
                                    <p:set>
                                      <p:cBhvr>
                                        <p:cTn id="20" dur="1" fill="hold">
                                          <p:stCondLst>
                                            <p:cond delay="0"/>
                                          </p:stCondLst>
                                        </p:cTn>
                                        <p:tgtEl>
                                          <p:spTgt spid="17412"/>
                                        </p:tgtEl>
                                        <p:attrNameLst>
                                          <p:attrName>style.visibility</p:attrName>
                                        </p:attrNameLst>
                                      </p:cBhvr>
                                      <p:to>
                                        <p:strVal val="visible"/>
                                      </p:to>
                                    </p:set>
                                    <p:anim calcmode="lin" valueType="num">
                                      <p:cBhvr>
                                        <p:cTn id="21" dur="1000" fill="hold"/>
                                        <p:tgtEl>
                                          <p:spTgt spid="17412"/>
                                        </p:tgtEl>
                                        <p:attrNameLst>
                                          <p:attrName>ppt_w</p:attrName>
                                        </p:attrNameLst>
                                      </p:cBhvr>
                                      <p:tavLst>
                                        <p:tav tm="0" fmla="#ppt_w*sin(2.5*pi*$)">
                                          <p:val>
                                            <p:fltVal val="0"/>
                                          </p:val>
                                        </p:tav>
                                        <p:tav tm="100000">
                                          <p:val>
                                            <p:fltVal val="1"/>
                                          </p:val>
                                        </p:tav>
                                      </p:tavLst>
                                    </p:anim>
                                    <p:anim calcmode="lin" valueType="num">
                                      <p:cBhvr>
                                        <p:cTn id="22" dur="1000" fill="hold"/>
                                        <p:tgtEl>
                                          <p:spTgt spid="17412"/>
                                        </p:tgtEl>
                                        <p:attrNameLst>
                                          <p:attrName>ppt_h</p:attrName>
                                        </p:attrNameLst>
                                      </p:cBhvr>
                                      <p:tavLst>
                                        <p:tav tm="0">
                                          <p:val>
                                            <p:strVal val="#ppt_h"/>
                                          </p:val>
                                        </p:tav>
                                        <p:tav tm="100000">
                                          <p:val>
                                            <p:strVal val="#ppt_h"/>
                                          </p:val>
                                        </p:tav>
                                      </p:tavLst>
                                    </p:anim>
                                  </p:childTnLst>
                                </p:cTn>
                              </p:par>
                            </p:childTnLst>
                          </p:cTn>
                        </p:par>
                        <p:par>
                          <p:cTn id="23" fill="hold">
                            <p:stCondLst>
                              <p:cond delay="5000"/>
                            </p:stCondLst>
                            <p:childTnLst>
                              <p:par>
                                <p:cTn id="24" presetID="19" presetClass="entr" presetSubtype="10" fill="hold" nodeType="afterEffect">
                                  <p:stCondLst>
                                    <p:cond delay="0"/>
                                  </p:stCondLst>
                                  <p:childTnLst>
                                    <p:set>
                                      <p:cBhvr>
                                        <p:cTn id="25" dur="1" fill="hold">
                                          <p:stCondLst>
                                            <p:cond delay="0"/>
                                          </p:stCondLst>
                                        </p:cTn>
                                        <p:tgtEl>
                                          <p:spTgt spid="17413"/>
                                        </p:tgtEl>
                                        <p:attrNameLst>
                                          <p:attrName>style.visibility</p:attrName>
                                        </p:attrNameLst>
                                      </p:cBhvr>
                                      <p:to>
                                        <p:strVal val="visible"/>
                                      </p:to>
                                    </p:set>
                                    <p:anim calcmode="lin" valueType="num">
                                      <p:cBhvr>
                                        <p:cTn id="26" dur="1000" fill="hold"/>
                                        <p:tgtEl>
                                          <p:spTgt spid="17413"/>
                                        </p:tgtEl>
                                        <p:attrNameLst>
                                          <p:attrName>ppt_w</p:attrName>
                                        </p:attrNameLst>
                                      </p:cBhvr>
                                      <p:tavLst>
                                        <p:tav tm="0" fmla="#ppt_w*sin(2.5*pi*$)">
                                          <p:val>
                                            <p:fltVal val="0"/>
                                          </p:val>
                                        </p:tav>
                                        <p:tav tm="100000">
                                          <p:val>
                                            <p:fltVal val="1"/>
                                          </p:val>
                                        </p:tav>
                                      </p:tavLst>
                                    </p:anim>
                                    <p:anim calcmode="lin" valueType="num">
                                      <p:cBhvr>
                                        <p:cTn id="27" dur="1000" fill="hold"/>
                                        <p:tgtEl>
                                          <p:spTgt spid="17413"/>
                                        </p:tgtEl>
                                        <p:attrNameLst>
                                          <p:attrName>ppt_h</p:attrName>
                                        </p:attrNameLst>
                                      </p:cBhvr>
                                      <p:tavLst>
                                        <p:tav tm="0">
                                          <p:val>
                                            <p:strVal val="#ppt_h"/>
                                          </p:val>
                                        </p:tav>
                                        <p:tav tm="100000">
                                          <p:val>
                                            <p:strVal val="#ppt_h"/>
                                          </p:val>
                                        </p:tav>
                                      </p:tavLst>
                                    </p:anim>
                                  </p:childTnLst>
                                </p:cTn>
                              </p:par>
                            </p:childTnLst>
                          </p:cTn>
                        </p:par>
                        <p:par>
                          <p:cTn id="28" fill="hold">
                            <p:stCondLst>
                              <p:cond delay="6000"/>
                            </p:stCondLst>
                            <p:childTnLst>
                              <p:par>
                                <p:cTn id="29" presetID="19" presetClass="entr" presetSubtype="10" fill="hold" nodeType="after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p:cTn id="31" dur="1000" fill="hold"/>
                                        <p:tgtEl>
                                          <p:spTgt spid="1026"/>
                                        </p:tgtEl>
                                        <p:attrNameLst>
                                          <p:attrName>ppt_w</p:attrName>
                                        </p:attrNameLst>
                                      </p:cBhvr>
                                      <p:tavLst>
                                        <p:tav tm="0" fmla="#ppt_w*sin(2.5*pi*$)">
                                          <p:val>
                                            <p:fltVal val="0"/>
                                          </p:val>
                                        </p:tav>
                                        <p:tav tm="100000">
                                          <p:val>
                                            <p:fltVal val="1"/>
                                          </p:val>
                                        </p:tav>
                                      </p:tavLst>
                                    </p:anim>
                                    <p:anim calcmode="lin" valueType="num">
                                      <p:cBhvr>
                                        <p:cTn id="32" dur="1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4098"/>
                                        </p:tgtEl>
                                      </p:cBhvr>
                                    </p:animEffect>
                                    <p:set>
                                      <p:cBhvr>
                                        <p:cTn id="37" dur="1" fill="hold">
                                          <p:stCondLst>
                                            <p:cond delay="499"/>
                                          </p:stCondLst>
                                        </p:cTn>
                                        <p:tgtEl>
                                          <p:spTgt spid="4098"/>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2000"/>
                                        <p:tgtEl>
                                          <p:spTgt spid="4099">
                                            <p:txEl>
                                              <p:pRg st="0" end="0"/>
                                            </p:txEl>
                                          </p:spTgt>
                                        </p:tgtEl>
                                      </p:cBhvr>
                                    </p:animEffect>
                                    <p:set>
                                      <p:cBhvr>
                                        <p:cTn id="40" dur="1" fill="hold">
                                          <p:stCondLst>
                                            <p:cond delay="1999"/>
                                          </p:stCondLst>
                                        </p:cTn>
                                        <p:tgtEl>
                                          <p:spTgt spid="4099">
                                            <p:txEl>
                                              <p:pRg st="0" end="0"/>
                                            </p:txEl>
                                          </p:spTgt>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2000"/>
                                        <p:tgtEl>
                                          <p:spTgt spid="17412"/>
                                        </p:tgtEl>
                                      </p:cBhvr>
                                    </p:animEffect>
                                    <p:set>
                                      <p:cBhvr>
                                        <p:cTn id="43" dur="1" fill="hold">
                                          <p:stCondLst>
                                            <p:cond delay="1999"/>
                                          </p:stCondLst>
                                        </p:cTn>
                                        <p:tgtEl>
                                          <p:spTgt spid="17412"/>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7413"/>
                                        </p:tgtEl>
                                      </p:cBhvr>
                                    </p:animEffect>
                                    <p:set>
                                      <p:cBhvr>
                                        <p:cTn id="46" dur="1" fill="hold">
                                          <p:stCondLst>
                                            <p:cond delay="499"/>
                                          </p:stCondLst>
                                        </p:cTn>
                                        <p:tgtEl>
                                          <p:spTgt spid="17413"/>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026"/>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8" grpId="1"/>
      <p:bldP spid="7" grpId="0"/>
      <p:bldP spid="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928813" y="2500313"/>
            <a:ext cx="2762250" cy="2119312"/>
          </a:xfrm>
          <a:prstGeom prst="rect">
            <a:avLst/>
          </a:prstGeom>
          <a:noFill/>
          <a:ln w="9525">
            <a:noFill/>
            <a:miter lim="800000"/>
            <a:headEnd/>
            <a:tailEnd/>
          </a:ln>
        </p:spPr>
      </p:pic>
      <p:sp>
        <p:nvSpPr>
          <p:cNvPr id="3" name="Obdĺžnik 2"/>
          <p:cNvSpPr>
            <a:spLocks noChangeArrowheads="1"/>
          </p:cNvSpPr>
          <p:nvPr/>
        </p:nvSpPr>
        <p:spPr bwMode="auto">
          <a:xfrm>
            <a:off x="2000250" y="857250"/>
            <a:ext cx="4572000" cy="1477963"/>
          </a:xfrm>
          <a:prstGeom prst="rect">
            <a:avLst/>
          </a:prstGeom>
          <a:noFill/>
          <a:ln w="9525">
            <a:noFill/>
            <a:miter lim="800000"/>
            <a:headEnd/>
            <a:tailEnd/>
          </a:ln>
        </p:spPr>
        <p:txBody>
          <a:bodyPr>
            <a:spAutoFit/>
          </a:bodyPr>
          <a:lstStyle/>
          <a:p>
            <a:pPr>
              <a:buFontTx/>
              <a:buBlip>
                <a:blip r:embed="rId3"/>
              </a:buBlip>
            </a:pPr>
            <a:r>
              <a:rPr lang="hu-HU">
                <a:latin typeface="Comic Sans MS" pitchFamily="66" charset="0"/>
              </a:rPr>
              <a:t> Léteznek olyan vírusok amiket kifejezettem a közösségi oldalakra specializáltak pl. : Koobface. A vírus célpontja a Facebook, Twitter, MySpace és Hi5 oldalak.</a:t>
            </a:r>
          </a:p>
        </p:txBody>
      </p:sp>
      <p:sp>
        <p:nvSpPr>
          <p:cNvPr id="4" name="Obdĺžnik 3"/>
          <p:cNvSpPr>
            <a:spLocks noChangeArrowheads="1"/>
          </p:cNvSpPr>
          <p:nvPr/>
        </p:nvSpPr>
        <p:spPr bwMode="auto">
          <a:xfrm>
            <a:off x="4572000" y="3000375"/>
            <a:ext cx="4572000" cy="923925"/>
          </a:xfrm>
          <a:prstGeom prst="rect">
            <a:avLst/>
          </a:prstGeom>
          <a:noFill/>
          <a:ln w="9525">
            <a:noFill/>
            <a:miter lim="800000"/>
            <a:headEnd/>
            <a:tailEnd/>
          </a:ln>
        </p:spPr>
        <p:txBody>
          <a:bodyPr>
            <a:spAutoFit/>
          </a:bodyPr>
          <a:lstStyle/>
          <a:p>
            <a:pPr>
              <a:buFontTx/>
              <a:buBlip>
                <a:blip r:embed="rId3"/>
              </a:buBlip>
            </a:pPr>
            <a:r>
              <a:rPr lang="hu-HU">
                <a:latin typeface="Comic Sans MS" pitchFamily="66" charset="0"/>
              </a:rPr>
              <a:t> A vírus terjedése linkeken keresztül történik amelyben rejtett kamerás pornográf felvételeket ígérnek. </a:t>
            </a:r>
            <a:endParaRPr lang="sk-SK"/>
          </a:p>
        </p:txBody>
      </p:sp>
      <p:sp>
        <p:nvSpPr>
          <p:cNvPr id="5" name="Obdĺžnik 4"/>
          <p:cNvSpPr>
            <a:spLocks noChangeArrowheads="1"/>
          </p:cNvSpPr>
          <p:nvPr/>
        </p:nvSpPr>
        <p:spPr bwMode="auto">
          <a:xfrm>
            <a:off x="2357438" y="4929188"/>
            <a:ext cx="4572000" cy="1754187"/>
          </a:xfrm>
          <a:prstGeom prst="rect">
            <a:avLst/>
          </a:prstGeom>
          <a:noFill/>
          <a:ln w="9525">
            <a:noFill/>
            <a:miter lim="800000"/>
            <a:headEnd/>
            <a:tailEnd/>
          </a:ln>
        </p:spPr>
        <p:txBody>
          <a:bodyPr>
            <a:spAutoFit/>
          </a:bodyPr>
          <a:lstStyle/>
          <a:p>
            <a:pPr>
              <a:buFontTx/>
              <a:buBlip>
                <a:blip r:embed="rId3"/>
              </a:buBlip>
            </a:pPr>
            <a:r>
              <a:rPr lang="hu-HU">
                <a:latin typeface="Comic Sans MS" pitchFamily="66" charset="0"/>
              </a:rPr>
              <a:t>Ha a linket megnyitjuk az oldal azt állítja, hogy nincs megfelelő verziójú Flash lejátszó alkalmazás és kéri, hogy ezt frissítsük. Ha ezt a kérést teljesítjük akkor a gépünk már meg van fertőzve. </a:t>
            </a:r>
            <a:endParaRPr lang="sk-SK"/>
          </a:p>
        </p:txBody>
      </p:sp>
      <p:pic>
        <p:nvPicPr>
          <p:cNvPr id="4099" name="Picture 3"/>
          <p:cNvPicPr>
            <a:picLocks noChangeAspect="1" noChangeArrowheads="1"/>
          </p:cNvPicPr>
          <p:nvPr/>
        </p:nvPicPr>
        <p:blipFill>
          <a:blip r:embed="rId4"/>
          <a:srcRect/>
          <a:stretch>
            <a:fillRect/>
          </a:stretch>
        </p:blipFill>
        <p:spPr bwMode="auto">
          <a:xfrm>
            <a:off x="6572250" y="785813"/>
            <a:ext cx="2311400" cy="1857375"/>
          </a:xfrm>
          <a:prstGeom prst="rect">
            <a:avLst/>
          </a:prstGeom>
          <a:noFill/>
          <a:ln w="9525">
            <a:noFill/>
            <a:miter lim="800000"/>
            <a:headEnd/>
            <a:tailEnd/>
          </a:ln>
        </p:spPr>
      </p:pic>
      <p:pic>
        <p:nvPicPr>
          <p:cNvPr id="1028" name="Picture 4" descr="C:\Program Files\Microsoft Office\MEDIA\CAGCAT10\j0300520.gif"/>
          <p:cNvPicPr>
            <a:picLocks noChangeAspect="1" noChangeArrowheads="1" noCrop="1"/>
          </p:cNvPicPr>
          <p:nvPr/>
        </p:nvPicPr>
        <p:blipFill>
          <a:blip r:embed="rId5"/>
          <a:srcRect/>
          <a:stretch>
            <a:fillRect/>
          </a:stretch>
        </p:blipFill>
        <p:spPr bwMode="auto">
          <a:xfrm>
            <a:off x="6715125" y="4500563"/>
            <a:ext cx="2166938" cy="1863725"/>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05"/>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 calcmode="lin" valueType="num">
                                      <p:cBhvr>
                                        <p:cTn id="9" dur="500" fill="hold"/>
                                        <p:tgtEl>
                                          <p:spTgt spid="3"/>
                                        </p:tgtEl>
                                        <p:attrNameLst>
                                          <p:attrName>ppt_x</p:attrName>
                                        </p:attrNameLst>
                                      </p:cBhvr>
                                      <p:tavLst>
                                        <p:tav tm="0">
                                          <p:val>
                                            <p:strVal val="#ppt_x-.2"/>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animEffect transition="in" filter="fade">
                                      <p:cBhvr>
                                        <p:cTn id="11" dur="500"/>
                                        <p:tgtEl>
                                          <p:spTgt spid="3"/>
                                        </p:tgtEl>
                                      </p:cBhvr>
                                    </p:animEffect>
                                  </p:childTnLst>
                                </p:cTn>
                              </p:par>
                            </p:childTnLst>
                          </p:cTn>
                        </p:par>
                        <p:par>
                          <p:cTn id="12" fill="hold">
                            <p:stCondLst>
                              <p:cond delay="500"/>
                            </p:stCondLst>
                            <p:childTnLst>
                              <p:par>
                                <p:cTn id="13" presetID="30" presetClass="entr" presetSubtype="0" fill="hold" nodeType="afterEffect">
                                  <p:stCondLst>
                                    <p:cond delay="0"/>
                                  </p:stCondLst>
                                  <p:childTnLst>
                                    <p:set>
                                      <p:cBhvr>
                                        <p:cTn id="14" dur="1" fill="hold">
                                          <p:stCondLst>
                                            <p:cond delay="0"/>
                                          </p:stCondLst>
                                        </p:cTn>
                                        <p:tgtEl>
                                          <p:spTgt spid="4099"/>
                                        </p:tgtEl>
                                        <p:attrNameLst>
                                          <p:attrName>style.visibility</p:attrName>
                                        </p:attrNameLst>
                                      </p:cBhvr>
                                      <p:to>
                                        <p:strVal val="visible"/>
                                      </p:to>
                                    </p:set>
                                    <p:animEffect transition="in" filter="fade">
                                      <p:cBhvr>
                                        <p:cTn id="15" dur="800" decel="100000"/>
                                        <p:tgtEl>
                                          <p:spTgt spid="4099"/>
                                        </p:tgtEl>
                                      </p:cBhvr>
                                    </p:animEffect>
                                    <p:anim calcmode="lin" valueType="num">
                                      <p:cBhvr>
                                        <p:cTn id="16" dur="800" decel="100000" fill="hold"/>
                                        <p:tgtEl>
                                          <p:spTgt spid="4099"/>
                                        </p:tgtEl>
                                        <p:attrNameLst>
                                          <p:attrName>style.rotation</p:attrName>
                                        </p:attrNameLst>
                                      </p:cBhvr>
                                      <p:tavLst>
                                        <p:tav tm="0">
                                          <p:val>
                                            <p:fltVal val="-90"/>
                                          </p:val>
                                        </p:tav>
                                        <p:tav tm="100000">
                                          <p:val>
                                            <p:fltVal val="0"/>
                                          </p:val>
                                        </p:tav>
                                      </p:tavLst>
                                    </p:anim>
                                    <p:anim calcmode="lin" valueType="num">
                                      <p:cBhvr>
                                        <p:cTn id="17" dur="800" decel="100000" fill="hold"/>
                                        <p:tgtEl>
                                          <p:spTgt spid="4099"/>
                                        </p:tgtEl>
                                        <p:attrNameLst>
                                          <p:attrName>ppt_x</p:attrName>
                                        </p:attrNameLst>
                                      </p:cBhvr>
                                      <p:tavLst>
                                        <p:tav tm="0">
                                          <p:val>
                                            <p:strVal val="#ppt_x+0.4"/>
                                          </p:val>
                                        </p:tav>
                                        <p:tav tm="100000">
                                          <p:val>
                                            <p:strVal val="#ppt_x-0.05"/>
                                          </p:val>
                                        </p:tav>
                                      </p:tavLst>
                                    </p:anim>
                                    <p:anim calcmode="lin" valueType="num">
                                      <p:cBhvr>
                                        <p:cTn id="18" dur="800" decel="100000" fill="hold"/>
                                        <p:tgtEl>
                                          <p:spTgt spid="4099"/>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099"/>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099"/>
                                        </p:tgtEl>
                                        <p:attrNameLst>
                                          <p:attrName>ppt_y</p:attrName>
                                        </p:attrNameLst>
                                      </p:cBhvr>
                                      <p:tavLst>
                                        <p:tav tm="0">
                                          <p:val>
                                            <p:strVal val="#ppt_y+0.1"/>
                                          </p:val>
                                        </p:tav>
                                        <p:tav tm="100000">
                                          <p:val>
                                            <p:strVal val="#ppt_y"/>
                                          </p:val>
                                        </p:tav>
                                      </p:tavLst>
                                    </p:anim>
                                  </p:childTnLst>
                                </p:cTn>
                              </p:par>
                            </p:childTnLst>
                          </p:cTn>
                        </p:par>
                        <p:par>
                          <p:cTn id="21" fill="hold">
                            <p:stCondLst>
                              <p:cond delay="1500"/>
                            </p:stCondLst>
                            <p:childTnLst>
                              <p:par>
                                <p:cTn id="22" presetID="54" presetClass="entr" presetSubtype="0" accel="100000" fill="hold" grpId="0" nodeType="afterEffect">
                                  <p:stCondLst>
                                    <p:cond delay="0"/>
                                  </p:stCondLst>
                                  <p:iterate type="lt">
                                    <p:tmPct val="0"/>
                                  </p:iterate>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strVal val="#ppt_w*0.05"/>
                                          </p:val>
                                        </p:tav>
                                        <p:tav tm="100000">
                                          <p:val>
                                            <p:strVal val="#ppt_w"/>
                                          </p:val>
                                        </p:tav>
                                      </p:tavLst>
                                    </p:anim>
                                    <p:anim calcmode="lin" valueType="num">
                                      <p:cBhvr>
                                        <p:cTn id="25" dur="500" fill="hold"/>
                                        <p:tgtEl>
                                          <p:spTgt spid="4"/>
                                        </p:tgtEl>
                                        <p:attrNameLst>
                                          <p:attrName>ppt_h</p:attrName>
                                        </p:attrNameLst>
                                      </p:cBhvr>
                                      <p:tavLst>
                                        <p:tav tm="0">
                                          <p:val>
                                            <p:strVal val="#ppt_h"/>
                                          </p:val>
                                        </p:tav>
                                        <p:tav tm="100000">
                                          <p:val>
                                            <p:strVal val="#ppt_h"/>
                                          </p:val>
                                        </p:tav>
                                      </p:tavLst>
                                    </p:anim>
                                    <p:anim calcmode="lin" valueType="num">
                                      <p:cBhvr>
                                        <p:cTn id="26" dur="500" fill="hold"/>
                                        <p:tgtEl>
                                          <p:spTgt spid="4"/>
                                        </p:tgtEl>
                                        <p:attrNameLst>
                                          <p:attrName>ppt_x</p:attrName>
                                        </p:attrNameLst>
                                      </p:cBhvr>
                                      <p:tavLst>
                                        <p:tav tm="0">
                                          <p:val>
                                            <p:strVal val="#ppt_x-.2"/>
                                          </p:val>
                                        </p:tav>
                                        <p:tav tm="100000">
                                          <p:val>
                                            <p:strVal val="#ppt_x"/>
                                          </p:val>
                                        </p:tav>
                                      </p:tavLst>
                                    </p:anim>
                                    <p:anim calcmode="lin" valueType="num">
                                      <p:cBhvr>
                                        <p:cTn id="27" dur="500" fill="hold"/>
                                        <p:tgtEl>
                                          <p:spTgt spid="4"/>
                                        </p:tgtEl>
                                        <p:attrNameLst>
                                          <p:attrName>ppt_y</p:attrName>
                                        </p:attrNameLst>
                                      </p:cBhvr>
                                      <p:tavLst>
                                        <p:tav tm="0">
                                          <p:val>
                                            <p:strVal val="#ppt_y"/>
                                          </p:val>
                                        </p:tav>
                                        <p:tav tm="100000">
                                          <p:val>
                                            <p:strVal val="#ppt_y"/>
                                          </p:val>
                                        </p:tav>
                                      </p:tavLst>
                                    </p:anim>
                                    <p:animEffect transition="in" filter="fade">
                                      <p:cBhvr>
                                        <p:cTn id="28" dur="500"/>
                                        <p:tgtEl>
                                          <p:spTgt spid="4"/>
                                        </p:tgtEl>
                                      </p:cBhvr>
                                    </p:animEffect>
                                  </p:childTnLst>
                                </p:cTn>
                              </p:par>
                            </p:childTnLst>
                          </p:cTn>
                        </p:par>
                        <p:par>
                          <p:cTn id="29" fill="hold">
                            <p:stCondLst>
                              <p:cond delay="2000"/>
                            </p:stCondLst>
                            <p:childTnLst>
                              <p:par>
                                <p:cTn id="30" presetID="30" presetClass="entr" presetSubtype="0" fill="hold" nodeType="afterEffect">
                                  <p:stCondLst>
                                    <p:cond delay="0"/>
                                  </p:stCondLst>
                                  <p:childTnLst>
                                    <p:set>
                                      <p:cBhvr>
                                        <p:cTn id="31" dur="1" fill="hold">
                                          <p:stCondLst>
                                            <p:cond delay="0"/>
                                          </p:stCondLst>
                                        </p:cTn>
                                        <p:tgtEl>
                                          <p:spTgt spid="4098"/>
                                        </p:tgtEl>
                                        <p:attrNameLst>
                                          <p:attrName>style.visibility</p:attrName>
                                        </p:attrNameLst>
                                      </p:cBhvr>
                                      <p:to>
                                        <p:strVal val="visible"/>
                                      </p:to>
                                    </p:set>
                                    <p:animEffect transition="in" filter="fade">
                                      <p:cBhvr>
                                        <p:cTn id="32" dur="800" decel="100000"/>
                                        <p:tgtEl>
                                          <p:spTgt spid="4098"/>
                                        </p:tgtEl>
                                      </p:cBhvr>
                                    </p:animEffect>
                                    <p:anim calcmode="lin" valueType="num">
                                      <p:cBhvr>
                                        <p:cTn id="33" dur="800" decel="100000" fill="hold"/>
                                        <p:tgtEl>
                                          <p:spTgt spid="4098"/>
                                        </p:tgtEl>
                                        <p:attrNameLst>
                                          <p:attrName>style.rotation</p:attrName>
                                        </p:attrNameLst>
                                      </p:cBhvr>
                                      <p:tavLst>
                                        <p:tav tm="0">
                                          <p:val>
                                            <p:fltVal val="-90"/>
                                          </p:val>
                                        </p:tav>
                                        <p:tav tm="100000">
                                          <p:val>
                                            <p:fltVal val="0"/>
                                          </p:val>
                                        </p:tav>
                                      </p:tavLst>
                                    </p:anim>
                                    <p:anim calcmode="lin" valueType="num">
                                      <p:cBhvr>
                                        <p:cTn id="34" dur="800" decel="100000" fill="hold"/>
                                        <p:tgtEl>
                                          <p:spTgt spid="4098"/>
                                        </p:tgtEl>
                                        <p:attrNameLst>
                                          <p:attrName>ppt_x</p:attrName>
                                        </p:attrNameLst>
                                      </p:cBhvr>
                                      <p:tavLst>
                                        <p:tav tm="0">
                                          <p:val>
                                            <p:strVal val="#ppt_x+0.4"/>
                                          </p:val>
                                        </p:tav>
                                        <p:tav tm="100000">
                                          <p:val>
                                            <p:strVal val="#ppt_x-0.05"/>
                                          </p:val>
                                        </p:tav>
                                      </p:tavLst>
                                    </p:anim>
                                    <p:anim calcmode="lin" valueType="num">
                                      <p:cBhvr>
                                        <p:cTn id="35" dur="800" decel="100000" fill="hold"/>
                                        <p:tgtEl>
                                          <p:spTgt spid="4098"/>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4098"/>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4098"/>
                                        </p:tgtEl>
                                        <p:attrNameLst>
                                          <p:attrName>ppt_y</p:attrName>
                                        </p:attrNameLst>
                                      </p:cBhvr>
                                      <p:tavLst>
                                        <p:tav tm="0">
                                          <p:val>
                                            <p:strVal val="#ppt_y+0.1"/>
                                          </p:val>
                                        </p:tav>
                                        <p:tav tm="100000">
                                          <p:val>
                                            <p:strVal val="#ppt_y"/>
                                          </p:val>
                                        </p:tav>
                                      </p:tavLst>
                                    </p:anim>
                                  </p:childTnLst>
                                </p:cTn>
                              </p:par>
                            </p:childTnLst>
                          </p:cTn>
                        </p:par>
                        <p:par>
                          <p:cTn id="38" fill="hold">
                            <p:stCondLst>
                              <p:cond delay="3000"/>
                            </p:stCondLst>
                            <p:childTnLst>
                              <p:par>
                                <p:cTn id="39" presetID="54" presetClass="entr" presetSubtype="0" accel="100000" fill="hold" grpId="0" nodeType="afterEffect">
                                  <p:stCondLst>
                                    <p:cond delay="0"/>
                                  </p:stCondLst>
                                  <p:iterate type="lt">
                                    <p:tmPct val="0"/>
                                  </p:iterate>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strVal val="#ppt_w*0.05"/>
                                          </p:val>
                                        </p:tav>
                                        <p:tav tm="100000">
                                          <p:val>
                                            <p:strVal val="#ppt_w"/>
                                          </p:val>
                                        </p:tav>
                                      </p:tavLst>
                                    </p:anim>
                                    <p:anim calcmode="lin" valueType="num">
                                      <p:cBhvr>
                                        <p:cTn id="42" dur="500" fill="hold"/>
                                        <p:tgtEl>
                                          <p:spTgt spid="5"/>
                                        </p:tgtEl>
                                        <p:attrNameLst>
                                          <p:attrName>ppt_h</p:attrName>
                                        </p:attrNameLst>
                                      </p:cBhvr>
                                      <p:tavLst>
                                        <p:tav tm="0">
                                          <p:val>
                                            <p:strVal val="#ppt_h"/>
                                          </p:val>
                                        </p:tav>
                                        <p:tav tm="100000">
                                          <p:val>
                                            <p:strVal val="#ppt_h"/>
                                          </p:val>
                                        </p:tav>
                                      </p:tavLst>
                                    </p:anim>
                                    <p:anim calcmode="lin" valueType="num">
                                      <p:cBhvr>
                                        <p:cTn id="43" dur="500" fill="hold"/>
                                        <p:tgtEl>
                                          <p:spTgt spid="5"/>
                                        </p:tgtEl>
                                        <p:attrNameLst>
                                          <p:attrName>ppt_x</p:attrName>
                                        </p:attrNameLst>
                                      </p:cBhvr>
                                      <p:tavLst>
                                        <p:tav tm="0">
                                          <p:val>
                                            <p:strVal val="#ppt_x-.2"/>
                                          </p:val>
                                        </p:tav>
                                        <p:tav tm="100000">
                                          <p:val>
                                            <p:strVal val="#ppt_x"/>
                                          </p:val>
                                        </p:tav>
                                      </p:tavLst>
                                    </p:anim>
                                    <p:anim calcmode="lin" valueType="num">
                                      <p:cBhvr>
                                        <p:cTn id="44" dur="500" fill="hold"/>
                                        <p:tgtEl>
                                          <p:spTgt spid="5"/>
                                        </p:tgtEl>
                                        <p:attrNameLst>
                                          <p:attrName>ppt_y</p:attrName>
                                        </p:attrNameLst>
                                      </p:cBhvr>
                                      <p:tavLst>
                                        <p:tav tm="0">
                                          <p:val>
                                            <p:strVal val="#ppt_y"/>
                                          </p:val>
                                        </p:tav>
                                        <p:tav tm="100000">
                                          <p:val>
                                            <p:strVal val="#ppt_y"/>
                                          </p:val>
                                        </p:tav>
                                      </p:tavLst>
                                    </p:anim>
                                    <p:animEffect transition="in" filter="fade">
                                      <p:cBhvr>
                                        <p:cTn id="45" dur="500"/>
                                        <p:tgtEl>
                                          <p:spTgt spid="5"/>
                                        </p:tgtEl>
                                      </p:cBhvr>
                                    </p:animEffect>
                                  </p:childTnLst>
                                </p:cTn>
                              </p:par>
                            </p:childTnLst>
                          </p:cTn>
                        </p:par>
                        <p:par>
                          <p:cTn id="46" fill="hold">
                            <p:stCondLst>
                              <p:cond delay="3500"/>
                            </p:stCondLst>
                            <p:childTnLst>
                              <p:par>
                                <p:cTn id="47" presetID="30" presetClass="entr" presetSubtype="0" fill="hold" nodeType="afterEffect">
                                  <p:stCondLst>
                                    <p:cond delay="0"/>
                                  </p:stCondLst>
                                  <p:childTnLst>
                                    <p:set>
                                      <p:cBhvr>
                                        <p:cTn id="48" dur="1" fill="hold">
                                          <p:stCondLst>
                                            <p:cond delay="0"/>
                                          </p:stCondLst>
                                        </p:cTn>
                                        <p:tgtEl>
                                          <p:spTgt spid="1028"/>
                                        </p:tgtEl>
                                        <p:attrNameLst>
                                          <p:attrName>style.visibility</p:attrName>
                                        </p:attrNameLst>
                                      </p:cBhvr>
                                      <p:to>
                                        <p:strVal val="visible"/>
                                      </p:to>
                                    </p:set>
                                    <p:animEffect transition="in" filter="fade">
                                      <p:cBhvr>
                                        <p:cTn id="49" dur="800" decel="100000"/>
                                        <p:tgtEl>
                                          <p:spTgt spid="1028"/>
                                        </p:tgtEl>
                                      </p:cBhvr>
                                    </p:animEffect>
                                    <p:anim calcmode="lin" valueType="num">
                                      <p:cBhvr>
                                        <p:cTn id="50" dur="800" decel="100000" fill="hold"/>
                                        <p:tgtEl>
                                          <p:spTgt spid="1028"/>
                                        </p:tgtEl>
                                        <p:attrNameLst>
                                          <p:attrName>style.rotation</p:attrName>
                                        </p:attrNameLst>
                                      </p:cBhvr>
                                      <p:tavLst>
                                        <p:tav tm="0">
                                          <p:val>
                                            <p:fltVal val="-90"/>
                                          </p:val>
                                        </p:tav>
                                        <p:tav tm="100000">
                                          <p:val>
                                            <p:fltVal val="0"/>
                                          </p:val>
                                        </p:tav>
                                      </p:tavLst>
                                    </p:anim>
                                    <p:anim calcmode="lin" valueType="num">
                                      <p:cBhvr>
                                        <p:cTn id="51" dur="800" decel="100000" fill="hold"/>
                                        <p:tgtEl>
                                          <p:spTgt spid="1028"/>
                                        </p:tgtEl>
                                        <p:attrNameLst>
                                          <p:attrName>ppt_x</p:attrName>
                                        </p:attrNameLst>
                                      </p:cBhvr>
                                      <p:tavLst>
                                        <p:tav tm="0">
                                          <p:val>
                                            <p:strVal val="#ppt_x+0.4"/>
                                          </p:val>
                                        </p:tav>
                                        <p:tav tm="100000">
                                          <p:val>
                                            <p:strVal val="#ppt_x-0.05"/>
                                          </p:val>
                                        </p:tav>
                                      </p:tavLst>
                                    </p:anim>
                                    <p:anim calcmode="lin" valueType="num">
                                      <p:cBhvr>
                                        <p:cTn id="52" dur="800" decel="100000" fill="hold"/>
                                        <p:tgtEl>
                                          <p:spTgt spid="1028"/>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1028"/>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1028"/>
                                        </p:tgtEl>
                                        <p:attrNameLst>
                                          <p:attrName>ppt_y</p:attrName>
                                        </p:attrNameLst>
                                      </p:cBhvr>
                                      <p:tavLst>
                                        <p:tav tm="0">
                                          <p:val>
                                            <p:strVal val="#ppt_y+0.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7" presetClass="exit" presetSubtype="0" fill="hold" grpId="1" nodeType="clickEffect">
                                  <p:stCondLst>
                                    <p:cond delay="0"/>
                                  </p:stCondLst>
                                  <p:iterate type="lt">
                                    <p:tmPct val="50000"/>
                                  </p:iterate>
                                  <p:childTnLst>
                                    <p:anim calcmode="discrete" valueType="clr">
                                      <p:cBhvr override="childStyle">
                                        <p:cTn id="58" dur="80"/>
                                        <p:tgtEl>
                                          <p:spTgt spid="3"/>
                                        </p:tgtEl>
                                        <p:attrNameLst>
                                          <p:attrName>style.color</p:attrName>
                                        </p:attrNameLst>
                                      </p:cBhvr>
                                      <p:tavLst>
                                        <p:tav tm="0">
                                          <p:val>
                                            <p:clrVal>
                                              <a:schemeClr val="hlink"/>
                                            </p:clrVal>
                                          </p:val>
                                        </p:tav>
                                        <p:tav tm="50000">
                                          <p:val>
                                            <p:clrVal>
                                              <a:schemeClr val="accent2"/>
                                            </p:clrVal>
                                          </p:val>
                                        </p:tav>
                                      </p:tavLst>
                                    </p:anim>
                                    <p:anim calcmode="discrete" valueType="clr">
                                      <p:cBhvr>
                                        <p:cTn id="59" dur="80"/>
                                        <p:tgtEl>
                                          <p:spTgt spid="3"/>
                                        </p:tgtEl>
                                        <p:attrNameLst>
                                          <p:attrName>fillcolor</p:attrName>
                                        </p:attrNameLst>
                                      </p:cBhvr>
                                      <p:tavLst>
                                        <p:tav tm="0">
                                          <p:val>
                                            <p:clrVal>
                                              <a:schemeClr val="hlink"/>
                                            </p:clrVal>
                                          </p:val>
                                        </p:tav>
                                        <p:tav tm="50000">
                                          <p:val>
                                            <p:clrVal>
                                              <a:schemeClr val="accent2"/>
                                            </p:clrVal>
                                          </p:val>
                                        </p:tav>
                                      </p:tavLst>
                                    </p:anim>
                                    <p:set>
                                      <p:cBhvr>
                                        <p:cTn id="60" dur="80"/>
                                        <p:tgtEl>
                                          <p:spTgt spid="3"/>
                                        </p:tgtEl>
                                        <p:attrNameLst>
                                          <p:attrName>fill.type</p:attrName>
                                        </p:attrNameLst>
                                      </p:cBhvr>
                                      <p:to>
                                        <p:strVal val="solid"/>
                                      </p:to>
                                    </p:set>
                                    <p:set>
                                      <p:cBhvr>
                                        <p:cTn id="61" dur="1" fill="hold">
                                          <p:stCondLst>
                                            <p:cond delay="79"/>
                                          </p:stCondLst>
                                        </p:cTn>
                                        <p:tgtEl>
                                          <p:spTgt spid="3"/>
                                        </p:tgtEl>
                                        <p:attrNameLst>
                                          <p:attrName>style.visibility</p:attrName>
                                        </p:attrNameLst>
                                      </p:cBhvr>
                                      <p:to>
                                        <p:strVal val="hidden"/>
                                      </p:to>
                                    </p:set>
                                  </p:childTnLst>
                                </p:cTn>
                              </p:par>
                              <p:par>
                                <p:cTn id="62" presetID="27" presetClass="exit" presetSubtype="0" fill="hold" grpId="1" nodeType="withEffect">
                                  <p:stCondLst>
                                    <p:cond delay="0"/>
                                  </p:stCondLst>
                                  <p:iterate type="lt">
                                    <p:tmPct val="50000"/>
                                  </p:iterate>
                                  <p:childTnLst>
                                    <p:anim calcmode="discrete" valueType="clr">
                                      <p:cBhvr override="childStyle">
                                        <p:cTn id="63" dur="80"/>
                                        <p:tgtEl>
                                          <p:spTgt spid="4"/>
                                        </p:tgtEl>
                                        <p:attrNameLst>
                                          <p:attrName>style.color</p:attrName>
                                        </p:attrNameLst>
                                      </p:cBhvr>
                                      <p:tavLst>
                                        <p:tav tm="0">
                                          <p:val>
                                            <p:clrVal>
                                              <a:schemeClr val="hlink"/>
                                            </p:clrVal>
                                          </p:val>
                                        </p:tav>
                                        <p:tav tm="50000">
                                          <p:val>
                                            <p:clrVal>
                                              <a:schemeClr val="accent2"/>
                                            </p:clrVal>
                                          </p:val>
                                        </p:tav>
                                      </p:tavLst>
                                    </p:anim>
                                    <p:anim calcmode="discrete" valueType="clr">
                                      <p:cBhvr>
                                        <p:cTn id="64" dur="80"/>
                                        <p:tgtEl>
                                          <p:spTgt spid="4"/>
                                        </p:tgtEl>
                                        <p:attrNameLst>
                                          <p:attrName>fillcolor</p:attrName>
                                        </p:attrNameLst>
                                      </p:cBhvr>
                                      <p:tavLst>
                                        <p:tav tm="0">
                                          <p:val>
                                            <p:clrVal>
                                              <a:schemeClr val="hlink"/>
                                            </p:clrVal>
                                          </p:val>
                                        </p:tav>
                                        <p:tav tm="50000">
                                          <p:val>
                                            <p:clrVal>
                                              <a:schemeClr val="accent2"/>
                                            </p:clrVal>
                                          </p:val>
                                        </p:tav>
                                      </p:tavLst>
                                    </p:anim>
                                    <p:set>
                                      <p:cBhvr>
                                        <p:cTn id="65" dur="80"/>
                                        <p:tgtEl>
                                          <p:spTgt spid="4"/>
                                        </p:tgtEl>
                                        <p:attrNameLst>
                                          <p:attrName>fill.type</p:attrName>
                                        </p:attrNameLst>
                                      </p:cBhvr>
                                      <p:to>
                                        <p:strVal val="solid"/>
                                      </p:to>
                                    </p:set>
                                    <p:set>
                                      <p:cBhvr>
                                        <p:cTn id="66" dur="1" fill="hold">
                                          <p:stCondLst>
                                            <p:cond delay="79"/>
                                          </p:stCondLst>
                                        </p:cTn>
                                        <p:tgtEl>
                                          <p:spTgt spid="4"/>
                                        </p:tgtEl>
                                        <p:attrNameLst>
                                          <p:attrName>style.visibility</p:attrName>
                                        </p:attrNameLst>
                                      </p:cBhvr>
                                      <p:to>
                                        <p:strVal val="hidden"/>
                                      </p:to>
                                    </p:set>
                                  </p:childTnLst>
                                </p:cTn>
                              </p:par>
                              <p:par>
                                <p:cTn id="67" presetID="27" presetClass="exit" presetSubtype="0" fill="hold" grpId="1" nodeType="withEffect">
                                  <p:stCondLst>
                                    <p:cond delay="0"/>
                                  </p:stCondLst>
                                  <p:iterate type="lt">
                                    <p:tmPct val="50000"/>
                                  </p:iterate>
                                  <p:childTnLst>
                                    <p:anim calcmode="discrete" valueType="clr">
                                      <p:cBhvr override="childStyle">
                                        <p:cTn id="68" dur="80"/>
                                        <p:tgtEl>
                                          <p:spTgt spid="5"/>
                                        </p:tgtEl>
                                        <p:attrNameLst>
                                          <p:attrName>style.color</p:attrName>
                                        </p:attrNameLst>
                                      </p:cBhvr>
                                      <p:tavLst>
                                        <p:tav tm="0">
                                          <p:val>
                                            <p:clrVal>
                                              <a:schemeClr val="hlink"/>
                                            </p:clrVal>
                                          </p:val>
                                        </p:tav>
                                        <p:tav tm="50000">
                                          <p:val>
                                            <p:clrVal>
                                              <a:schemeClr val="accent2"/>
                                            </p:clrVal>
                                          </p:val>
                                        </p:tav>
                                      </p:tavLst>
                                    </p:anim>
                                    <p:anim calcmode="discrete" valueType="clr">
                                      <p:cBhvr>
                                        <p:cTn id="69" dur="80"/>
                                        <p:tgtEl>
                                          <p:spTgt spid="5"/>
                                        </p:tgtEl>
                                        <p:attrNameLst>
                                          <p:attrName>fillcolor</p:attrName>
                                        </p:attrNameLst>
                                      </p:cBhvr>
                                      <p:tavLst>
                                        <p:tav tm="0">
                                          <p:val>
                                            <p:clrVal>
                                              <a:schemeClr val="hlink"/>
                                            </p:clrVal>
                                          </p:val>
                                        </p:tav>
                                        <p:tav tm="50000">
                                          <p:val>
                                            <p:clrVal>
                                              <a:schemeClr val="accent2"/>
                                            </p:clrVal>
                                          </p:val>
                                        </p:tav>
                                      </p:tavLst>
                                    </p:anim>
                                    <p:set>
                                      <p:cBhvr>
                                        <p:cTn id="70" dur="80"/>
                                        <p:tgtEl>
                                          <p:spTgt spid="5"/>
                                        </p:tgtEl>
                                        <p:attrNameLst>
                                          <p:attrName>fill.type</p:attrName>
                                        </p:attrNameLst>
                                      </p:cBhvr>
                                      <p:to>
                                        <p:strVal val="solid"/>
                                      </p:to>
                                    </p:set>
                                    <p:set>
                                      <p:cBhvr>
                                        <p:cTn id="71" dur="1" fill="hold">
                                          <p:stCondLst>
                                            <p:cond delay="79"/>
                                          </p:stCondLst>
                                        </p:cTn>
                                        <p:tgtEl>
                                          <p:spTgt spid="5"/>
                                        </p:tgtEl>
                                        <p:attrNameLst>
                                          <p:attrName>style.visibility</p:attrName>
                                        </p:attrNameLst>
                                      </p:cBhvr>
                                      <p:to>
                                        <p:strVal val="hidden"/>
                                      </p:to>
                                    </p:set>
                                  </p:childTnLst>
                                </p:cTn>
                              </p:par>
                              <p:par>
                                <p:cTn id="72" presetID="39" presetClass="exit" presetSubtype="0" decel="100000" fill="hold" nodeType="withEffect">
                                  <p:stCondLst>
                                    <p:cond delay="0"/>
                                  </p:stCondLst>
                                  <p:childTnLst>
                                    <p:anim calcmode="lin" valueType="num">
                                      <p:cBhvr>
                                        <p:cTn id="73" dur="500"/>
                                        <p:tgtEl>
                                          <p:spTgt spid="4099"/>
                                        </p:tgtEl>
                                        <p:attrNameLst>
                                          <p:attrName>ppt_h</p:attrName>
                                        </p:attrNameLst>
                                      </p:cBhvr>
                                      <p:tavLst>
                                        <p:tav tm="0">
                                          <p:val>
                                            <p:strVal val="ppt_h"/>
                                          </p:val>
                                        </p:tav>
                                        <p:tav tm="50000">
                                          <p:val>
                                            <p:strVal val="ppt_h/20"/>
                                          </p:val>
                                        </p:tav>
                                        <p:tav tm="100000">
                                          <p:val>
                                            <p:strVal val="ppt_h/20"/>
                                          </p:val>
                                        </p:tav>
                                      </p:tavLst>
                                    </p:anim>
                                    <p:anim calcmode="lin" valueType="num">
                                      <p:cBhvr>
                                        <p:cTn id="74" dur="500"/>
                                        <p:tgtEl>
                                          <p:spTgt spid="4099"/>
                                        </p:tgtEl>
                                        <p:attrNameLst>
                                          <p:attrName>ppt_w</p:attrName>
                                        </p:attrNameLst>
                                      </p:cBhvr>
                                      <p:tavLst>
                                        <p:tav tm="0">
                                          <p:val>
                                            <p:strVal val="ppt_w"/>
                                          </p:val>
                                        </p:tav>
                                        <p:tav tm="50000">
                                          <p:val>
                                            <p:strVal val="ppt_w+.3"/>
                                          </p:val>
                                        </p:tav>
                                        <p:tav tm="100000">
                                          <p:val>
                                            <p:strVal val="ppt_w+.3"/>
                                          </p:val>
                                        </p:tav>
                                      </p:tavLst>
                                    </p:anim>
                                    <p:anim calcmode="lin" valueType="num">
                                      <p:cBhvr>
                                        <p:cTn id="75" dur="500"/>
                                        <p:tgtEl>
                                          <p:spTgt spid="4099"/>
                                        </p:tgtEl>
                                        <p:attrNameLst>
                                          <p:attrName>ppt_x</p:attrName>
                                        </p:attrNameLst>
                                      </p:cBhvr>
                                      <p:tavLst>
                                        <p:tav tm="0">
                                          <p:val>
                                            <p:strVal val="ppt_x"/>
                                          </p:val>
                                        </p:tav>
                                        <p:tav tm="50000">
                                          <p:val>
                                            <p:strVal val="ppt_x"/>
                                          </p:val>
                                        </p:tav>
                                        <p:tav tm="100000">
                                          <p:val>
                                            <p:strVal val="ppt_x-.3"/>
                                          </p:val>
                                        </p:tav>
                                      </p:tavLst>
                                    </p:anim>
                                    <p:anim calcmode="lin" valueType="num">
                                      <p:cBhvr>
                                        <p:cTn id="76" dur="500"/>
                                        <p:tgtEl>
                                          <p:spTgt spid="4099"/>
                                        </p:tgtEl>
                                        <p:attrNameLst>
                                          <p:attrName>ppt_y</p:attrName>
                                        </p:attrNameLst>
                                      </p:cBhvr>
                                      <p:tavLst>
                                        <p:tav tm="0">
                                          <p:val>
                                            <p:strVal val="ppt_y"/>
                                          </p:val>
                                        </p:tav>
                                        <p:tav tm="100000">
                                          <p:val>
                                            <p:strVal val="ppt_y"/>
                                          </p:val>
                                        </p:tav>
                                      </p:tavLst>
                                    </p:anim>
                                    <p:set>
                                      <p:cBhvr>
                                        <p:cTn id="77" dur="1" fill="hold">
                                          <p:stCondLst>
                                            <p:cond delay="499"/>
                                          </p:stCondLst>
                                        </p:cTn>
                                        <p:tgtEl>
                                          <p:spTgt spid="4099"/>
                                        </p:tgtEl>
                                        <p:attrNameLst>
                                          <p:attrName>style.visibility</p:attrName>
                                        </p:attrNameLst>
                                      </p:cBhvr>
                                      <p:to>
                                        <p:strVal val="hidden"/>
                                      </p:to>
                                    </p:set>
                                  </p:childTnLst>
                                </p:cTn>
                              </p:par>
                              <p:par>
                                <p:cTn id="78" presetID="39" presetClass="exit" presetSubtype="0" decel="100000" fill="hold" nodeType="withEffect">
                                  <p:stCondLst>
                                    <p:cond delay="0"/>
                                  </p:stCondLst>
                                  <p:childTnLst>
                                    <p:anim calcmode="lin" valueType="num">
                                      <p:cBhvr>
                                        <p:cTn id="79" dur="500"/>
                                        <p:tgtEl>
                                          <p:spTgt spid="4098"/>
                                        </p:tgtEl>
                                        <p:attrNameLst>
                                          <p:attrName>ppt_h</p:attrName>
                                        </p:attrNameLst>
                                      </p:cBhvr>
                                      <p:tavLst>
                                        <p:tav tm="0">
                                          <p:val>
                                            <p:strVal val="ppt_h"/>
                                          </p:val>
                                        </p:tav>
                                        <p:tav tm="50000">
                                          <p:val>
                                            <p:strVal val="ppt_h/20"/>
                                          </p:val>
                                        </p:tav>
                                        <p:tav tm="100000">
                                          <p:val>
                                            <p:strVal val="ppt_h/20"/>
                                          </p:val>
                                        </p:tav>
                                      </p:tavLst>
                                    </p:anim>
                                    <p:anim calcmode="lin" valueType="num">
                                      <p:cBhvr>
                                        <p:cTn id="80" dur="500"/>
                                        <p:tgtEl>
                                          <p:spTgt spid="4098"/>
                                        </p:tgtEl>
                                        <p:attrNameLst>
                                          <p:attrName>ppt_w</p:attrName>
                                        </p:attrNameLst>
                                      </p:cBhvr>
                                      <p:tavLst>
                                        <p:tav tm="0">
                                          <p:val>
                                            <p:strVal val="ppt_w"/>
                                          </p:val>
                                        </p:tav>
                                        <p:tav tm="50000">
                                          <p:val>
                                            <p:strVal val="ppt_w+.3"/>
                                          </p:val>
                                        </p:tav>
                                        <p:tav tm="100000">
                                          <p:val>
                                            <p:strVal val="ppt_w+.3"/>
                                          </p:val>
                                        </p:tav>
                                      </p:tavLst>
                                    </p:anim>
                                    <p:anim calcmode="lin" valueType="num">
                                      <p:cBhvr>
                                        <p:cTn id="81" dur="500"/>
                                        <p:tgtEl>
                                          <p:spTgt spid="4098"/>
                                        </p:tgtEl>
                                        <p:attrNameLst>
                                          <p:attrName>ppt_x</p:attrName>
                                        </p:attrNameLst>
                                      </p:cBhvr>
                                      <p:tavLst>
                                        <p:tav tm="0">
                                          <p:val>
                                            <p:strVal val="ppt_x"/>
                                          </p:val>
                                        </p:tav>
                                        <p:tav tm="50000">
                                          <p:val>
                                            <p:strVal val="ppt_x"/>
                                          </p:val>
                                        </p:tav>
                                        <p:tav tm="100000">
                                          <p:val>
                                            <p:strVal val="ppt_x-.3"/>
                                          </p:val>
                                        </p:tav>
                                      </p:tavLst>
                                    </p:anim>
                                    <p:anim calcmode="lin" valueType="num">
                                      <p:cBhvr>
                                        <p:cTn id="82" dur="500"/>
                                        <p:tgtEl>
                                          <p:spTgt spid="4098"/>
                                        </p:tgtEl>
                                        <p:attrNameLst>
                                          <p:attrName>ppt_y</p:attrName>
                                        </p:attrNameLst>
                                      </p:cBhvr>
                                      <p:tavLst>
                                        <p:tav tm="0">
                                          <p:val>
                                            <p:strVal val="ppt_y"/>
                                          </p:val>
                                        </p:tav>
                                        <p:tav tm="100000">
                                          <p:val>
                                            <p:strVal val="ppt_y"/>
                                          </p:val>
                                        </p:tav>
                                      </p:tavLst>
                                    </p:anim>
                                    <p:set>
                                      <p:cBhvr>
                                        <p:cTn id="83" dur="1" fill="hold">
                                          <p:stCondLst>
                                            <p:cond delay="499"/>
                                          </p:stCondLst>
                                        </p:cTn>
                                        <p:tgtEl>
                                          <p:spTgt spid="4098"/>
                                        </p:tgtEl>
                                        <p:attrNameLst>
                                          <p:attrName>style.visibility</p:attrName>
                                        </p:attrNameLst>
                                      </p:cBhvr>
                                      <p:to>
                                        <p:strVal val="hidden"/>
                                      </p:to>
                                    </p:set>
                                  </p:childTnLst>
                                </p:cTn>
                              </p:par>
                              <p:par>
                                <p:cTn id="84" presetID="39" presetClass="exit" presetSubtype="0" decel="100000" fill="hold" nodeType="withEffect">
                                  <p:stCondLst>
                                    <p:cond delay="0"/>
                                  </p:stCondLst>
                                  <p:childTnLst>
                                    <p:anim calcmode="lin" valueType="num">
                                      <p:cBhvr>
                                        <p:cTn id="85" dur="500"/>
                                        <p:tgtEl>
                                          <p:spTgt spid="1028"/>
                                        </p:tgtEl>
                                        <p:attrNameLst>
                                          <p:attrName>ppt_h</p:attrName>
                                        </p:attrNameLst>
                                      </p:cBhvr>
                                      <p:tavLst>
                                        <p:tav tm="0">
                                          <p:val>
                                            <p:strVal val="ppt_h"/>
                                          </p:val>
                                        </p:tav>
                                        <p:tav tm="50000">
                                          <p:val>
                                            <p:strVal val="ppt_h/20"/>
                                          </p:val>
                                        </p:tav>
                                        <p:tav tm="100000">
                                          <p:val>
                                            <p:strVal val="ppt_h/20"/>
                                          </p:val>
                                        </p:tav>
                                      </p:tavLst>
                                    </p:anim>
                                    <p:anim calcmode="lin" valueType="num">
                                      <p:cBhvr>
                                        <p:cTn id="86" dur="500"/>
                                        <p:tgtEl>
                                          <p:spTgt spid="1028"/>
                                        </p:tgtEl>
                                        <p:attrNameLst>
                                          <p:attrName>ppt_w</p:attrName>
                                        </p:attrNameLst>
                                      </p:cBhvr>
                                      <p:tavLst>
                                        <p:tav tm="0">
                                          <p:val>
                                            <p:strVal val="ppt_w"/>
                                          </p:val>
                                        </p:tav>
                                        <p:tav tm="50000">
                                          <p:val>
                                            <p:strVal val="ppt_w+.3"/>
                                          </p:val>
                                        </p:tav>
                                        <p:tav tm="100000">
                                          <p:val>
                                            <p:strVal val="ppt_w+.3"/>
                                          </p:val>
                                        </p:tav>
                                      </p:tavLst>
                                    </p:anim>
                                    <p:anim calcmode="lin" valueType="num">
                                      <p:cBhvr>
                                        <p:cTn id="87" dur="500"/>
                                        <p:tgtEl>
                                          <p:spTgt spid="1028"/>
                                        </p:tgtEl>
                                        <p:attrNameLst>
                                          <p:attrName>ppt_x</p:attrName>
                                        </p:attrNameLst>
                                      </p:cBhvr>
                                      <p:tavLst>
                                        <p:tav tm="0">
                                          <p:val>
                                            <p:strVal val="ppt_x"/>
                                          </p:val>
                                        </p:tav>
                                        <p:tav tm="50000">
                                          <p:val>
                                            <p:strVal val="ppt_x"/>
                                          </p:val>
                                        </p:tav>
                                        <p:tav tm="100000">
                                          <p:val>
                                            <p:strVal val="ppt_x-.3"/>
                                          </p:val>
                                        </p:tav>
                                      </p:tavLst>
                                    </p:anim>
                                    <p:anim calcmode="lin" valueType="num">
                                      <p:cBhvr>
                                        <p:cTn id="88" dur="500"/>
                                        <p:tgtEl>
                                          <p:spTgt spid="1028"/>
                                        </p:tgtEl>
                                        <p:attrNameLst>
                                          <p:attrName>ppt_y</p:attrName>
                                        </p:attrNameLst>
                                      </p:cBhvr>
                                      <p:tavLst>
                                        <p:tav tm="0">
                                          <p:val>
                                            <p:strVal val="ppt_y"/>
                                          </p:val>
                                        </p:tav>
                                        <p:tav tm="100000">
                                          <p:val>
                                            <p:strVal val="ppt_y"/>
                                          </p:val>
                                        </p:tav>
                                      </p:tavLst>
                                    </p:anim>
                                    <p:set>
                                      <p:cBhvr>
                                        <p:cTn id="89" dur="1" fill="hold">
                                          <p:stCondLst>
                                            <p:cond delay="4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3"/>
          <a:srcRect/>
          <a:stretch>
            <a:fillRect/>
          </a:stretch>
        </p:blipFill>
        <p:spPr bwMode="auto">
          <a:xfrm>
            <a:off x="5857875" y="4143375"/>
            <a:ext cx="2538413" cy="2335213"/>
          </a:xfrm>
          <a:prstGeom prst="rect">
            <a:avLst/>
          </a:prstGeom>
          <a:noFill/>
          <a:ln w="9525">
            <a:noFill/>
            <a:miter lim="800000"/>
            <a:headEnd/>
            <a:tailEnd/>
          </a:ln>
        </p:spPr>
      </p:pic>
      <p:sp>
        <p:nvSpPr>
          <p:cNvPr id="4098" name="Titre 1"/>
          <p:cNvSpPr>
            <a:spLocks noGrp="1"/>
          </p:cNvSpPr>
          <p:nvPr>
            <p:ph type="title"/>
          </p:nvPr>
        </p:nvSpPr>
        <p:spPr>
          <a:xfrm>
            <a:off x="457200" y="274638"/>
            <a:ext cx="8229600" cy="868362"/>
          </a:xfrm>
        </p:spPr>
        <p:txBody>
          <a:bodyPr/>
          <a:lstStyle/>
          <a:p>
            <a:pPr eaLnBrk="1" hangingPunct="1"/>
            <a:r>
              <a:rPr lang="sk-SK" sz="4000" smtClean="0">
                <a:solidFill>
                  <a:srgbClr val="FF9900"/>
                </a:solidFill>
                <a:latin typeface="Comic Sans MS" pitchFamily="66" charset="0"/>
              </a:rPr>
              <a:t>IWIW a magyar közösségi portál</a:t>
            </a:r>
            <a:endParaRPr lang="fr-CA" sz="4000" smtClean="0">
              <a:solidFill>
                <a:srgbClr val="FF9900"/>
              </a:solidFill>
              <a:latin typeface="Comic Sans MS" pitchFamily="66" charset="0"/>
            </a:endParaRPr>
          </a:p>
        </p:txBody>
      </p:sp>
      <p:sp>
        <p:nvSpPr>
          <p:cNvPr id="4099" name="Espace réservé du contenu 2"/>
          <p:cNvSpPr>
            <a:spLocks noGrp="1"/>
          </p:cNvSpPr>
          <p:nvPr>
            <p:ph idx="1"/>
          </p:nvPr>
        </p:nvSpPr>
        <p:spPr>
          <a:xfrm>
            <a:off x="857250" y="2143125"/>
            <a:ext cx="7429500" cy="1357313"/>
          </a:xfrm>
        </p:spPr>
        <p:txBody>
          <a:bodyPr/>
          <a:lstStyle/>
          <a:p>
            <a:pPr eaLnBrk="1" hangingPunct="1">
              <a:buFont typeface="Arial" charset="0"/>
              <a:buBlip>
                <a:blip r:embed="rId4"/>
              </a:buBlip>
            </a:pPr>
            <a:r>
              <a:rPr lang="hu-HU" sz="2400" smtClean="0">
                <a:latin typeface="Comic Sans MS" pitchFamily="66" charset="0"/>
              </a:rPr>
              <a:t>Az IWIW Magyarország vezető közösségi portálja. 2006- óta a leglátogatottabb magyar weboldal. Az IWIW- ről számos hír jelent meg mostanában, és ezek közül nem mindegyik hízelgő.</a:t>
            </a:r>
          </a:p>
          <a:p>
            <a:pPr eaLnBrk="1" hangingPunct="1"/>
            <a:endParaRPr lang="fr-CA" sz="1800" smtClean="0">
              <a:latin typeface="Comic Sans MS" pitchFamily="66" charset="0"/>
            </a:endParaRPr>
          </a:p>
        </p:txBody>
      </p:sp>
      <p:pic>
        <p:nvPicPr>
          <p:cNvPr id="2052" name="Picture 4"/>
          <p:cNvPicPr>
            <a:picLocks noChangeAspect="1" noChangeArrowheads="1"/>
          </p:cNvPicPr>
          <p:nvPr/>
        </p:nvPicPr>
        <p:blipFill>
          <a:blip r:embed="rId5"/>
          <a:srcRect/>
          <a:stretch>
            <a:fillRect/>
          </a:stretch>
        </p:blipFill>
        <p:spPr bwMode="auto">
          <a:xfrm>
            <a:off x="928688" y="4214813"/>
            <a:ext cx="4048125" cy="22860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
                                        <p:tgtEl>
                                          <p:spTgt spid="4098"/>
                                        </p:tgtEl>
                                      </p:cBhvr>
                                    </p:animEffect>
                                    <p:anim calcmode="lin" valueType="num">
                                      <p:cBhvr>
                                        <p:cTn id="8" dur="400" fill="hold"/>
                                        <p:tgtEl>
                                          <p:spTgt spid="4098"/>
                                        </p:tgtEl>
                                        <p:attrNameLst>
                                          <p:attrName>ppt_x</p:attrName>
                                        </p:attrNameLst>
                                      </p:cBhvr>
                                      <p:tavLst>
                                        <p:tav tm="0">
                                          <p:val>
                                            <p:strVal val="#ppt_x"/>
                                          </p:val>
                                        </p:tav>
                                        <p:tav tm="100000">
                                          <p:val>
                                            <p:strVal val="#ppt_x"/>
                                          </p:val>
                                        </p:tav>
                                      </p:tavLst>
                                    </p:anim>
                                    <p:anim calcmode="lin" valueType="num">
                                      <p:cBhvr>
                                        <p:cTn id="9" dur="400" fill="hold"/>
                                        <p:tgtEl>
                                          <p:spTgt spid="4098"/>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09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09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29" presetClass="entr" presetSubtype="0" fill="hold" nodeType="afterEffect">
                                  <p:stCondLst>
                                    <p:cond delay="0"/>
                                  </p:stCondLst>
                                  <p:childTnLst>
                                    <p:set>
                                      <p:cBhvr>
                                        <p:cTn id="14" dur="1" fill="hold">
                                          <p:stCondLst>
                                            <p:cond delay="0"/>
                                          </p:stCondLst>
                                        </p:cTn>
                                        <p:tgtEl>
                                          <p:spTgt spid="4099">
                                            <p:txEl>
                                              <p:pRg st="0" end="0"/>
                                            </p:txEl>
                                          </p:spTgt>
                                        </p:tgtEl>
                                        <p:attrNameLst>
                                          <p:attrName>style.visibility</p:attrName>
                                        </p:attrNameLst>
                                      </p:cBhvr>
                                      <p:to>
                                        <p:strVal val="visible"/>
                                      </p:to>
                                    </p:set>
                                    <p:anim calcmode="lin" valueType="num">
                                      <p:cBhvr>
                                        <p:cTn id="15" dur="1000" fill="hold"/>
                                        <p:tgtEl>
                                          <p:spTgt spid="4099">
                                            <p:txEl>
                                              <p:pRg st="0" end="0"/>
                                            </p:txEl>
                                          </p:spTgt>
                                        </p:tgtEl>
                                        <p:attrNameLst>
                                          <p:attrName>ppt_x</p:attrName>
                                        </p:attrNameLst>
                                      </p:cBhvr>
                                      <p:tavLst>
                                        <p:tav tm="0">
                                          <p:val>
                                            <p:strVal val="#ppt_x-.2"/>
                                          </p:val>
                                        </p:tav>
                                        <p:tav tm="100000">
                                          <p:val>
                                            <p:strVal val="#ppt_x"/>
                                          </p:val>
                                        </p:tav>
                                      </p:tavLst>
                                    </p:anim>
                                    <p:anim calcmode="lin" valueType="num">
                                      <p:cBhvr>
                                        <p:cTn id="16" dur="1000" fill="hold"/>
                                        <p:tgtEl>
                                          <p:spTgt spid="409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7" dur="1000"/>
                                        <p:tgtEl>
                                          <p:spTgt spid="4099">
                                            <p:txEl>
                                              <p:pRg st="0" end="0"/>
                                            </p:txEl>
                                          </p:spTgt>
                                        </p:tgtEl>
                                      </p:cBhvr>
                                    </p:animEffect>
                                  </p:childTnLst>
                                </p:cTn>
                              </p:par>
                            </p:childTnLst>
                          </p:cTn>
                        </p:par>
                        <p:par>
                          <p:cTn id="18" fill="hold">
                            <p:stCondLst>
                              <p:cond delay="2000"/>
                            </p:stCondLst>
                            <p:childTnLst>
                              <p:par>
                                <p:cTn id="19" presetID="39" presetClass="entr" presetSubtype="0" accel="100000" fill="hold" nodeType="afterEffect">
                                  <p:stCondLst>
                                    <p:cond delay="0"/>
                                  </p:stCondLst>
                                  <p:childTnLst>
                                    <p:set>
                                      <p:cBhvr>
                                        <p:cTn id="20" dur="1" fill="hold">
                                          <p:stCondLst>
                                            <p:cond delay="0"/>
                                          </p:stCondLst>
                                        </p:cTn>
                                        <p:tgtEl>
                                          <p:spTgt spid="18435"/>
                                        </p:tgtEl>
                                        <p:attrNameLst>
                                          <p:attrName>style.visibility</p:attrName>
                                        </p:attrNameLst>
                                      </p:cBhvr>
                                      <p:to>
                                        <p:strVal val="visible"/>
                                      </p:to>
                                    </p:set>
                                    <p:anim calcmode="lin" valueType="num">
                                      <p:cBhvr>
                                        <p:cTn id="21" dur="500" fill="hold"/>
                                        <p:tgtEl>
                                          <p:spTgt spid="18435"/>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8435"/>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8435"/>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8435"/>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39" presetClass="entr" presetSubtype="0" accel="100000" fill="hold" nodeType="afterEffect">
                                  <p:stCondLst>
                                    <p:cond delay="0"/>
                                  </p:stCondLst>
                                  <p:childTnLst>
                                    <p:set>
                                      <p:cBhvr>
                                        <p:cTn id="27" dur="1" fill="hold">
                                          <p:stCondLst>
                                            <p:cond delay="0"/>
                                          </p:stCondLst>
                                        </p:cTn>
                                        <p:tgtEl>
                                          <p:spTgt spid="2052"/>
                                        </p:tgtEl>
                                        <p:attrNameLst>
                                          <p:attrName>style.visibility</p:attrName>
                                        </p:attrNameLst>
                                      </p:cBhvr>
                                      <p:to>
                                        <p:strVal val="visible"/>
                                      </p:to>
                                    </p:set>
                                    <p:anim calcmode="lin" valueType="num">
                                      <p:cBhvr>
                                        <p:cTn id="28" dur="500" fill="hold"/>
                                        <p:tgtEl>
                                          <p:spTgt spid="2052"/>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2052"/>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2052"/>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 presetClass="exit" presetSubtype="10" fill="hold" grpId="1" nodeType="clickEffect">
                                  <p:stCondLst>
                                    <p:cond delay="0"/>
                                  </p:stCondLst>
                                  <p:childTnLst>
                                    <p:animEffect transition="out" filter="blinds(horizontal)">
                                      <p:cBhvr>
                                        <p:cTn id="35" dur="500"/>
                                        <p:tgtEl>
                                          <p:spTgt spid="4098"/>
                                        </p:tgtEl>
                                      </p:cBhvr>
                                    </p:animEffect>
                                    <p:set>
                                      <p:cBhvr>
                                        <p:cTn id="36" dur="1" fill="hold">
                                          <p:stCondLst>
                                            <p:cond delay="499"/>
                                          </p:stCondLst>
                                        </p:cTn>
                                        <p:tgtEl>
                                          <p:spTgt spid="4098"/>
                                        </p:tgtEl>
                                        <p:attrNameLst>
                                          <p:attrName>style.visibility</p:attrName>
                                        </p:attrNameLst>
                                      </p:cBhvr>
                                      <p:to>
                                        <p:strVal val="hidden"/>
                                      </p:to>
                                    </p:set>
                                  </p:childTnLst>
                                </p:cTn>
                              </p:par>
                              <p:par>
                                <p:cTn id="37" presetID="3" presetClass="exit" presetSubtype="10" fill="hold" nodeType="withEffect">
                                  <p:stCondLst>
                                    <p:cond delay="0"/>
                                  </p:stCondLst>
                                  <p:childTnLst>
                                    <p:animEffect transition="out" filter="blinds(horizontal)">
                                      <p:cBhvr>
                                        <p:cTn id="38" dur="500"/>
                                        <p:tgtEl>
                                          <p:spTgt spid="4099">
                                            <p:txEl>
                                              <p:pRg st="0" end="0"/>
                                            </p:txEl>
                                          </p:spTgt>
                                        </p:tgtEl>
                                      </p:cBhvr>
                                    </p:animEffect>
                                    <p:set>
                                      <p:cBhvr>
                                        <p:cTn id="39" dur="1" fill="hold">
                                          <p:stCondLst>
                                            <p:cond delay="499"/>
                                          </p:stCondLst>
                                        </p:cTn>
                                        <p:tgtEl>
                                          <p:spTgt spid="4099">
                                            <p:txEl>
                                              <p:pRg st="0" end="0"/>
                                            </p:txEl>
                                          </p:spTgt>
                                        </p:tgtEl>
                                        <p:attrNameLst>
                                          <p:attrName>style.visibility</p:attrName>
                                        </p:attrNameLst>
                                      </p:cBhvr>
                                      <p:to>
                                        <p:strVal val="hidden"/>
                                      </p:to>
                                    </p:set>
                                  </p:childTnLst>
                                </p:cTn>
                              </p:par>
                              <p:par>
                                <p:cTn id="40" presetID="39" presetClass="exit" presetSubtype="0" decel="100000" fill="hold" nodeType="withEffect">
                                  <p:stCondLst>
                                    <p:cond delay="0"/>
                                  </p:stCondLst>
                                  <p:childTnLst>
                                    <p:anim calcmode="lin" valueType="num">
                                      <p:cBhvr>
                                        <p:cTn id="41" dur="500"/>
                                        <p:tgtEl>
                                          <p:spTgt spid="18435"/>
                                        </p:tgtEl>
                                        <p:attrNameLst>
                                          <p:attrName>ppt_h</p:attrName>
                                        </p:attrNameLst>
                                      </p:cBhvr>
                                      <p:tavLst>
                                        <p:tav tm="0">
                                          <p:val>
                                            <p:strVal val="ppt_h"/>
                                          </p:val>
                                        </p:tav>
                                        <p:tav tm="50000">
                                          <p:val>
                                            <p:strVal val="ppt_h/20"/>
                                          </p:val>
                                        </p:tav>
                                        <p:tav tm="100000">
                                          <p:val>
                                            <p:strVal val="ppt_h/20"/>
                                          </p:val>
                                        </p:tav>
                                      </p:tavLst>
                                    </p:anim>
                                    <p:anim calcmode="lin" valueType="num">
                                      <p:cBhvr>
                                        <p:cTn id="42" dur="500"/>
                                        <p:tgtEl>
                                          <p:spTgt spid="18435"/>
                                        </p:tgtEl>
                                        <p:attrNameLst>
                                          <p:attrName>ppt_w</p:attrName>
                                        </p:attrNameLst>
                                      </p:cBhvr>
                                      <p:tavLst>
                                        <p:tav tm="0">
                                          <p:val>
                                            <p:strVal val="ppt_w"/>
                                          </p:val>
                                        </p:tav>
                                        <p:tav tm="50000">
                                          <p:val>
                                            <p:strVal val="ppt_w+.3"/>
                                          </p:val>
                                        </p:tav>
                                        <p:tav tm="100000">
                                          <p:val>
                                            <p:strVal val="ppt_w+.3"/>
                                          </p:val>
                                        </p:tav>
                                      </p:tavLst>
                                    </p:anim>
                                    <p:anim calcmode="lin" valueType="num">
                                      <p:cBhvr>
                                        <p:cTn id="43" dur="500"/>
                                        <p:tgtEl>
                                          <p:spTgt spid="18435"/>
                                        </p:tgtEl>
                                        <p:attrNameLst>
                                          <p:attrName>ppt_x</p:attrName>
                                        </p:attrNameLst>
                                      </p:cBhvr>
                                      <p:tavLst>
                                        <p:tav tm="0">
                                          <p:val>
                                            <p:strVal val="ppt_x"/>
                                          </p:val>
                                        </p:tav>
                                        <p:tav tm="50000">
                                          <p:val>
                                            <p:strVal val="ppt_x"/>
                                          </p:val>
                                        </p:tav>
                                        <p:tav tm="100000">
                                          <p:val>
                                            <p:strVal val="ppt_x-.3"/>
                                          </p:val>
                                        </p:tav>
                                      </p:tavLst>
                                    </p:anim>
                                    <p:anim calcmode="lin" valueType="num">
                                      <p:cBhvr>
                                        <p:cTn id="44" dur="500"/>
                                        <p:tgtEl>
                                          <p:spTgt spid="18435"/>
                                        </p:tgtEl>
                                        <p:attrNameLst>
                                          <p:attrName>ppt_y</p:attrName>
                                        </p:attrNameLst>
                                      </p:cBhvr>
                                      <p:tavLst>
                                        <p:tav tm="0">
                                          <p:val>
                                            <p:strVal val="ppt_y"/>
                                          </p:val>
                                        </p:tav>
                                        <p:tav tm="100000">
                                          <p:val>
                                            <p:strVal val="ppt_y"/>
                                          </p:val>
                                        </p:tav>
                                      </p:tavLst>
                                    </p:anim>
                                    <p:set>
                                      <p:cBhvr>
                                        <p:cTn id="45" dur="1" fill="hold">
                                          <p:stCondLst>
                                            <p:cond delay="499"/>
                                          </p:stCondLst>
                                        </p:cTn>
                                        <p:tgtEl>
                                          <p:spTgt spid="18435"/>
                                        </p:tgtEl>
                                        <p:attrNameLst>
                                          <p:attrName>style.visibility</p:attrName>
                                        </p:attrNameLst>
                                      </p:cBhvr>
                                      <p:to>
                                        <p:strVal val="hidden"/>
                                      </p:to>
                                    </p:set>
                                  </p:childTnLst>
                                </p:cTn>
                              </p:par>
                              <p:par>
                                <p:cTn id="46" presetID="50" presetClass="exit" presetSubtype="0" accel="100000" fill="hold" nodeType="withEffect">
                                  <p:stCondLst>
                                    <p:cond delay="0"/>
                                  </p:stCondLst>
                                  <p:childTnLst>
                                    <p:anim calcmode="lin" valueType="num">
                                      <p:cBhvr>
                                        <p:cTn id="47" dur="1000"/>
                                        <p:tgtEl>
                                          <p:spTgt spid="2052"/>
                                        </p:tgtEl>
                                        <p:attrNameLst>
                                          <p:attrName>ppt_w</p:attrName>
                                        </p:attrNameLst>
                                      </p:cBhvr>
                                      <p:tavLst>
                                        <p:tav tm="0">
                                          <p:val>
                                            <p:strVal val="ppt_w"/>
                                          </p:val>
                                        </p:tav>
                                        <p:tav tm="100000">
                                          <p:val>
                                            <p:strVal val="ppt_w+.3"/>
                                          </p:val>
                                        </p:tav>
                                      </p:tavLst>
                                    </p:anim>
                                    <p:anim calcmode="lin" valueType="num">
                                      <p:cBhvr>
                                        <p:cTn id="48" dur="1000"/>
                                        <p:tgtEl>
                                          <p:spTgt spid="2052"/>
                                        </p:tgtEl>
                                        <p:attrNameLst>
                                          <p:attrName>ppt_h</p:attrName>
                                        </p:attrNameLst>
                                      </p:cBhvr>
                                      <p:tavLst>
                                        <p:tav tm="0">
                                          <p:val>
                                            <p:strVal val="ppt_h"/>
                                          </p:val>
                                        </p:tav>
                                        <p:tav tm="100000">
                                          <p:val>
                                            <p:strVal val="ppt_h"/>
                                          </p:val>
                                        </p:tav>
                                      </p:tavLst>
                                    </p:anim>
                                    <p:animEffect transition="out" filter="fade">
                                      <p:cBhvr>
                                        <p:cTn id="49" dur="1000"/>
                                        <p:tgtEl>
                                          <p:spTgt spid="2052"/>
                                        </p:tgtEl>
                                      </p:cBhvr>
                                    </p:animEffect>
                                    <p:set>
                                      <p:cBhvr>
                                        <p:cTn id="50" dur="1" fill="hold">
                                          <p:stCondLst>
                                            <p:cond delay="999"/>
                                          </p:stCondLst>
                                        </p:cTn>
                                        <p:tgtEl>
                                          <p:spTgt spid="20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a:spLocks noChangeArrowheads="1"/>
          </p:cNvSpPr>
          <p:nvPr/>
        </p:nvSpPr>
        <p:spPr bwMode="auto">
          <a:xfrm>
            <a:off x="2357438" y="714375"/>
            <a:ext cx="5786437" cy="1200150"/>
          </a:xfrm>
          <a:prstGeom prst="rect">
            <a:avLst/>
          </a:prstGeom>
          <a:noFill/>
          <a:ln w="9525">
            <a:noFill/>
            <a:miter lim="800000"/>
            <a:headEnd/>
            <a:tailEnd/>
          </a:ln>
        </p:spPr>
        <p:txBody>
          <a:bodyPr>
            <a:spAutoFit/>
          </a:bodyPr>
          <a:lstStyle/>
          <a:p>
            <a:pPr>
              <a:buFontTx/>
              <a:buBlip>
                <a:blip r:embed="rId2"/>
              </a:buBlip>
            </a:pPr>
            <a:r>
              <a:rPr lang="hu-HU">
                <a:latin typeface="Comic Sans MS" pitchFamily="66" charset="0"/>
              </a:rPr>
              <a:t>Sok szülő sajnos nincs is tisztában azzal, hogyan is működik az IWIW, mire használják gyermekeik. Az IWIW és a többi közösségi portál alapvető kínálata: személyes profil, üzenőfal és a barátok listája. </a:t>
            </a:r>
            <a:endParaRPr lang="sk-SK"/>
          </a:p>
        </p:txBody>
      </p:sp>
      <p:sp>
        <p:nvSpPr>
          <p:cNvPr id="5" name="Obdĺžnik 4"/>
          <p:cNvSpPr>
            <a:spLocks noChangeArrowheads="1"/>
          </p:cNvSpPr>
          <p:nvPr/>
        </p:nvSpPr>
        <p:spPr bwMode="auto">
          <a:xfrm>
            <a:off x="2714625" y="4643438"/>
            <a:ext cx="5715000" cy="2032000"/>
          </a:xfrm>
          <a:prstGeom prst="rect">
            <a:avLst/>
          </a:prstGeom>
          <a:noFill/>
          <a:ln w="9525">
            <a:noFill/>
            <a:miter lim="800000"/>
            <a:headEnd/>
            <a:tailEnd/>
          </a:ln>
        </p:spPr>
        <p:txBody>
          <a:bodyPr>
            <a:spAutoFit/>
          </a:bodyPr>
          <a:lstStyle/>
          <a:p>
            <a:pPr>
              <a:buFontTx/>
              <a:buBlip>
                <a:blip r:embed="rId2"/>
              </a:buBlip>
            </a:pPr>
            <a:r>
              <a:rPr lang="hu-HU">
                <a:latin typeface="Comic Sans MS" pitchFamily="66" charset="0"/>
              </a:rPr>
              <a:t>Nagyon veszélyes a személyes adatoknál feltüntetni pl.: azt, hogy melyik a kedvenc szórakozóhelyünk, az iskolánk nevét. Ez azért kockázatos, mivel sajnálatos módon vannak olyan emberek akik ezeket kinyomozza képesek kárt tenni a gyermekekben vagy a fiatalokban sőt még a felnőttekben is. </a:t>
            </a:r>
            <a:endParaRPr lang="sk-SK"/>
          </a:p>
        </p:txBody>
      </p:sp>
      <p:pic>
        <p:nvPicPr>
          <p:cNvPr id="6" name="Picture 2"/>
          <p:cNvPicPr>
            <a:picLocks noChangeAspect="1" noChangeArrowheads="1"/>
          </p:cNvPicPr>
          <p:nvPr/>
        </p:nvPicPr>
        <p:blipFill>
          <a:blip r:embed="rId3"/>
          <a:srcRect/>
          <a:stretch>
            <a:fillRect/>
          </a:stretch>
        </p:blipFill>
        <p:spPr bwMode="auto">
          <a:xfrm>
            <a:off x="2000250" y="2428875"/>
            <a:ext cx="2381250" cy="1466850"/>
          </a:xfrm>
          <a:prstGeom prst="rect">
            <a:avLst/>
          </a:prstGeom>
          <a:noFill/>
          <a:ln w="9525">
            <a:noFill/>
            <a:miter lim="800000"/>
            <a:headEnd/>
            <a:tailEnd/>
          </a:ln>
        </p:spPr>
      </p:pic>
      <p:pic>
        <p:nvPicPr>
          <p:cNvPr id="3074" name="Picture 2"/>
          <p:cNvPicPr>
            <a:picLocks noChangeAspect="1" noChangeArrowheads="1"/>
          </p:cNvPicPr>
          <p:nvPr/>
        </p:nvPicPr>
        <p:blipFill>
          <a:blip r:embed="rId4"/>
          <a:srcRect/>
          <a:stretch>
            <a:fillRect/>
          </a:stretch>
        </p:blipFill>
        <p:spPr bwMode="auto">
          <a:xfrm>
            <a:off x="4500563" y="2000250"/>
            <a:ext cx="4075112" cy="2536825"/>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2.5"/>
                                          </p:val>
                                        </p:tav>
                                        <p:tav tm="100000">
                                          <p:val>
                                            <p:strVal val="#ppt_w"/>
                                          </p:val>
                                        </p:tav>
                                      </p:tavLst>
                                    </p:anim>
                                    <p:anim calcmode="lin" valueType="num">
                                      <p:cBhvr>
                                        <p:cTn id="8" dur="500" fill="hold"/>
                                        <p:tgtEl>
                                          <p:spTgt spid="4"/>
                                        </p:tgtEl>
                                        <p:attrNameLst>
                                          <p:attrName>ppt_h</p:attrName>
                                        </p:attrNameLst>
                                      </p:cBhvr>
                                      <p:tavLst>
                                        <p:tav tm="0">
                                          <p:val>
                                            <p:strVal val="#ppt_h*0.01"/>
                                          </p:val>
                                        </p:tav>
                                        <p:tav tm="100000">
                                          <p:val>
                                            <p:strVal val="#ppt_h"/>
                                          </p:val>
                                        </p:tav>
                                      </p:tavLst>
                                    </p:anim>
                                    <p:anim calcmode="lin" valueType="num">
                                      <p:cBhvr>
                                        <p:cTn id="9" dur="500" fill="hold"/>
                                        <p:tgtEl>
                                          <p:spTgt spid="4"/>
                                        </p:tgtEl>
                                        <p:attrNameLst>
                                          <p:attrName>ppt_x</p:attrName>
                                        </p:attrNameLst>
                                      </p:cBhvr>
                                      <p:tavLst>
                                        <p:tav tm="0">
                                          <p:val>
                                            <p:strVal val="#ppt_x"/>
                                          </p:val>
                                        </p:tav>
                                        <p:tav tm="100000">
                                          <p:val>
                                            <p:strVal val="#ppt_x"/>
                                          </p:val>
                                        </p:tav>
                                      </p:tavLst>
                                    </p:anim>
                                    <p:anim calcmode="lin" valueType="num">
                                      <p:cBhvr>
                                        <p:cTn id="10" dur="500" fill="hold"/>
                                        <p:tgtEl>
                                          <p:spTgt spid="4"/>
                                        </p:tgtEl>
                                        <p:attrNameLst>
                                          <p:attrName>ppt_y</p:attrName>
                                        </p:attrNameLst>
                                      </p:cBhvr>
                                      <p:tavLst>
                                        <p:tav tm="0">
                                          <p:val>
                                            <p:strVal val="#ppt_h+1"/>
                                          </p:val>
                                        </p:tav>
                                        <p:tav tm="100000">
                                          <p:val>
                                            <p:strVal val="#ppt_y"/>
                                          </p:val>
                                        </p:tav>
                                      </p:tavLst>
                                    </p:anim>
                                    <p:animEffect transition="in" filter="fade">
                                      <p:cBhvr>
                                        <p:cTn id="11" dur="500"/>
                                        <p:tgtEl>
                                          <p:spTgt spid="4"/>
                                        </p:tgtEl>
                                      </p:cBhvr>
                                    </p:animEffect>
                                  </p:childTnLst>
                                </p:cTn>
                              </p:par>
                            </p:childTnLst>
                          </p:cTn>
                        </p:par>
                        <p:par>
                          <p:cTn id="12" fill="hold">
                            <p:stCondLst>
                              <p:cond delay="500"/>
                            </p:stCondLst>
                            <p:childTnLst>
                              <p:par>
                                <p:cTn id="13" presetID="58" presetClass="entr" presetSubtype="0" accel="10000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strVal val="#ppt_w*2.5"/>
                                          </p:val>
                                        </p:tav>
                                        <p:tav tm="100000">
                                          <p:val>
                                            <p:strVal val="#ppt_w"/>
                                          </p:val>
                                        </p:tav>
                                      </p:tavLst>
                                    </p:anim>
                                    <p:anim calcmode="lin" valueType="num">
                                      <p:cBhvr>
                                        <p:cTn id="16" dur="500" fill="hold"/>
                                        <p:tgtEl>
                                          <p:spTgt spid="6"/>
                                        </p:tgtEl>
                                        <p:attrNameLst>
                                          <p:attrName>ppt_h</p:attrName>
                                        </p:attrNameLst>
                                      </p:cBhvr>
                                      <p:tavLst>
                                        <p:tav tm="0">
                                          <p:val>
                                            <p:strVal val="#ppt_h*0.01"/>
                                          </p:val>
                                        </p:tav>
                                        <p:tav tm="100000">
                                          <p:val>
                                            <p:strVal val="#ppt_h"/>
                                          </p:val>
                                        </p:tav>
                                      </p:tavLst>
                                    </p:anim>
                                    <p:anim calcmode="lin" valueType="num">
                                      <p:cBhvr>
                                        <p:cTn id="17" dur="500" fill="hold"/>
                                        <p:tgtEl>
                                          <p:spTgt spid="6"/>
                                        </p:tgtEl>
                                        <p:attrNameLst>
                                          <p:attrName>ppt_x</p:attrName>
                                        </p:attrNameLst>
                                      </p:cBhvr>
                                      <p:tavLst>
                                        <p:tav tm="0">
                                          <p:val>
                                            <p:strVal val="#ppt_x"/>
                                          </p:val>
                                        </p:tav>
                                        <p:tav tm="100000">
                                          <p:val>
                                            <p:strVal val="#ppt_x"/>
                                          </p:val>
                                        </p:tav>
                                      </p:tavLst>
                                    </p:anim>
                                    <p:anim calcmode="lin" valueType="num">
                                      <p:cBhvr>
                                        <p:cTn id="18" dur="500" fill="hold"/>
                                        <p:tgtEl>
                                          <p:spTgt spid="6"/>
                                        </p:tgtEl>
                                        <p:attrNameLst>
                                          <p:attrName>ppt_y</p:attrName>
                                        </p:attrNameLst>
                                      </p:cBhvr>
                                      <p:tavLst>
                                        <p:tav tm="0">
                                          <p:val>
                                            <p:strVal val="#ppt_h+1"/>
                                          </p:val>
                                        </p:tav>
                                        <p:tav tm="100000">
                                          <p:val>
                                            <p:strVal val="#ppt_y"/>
                                          </p:val>
                                        </p:tav>
                                      </p:tavLst>
                                    </p:anim>
                                    <p:animEffect transition="in" filter="fade">
                                      <p:cBhvr>
                                        <p:cTn id="19" dur="500"/>
                                        <p:tgtEl>
                                          <p:spTgt spid="6"/>
                                        </p:tgtEl>
                                      </p:cBhvr>
                                    </p:animEffect>
                                  </p:childTnLst>
                                </p:cTn>
                              </p:par>
                            </p:childTnLst>
                          </p:cTn>
                        </p:par>
                        <p:par>
                          <p:cTn id="20" fill="hold">
                            <p:stCondLst>
                              <p:cond delay="1000"/>
                            </p:stCondLst>
                            <p:childTnLst>
                              <p:par>
                                <p:cTn id="21" presetID="58" presetClass="entr" presetSubtype="0" accel="100000" fill="hold" nodeType="afterEffect">
                                  <p:stCondLst>
                                    <p:cond delay="0"/>
                                  </p:stCondLst>
                                  <p:childTnLst>
                                    <p:set>
                                      <p:cBhvr>
                                        <p:cTn id="22" dur="1" fill="hold">
                                          <p:stCondLst>
                                            <p:cond delay="0"/>
                                          </p:stCondLst>
                                        </p:cTn>
                                        <p:tgtEl>
                                          <p:spTgt spid="3074"/>
                                        </p:tgtEl>
                                        <p:attrNameLst>
                                          <p:attrName>style.visibility</p:attrName>
                                        </p:attrNameLst>
                                      </p:cBhvr>
                                      <p:to>
                                        <p:strVal val="visible"/>
                                      </p:to>
                                    </p:set>
                                    <p:anim calcmode="lin" valueType="num">
                                      <p:cBhvr>
                                        <p:cTn id="23" dur="500" fill="hold"/>
                                        <p:tgtEl>
                                          <p:spTgt spid="3074"/>
                                        </p:tgtEl>
                                        <p:attrNameLst>
                                          <p:attrName>ppt_w</p:attrName>
                                        </p:attrNameLst>
                                      </p:cBhvr>
                                      <p:tavLst>
                                        <p:tav tm="0">
                                          <p:val>
                                            <p:strVal val="#ppt_w*2.5"/>
                                          </p:val>
                                        </p:tav>
                                        <p:tav tm="100000">
                                          <p:val>
                                            <p:strVal val="#ppt_w"/>
                                          </p:val>
                                        </p:tav>
                                      </p:tavLst>
                                    </p:anim>
                                    <p:anim calcmode="lin" valueType="num">
                                      <p:cBhvr>
                                        <p:cTn id="24" dur="500" fill="hold"/>
                                        <p:tgtEl>
                                          <p:spTgt spid="3074"/>
                                        </p:tgtEl>
                                        <p:attrNameLst>
                                          <p:attrName>ppt_h</p:attrName>
                                        </p:attrNameLst>
                                      </p:cBhvr>
                                      <p:tavLst>
                                        <p:tav tm="0">
                                          <p:val>
                                            <p:strVal val="#ppt_h*0.01"/>
                                          </p:val>
                                        </p:tav>
                                        <p:tav tm="100000">
                                          <p:val>
                                            <p:strVal val="#ppt_h"/>
                                          </p:val>
                                        </p:tav>
                                      </p:tavLst>
                                    </p:anim>
                                    <p:anim calcmode="lin" valueType="num">
                                      <p:cBhvr>
                                        <p:cTn id="25" dur="500" fill="hold"/>
                                        <p:tgtEl>
                                          <p:spTgt spid="3074"/>
                                        </p:tgtEl>
                                        <p:attrNameLst>
                                          <p:attrName>ppt_x</p:attrName>
                                        </p:attrNameLst>
                                      </p:cBhvr>
                                      <p:tavLst>
                                        <p:tav tm="0">
                                          <p:val>
                                            <p:strVal val="#ppt_x"/>
                                          </p:val>
                                        </p:tav>
                                        <p:tav tm="100000">
                                          <p:val>
                                            <p:strVal val="#ppt_x"/>
                                          </p:val>
                                        </p:tav>
                                      </p:tavLst>
                                    </p:anim>
                                    <p:anim calcmode="lin" valueType="num">
                                      <p:cBhvr>
                                        <p:cTn id="26" dur="500" fill="hold"/>
                                        <p:tgtEl>
                                          <p:spTgt spid="3074"/>
                                        </p:tgtEl>
                                        <p:attrNameLst>
                                          <p:attrName>ppt_y</p:attrName>
                                        </p:attrNameLst>
                                      </p:cBhvr>
                                      <p:tavLst>
                                        <p:tav tm="0">
                                          <p:val>
                                            <p:strVal val="#ppt_h+1"/>
                                          </p:val>
                                        </p:tav>
                                        <p:tav tm="100000">
                                          <p:val>
                                            <p:strVal val="#ppt_y"/>
                                          </p:val>
                                        </p:tav>
                                      </p:tavLst>
                                    </p:anim>
                                    <p:animEffect transition="in" filter="fade">
                                      <p:cBhvr>
                                        <p:cTn id="27" dur="500"/>
                                        <p:tgtEl>
                                          <p:spTgt spid="3074"/>
                                        </p:tgtEl>
                                      </p:cBhvr>
                                    </p:animEffect>
                                  </p:childTnLst>
                                </p:cTn>
                              </p:par>
                            </p:childTnLst>
                          </p:cTn>
                        </p:par>
                        <p:par>
                          <p:cTn id="28" fill="hold">
                            <p:stCondLst>
                              <p:cond delay="1500"/>
                            </p:stCondLst>
                            <p:childTnLst>
                              <p:par>
                                <p:cTn id="29" presetID="58" presetClass="entr" presetSubtype="0" accel="10000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strVal val="#ppt_w*2.5"/>
                                          </p:val>
                                        </p:tav>
                                        <p:tav tm="100000">
                                          <p:val>
                                            <p:strVal val="#ppt_w"/>
                                          </p:val>
                                        </p:tav>
                                      </p:tavLst>
                                    </p:anim>
                                    <p:anim calcmode="lin" valueType="num">
                                      <p:cBhvr>
                                        <p:cTn id="32" dur="500" fill="hold"/>
                                        <p:tgtEl>
                                          <p:spTgt spid="5"/>
                                        </p:tgtEl>
                                        <p:attrNameLst>
                                          <p:attrName>ppt_h</p:attrName>
                                        </p:attrNameLst>
                                      </p:cBhvr>
                                      <p:tavLst>
                                        <p:tav tm="0">
                                          <p:val>
                                            <p:strVal val="#ppt_h*0.01"/>
                                          </p:val>
                                        </p:tav>
                                        <p:tav tm="100000">
                                          <p:val>
                                            <p:strVal val="#ppt_h"/>
                                          </p:val>
                                        </p:tav>
                                      </p:tavLst>
                                    </p:anim>
                                    <p:anim calcmode="lin" valueType="num">
                                      <p:cBhvr>
                                        <p:cTn id="33" dur="500" fill="hold"/>
                                        <p:tgtEl>
                                          <p:spTgt spid="5"/>
                                        </p:tgtEl>
                                        <p:attrNameLst>
                                          <p:attrName>ppt_x</p:attrName>
                                        </p:attrNameLst>
                                      </p:cBhvr>
                                      <p:tavLst>
                                        <p:tav tm="0">
                                          <p:val>
                                            <p:strVal val="#ppt_x"/>
                                          </p:val>
                                        </p:tav>
                                        <p:tav tm="100000">
                                          <p:val>
                                            <p:strVal val="#ppt_x"/>
                                          </p:val>
                                        </p:tav>
                                      </p:tavLst>
                                    </p:anim>
                                    <p:anim calcmode="lin" valueType="num">
                                      <p:cBhvr>
                                        <p:cTn id="34" dur="500" fill="hold"/>
                                        <p:tgtEl>
                                          <p:spTgt spid="5"/>
                                        </p:tgtEl>
                                        <p:attrNameLst>
                                          <p:attrName>ppt_y</p:attrName>
                                        </p:attrNameLst>
                                      </p:cBhvr>
                                      <p:tavLst>
                                        <p:tav tm="0">
                                          <p:val>
                                            <p:strVal val="#ppt_h+1"/>
                                          </p:val>
                                        </p:tav>
                                        <p:tav tm="100000">
                                          <p:val>
                                            <p:strVal val="#ppt_y"/>
                                          </p:val>
                                        </p:tav>
                                      </p:tavLst>
                                    </p:anim>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xit" presetSubtype="10" fill="hold" grpId="1" nodeType="clickEffect">
                                  <p:stCondLst>
                                    <p:cond delay="0"/>
                                  </p:stCondLst>
                                  <p:childTnLst>
                                    <p:animEffect transition="out" filter="checkerboard(across)">
                                      <p:cBhvr>
                                        <p:cTn id="39" dur="500"/>
                                        <p:tgtEl>
                                          <p:spTgt spid="4"/>
                                        </p:tgtEl>
                                      </p:cBhvr>
                                    </p:animEffect>
                                    <p:set>
                                      <p:cBhvr>
                                        <p:cTn id="40" dur="1" fill="hold">
                                          <p:stCondLst>
                                            <p:cond delay="499"/>
                                          </p:stCondLst>
                                        </p:cTn>
                                        <p:tgtEl>
                                          <p:spTgt spid="4"/>
                                        </p:tgtEl>
                                        <p:attrNameLst>
                                          <p:attrName>style.visibility</p:attrName>
                                        </p:attrNameLst>
                                      </p:cBhvr>
                                      <p:to>
                                        <p:strVal val="hidden"/>
                                      </p:to>
                                    </p:set>
                                  </p:childTnLst>
                                </p:cTn>
                              </p:par>
                              <p:par>
                                <p:cTn id="41" presetID="5" presetClass="exit" presetSubtype="10" fill="hold" nodeType="withEffect">
                                  <p:stCondLst>
                                    <p:cond delay="0"/>
                                  </p:stCondLst>
                                  <p:childTnLst>
                                    <p:animEffect transition="out" filter="checkerboard(across)">
                                      <p:cBhvr>
                                        <p:cTn id="42" dur="500"/>
                                        <p:tgtEl>
                                          <p:spTgt spid="6"/>
                                        </p:tgtEl>
                                      </p:cBhvr>
                                    </p:animEffect>
                                    <p:set>
                                      <p:cBhvr>
                                        <p:cTn id="43" dur="1" fill="hold">
                                          <p:stCondLst>
                                            <p:cond delay="499"/>
                                          </p:stCondLst>
                                        </p:cTn>
                                        <p:tgtEl>
                                          <p:spTgt spid="6"/>
                                        </p:tgtEl>
                                        <p:attrNameLst>
                                          <p:attrName>style.visibility</p:attrName>
                                        </p:attrNameLst>
                                      </p:cBhvr>
                                      <p:to>
                                        <p:strVal val="hidden"/>
                                      </p:to>
                                    </p:set>
                                  </p:childTnLst>
                                </p:cTn>
                              </p:par>
                              <p:par>
                                <p:cTn id="44" presetID="5" presetClass="exit" presetSubtype="10" fill="hold" nodeType="withEffect">
                                  <p:stCondLst>
                                    <p:cond delay="0"/>
                                  </p:stCondLst>
                                  <p:childTnLst>
                                    <p:animEffect transition="out" filter="checkerboard(across)">
                                      <p:cBhvr>
                                        <p:cTn id="45" dur="500"/>
                                        <p:tgtEl>
                                          <p:spTgt spid="3074"/>
                                        </p:tgtEl>
                                      </p:cBhvr>
                                    </p:animEffect>
                                    <p:set>
                                      <p:cBhvr>
                                        <p:cTn id="46" dur="1" fill="hold">
                                          <p:stCondLst>
                                            <p:cond delay="499"/>
                                          </p:stCondLst>
                                        </p:cTn>
                                        <p:tgtEl>
                                          <p:spTgt spid="3074"/>
                                        </p:tgtEl>
                                        <p:attrNameLst>
                                          <p:attrName>style.visibility</p:attrName>
                                        </p:attrNameLst>
                                      </p:cBhvr>
                                      <p:to>
                                        <p:strVal val="hidden"/>
                                      </p:to>
                                    </p:set>
                                  </p:childTnLst>
                                </p:cTn>
                              </p:par>
                              <p:par>
                                <p:cTn id="47" presetID="5" presetClass="exit" presetSubtype="10" fill="hold" grpId="1" nodeType="withEffect">
                                  <p:stCondLst>
                                    <p:cond delay="0"/>
                                  </p:stCondLst>
                                  <p:childTnLst>
                                    <p:animEffect transition="out" filter="checkerboard(across)">
                                      <p:cBhvr>
                                        <p:cTn id="48" dur="500"/>
                                        <p:tgtEl>
                                          <p:spTgt spid="5"/>
                                        </p:tgtEl>
                                      </p:cBhvr>
                                    </p:animEffect>
                                    <p:set>
                                      <p:cBhvr>
                                        <p:cTn id="49"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Lst>
  </p:timing>
</p:sld>
</file>

<file path=ppt/theme/theme1.xml><?xml version="1.0" encoding="utf-8"?>
<a:theme xmlns:a="http://schemas.openxmlformats.org/drawingml/2006/main" name="14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146</Template>
  <TotalTime>1036</TotalTime>
  <Words>889</Words>
  <Application>Microsoft Office PowerPoint</Application>
  <PresentationFormat>Prezentácia na obrazovke (4:3)</PresentationFormat>
  <Paragraphs>80</Paragraphs>
  <Slides>19</Slides>
  <Notes>0</Notes>
  <HiddenSlides>0</HiddenSlides>
  <MMClips>0</MMClips>
  <ScaleCrop>false</ScaleCrop>
  <HeadingPairs>
    <vt:vector size="6" baseType="variant">
      <vt:variant>
        <vt:lpstr>Použité písma</vt:lpstr>
      </vt:variant>
      <vt:variant>
        <vt:i4>3</vt:i4>
      </vt:variant>
      <vt:variant>
        <vt:lpstr>Šablóna návrhu</vt:lpstr>
      </vt:variant>
      <vt:variant>
        <vt:i4>1</vt:i4>
      </vt:variant>
      <vt:variant>
        <vt:lpstr>Nadpisy snímok</vt:lpstr>
      </vt:variant>
      <vt:variant>
        <vt:i4>19</vt:i4>
      </vt:variant>
    </vt:vector>
  </HeadingPairs>
  <TitlesOfParts>
    <vt:vector size="23" baseType="lpstr">
      <vt:lpstr>Arial</vt:lpstr>
      <vt:lpstr>Calibri</vt:lpstr>
      <vt:lpstr>Comic Sans MS</vt:lpstr>
      <vt:lpstr>146</vt:lpstr>
      <vt:lpstr>Snímka 1</vt:lpstr>
      <vt:lpstr>Snímka 2</vt:lpstr>
      <vt:lpstr>Snímka 3</vt:lpstr>
      <vt:lpstr>Snímka 4</vt:lpstr>
      <vt:lpstr>Snímka 5</vt:lpstr>
      <vt:lpstr>Vírusok a közösségi portáloknak köszönhetően</vt:lpstr>
      <vt:lpstr>Snímka 7</vt:lpstr>
      <vt:lpstr>IWIW a magyar közösségi portál</vt:lpstr>
      <vt:lpstr>Snímka 9</vt:lpstr>
      <vt:lpstr>MyVIP</vt:lpstr>
      <vt:lpstr>Facebook</vt:lpstr>
      <vt:lpstr>Snímka 12</vt:lpstr>
      <vt:lpstr>Facebook veszélyei</vt:lpstr>
      <vt:lpstr>Twitter</vt:lpstr>
      <vt:lpstr>MySpace</vt:lpstr>
      <vt:lpstr>Snímka 16</vt:lpstr>
      <vt:lpstr>Snímka 17</vt:lpstr>
      <vt:lpstr>Snímka 18</vt:lpstr>
      <vt:lpstr>Snímka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Közösségi portálok használata</dc:title>
  <dc:creator>Katrin</dc:creator>
  <cp:lastModifiedBy>Krisztina</cp:lastModifiedBy>
  <cp:revision>79</cp:revision>
  <dcterms:created xsi:type="dcterms:W3CDTF">2011-01-06T11:25:26Z</dcterms:created>
  <dcterms:modified xsi:type="dcterms:W3CDTF">2011-01-31T19:15:07Z</dcterms:modified>
</cp:coreProperties>
</file>