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71" r:id="rId3"/>
    <p:sldId id="270" r:id="rId4"/>
    <p:sldId id="257" r:id="rId5"/>
    <p:sldId id="282" r:id="rId6"/>
    <p:sldId id="272" r:id="rId7"/>
    <p:sldId id="260" r:id="rId8"/>
    <p:sldId id="275" r:id="rId9"/>
    <p:sldId id="258" r:id="rId10"/>
    <p:sldId id="280" r:id="rId11"/>
    <p:sldId id="259" r:id="rId12"/>
    <p:sldId id="283" r:id="rId13"/>
    <p:sldId id="281" r:id="rId14"/>
    <p:sldId id="262" r:id="rId15"/>
    <p:sldId id="261" r:id="rId16"/>
    <p:sldId id="263" r:id="rId17"/>
    <p:sldId id="285" r:id="rId18"/>
    <p:sldId id="277" r:id="rId19"/>
    <p:sldId id="264" r:id="rId20"/>
    <p:sldId id="276" r:id="rId21"/>
    <p:sldId id="265" r:id="rId22"/>
    <p:sldId id="284" r:id="rId23"/>
    <p:sldId id="273" r:id="rId24"/>
    <p:sldId id="266" r:id="rId25"/>
    <p:sldId id="274" r:id="rId26"/>
    <p:sldId id="267" r:id="rId27"/>
    <p:sldId id="286" r:id="rId28"/>
    <p:sldId id="278" r:id="rId29"/>
    <p:sldId id="268" r:id="rId30"/>
    <p:sldId id="279" r:id="rId31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DED"/>
    <a:srgbClr val="009900"/>
    <a:srgbClr val="C0504D"/>
    <a:srgbClr val="4BACC6"/>
    <a:srgbClr val="F79646"/>
    <a:srgbClr val="8064A2"/>
    <a:srgbClr val="9BBB59"/>
    <a:srgbClr val="E8D0D0"/>
    <a:srgbClr val="0080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69" autoAdjust="0"/>
    <p:restoredTop sz="86264" autoAdjust="0"/>
  </p:normalViewPr>
  <p:slideViewPr>
    <p:cSldViewPr>
      <p:cViewPr varScale="1">
        <p:scale>
          <a:sx n="115" d="100"/>
          <a:sy n="115" d="100"/>
        </p:scale>
        <p:origin x="-15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996FFF-D66E-44B3-9161-5A82239FECE3}" type="doc">
      <dgm:prSet loTypeId="urn:microsoft.com/office/officeart/2005/8/layout/hList1" loCatId="list" qsTypeId="urn:microsoft.com/office/officeart/2005/8/quickstyle/3d5" qsCatId="3D" csTypeId="urn:microsoft.com/office/officeart/2005/8/colors/colorful1#1" csCatId="colorful" phldr="1"/>
      <dgm:spPr/>
      <dgm:t>
        <a:bodyPr/>
        <a:lstStyle/>
        <a:p>
          <a:endParaRPr lang="hu-HU"/>
        </a:p>
      </dgm:t>
    </dgm:pt>
    <dgm:pt modelId="{CF5E340C-E33A-4F5F-8BAE-295817EA4D66}">
      <dgm:prSet phldrT="[Szöveg]"/>
      <dgm:spPr>
        <a:solidFill>
          <a:srgbClr val="C0504D"/>
        </a:solidFill>
      </dgm:spPr>
      <dgm:t>
        <a:bodyPr/>
        <a:lstStyle/>
        <a:p>
          <a:r>
            <a:rPr lang="hu-HU" b="1" dirty="0" smtClean="0"/>
            <a:t>Böngészés</a:t>
          </a:r>
          <a:endParaRPr lang="hu-HU" b="1" dirty="0"/>
        </a:p>
      </dgm:t>
    </dgm:pt>
    <dgm:pt modelId="{B9D66535-2CC2-4F1F-9666-FBE5A2419D6B}" type="parTrans" cxnId="{32851A89-2D96-4C0A-B999-D1D1AE3AF4D3}">
      <dgm:prSet/>
      <dgm:spPr/>
      <dgm:t>
        <a:bodyPr/>
        <a:lstStyle/>
        <a:p>
          <a:endParaRPr lang="hu-HU"/>
        </a:p>
      </dgm:t>
    </dgm:pt>
    <dgm:pt modelId="{44538F00-6B07-47FD-B7AD-E31C007CAB0A}" type="sibTrans" cxnId="{32851A89-2D96-4C0A-B999-D1D1AE3AF4D3}">
      <dgm:prSet/>
      <dgm:spPr/>
      <dgm:t>
        <a:bodyPr/>
        <a:lstStyle/>
        <a:p>
          <a:endParaRPr lang="hu-HU"/>
        </a:p>
      </dgm:t>
    </dgm:pt>
    <dgm:pt modelId="{9689AF19-7EE7-402E-AB2B-2764B18F78CB}">
      <dgm:prSet phldrT="[Szöveg]"/>
      <dgm:spPr/>
      <dgm:t>
        <a:bodyPr/>
        <a:lstStyle/>
        <a:p>
          <a:r>
            <a:rPr lang="hu-HU" dirty="0" smtClean="0"/>
            <a:t>HTTP</a:t>
          </a:r>
          <a:endParaRPr lang="hu-HU" dirty="0"/>
        </a:p>
      </dgm:t>
    </dgm:pt>
    <dgm:pt modelId="{9BA3267B-A397-4B00-BBBC-FF7E65067467}" type="parTrans" cxnId="{C584BA8A-2150-4C70-9233-E167C6809171}">
      <dgm:prSet/>
      <dgm:spPr/>
      <dgm:t>
        <a:bodyPr/>
        <a:lstStyle/>
        <a:p>
          <a:endParaRPr lang="hu-HU"/>
        </a:p>
      </dgm:t>
    </dgm:pt>
    <dgm:pt modelId="{0D42DB49-C5D4-411D-9D33-AE8312CBE69F}" type="sibTrans" cxnId="{C584BA8A-2150-4C70-9233-E167C6809171}">
      <dgm:prSet/>
      <dgm:spPr/>
      <dgm:t>
        <a:bodyPr/>
        <a:lstStyle/>
        <a:p>
          <a:endParaRPr lang="hu-HU"/>
        </a:p>
      </dgm:t>
    </dgm:pt>
    <dgm:pt modelId="{C2C85261-C01E-4EFD-89B6-08C62E0BF5AD}">
      <dgm:prSet phldrT="[Szöveg]"/>
      <dgm:spPr/>
      <dgm:t>
        <a:bodyPr/>
        <a:lstStyle/>
        <a:p>
          <a:r>
            <a:rPr lang="hu-HU" dirty="0" smtClean="0"/>
            <a:t>HTTPS</a:t>
          </a:r>
          <a:endParaRPr lang="hu-HU" dirty="0"/>
        </a:p>
      </dgm:t>
    </dgm:pt>
    <dgm:pt modelId="{778157CF-4927-48D8-86B2-E866A1AB5226}" type="parTrans" cxnId="{CEE55D6C-859D-40CC-8782-D3C1B221F456}">
      <dgm:prSet/>
      <dgm:spPr/>
      <dgm:t>
        <a:bodyPr/>
        <a:lstStyle/>
        <a:p>
          <a:endParaRPr lang="hu-HU"/>
        </a:p>
      </dgm:t>
    </dgm:pt>
    <dgm:pt modelId="{8342883D-EE46-4ACC-B1EB-457D2DC48656}" type="sibTrans" cxnId="{CEE55D6C-859D-40CC-8782-D3C1B221F456}">
      <dgm:prSet/>
      <dgm:spPr/>
      <dgm:t>
        <a:bodyPr/>
        <a:lstStyle/>
        <a:p>
          <a:endParaRPr lang="hu-HU"/>
        </a:p>
      </dgm:t>
    </dgm:pt>
    <dgm:pt modelId="{1EEEDF7C-86A8-4112-9707-904BE1CFC9F3}">
      <dgm:prSet phldrT="[Szöveg]"/>
      <dgm:spPr>
        <a:solidFill>
          <a:srgbClr val="9BBB59"/>
        </a:solidFill>
      </dgm:spPr>
      <dgm:t>
        <a:bodyPr/>
        <a:lstStyle/>
        <a:p>
          <a:r>
            <a:rPr lang="hu-HU" b="1" dirty="0" smtClean="0"/>
            <a:t>Fájlátvitel</a:t>
          </a:r>
          <a:endParaRPr lang="hu-HU" b="1" dirty="0"/>
        </a:p>
      </dgm:t>
    </dgm:pt>
    <dgm:pt modelId="{E6CFA4FF-718B-4CBD-BAF8-4CCE48910B4D}" type="parTrans" cxnId="{3646ACC6-B6AD-4E7C-A27C-98BB278FE41D}">
      <dgm:prSet/>
      <dgm:spPr/>
      <dgm:t>
        <a:bodyPr/>
        <a:lstStyle/>
        <a:p>
          <a:endParaRPr lang="hu-HU"/>
        </a:p>
      </dgm:t>
    </dgm:pt>
    <dgm:pt modelId="{5925B737-A310-4411-815A-9DB95C43E365}" type="sibTrans" cxnId="{3646ACC6-B6AD-4E7C-A27C-98BB278FE41D}">
      <dgm:prSet/>
      <dgm:spPr/>
      <dgm:t>
        <a:bodyPr/>
        <a:lstStyle/>
        <a:p>
          <a:endParaRPr lang="hu-HU"/>
        </a:p>
      </dgm:t>
    </dgm:pt>
    <dgm:pt modelId="{19BB3B8A-D6B6-41C8-A91F-CD3E385FBBA7}">
      <dgm:prSet phldrT="[Szöveg]"/>
      <dgm:spPr/>
      <dgm:t>
        <a:bodyPr/>
        <a:lstStyle/>
        <a:p>
          <a:r>
            <a:rPr lang="hu-HU" dirty="0" smtClean="0"/>
            <a:t>FTP</a:t>
          </a:r>
          <a:endParaRPr lang="hu-HU" dirty="0"/>
        </a:p>
      </dgm:t>
    </dgm:pt>
    <dgm:pt modelId="{277666E3-3269-4462-92EC-CC1E1FABAF33}" type="parTrans" cxnId="{5B335DCD-323B-4EE8-BB98-C98048620151}">
      <dgm:prSet/>
      <dgm:spPr/>
      <dgm:t>
        <a:bodyPr/>
        <a:lstStyle/>
        <a:p>
          <a:endParaRPr lang="hu-HU"/>
        </a:p>
      </dgm:t>
    </dgm:pt>
    <dgm:pt modelId="{F62BC68D-2A24-4CC6-8967-E3AD1C9D8E77}" type="sibTrans" cxnId="{5B335DCD-323B-4EE8-BB98-C98048620151}">
      <dgm:prSet/>
      <dgm:spPr/>
      <dgm:t>
        <a:bodyPr/>
        <a:lstStyle/>
        <a:p>
          <a:endParaRPr lang="hu-HU"/>
        </a:p>
      </dgm:t>
    </dgm:pt>
    <dgm:pt modelId="{0243B6DA-4D73-440D-9D64-433913F9D9A0}">
      <dgm:prSet phldrT="[Szöveg]"/>
      <dgm:spPr>
        <a:solidFill>
          <a:srgbClr val="8064A2"/>
        </a:solidFill>
      </dgm:spPr>
      <dgm:t>
        <a:bodyPr/>
        <a:lstStyle/>
        <a:p>
          <a:r>
            <a:rPr lang="hu-HU" b="1" dirty="0" smtClean="0"/>
            <a:t>Csevegés</a:t>
          </a:r>
          <a:endParaRPr lang="hu-HU" b="1" dirty="0"/>
        </a:p>
      </dgm:t>
    </dgm:pt>
    <dgm:pt modelId="{5D6AAFF5-7BB6-4653-8019-3AE261FCEF29}" type="parTrans" cxnId="{B67EFFC6-5B5E-42BA-8E70-29EA82DFF4D1}">
      <dgm:prSet/>
      <dgm:spPr/>
      <dgm:t>
        <a:bodyPr/>
        <a:lstStyle/>
        <a:p>
          <a:endParaRPr lang="hu-HU"/>
        </a:p>
      </dgm:t>
    </dgm:pt>
    <dgm:pt modelId="{4B107A49-B7C8-4D43-A196-41ECF33BA28E}" type="sibTrans" cxnId="{B67EFFC6-5B5E-42BA-8E70-29EA82DFF4D1}">
      <dgm:prSet/>
      <dgm:spPr/>
      <dgm:t>
        <a:bodyPr/>
        <a:lstStyle/>
        <a:p>
          <a:endParaRPr lang="hu-HU"/>
        </a:p>
      </dgm:t>
    </dgm:pt>
    <dgm:pt modelId="{E6576E9E-EA1B-4B70-8B4B-55554F703A18}">
      <dgm:prSet phldrT="[Szöveg]"/>
      <dgm:spPr/>
      <dgm:t>
        <a:bodyPr/>
        <a:lstStyle/>
        <a:p>
          <a:r>
            <a:rPr lang="hu-HU" dirty="0" smtClean="0"/>
            <a:t>IRC</a:t>
          </a:r>
          <a:endParaRPr lang="hu-HU" dirty="0"/>
        </a:p>
      </dgm:t>
    </dgm:pt>
    <dgm:pt modelId="{0BCA350B-904D-4F91-999F-A5ECC5BC8B77}" type="parTrans" cxnId="{65C3B81E-5632-4C3A-8E3B-EA4AC61077DF}">
      <dgm:prSet/>
      <dgm:spPr/>
      <dgm:t>
        <a:bodyPr/>
        <a:lstStyle/>
        <a:p>
          <a:endParaRPr lang="hu-HU"/>
        </a:p>
      </dgm:t>
    </dgm:pt>
    <dgm:pt modelId="{B9F20384-557A-4291-A924-8DE210F75D8B}" type="sibTrans" cxnId="{65C3B81E-5632-4C3A-8E3B-EA4AC61077DF}">
      <dgm:prSet/>
      <dgm:spPr/>
      <dgm:t>
        <a:bodyPr/>
        <a:lstStyle/>
        <a:p>
          <a:endParaRPr lang="hu-HU"/>
        </a:p>
      </dgm:t>
    </dgm:pt>
    <dgm:pt modelId="{6B8089F8-C61F-43F2-99DF-61A761993110}">
      <dgm:prSet phldrT="[Szöveg]"/>
      <dgm:spPr/>
      <dgm:t>
        <a:bodyPr/>
        <a:lstStyle/>
        <a:p>
          <a:r>
            <a:rPr lang="hu-HU" dirty="0" smtClean="0"/>
            <a:t>TELNET</a:t>
          </a:r>
          <a:endParaRPr lang="hu-HU" dirty="0"/>
        </a:p>
      </dgm:t>
    </dgm:pt>
    <dgm:pt modelId="{EED2BDB2-94BD-4BDD-BC1B-ECBADB4DD5BF}" type="parTrans" cxnId="{3956CEF4-E4C8-49A0-935C-ED1C170C5BEB}">
      <dgm:prSet/>
      <dgm:spPr/>
      <dgm:t>
        <a:bodyPr/>
        <a:lstStyle/>
        <a:p>
          <a:endParaRPr lang="hu-HU"/>
        </a:p>
      </dgm:t>
    </dgm:pt>
    <dgm:pt modelId="{A24159AE-7FE0-41BE-8131-1D97E6C015C6}" type="sibTrans" cxnId="{3956CEF4-E4C8-49A0-935C-ED1C170C5BEB}">
      <dgm:prSet/>
      <dgm:spPr/>
      <dgm:t>
        <a:bodyPr/>
        <a:lstStyle/>
        <a:p>
          <a:endParaRPr lang="hu-HU"/>
        </a:p>
      </dgm:t>
    </dgm:pt>
    <dgm:pt modelId="{C3D46939-25E2-4082-A663-89C3B1DE70BC}">
      <dgm:prSet phldrT="[Szöveg]"/>
      <dgm:spPr>
        <a:solidFill>
          <a:srgbClr val="F79646"/>
        </a:solidFill>
      </dgm:spPr>
      <dgm:t>
        <a:bodyPr/>
        <a:lstStyle/>
        <a:p>
          <a:r>
            <a:rPr lang="hu-HU" b="1" dirty="0" smtClean="0"/>
            <a:t>Távoli irányítás</a:t>
          </a:r>
          <a:endParaRPr lang="hu-HU" b="1" dirty="0"/>
        </a:p>
      </dgm:t>
    </dgm:pt>
    <dgm:pt modelId="{DB4F2D2C-3483-4C91-8BC5-47476493DCB9}" type="parTrans" cxnId="{B6B127EB-57FF-42EE-84B3-E11357A2FB72}">
      <dgm:prSet/>
      <dgm:spPr/>
      <dgm:t>
        <a:bodyPr/>
        <a:lstStyle/>
        <a:p>
          <a:endParaRPr lang="hu-HU"/>
        </a:p>
      </dgm:t>
    </dgm:pt>
    <dgm:pt modelId="{EBDA34D6-4940-4261-8B54-5904AA11C665}" type="sibTrans" cxnId="{B6B127EB-57FF-42EE-84B3-E11357A2FB72}">
      <dgm:prSet/>
      <dgm:spPr/>
      <dgm:t>
        <a:bodyPr/>
        <a:lstStyle/>
        <a:p>
          <a:endParaRPr lang="hu-HU"/>
        </a:p>
      </dgm:t>
    </dgm:pt>
    <dgm:pt modelId="{88B5D010-AD2B-40C2-8F36-230C3115015D}">
      <dgm:prSet phldrT="[Szöveg]"/>
      <dgm:spPr/>
      <dgm:t>
        <a:bodyPr/>
        <a:lstStyle/>
        <a:p>
          <a:r>
            <a:rPr lang="hu-HU" b="1" dirty="0" smtClean="0"/>
            <a:t>Email</a:t>
          </a:r>
          <a:endParaRPr lang="hu-HU" b="1" dirty="0"/>
        </a:p>
      </dgm:t>
    </dgm:pt>
    <dgm:pt modelId="{B8B99100-F58A-4F2A-A335-198FD4708CB7}" type="parTrans" cxnId="{CFCC9894-E685-436D-8215-1F4E4F45EF9B}">
      <dgm:prSet/>
      <dgm:spPr/>
      <dgm:t>
        <a:bodyPr/>
        <a:lstStyle/>
        <a:p>
          <a:endParaRPr lang="hu-HU"/>
        </a:p>
      </dgm:t>
    </dgm:pt>
    <dgm:pt modelId="{07C5D397-593E-4C0D-999A-45CAA2BCE4E5}" type="sibTrans" cxnId="{CFCC9894-E685-436D-8215-1F4E4F45EF9B}">
      <dgm:prSet/>
      <dgm:spPr/>
      <dgm:t>
        <a:bodyPr/>
        <a:lstStyle/>
        <a:p>
          <a:endParaRPr lang="hu-HU"/>
        </a:p>
      </dgm:t>
    </dgm:pt>
    <dgm:pt modelId="{5F33B0A8-7C31-4961-AE6E-4195348C14ED}">
      <dgm:prSet phldrT="[Szöveg]"/>
      <dgm:spPr/>
      <dgm:t>
        <a:bodyPr/>
        <a:lstStyle/>
        <a:p>
          <a:r>
            <a:rPr lang="hu-HU" dirty="0" smtClean="0"/>
            <a:t>BITTORRENT</a:t>
          </a:r>
          <a:endParaRPr lang="hu-HU" dirty="0"/>
        </a:p>
      </dgm:t>
    </dgm:pt>
    <dgm:pt modelId="{E53270E1-C9D4-4824-8018-90966EF0125D}" type="parTrans" cxnId="{F63CD2CA-77BD-4FF0-8612-39B89A909479}">
      <dgm:prSet/>
      <dgm:spPr/>
      <dgm:t>
        <a:bodyPr/>
        <a:lstStyle/>
        <a:p>
          <a:endParaRPr lang="hu-HU"/>
        </a:p>
      </dgm:t>
    </dgm:pt>
    <dgm:pt modelId="{C6B4A7F1-7E31-4075-B63E-EB2CEB05B452}" type="sibTrans" cxnId="{F63CD2CA-77BD-4FF0-8612-39B89A909479}">
      <dgm:prSet/>
      <dgm:spPr/>
      <dgm:t>
        <a:bodyPr/>
        <a:lstStyle/>
        <a:p>
          <a:endParaRPr lang="hu-HU"/>
        </a:p>
      </dgm:t>
    </dgm:pt>
    <dgm:pt modelId="{BB7D91FB-F5DF-4D5B-A85D-3D8C8461295B}">
      <dgm:prSet phldrT="[Szöveg]"/>
      <dgm:spPr/>
      <dgm:t>
        <a:bodyPr/>
        <a:lstStyle/>
        <a:p>
          <a:r>
            <a:rPr lang="hu-HU" dirty="0" err="1" smtClean="0"/>
            <a:t>VoIP</a:t>
          </a:r>
          <a:endParaRPr lang="hu-HU" dirty="0"/>
        </a:p>
      </dgm:t>
    </dgm:pt>
    <dgm:pt modelId="{EA28D575-BA83-46EC-9E94-17B02D04127C}" type="parTrans" cxnId="{FBB5CC47-9DB1-4FDF-94DD-A5B23CFC1F60}">
      <dgm:prSet/>
      <dgm:spPr/>
      <dgm:t>
        <a:bodyPr/>
        <a:lstStyle/>
        <a:p>
          <a:endParaRPr lang="hu-HU"/>
        </a:p>
      </dgm:t>
    </dgm:pt>
    <dgm:pt modelId="{463873D1-3081-4151-B430-A4D25A6BAB98}" type="sibTrans" cxnId="{FBB5CC47-9DB1-4FDF-94DD-A5B23CFC1F60}">
      <dgm:prSet/>
      <dgm:spPr/>
      <dgm:t>
        <a:bodyPr/>
        <a:lstStyle/>
        <a:p>
          <a:endParaRPr lang="hu-HU"/>
        </a:p>
      </dgm:t>
    </dgm:pt>
    <dgm:pt modelId="{A222ACFC-1602-445F-96CB-5E6C39760A2F}">
      <dgm:prSet phldrT="[Szöveg]"/>
      <dgm:spPr/>
      <dgm:t>
        <a:bodyPr/>
        <a:lstStyle/>
        <a:p>
          <a:r>
            <a:rPr lang="hu-HU" dirty="0" smtClean="0"/>
            <a:t>POP 3</a:t>
          </a:r>
          <a:endParaRPr lang="hu-HU" dirty="0"/>
        </a:p>
      </dgm:t>
    </dgm:pt>
    <dgm:pt modelId="{4639CC4D-D87C-456B-A106-D6C4BE12B197}" type="parTrans" cxnId="{84DA754D-3C5B-4416-9049-BB45C355CA16}">
      <dgm:prSet/>
      <dgm:spPr/>
      <dgm:t>
        <a:bodyPr/>
        <a:lstStyle/>
        <a:p>
          <a:endParaRPr lang="hu-HU"/>
        </a:p>
      </dgm:t>
    </dgm:pt>
    <dgm:pt modelId="{1802457B-01D0-4B1F-8402-B5D3C292580A}" type="sibTrans" cxnId="{84DA754D-3C5B-4416-9049-BB45C355CA16}">
      <dgm:prSet/>
      <dgm:spPr/>
      <dgm:t>
        <a:bodyPr/>
        <a:lstStyle/>
        <a:p>
          <a:endParaRPr lang="hu-HU"/>
        </a:p>
      </dgm:t>
    </dgm:pt>
    <dgm:pt modelId="{3AF370B6-CDB2-4D6D-91E7-1CB0358AE669}">
      <dgm:prSet phldrT="[Szöveg]"/>
      <dgm:spPr/>
      <dgm:t>
        <a:bodyPr/>
        <a:lstStyle/>
        <a:p>
          <a:r>
            <a:rPr lang="hu-HU" dirty="0" smtClean="0"/>
            <a:t>IMAP 4</a:t>
          </a:r>
          <a:endParaRPr lang="hu-HU" dirty="0"/>
        </a:p>
      </dgm:t>
    </dgm:pt>
    <dgm:pt modelId="{8FE88A93-FC2D-446C-B8AB-C731925C20ED}" type="parTrans" cxnId="{036D978B-19B0-49A0-8F71-A1AACB9044AB}">
      <dgm:prSet/>
      <dgm:spPr/>
      <dgm:t>
        <a:bodyPr/>
        <a:lstStyle/>
        <a:p>
          <a:endParaRPr lang="hu-HU"/>
        </a:p>
      </dgm:t>
    </dgm:pt>
    <dgm:pt modelId="{2B9AFE35-ACDF-4BD4-9FDA-C59793718222}" type="sibTrans" cxnId="{036D978B-19B0-49A0-8F71-A1AACB9044AB}">
      <dgm:prSet/>
      <dgm:spPr/>
      <dgm:t>
        <a:bodyPr/>
        <a:lstStyle/>
        <a:p>
          <a:endParaRPr lang="hu-HU"/>
        </a:p>
      </dgm:t>
    </dgm:pt>
    <dgm:pt modelId="{69038C5E-6177-44AA-8F64-C56A058838EB}">
      <dgm:prSet phldrT="[Szöveg]"/>
      <dgm:spPr/>
      <dgm:t>
        <a:bodyPr/>
        <a:lstStyle/>
        <a:p>
          <a:r>
            <a:rPr lang="hu-HU" dirty="0" smtClean="0"/>
            <a:t>DNS</a:t>
          </a:r>
          <a:endParaRPr lang="hu-HU" dirty="0"/>
        </a:p>
      </dgm:t>
    </dgm:pt>
    <dgm:pt modelId="{3F1A512C-0524-40C4-B792-B65FB25E0B8F}" type="parTrans" cxnId="{6642B3A8-891A-4166-8DF2-1BFDDAD94CD5}">
      <dgm:prSet/>
      <dgm:spPr/>
      <dgm:t>
        <a:bodyPr/>
        <a:lstStyle/>
        <a:p>
          <a:endParaRPr lang="hu-HU"/>
        </a:p>
      </dgm:t>
    </dgm:pt>
    <dgm:pt modelId="{ADC7274D-F1A8-452F-8042-EACF68F70808}" type="sibTrans" cxnId="{6642B3A8-891A-4166-8DF2-1BFDDAD94CD5}">
      <dgm:prSet/>
      <dgm:spPr/>
      <dgm:t>
        <a:bodyPr/>
        <a:lstStyle/>
        <a:p>
          <a:endParaRPr lang="hu-HU"/>
        </a:p>
      </dgm:t>
    </dgm:pt>
    <dgm:pt modelId="{D909AC80-E62C-46B8-A4C6-29A190E3AC51}">
      <dgm:prSet phldrT="[Szöveg]"/>
      <dgm:spPr/>
      <dgm:t>
        <a:bodyPr/>
        <a:lstStyle/>
        <a:p>
          <a:r>
            <a:rPr lang="hu-HU" dirty="0" smtClean="0"/>
            <a:t>SMTP</a:t>
          </a:r>
          <a:endParaRPr lang="hu-HU" dirty="0"/>
        </a:p>
      </dgm:t>
    </dgm:pt>
    <dgm:pt modelId="{983DFA62-BAC2-4C1F-8D86-23403BA713D6}" type="parTrans" cxnId="{9904D774-D6E4-45B2-A377-D0E1A970935D}">
      <dgm:prSet/>
      <dgm:spPr/>
      <dgm:t>
        <a:bodyPr/>
        <a:lstStyle/>
        <a:p>
          <a:endParaRPr lang="hu-HU"/>
        </a:p>
      </dgm:t>
    </dgm:pt>
    <dgm:pt modelId="{EE70E5E4-094A-48AF-888D-5A21F0FC1C0F}" type="sibTrans" cxnId="{9904D774-D6E4-45B2-A377-D0E1A970935D}">
      <dgm:prSet/>
      <dgm:spPr/>
      <dgm:t>
        <a:bodyPr/>
        <a:lstStyle/>
        <a:p>
          <a:endParaRPr lang="hu-HU"/>
        </a:p>
      </dgm:t>
    </dgm:pt>
    <dgm:pt modelId="{3D1EEC93-ECAF-4DDF-A783-876865D475F4}" type="pres">
      <dgm:prSet presAssocID="{38996FFF-D66E-44B3-9161-5A82239FECE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082423D9-FD5C-449F-8A3F-EDB964F7D1FB}" type="pres">
      <dgm:prSet presAssocID="{CF5E340C-E33A-4F5F-8BAE-295817EA4D66}" presName="composite" presStyleCnt="0"/>
      <dgm:spPr/>
      <dgm:t>
        <a:bodyPr/>
        <a:lstStyle/>
        <a:p>
          <a:endParaRPr lang="hu-HU"/>
        </a:p>
      </dgm:t>
    </dgm:pt>
    <dgm:pt modelId="{C99065F4-4A70-4C09-A8D6-570BE39FB6BC}" type="pres">
      <dgm:prSet presAssocID="{CF5E340C-E33A-4F5F-8BAE-295817EA4D66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640DD6D-9629-4CDB-A708-2D52AD46DD52}" type="pres">
      <dgm:prSet presAssocID="{CF5E340C-E33A-4F5F-8BAE-295817EA4D66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2588FE3-81FD-4FA9-9A23-534E5F73BB95}" type="pres">
      <dgm:prSet presAssocID="{44538F00-6B07-47FD-B7AD-E31C007CAB0A}" presName="space" presStyleCnt="0"/>
      <dgm:spPr/>
      <dgm:t>
        <a:bodyPr/>
        <a:lstStyle/>
        <a:p>
          <a:endParaRPr lang="hu-HU"/>
        </a:p>
      </dgm:t>
    </dgm:pt>
    <dgm:pt modelId="{F2B202CC-F8EB-477C-AFE4-C755BCAA0DEC}" type="pres">
      <dgm:prSet presAssocID="{1EEEDF7C-86A8-4112-9707-904BE1CFC9F3}" presName="composite" presStyleCnt="0"/>
      <dgm:spPr/>
      <dgm:t>
        <a:bodyPr/>
        <a:lstStyle/>
        <a:p>
          <a:endParaRPr lang="hu-HU"/>
        </a:p>
      </dgm:t>
    </dgm:pt>
    <dgm:pt modelId="{C0F0165E-CE5C-4E09-8E18-F7C7BEF739A2}" type="pres">
      <dgm:prSet presAssocID="{1EEEDF7C-86A8-4112-9707-904BE1CFC9F3}" presName="parTx" presStyleLbl="alignNode1" presStyleIdx="1" presStyleCnt="5" custLinFactX="100000" custLinFactNeighborX="1285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319A58F-FEFA-4AFA-A26A-609EEC9E4832}" type="pres">
      <dgm:prSet presAssocID="{1EEEDF7C-86A8-4112-9707-904BE1CFC9F3}" presName="desTx" presStyleLbl="alignAccFollowNode1" presStyleIdx="1" presStyleCnt="5" custLinFactX="100000" custLinFactNeighborX="12851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C348D0F-A104-4D3E-8751-F549E8A1FE3E}" type="pres">
      <dgm:prSet presAssocID="{5925B737-A310-4411-815A-9DB95C43E365}" presName="space" presStyleCnt="0"/>
      <dgm:spPr/>
      <dgm:t>
        <a:bodyPr/>
        <a:lstStyle/>
        <a:p>
          <a:endParaRPr lang="hu-HU"/>
        </a:p>
      </dgm:t>
    </dgm:pt>
    <dgm:pt modelId="{29D1AF8A-C272-4BBC-80F7-5DCD8CB5FD07}" type="pres">
      <dgm:prSet presAssocID="{0243B6DA-4D73-440D-9D64-433913F9D9A0}" presName="composite" presStyleCnt="0"/>
      <dgm:spPr/>
      <dgm:t>
        <a:bodyPr/>
        <a:lstStyle/>
        <a:p>
          <a:endParaRPr lang="hu-HU"/>
        </a:p>
      </dgm:t>
    </dgm:pt>
    <dgm:pt modelId="{BA2388CC-0421-43AF-9338-CDBC6C676734}" type="pres">
      <dgm:prSet presAssocID="{0243B6DA-4D73-440D-9D64-433913F9D9A0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5A9C345-041C-4D61-BD27-2161146E19FE}" type="pres">
      <dgm:prSet presAssocID="{0243B6DA-4D73-440D-9D64-433913F9D9A0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798FAF8-4BDE-402B-8B46-BF016FF4D879}" type="pres">
      <dgm:prSet presAssocID="{4B107A49-B7C8-4D43-A196-41ECF33BA28E}" presName="space" presStyleCnt="0"/>
      <dgm:spPr/>
      <dgm:t>
        <a:bodyPr/>
        <a:lstStyle/>
        <a:p>
          <a:endParaRPr lang="hu-HU"/>
        </a:p>
      </dgm:t>
    </dgm:pt>
    <dgm:pt modelId="{203CF7B0-B87F-4706-B2F5-DA37427F7E19}" type="pres">
      <dgm:prSet presAssocID="{88B5D010-AD2B-40C2-8F36-230C3115015D}" presName="composite" presStyleCnt="0"/>
      <dgm:spPr/>
      <dgm:t>
        <a:bodyPr/>
        <a:lstStyle/>
        <a:p>
          <a:endParaRPr lang="hu-HU"/>
        </a:p>
      </dgm:t>
    </dgm:pt>
    <dgm:pt modelId="{F5487475-363D-4B3C-951D-4882DD468C25}" type="pres">
      <dgm:prSet presAssocID="{88B5D010-AD2B-40C2-8F36-230C3115015D}" presName="parTx" presStyleLbl="alignNode1" presStyleIdx="3" presStyleCnt="5" custLinFactX="-100000" custLinFactNeighborX="-1273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3CFBC7B-ED2E-49B6-B2C1-A0F69F63ABF5}" type="pres">
      <dgm:prSet presAssocID="{88B5D010-AD2B-40C2-8F36-230C3115015D}" presName="desTx" presStyleLbl="alignAccFollowNode1" presStyleIdx="3" presStyleCnt="5" custLinFactX="-100000" custLinFactNeighborX="-12738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421D477-BE1D-4420-814B-9E8FC6C9EFA7}" type="pres">
      <dgm:prSet presAssocID="{07C5D397-593E-4C0D-999A-45CAA2BCE4E5}" presName="space" presStyleCnt="0"/>
      <dgm:spPr/>
      <dgm:t>
        <a:bodyPr/>
        <a:lstStyle/>
        <a:p>
          <a:endParaRPr lang="hu-HU"/>
        </a:p>
      </dgm:t>
    </dgm:pt>
    <dgm:pt modelId="{2CA642EA-C4AA-495B-A6FD-967FEDD27F7B}" type="pres">
      <dgm:prSet presAssocID="{C3D46939-25E2-4082-A663-89C3B1DE70BC}" presName="composite" presStyleCnt="0"/>
      <dgm:spPr/>
      <dgm:t>
        <a:bodyPr/>
        <a:lstStyle/>
        <a:p>
          <a:endParaRPr lang="hu-HU"/>
        </a:p>
      </dgm:t>
    </dgm:pt>
    <dgm:pt modelId="{C295EA2D-587C-4BC2-BF0A-C714F0971427}" type="pres">
      <dgm:prSet presAssocID="{C3D46939-25E2-4082-A663-89C3B1DE70BC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865D93A-DDAF-4EFC-BA07-708AE2011F89}" type="pres">
      <dgm:prSet presAssocID="{C3D46939-25E2-4082-A663-89C3B1DE70BC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9904D774-D6E4-45B2-A377-D0E1A970935D}" srcId="{88B5D010-AD2B-40C2-8F36-230C3115015D}" destId="{D909AC80-E62C-46B8-A4C6-29A190E3AC51}" srcOrd="0" destOrd="0" parTransId="{983DFA62-BAC2-4C1F-8D86-23403BA713D6}" sibTransId="{EE70E5E4-094A-48AF-888D-5A21F0FC1C0F}"/>
    <dgm:cxn modelId="{3646ACC6-B6AD-4E7C-A27C-98BB278FE41D}" srcId="{38996FFF-D66E-44B3-9161-5A82239FECE3}" destId="{1EEEDF7C-86A8-4112-9707-904BE1CFC9F3}" srcOrd="1" destOrd="0" parTransId="{E6CFA4FF-718B-4CBD-BAF8-4CCE48910B4D}" sibTransId="{5925B737-A310-4411-815A-9DB95C43E365}"/>
    <dgm:cxn modelId="{F58D450D-785B-4524-A248-737850EDC2CE}" type="presOf" srcId="{1EEEDF7C-86A8-4112-9707-904BE1CFC9F3}" destId="{C0F0165E-CE5C-4E09-8E18-F7C7BEF739A2}" srcOrd="0" destOrd="0" presId="urn:microsoft.com/office/officeart/2005/8/layout/hList1"/>
    <dgm:cxn modelId="{B6B127EB-57FF-42EE-84B3-E11357A2FB72}" srcId="{38996FFF-D66E-44B3-9161-5A82239FECE3}" destId="{C3D46939-25E2-4082-A663-89C3B1DE70BC}" srcOrd="4" destOrd="0" parTransId="{DB4F2D2C-3483-4C91-8BC5-47476493DCB9}" sibTransId="{EBDA34D6-4940-4261-8B54-5904AA11C665}"/>
    <dgm:cxn modelId="{C584BA8A-2150-4C70-9233-E167C6809171}" srcId="{CF5E340C-E33A-4F5F-8BAE-295817EA4D66}" destId="{9689AF19-7EE7-402E-AB2B-2764B18F78CB}" srcOrd="1" destOrd="0" parTransId="{9BA3267B-A397-4B00-BBBC-FF7E65067467}" sibTransId="{0D42DB49-C5D4-411D-9D33-AE8312CBE69F}"/>
    <dgm:cxn modelId="{F23CDBE8-842C-47EF-B845-AD7B64515AA7}" type="presOf" srcId="{BB7D91FB-F5DF-4D5B-A85D-3D8C8461295B}" destId="{45A9C345-041C-4D61-BD27-2161146E19FE}" srcOrd="0" destOrd="1" presId="urn:microsoft.com/office/officeart/2005/8/layout/hList1"/>
    <dgm:cxn modelId="{90A10078-CDE8-4E10-8943-D07421BDB8BE}" type="presOf" srcId="{E6576E9E-EA1B-4B70-8B4B-55554F703A18}" destId="{45A9C345-041C-4D61-BD27-2161146E19FE}" srcOrd="0" destOrd="0" presId="urn:microsoft.com/office/officeart/2005/8/layout/hList1"/>
    <dgm:cxn modelId="{32851A89-2D96-4C0A-B999-D1D1AE3AF4D3}" srcId="{38996FFF-D66E-44B3-9161-5A82239FECE3}" destId="{CF5E340C-E33A-4F5F-8BAE-295817EA4D66}" srcOrd="0" destOrd="0" parTransId="{B9D66535-2CC2-4F1F-9666-FBE5A2419D6B}" sibTransId="{44538F00-6B07-47FD-B7AD-E31C007CAB0A}"/>
    <dgm:cxn modelId="{F1E72479-464E-4FBF-9418-B30392E2724C}" type="presOf" srcId="{6B8089F8-C61F-43F2-99DF-61A761993110}" destId="{8865D93A-DDAF-4EFC-BA07-708AE2011F89}" srcOrd="0" destOrd="0" presId="urn:microsoft.com/office/officeart/2005/8/layout/hList1"/>
    <dgm:cxn modelId="{B67EFFC6-5B5E-42BA-8E70-29EA82DFF4D1}" srcId="{38996FFF-D66E-44B3-9161-5A82239FECE3}" destId="{0243B6DA-4D73-440D-9D64-433913F9D9A0}" srcOrd="2" destOrd="0" parTransId="{5D6AAFF5-7BB6-4653-8019-3AE261FCEF29}" sibTransId="{4B107A49-B7C8-4D43-A196-41ECF33BA28E}"/>
    <dgm:cxn modelId="{FBB5CC47-9DB1-4FDF-94DD-A5B23CFC1F60}" srcId="{0243B6DA-4D73-440D-9D64-433913F9D9A0}" destId="{BB7D91FB-F5DF-4D5B-A85D-3D8C8461295B}" srcOrd="1" destOrd="0" parTransId="{EA28D575-BA83-46EC-9E94-17B02D04127C}" sibTransId="{463873D1-3081-4151-B430-A4D25A6BAB98}"/>
    <dgm:cxn modelId="{BFEB6A9E-D63A-4F74-BA84-3284344B39FF}" type="presOf" srcId="{5F33B0A8-7C31-4961-AE6E-4195348C14ED}" destId="{5319A58F-FEFA-4AFA-A26A-609EEC9E4832}" srcOrd="0" destOrd="1" presId="urn:microsoft.com/office/officeart/2005/8/layout/hList1"/>
    <dgm:cxn modelId="{5BFEAA61-5D52-4AB5-A14B-F496EB260662}" type="presOf" srcId="{3AF370B6-CDB2-4D6D-91E7-1CB0358AE669}" destId="{73CFBC7B-ED2E-49B6-B2C1-A0F69F63ABF5}" srcOrd="0" destOrd="2" presId="urn:microsoft.com/office/officeart/2005/8/layout/hList1"/>
    <dgm:cxn modelId="{3956CEF4-E4C8-49A0-935C-ED1C170C5BEB}" srcId="{C3D46939-25E2-4082-A663-89C3B1DE70BC}" destId="{6B8089F8-C61F-43F2-99DF-61A761993110}" srcOrd="0" destOrd="0" parTransId="{EED2BDB2-94BD-4BDD-BC1B-ECBADB4DD5BF}" sibTransId="{A24159AE-7FE0-41BE-8131-1D97E6C015C6}"/>
    <dgm:cxn modelId="{036D978B-19B0-49A0-8F71-A1AACB9044AB}" srcId="{88B5D010-AD2B-40C2-8F36-230C3115015D}" destId="{3AF370B6-CDB2-4D6D-91E7-1CB0358AE669}" srcOrd="2" destOrd="0" parTransId="{8FE88A93-FC2D-446C-B8AB-C731925C20ED}" sibTransId="{2B9AFE35-ACDF-4BD4-9FDA-C59793718222}"/>
    <dgm:cxn modelId="{F63CD2CA-77BD-4FF0-8612-39B89A909479}" srcId="{1EEEDF7C-86A8-4112-9707-904BE1CFC9F3}" destId="{5F33B0A8-7C31-4961-AE6E-4195348C14ED}" srcOrd="1" destOrd="0" parTransId="{E53270E1-C9D4-4824-8018-90966EF0125D}" sibTransId="{C6B4A7F1-7E31-4075-B63E-EB2CEB05B452}"/>
    <dgm:cxn modelId="{1AD46EC2-A16E-4372-B273-ED910F356478}" type="presOf" srcId="{9689AF19-7EE7-402E-AB2B-2764B18F78CB}" destId="{0640DD6D-9629-4CDB-A708-2D52AD46DD52}" srcOrd="0" destOrd="1" presId="urn:microsoft.com/office/officeart/2005/8/layout/hList1"/>
    <dgm:cxn modelId="{EF919660-0A89-42C4-8689-18E19EC93475}" type="presOf" srcId="{69038C5E-6177-44AA-8F64-C56A058838EB}" destId="{0640DD6D-9629-4CDB-A708-2D52AD46DD52}" srcOrd="0" destOrd="0" presId="urn:microsoft.com/office/officeart/2005/8/layout/hList1"/>
    <dgm:cxn modelId="{F90AC682-E215-4B23-BC22-198CB8F932EB}" type="presOf" srcId="{CF5E340C-E33A-4F5F-8BAE-295817EA4D66}" destId="{C99065F4-4A70-4C09-A8D6-570BE39FB6BC}" srcOrd="0" destOrd="0" presId="urn:microsoft.com/office/officeart/2005/8/layout/hList1"/>
    <dgm:cxn modelId="{65C3B81E-5632-4C3A-8E3B-EA4AC61077DF}" srcId="{0243B6DA-4D73-440D-9D64-433913F9D9A0}" destId="{E6576E9E-EA1B-4B70-8B4B-55554F703A18}" srcOrd="0" destOrd="0" parTransId="{0BCA350B-904D-4F91-999F-A5ECC5BC8B77}" sibTransId="{B9F20384-557A-4291-A924-8DE210F75D8B}"/>
    <dgm:cxn modelId="{5B335DCD-323B-4EE8-BB98-C98048620151}" srcId="{1EEEDF7C-86A8-4112-9707-904BE1CFC9F3}" destId="{19BB3B8A-D6B6-41C8-A91F-CD3E385FBBA7}" srcOrd="0" destOrd="0" parTransId="{277666E3-3269-4462-92EC-CC1E1FABAF33}" sibTransId="{F62BC68D-2A24-4CC6-8967-E3AD1C9D8E77}"/>
    <dgm:cxn modelId="{EF24F3CB-5056-4479-900B-5B031EE07E0A}" type="presOf" srcId="{19BB3B8A-D6B6-41C8-A91F-CD3E385FBBA7}" destId="{5319A58F-FEFA-4AFA-A26A-609EEC9E4832}" srcOrd="0" destOrd="0" presId="urn:microsoft.com/office/officeart/2005/8/layout/hList1"/>
    <dgm:cxn modelId="{CEE55D6C-859D-40CC-8782-D3C1B221F456}" srcId="{9689AF19-7EE7-402E-AB2B-2764B18F78CB}" destId="{C2C85261-C01E-4EFD-89B6-08C62E0BF5AD}" srcOrd="0" destOrd="0" parTransId="{778157CF-4927-48D8-86B2-E866A1AB5226}" sibTransId="{8342883D-EE46-4ACC-B1EB-457D2DC48656}"/>
    <dgm:cxn modelId="{06317D09-AA6D-4976-8B49-BBC41EAA5E3A}" type="presOf" srcId="{88B5D010-AD2B-40C2-8F36-230C3115015D}" destId="{F5487475-363D-4B3C-951D-4882DD468C25}" srcOrd="0" destOrd="0" presId="urn:microsoft.com/office/officeart/2005/8/layout/hList1"/>
    <dgm:cxn modelId="{7490C2F8-EC74-4F85-9FCF-16CA3D4BCD78}" type="presOf" srcId="{A222ACFC-1602-445F-96CB-5E6C39760A2F}" destId="{73CFBC7B-ED2E-49B6-B2C1-A0F69F63ABF5}" srcOrd="0" destOrd="1" presId="urn:microsoft.com/office/officeart/2005/8/layout/hList1"/>
    <dgm:cxn modelId="{70700102-56B1-4388-B01B-EB79DF5459D2}" type="presOf" srcId="{0243B6DA-4D73-440D-9D64-433913F9D9A0}" destId="{BA2388CC-0421-43AF-9338-CDBC6C676734}" srcOrd="0" destOrd="0" presId="urn:microsoft.com/office/officeart/2005/8/layout/hList1"/>
    <dgm:cxn modelId="{CFCC9894-E685-436D-8215-1F4E4F45EF9B}" srcId="{38996FFF-D66E-44B3-9161-5A82239FECE3}" destId="{88B5D010-AD2B-40C2-8F36-230C3115015D}" srcOrd="3" destOrd="0" parTransId="{B8B99100-F58A-4F2A-A335-198FD4708CB7}" sibTransId="{07C5D397-593E-4C0D-999A-45CAA2BCE4E5}"/>
    <dgm:cxn modelId="{D1EA36FD-E5AF-4B22-9D7D-313BFD15E6B9}" type="presOf" srcId="{38996FFF-D66E-44B3-9161-5A82239FECE3}" destId="{3D1EEC93-ECAF-4DDF-A783-876865D475F4}" srcOrd="0" destOrd="0" presId="urn:microsoft.com/office/officeart/2005/8/layout/hList1"/>
    <dgm:cxn modelId="{6642B3A8-891A-4166-8DF2-1BFDDAD94CD5}" srcId="{CF5E340C-E33A-4F5F-8BAE-295817EA4D66}" destId="{69038C5E-6177-44AA-8F64-C56A058838EB}" srcOrd="0" destOrd="0" parTransId="{3F1A512C-0524-40C4-B792-B65FB25E0B8F}" sibTransId="{ADC7274D-F1A8-452F-8042-EACF68F70808}"/>
    <dgm:cxn modelId="{CACF61AB-BDE8-4DA5-B7F1-D7E6B3594DF1}" type="presOf" srcId="{C3D46939-25E2-4082-A663-89C3B1DE70BC}" destId="{C295EA2D-587C-4BC2-BF0A-C714F0971427}" srcOrd="0" destOrd="0" presId="urn:microsoft.com/office/officeart/2005/8/layout/hList1"/>
    <dgm:cxn modelId="{41D18902-CE3D-40D4-9027-B5E3E1225734}" type="presOf" srcId="{D909AC80-E62C-46B8-A4C6-29A190E3AC51}" destId="{73CFBC7B-ED2E-49B6-B2C1-A0F69F63ABF5}" srcOrd="0" destOrd="0" presId="urn:microsoft.com/office/officeart/2005/8/layout/hList1"/>
    <dgm:cxn modelId="{EFCCA78A-DE97-4177-B5BB-FFAB6987460D}" type="presOf" srcId="{C2C85261-C01E-4EFD-89B6-08C62E0BF5AD}" destId="{0640DD6D-9629-4CDB-A708-2D52AD46DD52}" srcOrd="0" destOrd="2" presId="urn:microsoft.com/office/officeart/2005/8/layout/hList1"/>
    <dgm:cxn modelId="{84DA754D-3C5B-4416-9049-BB45C355CA16}" srcId="{88B5D010-AD2B-40C2-8F36-230C3115015D}" destId="{A222ACFC-1602-445F-96CB-5E6C39760A2F}" srcOrd="1" destOrd="0" parTransId="{4639CC4D-D87C-456B-A106-D6C4BE12B197}" sibTransId="{1802457B-01D0-4B1F-8402-B5D3C292580A}"/>
    <dgm:cxn modelId="{63613525-0F3F-4D3A-AC2E-7E90DEB40D00}" type="presParOf" srcId="{3D1EEC93-ECAF-4DDF-A783-876865D475F4}" destId="{082423D9-FD5C-449F-8A3F-EDB964F7D1FB}" srcOrd="0" destOrd="0" presId="urn:microsoft.com/office/officeart/2005/8/layout/hList1"/>
    <dgm:cxn modelId="{5E23D0C9-4AED-4C33-90E7-A6A88119E249}" type="presParOf" srcId="{082423D9-FD5C-449F-8A3F-EDB964F7D1FB}" destId="{C99065F4-4A70-4C09-A8D6-570BE39FB6BC}" srcOrd="0" destOrd="0" presId="urn:microsoft.com/office/officeart/2005/8/layout/hList1"/>
    <dgm:cxn modelId="{CE5C54B2-1A44-418E-865C-B079897E8623}" type="presParOf" srcId="{082423D9-FD5C-449F-8A3F-EDB964F7D1FB}" destId="{0640DD6D-9629-4CDB-A708-2D52AD46DD52}" srcOrd="1" destOrd="0" presId="urn:microsoft.com/office/officeart/2005/8/layout/hList1"/>
    <dgm:cxn modelId="{5DAE2D5E-4E15-46F3-BF3D-2A30C7CEEB18}" type="presParOf" srcId="{3D1EEC93-ECAF-4DDF-A783-876865D475F4}" destId="{22588FE3-81FD-4FA9-9A23-534E5F73BB95}" srcOrd="1" destOrd="0" presId="urn:microsoft.com/office/officeart/2005/8/layout/hList1"/>
    <dgm:cxn modelId="{282D28F5-EE1C-47AD-9683-46EA2FF824C9}" type="presParOf" srcId="{3D1EEC93-ECAF-4DDF-A783-876865D475F4}" destId="{F2B202CC-F8EB-477C-AFE4-C755BCAA0DEC}" srcOrd="2" destOrd="0" presId="urn:microsoft.com/office/officeart/2005/8/layout/hList1"/>
    <dgm:cxn modelId="{DCE08E1A-5926-4F0A-AF93-80D69742B4ED}" type="presParOf" srcId="{F2B202CC-F8EB-477C-AFE4-C755BCAA0DEC}" destId="{C0F0165E-CE5C-4E09-8E18-F7C7BEF739A2}" srcOrd="0" destOrd="0" presId="urn:microsoft.com/office/officeart/2005/8/layout/hList1"/>
    <dgm:cxn modelId="{BF909356-9554-4D32-BBB8-7BB021DF1F37}" type="presParOf" srcId="{F2B202CC-F8EB-477C-AFE4-C755BCAA0DEC}" destId="{5319A58F-FEFA-4AFA-A26A-609EEC9E4832}" srcOrd="1" destOrd="0" presId="urn:microsoft.com/office/officeart/2005/8/layout/hList1"/>
    <dgm:cxn modelId="{D926C6F3-13EA-4FF9-9F93-9C181A3BBCB8}" type="presParOf" srcId="{3D1EEC93-ECAF-4DDF-A783-876865D475F4}" destId="{6C348D0F-A104-4D3E-8751-F549E8A1FE3E}" srcOrd="3" destOrd="0" presId="urn:microsoft.com/office/officeart/2005/8/layout/hList1"/>
    <dgm:cxn modelId="{1636295A-2F1A-454E-8254-13EC700C55F6}" type="presParOf" srcId="{3D1EEC93-ECAF-4DDF-A783-876865D475F4}" destId="{29D1AF8A-C272-4BBC-80F7-5DCD8CB5FD07}" srcOrd="4" destOrd="0" presId="urn:microsoft.com/office/officeart/2005/8/layout/hList1"/>
    <dgm:cxn modelId="{05D9130A-EFB9-4E02-BB5C-D480D16A645D}" type="presParOf" srcId="{29D1AF8A-C272-4BBC-80F7-5DCD8CB5FD07}" destId="{BA2388CC-0421-43AF-9338-CDBC6C676734}" srcOrd="0" destOrd="0" presId="urn:microsoft.com/office/officeart/2005/8/layout/hList1"/>
    <dgm:cxn modelId="{4C7FDA31-2682-4A54-B6D3-641A8840DFF1}" type="presParOf" srcId="{29D1AF8A-C272-4BBC-80F7-5DCD8CB5FD07}" destId="{45A9C345-041C-4D61-BD27-2161146E19FE}" srcOrd="1" destOrd="0" presId="urn:microsoft.com/office/officeart/2005/8/layout/hList1"/>
    <dgm:cxn modelId="{7B7ED119-3536-4979-A4D3-3E92C850299B}" type="presParOf" srcId="{3D1EEC93-ECAF-4DDF-A783-876865D475F4}" destId="{1798FAF8-4BDE-402B-8B46-BF016FF4D879}" srcOrd="5" destOrd="0" presId="urn:microsoft.com/office/officeart/2005/8/layout/hList1"/>
    <dgm:cxn modelId="{25CE09AF-CEBF-4EE5-A2C1-2D046686CF28}" type="presParOf" srcId="{3D1EEC93-ECAF-4DDF-A783-876865D475F4}" destId="{203CF7B0-B87F-4706-B2F5-DA37427F7E19}" srcOrd="6" destOrd="0" presId="urn:microsoft.com/office/officeart/2005/8/layout/hList1"/>
    <dgm:cxn modelId="{3986F0DB-8F57-4E5D-B573-C2F29C901D63}" type="presParOf" srcId="{203CF7B0-B87F-4706-B2F5-DA37427F7E19}" destId="{F5487475-363D-4B3C-951D-4882DD468C25}" srcOrd="0" destOrd="0" presId="urn:microsoft.com/office/officeart/2005/8/layout/hList1"/>
    <dgm:cxn modelId="{35E3F6F9-C8FB-4D16-8084-F8CAAAB770D0}" type="presParOf" srcId="{203CF7B0-B87F-4706-B2F5-DA37427F7E19}" destId="{73CFBC7B-ED2E-49B6-B2C1-A0F69F63ABF5}" srcOrd="1" destOrd="0" presId="urn:microsoft.com/office/officeart/2005/8/layout/hList1"/>
    <dgm:cxn modelId="{898E75C3-D838-4AF0-9F03-FC8FAC8909E3}" type="presParOf" srcId="{3D1EEC93-ECAF-4DDF-A783-876865D475F4}" destId="{E421D477-BE1D-4420-814B-9E8FC6C9EFA7}" srcOrd="7" destOrd="0" presId="urn:microsoft.com/office/officeart/2005/8/layout/hList1"/>
    <dgm:cxn modelId="{5486E981-A859-42D1-97FB-4B7122D720C1}" type="presParOf" srcId="{3D1EEC93-ECAF-4DDF-A783-876865D475F4}" destId="{2CA642EA-C4AA-495B-A6FD-967FEDD27F7B}" srcOrd="8" destOrd="0" presId="urn:microsoft.com/office/officeart/2005/8/layout/hList1"/>
    <dgm:cxn modelId="{0745A3CC-B3B7-4A7E-92F7-AECA8F2A0054}" type="presParOf" srcId="{2CA642EA-C4AA-495B-A6FD-967FEDD27F7B}" destId="{C295EA2D-587C-4BC2-BF0A-C714F0971427}" srcOrd="0" destOrd="0" presId="urn:microsoft.com/office/officeart/2005/8/layout/hList1"/>
    <dgm:cxn modelId="{8AF69879-0B18-40F0-9F54-1665459B9B6C}" type="presParOf" srcId="{2CA642EA-C4AA-495B-A6FD-967FEDD27F7B}" destId="{8865D93A-DDAF-4EFC-BA07-708AE2011F8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2E77DA-614F-4ECA-8A40-D32EC7B72214}" type="doc">
      <dgm:prSet loTypeId="urn:microsoft.com/office/officeart/2005/8/layout/equation2" loCatId="process" qsTypeId="urn:microsoft.com/office/officeart/2005/8/quickstyle/simple1" qsCatId="simple" csTypeId="urn:microsoft.com/office/officeart/2005/8/colors/colorful1#2" csCatId="colorful" phldr="1"/>
      <dgm:spPr/>
    </dgm:pt>
    <dgm:pt modelId="{8512240E-4F93-4DCF-BEB0-0AA2AA97A021}">
      <dgm:prSet phldrT="[Szöveg]" custT="1"/>
      <dgm:spPr/>
      <dgm:t>
        <a:bodyPr/>
        <a:lstStyle/>
        <a:p>
          <a:r>
            <a:rPr lang="hu-HU" sz="2000" dirty="0" smtClean="0"/>
            <a:t>80.249.170.40</a:t>
          </a:r>
          <a:endParaRPr lang="hu-HU" sz="2000" dirty="0"/>
        </a:p>
      </dgm:t>
    </dgm:pt>
    <dgm:pt modelId="{DE20EFE2-4D7D-4744-9AFC-0584E1BBD517}" type="parTrans" cxnId="{1EB8BF83-9CE4-4D75-ADD0-00A8A4C88368}">
      <dgm:prSet/>
      <dgm:spPr/>
      <dgm:t>
        <a:bodyPr/>
        <a:lstStyle/>
        <a:p>
          <a:endParaRPr lang="hu-HU"/>
        </a:p>
      </dgm:t>
    </dgm:pt>
    <dgm:pt modelId="{F63052AD-8E47-4D0F-8FDD-522A2A4117E6}" type="sibTrans" cxnId="{1EB8BF83-9CE4-4D75-ADD0-00A8A4C88368}">
      <dgm:prSet/>
      <dgm:spPr/>
      <dgm:t>
        <a:bodyPr/>
        <a:lstStyle/>
        <a:p>
          <a:endParaRPr lang="hu-HU"/>
        </a:p>
      </dgm:t>
    </dgm:pt>
    <dgm:pt modelId="{038E0C5B-475B-455E-8D53-B06549796FBD}">
      <dgm:prSet phldrT="[Szöveg]" custT="1"/>
      <dgm:spPr/>
      <dgm:t>
        <a:bodyPr/>
        <a:lstStyle/>
        <a:p>
          <a:r>
            <a:rPr lang="hu-HU" sz="2000" dirty="0" err="1" smtClean="0"/>
            <a:t>Last</a:t>
          </a:r>
          <a:r>
            <a:rPr lang="hu-HU" sz="2000" dirty="0" smtClean="0"/>
            <a:t>;</a:t>
          </a:r>
        </a:p>
        <a:p>
          <a:r>
            <a:rPr lang="hu-HU" sz="2000" dirty="0" smtClean="0"/>
            <a:t>minute</a:t>
          </a:r>
          <a:endParaRPr lang="hu-HU" sz="2000" dirty="0"/>
        </a:p>
      </dgm:t>
    </dgm:pt>
    <dgm:pt modelId="{18F86BD8-83A0-4E47-91F0-B306A219F6C4}" type="parTrans" cxnId="{C37C3ACA-551C-4038-81FA-943801E73E24}">
      <dgm:prSet/>
      <dgm:spPr/>
      <dgm:t>
        <a:bodyPr/>
        <a:lstStyle/>
        <a:p>
          <a:endParaRPr lang="hu-HU"/>
        </a:p>
      </dgm:t>
    </dgm:pt>
    <dgm:pt modelId="{F007F5AF-D5D3-4B6C-8C33-B8A5CD88F46B}" type="sibTrans" cxnId="{C37C3ACA-551C-4038-81FA-943801E73E24}">
      <dgm:prSet/>
      <dgm:spPr/>
      <dgm:t>
        <a:bodyPr/>
        <a:lstStyle/>
        <a:p>
          <a:endParaRPr lang="hu-HU"/>
        </a:p>
      </dgm:t>
    </dgm:pt>
    <dgm:pt modelId="{58325DCE-287C-4348-83D7-FB8120CD16C5}">
      <dgm:prSet phldrT="[Szöveg]"/>
      <dgm:spPr/>
      <dgm:t>
        <a:bodyPr/>
        <a:lstStyle/>
        <a:p>
          <a:r>
            <a:rPr lang="hu-HU" dirty="0" err="1" smtClean="0"/>
            <a:t>lastminute.hu</a:t>
          </a:r>
          <a:endParaRPr lang="hu-HU" dirty="0"/>
        </a:p>
      </dgm:t>
    </dgm:pt>
    <dgm:pt modelId="{F40A7B63-7D2D-4C3F-A08E-A98CA36BA684}" type="parTrans" cxnId="{303D1BC0-7C25-44A4-9BB3-F18A494B9A01}">
      <dgm:prSet/>
      <dgm:spPr/>
      <dgm:t>
        <a:bodyPr/>
        <a:lstStyle/>
        <a:p>
          <a:endParaRPr lang="hu-HU"/>
        </a:p>
      </dgm:t>
    </dgm:pt>
    <dgm:pt modelId="{0C2A1AD2-76F0-47E2-B7EE-C27133D61687}" type="sibTrans" cxnId="{303D1BC0-7C25-44A4-9BB3-F18A494B9A01}">
      <dgm:prSet/>
      <dgm:spPr/>
      <dgm:t>
        <a:bodyPr/>
        <a:lstStyle/>
        <a:p>
          <a:endParaRPr lang="hu-HU"/>
        </a:p>
      </dgm:t>
    </dgm:pt>
    <dgm:pt modelId="{88D4EEDA-AE14-44FC-8A26-94F9863D1BB9}" type="pres">
      <dgm:prSet presAssocID="{DF2E77DA-614F-4ECA-8A40-D32EC7B72214}" presName="Name0" presStyleCnt="0">
        <dgm:presLayoutVars>
          <dgm:dir/>
          <dgm:resizeHandles val="exact"/>
        </dgm:presLayoutVars>
      </dgm:prSet>
      <dgm:spPr/>
    </dgm:pt>
    <dgm:pt modelId="{8709BF57-2BB5-404F-8B2E-F2A4835076EF}" type="pres">
      <dgm:prSet presAssocID="{DF2E77DA-614F-4ECA-8A40-D32EC7B72214}" presName="vNodes" presStyleCnt="0"/>
      <dgm:spPr/>
    </dgm:pt>
    <dgm:pt modelId="{07876347-4DCE-488C-B05E-3113155651F5}" type="pres">
      <dgm:prSet presAssocID="{8512240E-4F93-4DCF-BEB0-0AA2AA97A02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BFCA013-9F8D-4FCC-A145-9AB98CB7782C}" type="pres">
      <dgm:prSet presAssocID="{F63052AD-8E47-4D0F-8FDD-522A2A4117E6}" presName="spacerT" presStyleCnt="0"/>
      <dgm:spPr/>
    </dgm:pt>
    <dgm:pt modelId="{E78323FC-C469-4D7B-B5AD-9BD30C60474A}" type="pres">
      <dgm:prSet presAssocID="{F63052AD-8E47-4D0F-8FDD-522A2A4117E6}" presName="sibTrans" presStyleLbl="sibTrans2D1" presStyleIdx="0" presStyleCnt="2"/>
      <dgm:spPr/>
      <dgm:t>
        <a:bodyPr/>
        <a:lstStyle/>
        <a:p>
          <a:endParaRPr lang="hu-HU"/>
        </a:p>
      </dgm:t>
    </dgm:pt>
    <dgm:pt modelId="{82667597-BBB5-44EB-B15C-6C191BB520B4}" type="pres">
      <dgm:prSet presAssocID="{F63052AD-8E47-4D0F-8FDD-522A2A4117E6}" presName="spacerB" presStyleCnt="0"/>
      <dgm:spPr/>
    </dgm:pt>
    <dgm:pt modelId="{89486B4D-F9A7-4CD6-87AC-4A306B408701}" type="pres">
      <dgm:prSet presAssocID="{038E0C5B-475B-455E-8D53-B06549796FB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F2E33B4-5410-4DC2-8A7A-554FB7094760}" type="pres">
      <dgm:prSet presAssocID="{DF2E77DA-614F-4ECA-8A40-D32EC7B72214}" presName="sibTransLast" presStyleLbl="sibTrans2D1" presStyleIdx="1" presStyleCnt="2"/>
      <dgm:spPr/>
      <dgm:t>
        <a:bodyPr/>
        <a:lstStyle/>
        <a:p>
          <a:endParaRPr lang="hu-HU"/>
        </a:p>
      </dgm:t>
    </dgm:pt>
    <dgm:pt modelId="{46393D84-7ED3-4170-B47F-E06356F9C3EE}" type="pres">
      <dgm:prSet presAssocID="{DF2E77DA-614F-4ECA-8A40-D32EC7B72214}" presName="connectorText" presStyleLbl="sibTrans2D1" presStyleIdx="1" presStyleCnt="2"/>
      <dgm:spPr/>
      <dgm:t>
        <a:bodyPr/>
        <a:lstStyle/>
        <a:p>
          <a:endParaRPr lang="hu-HU"/>
        </a:p>
      </dgm:t>
    </dgm:pt>
    <dgm:pt modelId="{58587797-9AD6-4F34-9CFA-CC858F89DDE9}" type="pres">
      <dgm:prSet presAssocID="{DF2E77DA-614F-4ECA-8A40-D32EC7B72214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C37C3ACA-551C-4038-81FA-943801E73E24}" srcId="{DF2E77DA-614F-4ECA-8A40-D32EC7B72214}" destId="{038E0C5B-475B-455E-8D53-B06549796FBD}" srcOrd="1" destOrd="0" parTransId="{18F86BD8-83A0-4E47-91F0-B306A219F6C4}" sibTransId="{F007F5AF-D5D3-4B6C-8C33-B8A5CD88F46B}"/>
    <dgm:cxn modelId="{149A4CB5-5F3C-4FD2-9850-A747FCF70C3B}" type="presOf" srcId="{8512240E-4F93-4DCF-BEB0-0AA2AA97A021}" destId="{07876347-4DCE-488C-B05E-3113155651F5}" srcOrd="0" destOrd="0" presId="urn:microsoft.com/office/officeart/2005/8/layout/equation2"/>
    <dgm:cxn modelId="{89B20215-6DFB-4BFC-B1C5-84D32010E9EC}" type="presOf" srcId="{038E0C5B-475B-455E-8D53-B06549796FBD}" destId="{89486B4D-F9A7-4CD6-87AC-4A306B408701}" srcOrd="0" destOrd="0" presId="urn:microsoft.com/office/officeart/2005/8/layout/equation2"/>
    <dgm:cxn modelId="{957CBBE8-3356-432E-9BFD-03F9D49C00A8}" type="presOf" srcId="{DF2E77DA-614F-4ECA-8A40-D32EC7B72214}" destId="{88D4EEDA-AE14-44FC-8A26-94F9863D1BB9}" srcOrd="0" destOrd="0" presId="urn:microsoft.com/office/officeart/2005/8/layout/equation2"/>
    <dgm:cxn modelId="{1EB8BF83-9CE4-4D75-ADD0-00A8A4C88368}" srcId="{DF2E77DA-614F-4ECA-8A40-D32EC7B72214}" destId="{8512240E-4F93-4DCF-BEB0-0AA2AA97A021}" srcOrd="0" destOrd="0" parTransId="{DE20EFE2-4D7D-4744-9AFC-0584E1BBD517}" sibTransId="{F63052AD-8E47-4D0F-8FDD-522A2A4117E6}"/>
    <dgm:cxn modelId="{5FB5B559-856F-4767-88BB-20FF33ACEBFD}" type="presOf" srcId="{F63052AD-8E47-4D0F-8FDD-522A2A4117E6}" destId="{E78323FC-C469-4D7B-B5AD-9BD30C60474A}" srcOrd="0" destOrd="0" presId="urn:microsoft.com/office/officeart/2005/8/layout/equation2"/>
    <dgm:cxn modelId="{70A39FA9-E303-46FC-8C37-FFFD0AF6DFD5}" type="presOf" srcId="{F007F5AF-D5D3-4B6C-8C33-B8A5CD88F46B}" destId="{6F2E33B4-5410-4DC2-8A7A-554FB7094760}" srcOrd="0" destOrd="0" presId="urn:microsoft.com/office/officeart/2005/8/layout/equation2"/>
    <dgm:cxn modelId="{66386C72-942D-4D1E-8F4C-067B3A99CAC3}" type="presOf" srcId="{F007F5AF-D5D3-4B6C-8C33-B8A5CD88F46B}" destId="{46393D84-7ED3-4170-B47F-E06356F9C3EE}" srcOrd="1" destOrd="0" presId="urn:microsoft.com/office/officeart/2005/8/layout/equation2"/>
    <dgm:cxn modelId="{A3001838-AD8B-4567-9321-33BEB527638A}" type="presOf" srcId="{58325DCE-287C-4348-83D7-FB8120CD16C5}" destId="{58587797-9AD6-4F34-9CFA-CC858F89DDE9}" srcOrd="0" destOrd="0" presId="urn:microsoft.com/office/officeart/2005/8/layout/equation2"/>
    <dgm:cxn modelId="{303D1BC0-7C25-44A4-9BB3-F18A494B9A01}" srcId="{DF2E77DA-614F-4ECA-8A40-D32EC7B72214}" destId="{58325DCE-287C-4348-83D7-FB8120CD16C5}" srcOrd="2" destOrd="0" parTransId="{F40A7B63-7D2D-4C3F-A08E-A98CA36BA684}" sibTransId="{0C2A1AD2-76F0-47E2-B7EE-C27133D61687}"/>
    <dgm:cxn modelId="{42DFFAB3-7863-44A1-9215-50E5E7B9F01E}" type="presParOf" srcId="{88D4EEDA-AE14-44FC-8A26-94F9863D1BB9}" destId="{8709BF57-2BB5-404F-8B2E-F2A4835076EF}" srcOrd="0" destOrd="0" presId="urn:microsoft.com/office/officeart/2005/8/layout/equation2"/>
    <dgm:cxn modelId="{0E65B93D-D8C3-4F7E-A248-5DCD1B233327}" type="presParOf" srcId="{8709BF57-2BB5-404F-8B2E-F2A4835076EF}" destId="{07876347-4DCE-488C-B05E-3113155651F5}" srcOrd="0" destOrd="0" presId="urn:microsoft.com/office/officeart/2005/8/layout/equation2"/>
    <dgm:cxn modelId="{350BF4BA-3ACC-4EE1-821B-79AD2C6EE675}" type="presParOf" srcId="{8709BF57-2BB5-404F-8B2E-F2A4835076EF}" destId="{FBFCA013-9F8D-4FCC-A145-9AB98CB7782C}" srcOrd="1" destOrd="0" presId="urn:microsoft.com/office/officeart/2005/8/layout/equation2"/>
    <dgm:cxn modelId="{8087CFAD-A753-4ABE-938E-0B79F8CFC521}" type="presParOf" srcId="{8709BF57-2BB5-404F-8B2E-F2A4835076EF}" destId="{E78323FC-C469-4D7B-B5AD-9BD30C60474A}" srcOrd="2" destOrd="0" presId="urn:microsoft.com/office/officeart/2005/8/layout/equation2"/>
    <dgm:cxn modelId="{D2DAAFAB-F398-4070-9966-FF8AAD9C196D}" type="presParOf" srcId="{8709BF57-2BB5-404F-8B2E-F2A4835076EF}" destId="{82667597-BBB5-44EB-B15C-6C191BB520B4}" srcOrd="3" destOrd="0" presId="urn:microsoft.com/office/officeart/2005/8/layout/equation2"/>
    <dgm:cxn modelId="{36DDD883-C313-4499-B658-88E4079DE3DF}" type="presParOf" srcId="{8709BF57-2BB5-404F-8B2E-F2A4835076EF}" destId="{89486B4D-F9A7-4CD6-87AC-4A306B408701}" srcOrd="4" destOrd="0" presId="urn:microsoft.com/office/officeart/2005/8/layout/equation2"/>
    <dgm:cxn modelId="{0517A061-AA5B-40BC-A16B-6096E8A94212}" type="presParOf" srcId="{88D4EEDA-AE14-44FC-8A26-94F9863D1BB9}" destId="{6F2E33B4-5410-4DC2-8A7A-554FB7094760}" srcOrd="1" destOrd="0" presId="urn:microsoft.com/office/officeart/2005/8/layout/equation2"/>
    <dgm:cxn modelId="{20C56B39-069F-4DA7-A6F2-560A5A0243E6}" type="presParOf" srcId="{6F2E33B4-5410-4DC2-8A7A-554FB7094760}" destId="{46393D84-7ED3-4170-B47F-E06356F9C3EE}" srcOrd="0" destOrd="0" presId="urn:microsoft.com/office/officeart/2005/8/layout/equation2"/>
    <dgm:cxn modelId="{626BD376-5FFB-43EE-85DB-6FF6F348891C}" type="presParOf" srcId="{88D4EEDA-AE14-44FC-8A26-94F9863D1BB9}" destId="{58587797-9AD6-4F34-9CFA-CC858F89DDE9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0ECF62-4A4C-42F1-B77A-1D25B7249981}" type="doc">
      <dgm:prSet loTypeId="urn:microsoft.com/office/officeart/2005/8/layout/hierarchy1" loCatId="hierarchy" qsTypeId="urn:microsoft.com/office/officeart/2005/8/quickstyle/simple3" qsCatId="simple" csTypeId="urn:microsoft.com/office/officeart/2005/8/colors/colorful1#3" csCatId="colorful" phldr="1"/>
      <dgm:spPr/>
      <dgm:t>
        <a:bodyPr/>
        <a:lstStyle/>
        <a:p>
          <a:endParaRPr lang="hu-HU"/>
        </a:p>
      </dgm:t>
    </dgm:pt>
    <dgm:pt modelId="{2AFA0CF4-A462-430F-9EBA-FBF5031E646D}">
      <dgm:prSet phldrT="[Szöveg]"/>
      <dgm:spPr/>
      <dgm:t>
        <a:bodyPr/>
        <a:lstStyle/>
        <a:p>
          <a:r>
            <a:rPr lang="hu-HU" b="1" dirty="0" smtClean="0"/>
            <a:t>konyv.hu.</a:t>
          </a:r>
          <a:endParaRPr lang="hu-HU" b="1" dirty="0"/>
        </a:p>
      </dgm:t>
    </dgm:pt>
    <dgm:pt modelId="{2E2A68FE-9340-4321-B759-82B6EBB7439D}" type="parTrans" cxnId="{146B67E0-DC52-4CF2-A317-612E1F57370C}">
      <dgm:prSet/>
      <dgm:spPr/>
      <dgm:t>
        <a:bodyPr/>
        <a:lstStyle/>
        <a:p>
          <a:endParaRPr lang="hu-HU"/>
        </a:p>
      </dgm:t>
    </dgm:pt>
    <dgm:pt modelId="{74B11C0A-3240-4FE9-9656-EB710DF6E3AC}" type="sibTrans" cxnId="{146B67E0-DC52-4CF2-A317-612E1F57370C}">
      <dgm:prSet/>
      <dgm:spPr/>
      <dgm:t>
        <a:bodyPr/>
        <a:lstStyle/>
        <a:p>
          <a:endParaRPr lang="hu-HU"/>
        </a:p>
      </dgm:t>
    </dgm:pt>
    <dgm:pt modelId="{487694E6-546E-47E7-88C7-2755201BF699}">
      <dgm:prSet phldrT="[Szöveg]"/>
      <dgm:spPr/>
      <dgm:t>
        <a:bodyPr/>
        <a:lstStyle/>
        <a:p>
          <a:r>
            <a:rPr lang="hu-HU" b="1" dirty="0" smtClean="0"/>
            <a:t>bolt.konyv.hu.</a:t>
          </a:r>
          <a:endParaRPr lang="hu-HU" b="1" dirty="0"/>
        </a:p>
      </dgm:t>
    </dgm:pt>
    <dgm:pt modelId="{6743996D-7F3D-4401-BC8D-594977C80290}" type="parTrans" cxnId="{402B28D4-863C-4D25-8BA8-D89CB834FDD7}">
      <dgm:prSet/>
      <dgm:spPr/>
      <dgm:t>
        <a:bodyPr/>
        <a:lstStyle/>
        <a:p>
          <a:endParaRPr lang="hu-HU"/>
        </a:p>
      </dgm:t>
    </dgm:pt>
    <dgm:pt modelId="{7CE13046-3E9B-4C7A-80FB-136D692ED0AA}" type="sibTrans" cxnId="{402B28D4-863C-4D25-8BA8-D89CB834FDD7}">
      <dgm:prSet/>
      <dgm:spPr/>
      <dgm:t>
        <a:bodyPr/>
        <a:lstStyle/>
        <a:p>
          <a:endParaRPr lang="hu-HU"/>
        </a:p>
      </dgm:t>
    </dgm:pt>
    <dgm:pt modelId="{4CD65723-5436-48A3-8A34-1A835BA1607E}">
      <dgm:prSet phldrT="[Szöveg]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hu-HU" b="0" dirty="0" err="1" smtClean="0"/>
            <a:t>penztar.bolt.konyv.hu</a:t>
          </a:r>
          <a:r>
            <a:rPr lang="hu-HU" b="0" dirty="0" smtClean="0"/>
            <a:t>.</a:t>
          </a:r>
          <a:endParaRPr lang="hu-HU" b="0" dirty="0"/>
        </a:p>
      </dgm:t>
    </dgm:pt>
    <dgm:pt modelId="{907047C9-5050-4FD0-B28F-275549F4CF45}" type="parTrans" cxnId="{ED53311A-A489-46D3-A055-1F13186B3EAA}">
      <dgm:prSet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hu-HU"/>
        </a:p>
      </dgm:t>
    </dgm:pt>
    <dgm:pt modelId="{9AF3D919-1BD2-46FC-A966-9D0A7E5BA5F3}" type="sibTrans" cxnId="{ED53311A-A489-46D3-A055-1F13186B3EAA}">
      <dgm:prSet/>
      <dgm:spPr/>
      <dgm:t>
        <a:bodyPr/>
        <a:lstStyle/>
        <a:p>
          <a:endParaRPr lang="hu-HU"/>
        </a:p>
      </dgm:t>
    </dgm:pt>
    <dgm:pt modelId="{D73A00BC-534A-464E-9943-5EFDF97ED6BD}">
      <dgm:prSet phldrT="[Szöveg]"/>
      <dgm:spPr/>
      <dgm:t>
        <a:bodyPr/>
        <a:lstStyle/>
        <a:p>
          <a:r>
            <a:rPr lang="hu-HU" b="1" dirty="0" smtClean="0"/>
            <a:t>kiadas.konyv.hu.</a:t>
          </a:r>
          <a:endParaRPr lang="hu-HU" b="1" dirty="0"/>
        </a:p>
      </dgm:t>
    </dgm:pt>
    <dgm:pt modelId="{63836FDC-8DAB-4ECB-A698-732C5F3F4A84}" type="parTrans" cxnId="{3043B57A-C00F-4839-A6E2-F533606C57FE}">
      <dgm:prSet/>
      <dgm:spPr/>
      <dgm:t>
        <a:bodyPr/>
        <a:lstStyle/>
        <a:p>
          <a:endParaRPr lang="hu-HU"/>
        </a:p>
      </dgm:t>
    </dgm:pt>
    <dgm:pt modelId="{6436054E-C708-4C06-B04C-187E8FA44608}" type="sibTrans" cxnId="{3043B57A-C00F-4839-A6E2-F533606C57FE}">
      <dgm:prSet/>
      <dgm:spPr/>
      <dgm:t>
        <a:bodyPr/>
        <a:lstStyle/>
        <a:p>
          <a:endParaRPr lang="hu-HU"/>
        </a:p>
      </dgm:t>
    </dgm:pt>
    <dgm:pt modelId="{5DF20935-C6C5-47C9-A995-7B7870ED94FF}">
      <dgm:prSet phldrT="[Szöveg]"/>
      <dgm:spPr/>
      <dgm:t>
        <a:bodyPr/>
        <a:lstStyle/>
        <a:p>
          <a:r>
            <a:rPr lang="hu-HU" b="1" dirty="0" smtClean="0"/>
            <a:t>hirek.konyv.hu.</a:t>
          </a:r>
          <a:endParaRPr lang="hu-HU" b="1" dirty="0"/>
        </a:p>
      </dgm:t>
    </dgm:pt>
    <dgm:pt modelId="{52CB22B0-D7DD-4026-9247-D7852FB0706C}" type="parTrans" cxnId="{91D65F62-7FCA-48DB-9AB8-4A0EA2E3BF6A}">
      <dgm:prSet/>
      <dgm:spPr/>
      <dgm:t>
        <a:bodyPr/>
        <a:lstStyle/>
        <a:p>
          <a:endParaRPr lang="hu-HU"/>
        </a:p>
      </dgm:t>
    </dgm:pt>
    <dgm:pt modelId="{CFDEAD51-134F-4EA8-AC79-EC46CD3F3F65}" type="sibTrans" cxnId="{91D65F62-7FCA-48DB-9AB8-4A0EA2E3BF6A}">
      <dgm:prSet/>
      <dgm:spPr/>
      <dgm:t>
        <a:bodyPr/>
        <a:lstStyle/>
        <a:p>
          <a:endParaRPr lang="hu-HU"/>
        </a:p>
      </dgm:t>
    </dgm:pt>
    <dgm:pt modelId="{683E88B5-D3D5-4581-BCD3-58D158281360}">
      <dgm:prSet phldrT="[Szöveg]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hu-HU" b="0" dirty="0" err="1" smtClean="0"/>
            <a:t>raktar.bolt.konyv.hu</a:t>
          </a:r>
          <a:r>
            <a:rPr lang="hu-HU" b="0" dirty="0" smtClean="0"/>
            <a:t>.</a:t>
          </a:r>
          <a:endParaRPr lang="hu-HU" b="0" dirty="0"/>
        </a:p>
      </dgm:t>
    </dgm:pt>
    <dgm:pt modelId="{EC84F681-818D-4FF0-B062-8A46652F1FA4}" type="parTrans" cxnId="{BAE04988-EC30-4023-BF6B-08763BE82F30}">
      <dgm:prSet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hu-HU"/>
        </a:p>
      </dgm:t>
    </dgm:pt>
    <dgm:pt modelId="{B868F794-F9AF-44A9-AC56-D64D600C262B}" type="sibTrans" cxnId="{BAE04988-EC30-4023-BF6B-08763BE82F30}">
      <dgm:prSet/>
      <dgm:spPr/>
      <dgm:t>
        <a:bodyPr/>
        <a:lstStyle/>
        <a:p>
          <a:endParaRPr lang="hu-HU"/>
        </a:p>
      </dgm:t>
    </dgm:pt>
    <dgm:pt modelId="{15F34FC8-F3F7-4EB0-AF62-8F08019A20D1}">
      <dgm:prSet phldrT="[Szöveg]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hu-HU" b="0" dirty="0" err="1" smtClean="0"/>
            <a:t>info.bolt.konyv.hu</a:t>
          </a:r>
          <a:r>
            <a:rPr lang="hu-HU" b="0" dirty="0" smtClean="0"/>
            <a:t>.</a:t>
          </a:r>
          <a:endParaRPr lang="hu-HU" b="0" dirty="0"/>
        </a:p>
      </dgm:t>
    </dgm:pt>
    <dgm:pt modelId="{BCB71949-5339-4985-BC2B-883D75C75472}" type="parTrans" cxnId="{E3BCAF92-8C23-4875-9845-99587F61496F}">
      <dgm:prSet/>
      <dgm:spPr/>
      <dgm:t>
        <a:bodyPr/>
        <a:lstStyle/>
        <a:p>
          <a:endParaRPr lang="hu-HU"/>
        </a:p>
      </dgm:t>
    </dgm:pt>
    <dgm:pt modelId="{F7CEC3AD-5A8C-43C2-BA50-849A5E7342EC}" type="sibTrans" cxnId="{E3BCAF92-8C23-4875-9845-99587F61496F}">
      <dgm:prSet/>
      <dgm:spPr/>
      <dgm:t>
        <a:bodyPr/>
        <a:lstStyle/>
        <a:p>
          <a:endParaRPr lang="hu-HU"/>
        </a:p>
      </dgm:t>
    </dgm:pt>
    <dgm:pt modelId="{29B2E6A0-A6E4-4F1E-920E-3D07B1B203DC}">
      <dgm:prSet phldrT="[Szöveg]"/>
      <dgm:spPr/>
      <dgm:t>
        <a:bodyPr/>
        <a:lstStyle/>
        <a:p>
          <a:r>
            <a:rPr lang="hu-HU" b="1" dirty="0" smtClean="0"/>
            <a:t>hu.</a:t>
          </a:r>
          <a:endParaRPr lang="hu-HU" b="1" dirty="0"/>
        </a:p>
      </dgm:t>
    </dgm:pt>
    <dgm:pt modelId="{A6A322AC-144C-478E-A1EE-764375DB5080}" type="parTrans" cxnId="{E389F08E-0723-4368-A24C-3DCC2A166131}">
      <dgm:prSet/>
      <dgm:spPr/>
      <dgm:t>
        <a:bodyPr/>
        <a:lstStyle/>
        <a:p>
          <a:endParaRPr lang="hu-HU"/>
        </a:p>
      </dgm:t>
    </dgm:pt>
    <dgm:pt modelId="{D67F1128-610F-4CFF-8EB3-A19861925E6A}" type="sibTrans" cxnId="{E389F08E-0723-4368-A24C-3DCC2A166131}">
      <dgm:prSet/>
      <dgm:spPr/>
      <dgm:t>
        <a:bodyPr/>
        <a:lstStyle/>
        <a:p>
          <a:endParaRPr lang="hu-HU"/>
        </a:p>
      </dgm:t>
    </dgm:pt>
    <dgm:pt modelId="{66AF0985-A4D2-45C5-A97A-B4AC5A7BDEC9}">
      <dgm:prSet phldrT="[Szöveg]"/>
      <dgm:spPr/>
      <dgm:t>
        <a:bodyPr/>
        <a:lstStyle/>
        <a:p>
          <a:r>
            <a:rPr lang="hu-HU" b="1" dirty="0" smtClean="0"/>
            <a:t>.</a:t>
          </a:r>
          <a:endParaRPr lang="hu-HU" b="1" dirty="0"/>
        </a:p>
      </dgm:t>
    </dgm:pt>
    <dgm:pt modelId="{2CD5CF77-B9DD-4BB7-AD59-152981AB8A84}" type="parTrans" cxnId="{D216FC95-8FD0-43C0-809C-4886AA7FE11A}">
      <dgm:prSet/>
      <dgm:spPr/>
      <dgm:t>
        <a:bodyPr/>
        <a:lstStyle/>
        <a:p>
          <a:endParaRPr lang="hu-HU"/>
        </a:p>
      </dgm:t>
    </dgm:pt>
    <dgm:pt modelId="{B3823528-12C5-4AD9-8059-55A4D42653B9}" type="sibTrans" cxnId="{D216FC95-8FD0-43C0-809C-4886AA7FE11A}">
      <dgm:prSet/>
      <dgm:spPr/>
      <dgm:t>
        <a:bodyPr/>
        <a:lstStyle/>
        <a:p>
          <a:endParaRPr lang="hu-HU"/>
        </a:p>
      </dgm:t>
    </dgm:pt>
    <dgm:pt modelId="{735831F6-7C51-43DB-9EF7-46B29BD04A96}" type="pres">
      <dgm:prSet presAssocID="{AF0ECF62-4A4C-42F1-B77A-1D25B724998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3A748F57-2D84-4CCF-AB87-2EA39BFE7C4E}" type="pres">
      <dgm:prSet presAssocID="{66AF0985-A4D2-45C5-A97A-B4AC5A7BDEC9}" presName="hierRoot1" presStyleCnt="0"/>
      <dgm:spPr/>
    </dgm:pt>
    <dgm:pt modelId="{9CDD368E-95C0-4E7D-882E-672768581864}" type="pres">
      <dgm:prSet presAssocID="{66AF0985-A4D2-45C5-A97A-B4AC5A7BDEC9}" presName="composite" presStyleCnt="0"/>
      <dgm:spPr/>
    </dgm:pt>
    <dgm:pt modelId="{4D0418A7-9808-4494-9746-29257AC3B37A}" type="pres">
      <dgm:prSet presAssocID="{66AF0985-A4D2-45C5-A97A-B4AC5A7BDEC9}" presName="background" presStyleLbl="node0" presStyleIdx="0" presStyleCnt="1"/>
      <dgm:spPr/>
    </dgm:pt>
    <dgm:pt modelId="{23BC0532-DD6F-4C2D-BF09-5C625F0C857B}" type="pres">
      <dgm:prSet presAssocID="{66AF0985-A4D2-45C5-A97A-B4AC5A7BDEC9}" presName="text" presStyleLbl="fgAcc0" presStyleIdx="0" presStyleCnt="1" custScaleX="17933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B3004826-2A19-444D-A266-CBD7AFD57417}" type="pres">
      <dgm:prSet presAssocID="{66AF0985-A4D2-45C5-A97A-B4AC5A7BDEC9}" presName="hierChild2" presStyleCnt="0"/>
      <dgm:spPr/>
    </dgm:pt>
    <dgm:pt modelId="{0E841F1B-9DB4-4AA3-9C37-AE1005C288BC}" type="pres">
      <dgm:prSet presAssocID="{A6A322AC-144C-478E-A1EE-764375DB5080}" presName="Name10" presStyleLbl="parChTrans1D2" presStyleIdx="0" presStyleCnt="1"/>
      <dgm:spPr/>
      <dgm:t>
        <a:bodyPr/>
        <a:lstStyle/>
        <a:p>
          <a:endParaRPr lang="hu-HU"/>
        </a:p>
      </dgm:t>
    </dgm:pt>
    <dgm:pt modelId="{61E9F07E-BC91-45C1-8E95-D37201AC1D1C}" type="pres">
      <dgm:prSet presAssocID="{29B2E6A0-A6E4-4F1E-920E-3D07B1B203DC}" presName="hierRoot2" presStyleCnt="0"/>
      <dgm:spPr/>
    </dgm:pt>
    <dgm:pt modelId="{BCFA0DFA-DE22-4853-BAD4-87C47503BE50}" type="pres">
      <dgm:prSet presAssocID="{29B2E6A0-A6E4-4F1E-920E-3D07B1B203DC}" presName="composite2" presStyleCnt="0"/>
      <dgm:spPr/>
    </dgm:pt>
    <dgm:pt modelId="{33A7ED54-6590-4075-8307-0BD6331D1B71}" type="pres">
      <dgm:prSet presAssocID="{29B2E6A0-A6E4-4F1E-920E-3D07B1B203DC}" presName="background2" presStyleLbl="node2" presStyleIdx="0" presStyleCnt="1"/>
      <dgm:spPr/>
    </dgm:pt>
    <dgm:pt modelId="{5DF214D2-4F27-4B4A-B0C4-0258F5EA8114}" type="pres">
      <dgm:prSet presAssocID="{29B2E6A0-A6E4-4F1E-920E-3D07B1B203DC}" presName="text2" presStyleLbl="fgAcc2" presStyleIdx="0" presStyleCnt="1" custScaleX="17933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D6C55BBA-64AA-4335-BDCF-E7B3F81B7B6E}" type="pres">
      <dgm:prSet presAssocID="{29B2E6A0-A6E4-4F1E-920E-3D07B1B203DC}" presName="hierChild3" presStyleCnt="0"/>
      <dgm:spPr/>
    </dgm:pt>
    <dgm:pt modelId="{71180F2A-B85C-45F4-9CE2-06662C1A1F2A}" type="pres">
      <dgm:prSet presAssocID="{2E2A68FE-9340-4321-B759-82B6EBB7439D}" presName="Name17" presStyleLbl="parChTrans1D3" presStyleIdx="0" presStyleCnt="1"/>
      <dgm:spPr/>
      <dgm:t>
        <a:bodyPr/>
        <a:lstStyle/>
        <a:p>
          <a:endParaRPr lang="hu-HU"/>
        </a:p>
      </dgm:t>
    </dgm:pt>
    <dgm:pt modelId="{C697C6CE-4768-4FBD-84C7-7C2FF244E342}" type="pres">
      <dgm:prSet presAssocID="{2AFA0CF4-A462-430F-9EBA-FBF5031E646D}" presName="hierRoot3" presStyleCnt="0"/>
      <dgm:spPr/>
    </dgm:pt>
    <dgm:pt modelId="{293A8475-8918-4B49-AE6A-853A27D23DFE}" type="pres">
      <dgm:prSet presAssocID="{2AFA0CF4-A462-430F-9EBA-FBF5031E646D}" presName="composite3" presStyleCnt="0"/>
      <dgm:spPr/>
    </dgm:pt>
    <dgm:pt modelId="{D72BAF2E-9EF3-48B3-BA1A-594673ADB730}" type="pres">
      <dgm:prSet presAssocID="{2AFA0CF4-A462-430F-9EBA-FBF5031E646D}" presName="background3" presStyleLbl="node3" presStyleIdx="0" presStyleCnt="1"/>
      <dgm:spPr/>
    </dgm:pt>
    <dgm:pt modelId="{7403E7AC-FCEE-444C-A29D-878347694AD3}" type="pres">
      <dgm:prSet presAssocID="{2AFA0CF4-A462-430F-9EBA-FBF5031E646D}" presName="text3" presStyleLbl="fgAcc3" presStyleIdx="0" presStyleCnt="1" custScaleX="17933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D9D84D66-04CE-4E57-8509-5618823EFC1C}" type="pres">
      <dgm:prSet presAssocID="{2AFA0CF4-A462-430F-9EBA-FBF5031E646D}" presName="hierChild4" presStyleCnt="0"/>
      <dgm:spPr/>
    </dgm:pt>
    <dgm:pt modelId="{B80D2BA6-4872-479E-9327-8F2F7AD4A2DE}" type="pres">
      <dgm:prSet presAssocID="{6743996D-7F3D-4401-BC8D-594977C80290}" presName="Name23" presStyleLbl="parChTrans1D4" presStyleIdx="0" presStyleCnt="6"/>
      <dgm:spPr/>
      <dgm:t>
        <a:bodyPr/>
        <a:lstStyle/>
        <a:p>
          <a:endParaRPr lang="hu-HU"/>
        </a:p>
      </dgm:t>
    </dgm:pt>
    <dgm:pt modelId="{7FF5E91B-6D4E-44DA-9D87-F89D4E3E1B1B}" type="pres">
      <dgm:prSet presAssocID="{487694E6-546E-47E7-88C7-2755201BF699}" presName="hierRoot4" presStyleCnt="0"/>
      <dgm:spPr/>
    </dgm:pt>
    <dgm:pt modelId="{416B2235-5635-4D81-B696-B73D86FCAC18}" type="pres">
      <dgm:prSet presAssocID="{487694E6-546E-47E7-88C7-2755201BF699}" presName="composite4" presStyleCnt="0"/>
      <dgm:spPr/>
    </dgm:pt>
    <dgm:pt modelId="{EBEB3F77-E65C-4261-AD67-BCD31A6D3DA3}" type="pres">
      <dgm:prSet presAssocID="{487694E6-546E-47E7-88C7-2755201BF699}" presName="background4" presStyleLbl="node4" presStyleIdx="0" presStyleCnt="6"/>
      <dgm:spPr/>
    </dgm:pt>
    <dgm:pt modelId="{C2D73D98-C0F2-4333-8614-567EDFAAC4FE}" type="pres">
      <dgm:prSet presAssocID="{487694E6-546E-47E7-88C7-2755201BF699}" presName="text4" presStyleLbl="fgAcc4" presStyleIdx="0" presStyleCnt="6" custScaleX="17933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D8F20EA8-33E6-4A48-8A24-2216B4BDE515}" type="pres">
      <dgm:prSet presAssocID="{487694E6-546E-47E7-88C7-2755201BF699}" presName="hierChild5" presStyleCnt="0"/>
      <dgm:spPr/>
    </dgm:pt>
    <dgm:pt modelId="{87160414-E52A-4E3B-A1E6-76DCBCE23B09}" type="pres">
      <dgm:prSet presAssocID="{907047C9-5050-4FD0-B28F-275549F4CF45}" presName="Name23" presStyleLbl="parChTrans1D4" presStyleIdx="1" presStyleCnt="6"/>
      <dgm:spPr/>
      <dgm:t>
        <a:bodyPr/>
        <a:lstStyle/>
        <a:p>
          <a:endParaRPr lang="hu-HU"/>
        </a:p>
      </dgm:t>
    </dgm:pt>
    <dgm:pt modelId="{4438B196-BF36-4E06-94CD-FB2B3DA98372}" type="pres">
      <dgm:prSet presAssocID="{4CD65723-5436-48A3-8A34-1A835BA1607E}" presName="hierRoot4" presStyleCnt="0"/>
      <dgm:spPr/>
    </dgm:pt>
    <dgm:pt modelId="{A30BC96D-52F6-49F1-AC69-A62345D2526C}" type="pres">
      <dgm:prSet presAssocID="{4CD65723-5436-48A3-8A34-1A835BA1607E}" presName="composite4" presStyleCnt="0"/>
      <dgm:spPr/>
    </dgm:pt>
    <dgm:pt modelId="{9236AE24-7B50-4EF7-9467-5AB54A1333A2}" type="pres">
      <dgm:prSet presAssocID="{4CD65723-5436-48A3-8A34-1A835BA1607E}" presName="background4" presStyleLbl="node4" presStyleIdx="1" presStyleCnt="6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hu-HU"/>
        </a:p>
      </dgm:t>
    </dgm:pt>
    <dgm:pt modelId="{AAA59D55-22FA-4A77-AC6A-EC9A1C84EFAD}" type="pres">
      <dgm:prSet presAssocID="{4CD65723-5436-48A3-8A34-1A835BA1607E}" presName="text4" presStyleLbl="fgAcc4" presStyleIdx="1" presStyleCnt="6" custScaleX="17933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7351127D-8149-487A-81D0-29096530BAB0}" type="pres">
      <dgm:prSet presAssocID="{4CD65723-5436-48A3-8A34-1A835BA1607E}" presName="hierChild5" presStyleCnt="0"/>
      <dgm:spPr/>
    </dgm:pt>
    <dgm:pt modelId="{CAB689F7-59D5-4F63-A5B6-A06B629C0DE9}" type="pres">
      <dgm:prSet presAssocID="{BCB71949-5339-4985-BC2B-883D75C75472}" presName="Name23" presStyleLbl="parChTrans1D4" presStyleIdx="2" presStyleCnt="6"/>
      <dgm:spPr/>
      <dgm:t>
        <a:bodyPr/>
        <a:lstStyle/>
        <a:p>
          <a:endParaRPr lang="hu-HU"/>
        </a:p>
      </dgm:t>
    </dgm:pt>
    <dgm:pt modelId="{9BA8D7CE-C946-4A71-8C5D-FFC0069E18F0}" type="pres">
      <dgm:prSet presAssocID="{15F34FC8-F3F7-4EB0-AF62-8F08019A20D1}" presName="hierRoot4" presStyleCnt="0"/>
      <dgm:spPr/>
    </dgm:pt>
    <dgm:pt modelId="{92A765E6-99F5-46DD-A32D-7B238716D5A5}" type="pres">
      <dgm:prSet presAssocID="{15F34FC8-F3F7-4EB0-AF62-8F08019A20D1}" presName="composite4" presStyleCnt="0"/>
      <dgm:spPr/>
    </dgm:pt>
    <dgm:pt modelId="{D5D6C199-AFFF-495A-86C6-88EE3846C229}" type="pres">
      <dgm:prSet presAssocID="{15F34FC8-F3F7-4EB0-AF62-8F08019A20D1}" presName="background4" presStyleLbl="node4" presStyleIdx="2" presStyleCnt="6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hu-HU"/>
        </a:p>
      </dgm:t>
    </dgm:pt>
    <dgm:pt modelId="{DAB3932E-21F1-4522-A43D-CF66FA101121}" type="pres">
      <dgm:prSet presAssocID="{15F34FC8-F3F7-4EB0-AF62-8F08019A20D1}" presName="text4" presStyleLbl="fgAcc4" presStyleIdx="2" presStyleCnt="6" custScaleX="17933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F9C4B129-451C-4850-97E0-EBA3AF46388D}" type="pres">
      <dgm:prSet presAssocID="{15F34FC8-F3F7-4EB0-AF62-8F08019A20D1}" presName="hierChild5" presStyleCnt="0"/>
      <dgm:spPr/>
    </dgm:pt>
    <dgm:pt modelId="{2F1409EB-2E30-4985-82E3-1519C4A8692A}" type="pres">
      <dgm:prSet presAssocID="{EC84F681-818D-4FF0-B062-8A46652F1FA4}" presName="Name23" presStyleLbl="parChTrans1D4" presStyleIdx="3" presStyleCnt="6"/>
      <dgm:spPr/>
      <dgm:t>
        <a:bodyPr/>
        <a:lstStyle/>
        <a:p>
          <a:endParaRPr lang="hu-HU"/>
        </a:p>
      </dgm:t>
    </dgm:pt>
    <dgm:pt modelId="{06022358-A255-4ACA-8E03-2C1A678D9547}" type="pres">
      <dgm:prSet presAssocID="{683E88B5-D3D5-4581-BCD3-58D158281360}" presName="hierRoot4" presStyleCnt="0"/>
      <dgm:spPr/>
    </dgm:pt>
    <dgm:pt modelId="{5D4574B2-DAA8-4F6A-9CB7-159F12AD7AF5}" type="pres">
      <dgm:prSet presAssocID="{683E88B5-D3D5-4581-BCD3-58D158281360}" presName="composite4" presStyleCnt="0"/>
      <dgm:spPr/>
    </dgm:pt>
    <dgm:pt modelId="{C509BCBB-6C86-425C-B729-261FC7CEE9B2}" type="pres">
      <dgm:prSet presAssocID="{683E88B5-D3D5-4581-BCD3-58D158281360}" presName="background4" presStyleLbl="node4" presStyleIdx="3" presStyleCnt="6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hu-HU"/>
        </a:p>
      </dgm:t>
    </dgm:pt>
    <dgm:pt modelId="{F2A8CD65-FF65-402D-9E6B-060D87628266}" type="pres">
      <dgm:prSet presAssocID="{683E88B5-D3D5-4581-BCD3-58D158281360}" presName="text4" presStyleLbl="fgAcc4" presStyleIdx="3" presStyleCnt="6" custScaleX="17933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3D11D130-961E-4D67-80DE-FEDF0CE08C0B}" type="pres">
      <dgm:prSet presAssocID="{683E88B5-D3D5-4581-BCD3-58D158281360}" presName="hierChild5" presStyleCnt="0"/>
      <dgm:spPr/>
    </dgm:pt>
    <dgm:pt modelId="{4788509D-6BC0-4143-8C2A-3A739F4A5FFB}" type="pres">
      <dgm:prSet presAssocID="{63836FDC-8DAB-4ECB-A698-732C5F3F4A84}" presName="Name23" presStyleLbl="parChTrans1D4" presStyleIdx="4" presStyleCnt="6"/>
      <dgm:spPr/>
      <dgm:t>
        <a:bodyPr/>
        <a:lstStyle/>
        <a:p>
          <a:endParaRPr lang="hu-HU"/>
        </a:p>
      </dgm:t>
    </dgm:pt>
    <dgm:pt modelId="{21663CE3-FBAF-4D82-AE03-D852FDD76C7A}" type="pres">
      <dgm:prSet presAssocID="{D73A00BC-534A-464E-9943-5EFDF97ED6BD}" presName="hierRoot4" presStyleCnt="0"/>
      <dgm:spPr/>
    </dgm:pt>
    <dgm:pt modelId="{D86C3102-20FA-4C9E-BBF5-9BF1685BAD1D}" type="pres">
      <dgm:prSet presAssocID="{D73A00BC-534A-464E-9943-5EFDF97ED6BD}" presName="composite4" presStyleCnt="0"/>
      <dgm:spPr/>
    </dgm:pt>
    <dgm:pt modelId="{9F32FA92-068E-4F7E-A43F-18B5151B994E}" type="pres">
      <dgm:prSet presAssocID="{D73A00BC-534A-464E-9943-5EFDF97ED6BD}" presName="background4" presStyleLbl="node4" presStyleIdx="4" presStyleCnt="6"/>
      <dgm:spPr/>
    </dgm:pt>
    <dgm:pt modelId="{47A599D7-304E-47D3-945D-DE4E6E08802B}" type="pres">
      <dgm:prSet presAssocID="{D73A00BC-534A-464E-9943-5EFDF97ED6BD}" presName="text4" presStyleLbl="fgAcc4" presStyleIdx="4" presStyleCnt="6" custScaleX="17933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287DF3F8-0FF7-4FA5-A892-07C0276B04EE}" type="pres">
      <dgm:prSet presAssocID="{D73A00BC-534A-464E-9943-5EFDF97ED6BD}" presName="hierChild5" presStyleCnt="0"/>
      <dgm:spPr/>
    </dgm:pt>
    <dgm:pt modelId="{E9C00C17-FF8C-44DE-B323-6FE5265E80BE}" type="pres">
      <dgm:prSet presAssocID="{52CB22B0-D7DD-4026-9247-D7852FB0706C}" presName="Name23" presStyleLbl="parChTrans1D4" presStyleIdx="5" presStyleCnt="6"/>
      <dgm:spPr/>
      <dgm:t>
        <a:bodyPr/>
        <a:lstStyle/>
        <a:p>
          <a:endParaRPr lang="hu-HU"/>
        </a:p>
      </dgm:t>
    </dgm:pt>
    <dgm:pt modelId="{A2AB67F7-8697-4D53-A222-5A48FB5F8408}" type="pres">
      <dgm:prSet presAssocID="{5DF20935-C6C5-47C9-A995-7B7870ED94FF}" presName="hierRoot4" presStyleCnt="0"/>
      <dgm:spPr/>
    </dgm:pt>
    <dgm:pt modelId="{51AC6A20-4807-4B31-9822-1F3AB8705C3B}" type="pres">
      <dgm:prSet presAssocID="{5DF20935-C6C5-47C9-A995-7B7870ED94FF}" presName="composite4" presStyleCnt="0"/>
      <dgm:spPr/>
    </dgm:pt>
    <dgm:pt modelId="{3F0E147B-55CF-4F21-A03B-DFC608AD3123}" type="pres">
      <dgm:prSet presAssocID="{5DF20935-C6C5-47C9-A995-7B7870ED94FF}" presName="background4" presStyleLbl="node4" presStyleIdx="5" presStyleCnt="6"/>
      <dgm:spPr/>
    </dgm:pt>
    <dgm:pt modelId="{91892FC6-534C-49EA-A4E7-8D83D2E0E11C}" type="pres">
      <dgm:prSet presAssocID="{5DF20935-C6C5-47C9-A995-7B7870ED94FF}" presName="text4" presStyleLbl="fgAcc4" presStyleIdx="5" presStyleCnt="6" custScaleX="17933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AC188BCB-A9CD-4370-9EBE-0556558D035C}" type="pres">
      <dgm:prSet presAssocID="{5DF20935-C6C5-47C9-A995-7B7870ED94FF}" presName="hierChild5" presStyleCnt="0"/>
      <dgm:spPr/>
    </dgm:pt>
  </dgm:ptLst>
  <dgm:cxnLst>
    <dgm:cxn modelId="{402B28D4-863C-4D25-8BA8-D89CB834FDD7}" srcId="{2AFA0CF4-A462-430F-9EBA-FBF5031E646D}" destId="{487694E6-546E-47E7-88C7-2755201BF699}" srcOrd="0" destOrd="0" parTransId="{6743996D-7F3D-4401-BC8D-594977C80290}" sibTransId="{7CE13046-3E9B-4C7A-80FB-136D692ED0AA}"/>
    <dgm:cxn modelId="{E3BCAF92-8C23-4875-9845-99587F61496F}" srcId="{487694E6-546E-47E7-88C7-2755201BF699}" destId="{15F34FC8-F3F7-4EB0-AF62-8F08019A20D1}" srcOrd="1" destOrd="0" parTransId="{BCB71949-5339-4985-BC2B-883D75C75472}" sibTransId="{F7CEC3AD-5A8C-43C2-BA50-849A5E7342EC}"/>
    <dgm:cxn modelId="{E389F08E-0723-4368-A24C-3DCC2A166131}" srcId="{66AF0985-A4D2-45C5-A97A-B4AC5A7BDEC9}" destId="{29B2E6A0-A6E4-4F1E-920E-3D07B1B203DC}" srcOrd="0" destOrd="0" parTransId="{A6A322AC-144C-478E-A1EE-764375DB5080}" sibTransId="{D67F1128-610F-4CFF-8EB3-A19861925E6A}"/>
    <dgm:cxn modelId="{BAE04988-EC30-4023-BF6B-08763BE82F30}" srcId="{487694E6-546E-47E7-88C7-2755201BF699}" destId="{683E88B5-D3D5-4581-BCD3-58D158281360}" srcOrd="2" destOrd="0" parTransId="{EC84F681-818D-4FF0-B062-8A46652F1FA4}" sibTransId="{B868F794-F9AF-44A9-AC56-D64D600C262B}"/>
    <dgm:cxn modelId="{4630E67D-D7C6-4C77-9B28-041447F45BD1}" type="presOf" srcId="{683E88B5-D3D5-4581-BCD3-58D158281360}" destId="{F2A8CD65-FF65-402D-9E6B-060D87628266}" srcOrd="0" destOrd="0" presId="urn:microsoft.com/office/officeart/2005/8/layout/hierarchy1"/>
    <dgm:cxn modelId="{0B2948F7-6394-4004-A9E5-CF8135591DB8}" type="presOf" srcId="{15F34FC8-F3F7-4EB0-AF62-8F08019A20D1}" destId="{DAB3932E-21F1-4522-A43D-CF66FA101121}" srcOrd="0" destOrd="0" presId="urn:microsoft.com/office/officeart/2005/8/layout/hierarchy1"/>
    <dgm:cxn modelId="{13BFE759-347C-4CE4-8C89-319F6A83488A}" type="presOf" srcId="{EC84F681-818D-4FF0-B062-8A46652F1FA4}" destId="{2F1409EB-2E30-4985-82E3-1519C4A8692A}" srcOrd="0" destOrd="0" presId="urn:microsoft.com/office/officeart/2005/8/layout/hierarchy1"/>
    <dgm:cxn modelId="{BD527D45-04D4-4136-8284-83AE04048E6E}" type="presOf" srcId="{2AFA0CF4-A462-430F-9EBA-FBF5031E646D}" destId="{7403E7AC-FCEE-444C-A29D-878347694AD3}" srcOrd="0" destOrd="0" presId="urn:microsoft.com/office/officeart/2005/8/layout/hierarchy1"/>
    <dgm:cxn modelId="{87385D62-3569-4155-931F-0B3C4A1E68AC}" type="presOf" srcId="{63836FDC-8DAB-4ECB-A698-732C5F3F4A84}" destId="{4788509D-6BC0-4143-8C2A-3A739F4A5FFB}" srcOrd="0" destOrd="0" presId="urn:microsoft.com/office/officeart/2005/8/layout/hierarchy1"/>
    <dgm:cxn modelId="{6287CBF9-A08C-4498-A448-7CB7D7E1FE16}" type="presOf" srcId="{A6A322AC-144C-478E-A1EE-764375DB5080}" destId="{0E841F1B-9DB4-4AA3-9C37-AE1005C288BC}" srcOrd="0" destOrd="0" presId="urn:microsoft.com/office/officeart/2005/8/layout/hierarchy1"/>
    <dgm:cxn modelId="{146B67E0-DC52-4CF2-A317-612E1F57370C}" srcId="{29B2E6A0-A6E4-4F1E-920E-3D07B1B203DC}" destId="{2AFA0CF4-A462-430F-9EBA-FBF5031E646D}" srcOrd="0" destOrd="0" parTransId="{2E2A68FE-9340-4321-B759-82B6EBB7439D}" sibTransId="{74B11C0A-3240-4FE9-9656-EB710DF6E3AC}"/>
    <dgm:cxn modelId="{1A632785-4C99-4CCB-A665-F9DFAF5EB5F3}" type="presOf" srcId="{487694E6-546E-47E7-88C7-2755201BF699}" destId="{C2D73D98-C0F2-4333-8614-567EDFAAC4FE}" srcOrd="0" destOrd="0" presId="urn:microsoft.com/office/officeart/2005/8/layout/hierarchy1"/>
    <dgm:cxn modelId="{A0A71B7A-9800-4187-BD58-AC6791D70DD0}" type="presOf" srcId="{66AF0985-A4D2-45C5-A97A-B4AC5A7BDEC9}" destId="{23BC0532-DD6F-4C2D-BF09-5C625F0C857B}" srcOrd="0" destOrd="0" presId="urn:microsoft.com/office/officeart/2005/8/layout/hierarchy1"/>
    <dgm:cxn modelId="{D216FC95-8FD0-43C0-809C-4886AA7FE11A}" srcId="{AF0ECF62-4A4C-42F1-B77A-1D25B7249981}" destId="{66AF0985-A4D2-45C5-A97A-B4AC5A7BDEC9}" srcOrd="0" destOrd="0" parTransId="{2CD5CF77-B9DD-4BB7-AD59-152981AB8A84}" sibTransId="{B3823528-12C5-4AD9-8059-55A4D42653B9}"/>
    <dgm:cxn modelId="{F9790DC1-F8DA-4099-AEB4-970B04D45672}" type="presOf" srcId="{52CB22B0-D7DD-4026-9247-D7852FB0706C}" destId="{E9C00C17-FF8C-44DE-B323-6FE5265E80BE}" srcOrd="0" destOrd="0" presId="urn:microsoft.com/office/officeart/2005/8/layout/hierarchy1"/>
    <dgm:cxn modelId="{F68D7629-1F10-468E-8582-BDE1DBD4CF2E}" type="presOf" srcId="{5DF20935-C6C5-47C9-A995-7B7870ED94FF}" destId="{91892FC6-534C-49EA-A4E7-8D83D2E0E11C}" srcOrd="0" destOrd="0" presId="urn:microsoft.com/office/officeart/2005/8/layout/hierarchy1"/>
    <dgm:cxn modelId="{91D65F62-7FCA-48DB-9AB8-4A0EA2E3BF6A}" srcId="{2AFA0CF4-A462-430F-9EBA-FBF5031E646D}" destId="{5DF20935-C6C5-47C9-A995-7B7870ED94FF}" srcOrd="2" destOrd="0" parTransId="{52CB22B0-D7DD-4026-9247-D7852FB0706C}" sibTransId="{CFDEAD51-134F-4EA8-AC79-EC46CD3F3F65}"/>
    <dgm:cxn modelId="{4FCB722F-CBB4-4941-AC20-EA20FFBF6E2F}" type="presOf" srcId="{BCB71949-5339-4985-BC2B-883D75C75472}" destId="{CAB689F7-59D5-4F63-A5B6-A06B629C0DE9}" srcOrd="0" destOrd="0" presId="urn:microsoft.com/office/officeart/2005/8/layout/hierarchy1"/>
    <dgm:cxn modelId="{ED53311A-A489-46D3-A055-1F13186B3EAA}" srcId="{487694E6-546E-47E7-88C7-2755201BF699}" destId="{4CD65723-5436-48A3-8A34-1A835BA1607E}" srcOrd="0" destOrd="0" parTransId="{907047C9-5050-4FD0-B28F-275549F4CF45}" sibTransId="{9AF3D919-1BD2-46FC-A966-9D0A7E5BA5F3}"/>
    <dgm:cxn modelId="{4C3AE85E-8E6C-46D2-A73B-FE22A74FBAA8}" type="presOf" srcId="{2E2A68FE-9340-4321-B759-82B6EBB7439D}" destId="{71180F2A-B85C-45F4-9CE2-06662C1A1F2A}" srcOrd="0" destOrd="0" presId="urn:microsoft.com/office/officeart/2005/8/layout/hierarchy1"/>
    <dgm:cxn modelId="{E83218A7-4AFE-44FD-8683-918EDCEAFB72}" type="presOf" srcId="{4CD65723-5436-48A3-8A34-1A835BA1607E}" destId="{AAA59D55-22FA-4A77-AC6A-EC9A1C84EFAD}" srcOrd="0" destOrd="0" presId="urn:microsoft.com/office/officeart/2005/8/layout/hierarchy1"/>
    <dgm:cxn modelId="{B0711CFE-2BFE-4939-8F6A-EEA8DE332153}" type="presOf" srcId="{29B2E6A0-A6E4-4F1E-920E-3D07B1B203DC}" destId="{5DF214D2-4F27-4B4A-B0C4-0258F5EA8114}" srcOrd="0" destOrd="0" presId="urn:microsoft.com/office/officeart/2005/8/layout/hierarchy1"/>
    <dgm:cxn modelId="{E9FF9318-32B8-4C22-AE70-809C5376FFE2}" type="presOf" srcId="{6743996D-7F3D-4401-BC8D-594977C80290}" destId="{B80D2BA6-4872-479E-9327-8F2F7AD4A2DE}" srcOrd="0" destOrd="0" presId="urn:microsoft.com/office/officeart/2005/8/layout/hierarchy1"/>
    <dgm:cxn modelId="{3043B57A-C00F-4839-A6E2-F533606C57FE}" srcId="{2AFA0CF4-A462-430F-9EBA-FBF5031E646D}" destId="{D73A00BC-534A-464E-9943-5EFDF97ED6BD}" srcOrd="1" destOrd="0" parTransId="{63836FDC-8DAB-4ECB-A698-732C5F3F4A84}" sibTransId="{6436054E-C708-4C06-B04C-187E8FA44608}"/>
    <dgm:cxn modelId="{6D3CDBB8-42CD-4D1A-B5CF-536DE8E0D976}" type="presOf" srcId="{D73A00BC-534A-464E-9943-5EFDF97ED6BD}" destId="{47A599D7-304E-47D3-945D-DE4E6E08802B}" srcOrd="0" destOrd="0" presId="urn:microsoft.com/office/officeart/2005/8/layout/hierarchy1"/>
    <dgm:cxn modelId="{F5111744-5D23-407E-A594-021CE031BB67}" type="presOf" srcId="{907047C9-5050-4FD0-B28F-275549F4CF45}" destId="{87160414-E52A-4E3B-A1E6-76DCBCE23B09}" srcOrd="0" destOrd="0" presId="urn:microsoft.com/office/officeart/2005/8/layout/hierarchy1"/>
    <dgm:cxn modelId="{797B21E6-1F12-4576-81FA-7086AD02AA52}" type="presOf" srcId="{AF0ECF62-4A4C-42F1-B77A-1D25B7249981}" destId="{735831F6-7C51-43DB-9EF7-46B29BD04A96}" srcOrd="0" destOrd="0" presId="urn:microsoft.com/office/officeart/2005/8/layout/hierarchy1"/>
    <dgm:cxn modelId="{55A35F0C-B70C-4BDB-865C-B0E9D3A7C170}" type="presParOf" srcId="{735831F6-7C51-43DB-9EF7-46B29BD04A96}" destId="{3A748F57-2D84-4CCF-AB87-2EA39BFE7C4E}" srcOrd="0" destOrd="0" presId="urn:microsoft.com/office/officeart/2005/8/layout/hierarchy1"/>
    <dgm:cxn modelId="{1A50FCCE-491A-4F1D-81BB-898799D14526}" type="presParOf" srcId="{3A748F57-2D84-4CCF-AB87-2EA39BFE7C4E}" destId="{9CDD368E-95C0-4E7D-882E-672768581864}" srcOrd="0" destOrd="0" presId="urn:microsoft.com/office/officeart/2005/8/layout/hierarchy1"/>
    <dgm:cxn modelId="{72F6DFB6-07D4-46B2-A4AD-C4738CC07F8B}" type="presParOf" srcId="{9CDD368E-95C0-4E7D-882E-672768581864}" destId="{4D0418A7-9808-4494-9746-29257AC3B37A}" srcOrd="0" destOrd="0" presId="urn:microsoft.com/office/officeart/2005/8/layout/hierarchy1"/>
    <dgm:cxn modelId="{FDE33D6A-BF16-4896-B555-43BFB65FE24E}" type="presParOf" srcId="{9CDD368E-95C0-4E7D-882E-672768581864}" destId="{23BC0532-DD6F-4C2D-BF09-5C625F0C857B}" srcOrd="1" destOrd="0" presId="urn:microsoft.com/office/officeart/2005/8/layout/hierarchy1"/>
    <dgm:cxn modelId="{8921D618-19E9-4333-8B02-19198F78307C}" type="presParOf" srcId="{3A748F57-2D84-4CCF-AB87-2EA39BFE7C4E}" destId="{B3004826-2A19-444D-A266-CBD7AFD57417}" srcOrd="1" destOrd="0" presId="urn:microsoft.com/office/officeart/2005/8/layout/hierarchy1"/>
    <dgm:cxn modelId="{424915D8-2007-442F-9DD6-C9CE8395E0E2}" type="presParOf" srcId="{B3004826-2A19-444D-A266-CBD7AFD57417}" destId="{0E841F1B-9DB4-4AA3-9C37-AE1005C288BC}" srcOrd="0" destOrd="0" presId="urn:microsoft.com/office/officeart/2005/8/layout/hierarchy1"/>
    <dgm:cxn modelId="{CF8A6626-FE61-4FC1-B8A9-C7645D0E2990}" type="presParOf" srcId="{B3004826-2A19-444D-A266-CBD7AFD57417}" destId="{61E9F07E-BC91-45C1-8E95-D37201AC1D1C}" srcOrd="1" destOrd="0" presId="urn:microsoft.com/office/officeart/2005/8/layout/hierarchy1"/>
    <dgm:cxn modelId="{4FF6E1BD-0B88-4B38-B166-142E0480540A}" type="presParOf" srcId="{61E9F07E-BC91-45C1-8E95-D37201AC1D1C}" destId="{BCFA0DFA-DE22-4853-BAD4-87C47503BE50}" srcOrd="0" destOrd="0" presId="urn:microsoft.com/office/officeart/2005/8/layout/hierarchy1"/>
    <dgm:cxn modelId="{7DEFE43D-E9AD-43AF-958D-C4CB9D8081B9}" type="presParOf" srcId="{BCFA0DFA-DE22-4853-BAD4-87C47503BE50}" destId="{33A7ED54-6590-4075-8307-0BD6331D1B71}" srcOrd="0" destOrd="0" presId="urn:microsoft.com/office/officeart/2005/8/layout/hierarchy1"/>
    <dgm:cxn modelId="{406D1B2D-9962-4BAD-A640-8DA93F862CA1}" type="presParOf" srcId="{BCFA0DFA-DE22-4853-BAD4-87C47503BE50}" destId="{5DF214D2-4F27-4B4A-B0C4-0258F5EA8114}" srcOrd="1" destOrd="0" presId="urn:microsoft.com/office/officeart/2005/8/layout/hierarchy1"/>
    <dgm:cxn modelId="{176D5795-DDEF-4840-8D81-087BC5C02FBB}" type="presParOf" srcId="{61E9F07E-BC91-45C1-8E95-D37201AC1D1C}" destId="{D6C55BBA-64AA-4335-BDCF-E7B3F81B7B6E}" srcOrd="1" destOrd="0" presId="urn:microsoft.com/office/officeart/2005/8/layout/hierarchy1"/>
    <dgm:cxn modelId="{049FB981-BEFF-4FC3-831F-03E56CC2DBC1}" type="presParOf" srcId="{D6C55BBA-64AA-4335-BDCF-E7B3F81B7B6E}" destId="{71180F2A-B85C-45F4-9CE2-06662C1A1F2A}" srcOrd="0" destOrd="0" presId="urn:microsoft.com/office/officeart/2005/8/layout/hierarchy1"/>
    <dgm:cxn modelId="{AB7FFDEF-1921-4431-946B-209355D24926}" type="presParOf" srcId="{D6C55BBA-64AA-4335-BDCF-E7B3F81B7B6E}" destId="{C697C6CE-4768-4FBD-84C7-7C2FF244E342}" srcOrd="1" destOrd="0" presId="urn:microsoft.com/office/officeart/2005/8/layout/hierarchy1"/>
    <dgm:cxn modelId="{54F17BCA-62B2-418A-87C7-AF5942AE00BA}" type="presParOf" srcId="{C697C6CE-4768-4FBD-84C7-7C2FF244E342}" destId="{293A8475-8918-4B49-AE6A-853A27D23DFE}" srcOrd="0" destOrd="0" presId="urn:microsoft.com/office/officeart/2005/8/layout/hierarchy1"/>
    <dgm:cxn modelId="{2100AF5A-7724-496D-980F-45CC134B5DCD}" type="presParOf" srcId="{293A8475-8918-4B49-AE6A-853A27D23DFE}" destId="{D72BAF2E-9EF3-48B3-BA1A-594673ADB730}" srcOrd="0" destOrd="0" presId="urn:microsoft.com/office/officeart/2005/8/layout/hierarchy1"/>
    <dgm:cxn modelId="{564B77D9-8EEF-44C6-9474-94274E76B5D6}" type="presParOf" srcId="{293A8475-8918-4B49-AE6A-853A27D23DFE}" destId="{7403E7AC-FCEE-444C-A29D-878347694AD3}" srcOrd="1" destOrd="0" presId="urn:microsoft.com/office/officeart/2005/8/layout/hierarchy1"/>
    <dgm:cxn modelId="{7A37D572-772F-497C-979D-F90C4AEEA0A7}" type="presParOf" srcId="{C697C6CE-4768-4FBD-84C7-7C2FF244E342}" destId="{D9D84D66-04CE-4E57-8509-5618823EFC1C}" srcOrd="1" destOrd="0" presId="urn:microsoft.com/office/officeart/2005/8/layout/hierarchy1"/>
    <dgm:cxn modelId="{0F6D0577-A44A-4A38-8220-076572329238}" type="presParOf" srcId="{D9D84D66-04CE-4E57-8509-5618823EFC1C}" destId="{B80D2BA6-4872-479E-9327-8F2F7AD4A2DE}" srcOrd="0" destOrd="0" presId="urn:microsoft.com/office/officeart/2005/8/layout/hierarchy1"/>
    <dgm:cxn modelId="{95F31B5B-F7C1-40C8-B7D8-B6B3EA92540F}" type="presParOf" srcId="{D9D84D66-04CE-4E57-8509-5618823EFC1C}" destId="{7FF5E91B-6D4E-44DA-9D87-F89D4E3E1B1B}" srcOrd="1" destOrd="0" presId="urn:microsoft.com/office/officeart/2005/8/layout/hierarchy1"/>
    <dgm:cxn modelId="{776143FC-0B2F-49D0-B28A-3943FA4475CD}" type="presParOf" srcId="{7FF5E91B-6D4E-44DA-9D87-F89D4E3E1B1B}" destId="{416B2235-5635-4D81-B696-B73D86FCAC18}" srcOrd="0" destOrd="0" presId="urn:microsoft.com/office/officeart/2005/8/layout/hierarchy1"/>
    <dgm:cxn modelId="{EA82F618-D02E-4023-A192-22658281B3D7}" type="presParOf" srcId="{416B2235-5635-4D81-B696-B73D86FCAC18}" destId="{EBEB3F77-E65C-4261-AD67-BCD31A6D3DA3}" srcOrd="0" destOrd="0" presId="urn:microsoft.com/office/officeart/2005/8/layout/hierarchy1"/>
    <dgm:cxn modelId="{BA0D1729-70BB-4C81-A6BC-A52AE9898D85}" type="presParOf" srcId="{416B2235-5635-4D81-B696-B73D86FCAC18}" destId="{C2D73D98-C0F2-4333-8614-567EDFAAC4FE}" srcOrd="1" destOrd="0" presId="urn:microsoft.com/office/officeart/2005/8/layout/hierarchy1"/>
    <dgm:cxn modelId="{4FBB0298-B642-4289-9799-C214274863CD}" type="presParOf" srcId="{7FF5E91B-6D4E-44DA-9D87-F89D4E3E1B1B}" destId="{D8F20EA8-33E6-4A48-8A24-2216B4BDE515}" srcOrd="1" destOrd="0" presId="urn:microsoft.com/office/officeart/2005/8/layout/hierarchy1"/>
    <dgm:cxn modelId="{BFD55E1E-80B2-4522-9C03-F88E18307FDB}" type="presParOf" srcId="{D8F20EA8-33E6-4A48-8A24-2216B4BDE515}" destId="{87160414-E52A-4E3B-A1E6-76DCBCE23B09}" srcOrd="0" destOrd="0" presId="urn:microsoft.com/office/officeart/2005/8/layout/hierarchy1"/>
    <dgm:cxn modelId="{4A0CCB44-5CDB-4DF9-AAB7-9E2681737867}" type="presParOf" srcId="{D8F20EA8-33E6-4A48-8A24-2216B4BDE515}" destId="{4438B196-BF36-4E06-94CD-FB2B3DA98372}" srcOrd="1" destOrd="0" presId="urn:microsoft.com/office/officeart/2005/8/layout/hierarchy1"/>
    <dgm:cxn modelId="{212A0C90-B3EE-4889-AB6D-BB3F1FED50B5}" type="presParOf" srcId="{4438B196-BF36-4E06-94CD-FB2B3DA98372}" destId="{A30BC96D-52F6-49F1-AC69-A62345D2526C}" srcOrd="0" destOrd="0" presId="urn:microsoft.com/office/officeart/2005/8/layout/hierarchy1"/>
    <dgm:cxn modelId="{18C67336-5655-40AC-B5CF-BD5D616FE5E0}" type="presParOf" srcId="{A30BC96D-52F6-49F1-AC69-A62345D2526C}" destId="{9236AE24-7B50-4EF7-9467-5AB54A1333A2}" srcOrd="0" destOrd="0" presId="urn:microsoft.com/office/officeart/2005/8/layout/hierarchy1"/>
    <dgm:cxn modelId="{03141CB4-CEDE-438E-BA8B-9FF29FEC5149}" type="presParOf" srcId="{A30BC96D-52F6-49F1-AC69-A62345D2526C}" destId="{AAA59D55-22FA-4A77-AC6A-EC9A1C84EFAD}" srcOrd="1" destOrd="0" presId="urn:microsoft.com/office/officeart/2005/8/layout/hierarchy1"/>
    <dgm:cxn modelId="{BE2328F3-8DE6-41E7-B4C5-C016A0EAA845}" type="presParOf" srcId="{4438B196-BF36-4E06-94CD-FB2B3DA98372}" destId="{7351127D-8149-487A-81D0-29096530BAB0}" srcOrd="1" destOrd="0" presId="urn:microsoft.com/office/officeart/2005/8/layout/hierarchy1"/>
    <dgm:cxn modelId="{AF296687-1FA3-4030-89FE-ED2FC7A8E54F}" type="presParOf" srcId="{D8F20EA8-33E6-4A48-8A24-2216B4BDE515}" destId="{CAB689F7-59D5-4F63-A5B6-A06B629C0DE9}" srcOrd="2" destOrd="0" presId="urn:microsoft.com/office/officeart/2005/8/layout/hierarchy1"/>
    <dgm:cxn modelId="{3D58AF7C-C61E-4A73-BC8E-88D1D5D495F0}" type="presParOf" srcId="{D8F20EA8-33E6-4A48-8A24-2216B4BDE515}" destId="{9BA8D7CE-C946-4A71-8C5D-FFC0069E18F0}" srcOrd="3" destOrd="0" presId="urn:microsoft.com/office/officeart/2005/8/layout/hierarchy1"/>
    <dgm:cxn modelId="{35DD1299-F499-4D03-A5F8-C47F617B9A13}" type="presParOf" srcId="{9BA8D7CE-C946-4A71-8C5D-FFC0069E18F0}" destId="{92A765E6-99F5-46DD-A32D-7B238716D5A5}" srcOrd="0" destOrd="0" presId="urn:microsoft.com/office/officeart/2005/8/layout/hierarchy1"/>
    <dgm:cxn modelId="{C98CF5CD-DD73-4EA4-9308-D9EAB19F382E}" type="presParOf" srcId="{92A765E6-99F5-46DD-A32D-7B238716D5A5}" destId="{D5D6C199-AFFF-495A-86C6-88EE3846C229}" srcOrd="0" destOrd="0" presId="urn:microsoft.com/office/officeart/2005/8/layout/hierarchy1"/>
    <dgm:cxn modelId="{D228D8B5-7C55-40C8-A33F-A2364BD9EE41}" type="presParOf" srcId="{92A765E6-99F5-46DD-A32D-7B238716D5A5}" destId="{DAB3932E-21F1-4522-A43D-CF66FA101121}" srcOrd="1" destOrd="0" presId="urn:microsoft.com/office/officeart/2005/8/layout/hierarchy1"/>
    <dgm:cxn modelId="{88F41772-DD40-461E-9722-40122B723FF0}" type="presParOf" srcId="{9BA8D7CE-C946-4A71-8C5D-FFC0069E18F0}" destId="{F9C4B129-451C-4850-97E0-EBA3AF46388D}" srcOrd="1" destOrd="0" presId="urn:microsoft.com/office/officeart/2005/8/layout/hierarchy1"/>
    <dgm:cxn modelId="{679DB70B-3DF6-4B86-9F6B-B902B599937D}" type="presParOf" srcId="{D8F20EA8-33E6-4A48-8A24-2216B4BDE515}" destId="{2F1409EB-2E30-4985-82E3-1519C4A8692A}" srcOrd="4" destOrd="0" presId="urn:microsoft.com/office/officeart/2005/8/layout/hierarchy1"/>
    <dgm:cxn modelId="{4B601331-67E6-4224-B127-CDEFC7CDF214}" type="presParOf" srcId="{D8F20EA8-33E6-4A48-8A24-2216B4BDE515}" destId="{06022358-A255-4ACA-8E03-2C1A678D9547}" srcOrd="5" destOrd="0" presId="urn:microsoft.com/office/officeart/2005/8/layout/hierarchy1"/>
    <dgm:cxn modelId="{18C8D457-0160-4B56-BC86-C13557B46BA8}" type="presParOf" srcId="{06022358-A255-4ACA-8E03-2C1A678D9547}" destId="{5D4574B2-DAA8-4F6A-9CB7-159F12AD7AF5}" srcOrd="0" destOrd="0" presId="urn:microsoft.com/office/officeart/2005/8/layout/hierarchy1"/>
    <dgm:cxn modelId="{F705CB53-BC5B-4034-96D9-3359C84D2DCD}" type="presParOf" srcId="{5D4574B2-DAA8-4F6A-9CB7-159F12AD7AF5}" destId="{C509BCBB-6C86-425C-B729-261FC7CEE9B2}" srcOrd="0" destOrd="0" presId="urn:microsoft.com/office/officeart/2005/8/layout/hierarchy1"/>
    <dgm:cxn modelId="{40986978-326A-4220-9997-C8E81B2876BB}" type="presParOf" srcId="{5D4574B2-DAA8-4F6A-9CB7-159F12AD7AF5}" destId="{F2A8CD65-FF65-402D-9E6B-060D87628266}" srcOrd="1" destOrd="0" presId="urn:microsoft.com/office/officeart/2005/8/layout/hierarchy1"/>
    <dgm:cxn modelId="{5A2318E6-BEAA-416E-9B1D-9DB1163632F3}" type="presParOf" srcId="{06022358-A255-4ACA-8E03-2C1A678D9547}" destId="{3D11D130-961E-4D67-80DE-FEDF0CE08C0B}" srcOrd="1" destOrd="0" presId="urn:microsoft.com/office/officeart/2005/8/layout/hierarchy1"/>
    <dgm:cxn modelId="{03C51A2A-4758-42C9-88F2-D9F91A73C3A6}" type="presParOf" srcId="{D9D84D66-04CE-4E57-8509-5618823EFC1C}" destId="{4788509D-6BC0-4143-8C2A-3A739F4A5FFB}" srcOrd="2" destOrd="0" presId="urn:microsoft.com/office/officeart/2005/8/layout/hierarchy1"/>
    <dgm:cxn modelId="{03EBA2CC-3381-4B4C-B0D9-C561A90E1214}" type="presParOf" srcId="{D9D84D66-04CE-4E57-8509-5618823EFC1C}" destId="{21663CE3-FBAF-4D82-AE03-D852FDD76C7A}" srcOrd="3" destOrd="0" presId="urn:microsoft.com/office/officeart/2005/8/layout/hierarchy1"/>
    <dgm:cxn modelId="{74124103-5583-4899-92FE-FD0B0081C5AA}" type="presParOf" srcId="{21663CE3-FBAF-4D82-AE03-D852FDD76C7A}" destId="{D86C3102-20FA-4C9E-BBF5-9BF1685BAD1D}" srcOrd="0" destOrd="0" presId="urn:microsoft.com/office/officeart/2005/8/layout/hierarchy1"/>
    <dgm:cxn modelId="{757BB19E-5D5C-45AA-B3BD-6A0C1C826E3C}" type="presParOf" srcId="{D86C3102-20FA-4C9E-BBF5-9BF1685BAD1D}" destId="{9F32FA92-068E-4F7E-A43F-18B5151B994E}" srcOrd="0" destOrd="0" presId="urn:microsoft.com/office/officeart/2005/8/layout/hierarchy1"/>
    <dgm:cxn modelId="{F6BF4D3B-EAA2-488D-A3BB-432F256B0F18}" type="presParOf" srcId="{D86C3102-20FA-4C9E-BBF5-9BF1685BAD1D}" destId="{47A599D7-304E-47D3-945D-DE4E6E08802B}" srcOrd="1" destOrd="0" presId="urn:microsoft.com/office/officeart/2005/8/layout/hierarchy1"/>
    <dgm:cxn modelId="{049A31FE-2A29-45BF-823D-D516C936B524}" type="presParOf" srcId="{21663CE3-FBAF-4D82-AE03-D852FDD76C7A}" destId="{287DF3F8-0FF7-4FA5-A892-07C0276B04EE}" srcOrd="1" destOrd="0" presId="urn:microsoft.com/office/officeart/2005/8/layout/hierarchy1"/>
    <dgm:cxn modelId="{C0DBE405-6CFF-4F1E-824C-E1B097935D4F}" type="presParOf" srcId="{D9D84D66-04CE-4E57-8509-5618823EFC1C}" destId="{E9C00C17-FF8C-44DE-B323-6FE5265E80BE}" srcOrd="4" destOrd="0" presId="urn:microsoft.com/office/officeart/2005/8/layout/hierarchy1"/>
    <dgm:cxn modelId="{02924DC6-8C79-4878-9CC3-ACB3780A1063}" type="presParOf" srcId="{D9D84D66-04CE-4E57-8509-5618823EFC1C}" destId="{A2AB67F7-8697-4D53-A222-5A48FB5F8408}" srcOrd="5" destOrd="0" presId="urn:microsoft.com/office/officeart/2005/8/layout/hierarchy1"/>
    <dgm:cxn modelId="{42125836-8583-4350-9B2F-D840F21B3896}" type="presParOf" srcId="{A2AB67F7-8697-4D53-A222-5A48FB5F8408}" destId="{51AC6A20-4807-4B31-9822-1F3AB8705C3B}" srcOrd="0" destOrd="0" presId="urn:microsoft.com/office/officeart/2005/8/layout/hierarchy1"/>
    <dgm:cxn modelId="{3965C666-B4F6-48F0-9961-5F60BA60C3F1}" type="presParOf" srcId="{51AC6A20-4807-4B31-9822-1F3AB8705C3B}" destId="{3F0E147B-55CF-4F21-A03B-DFC608AD3123}" srcOrd="0" destOrd="0" presId="urn:microsoft.com/office/officeart/2005/8/layout/hierarchy1"/>
    <dgm:cxn modelId="{37DBE5A1-A7BC-424F-AD3D-4565A79B7B44}" type="presParOf" srcId="{51AC6A20-4807-4B31-9822-1F3AB8705C3B}" destId="{91892FC6-534C-49EA-A4E7-8D83D2E0E11C}" srcOrd="1" destOrd="0" presId="urn:microsoft.com/office/officeart/2005/8/layout/hierarchy1"/>
    <dgm:cxn modelId="{39488BE5-3C43-4C5C-9730-02BF157FF3DE}" type="presParOf" srcId="{A2AB67F7-8697-4D53-A222-5A48FB5F8408}" destId="{AC188BCB-A9CD-4370-9EBE-0556558D035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AD10EB-7886-4767-BADE-1CB52531A5D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1E212643-DD43-4F83-BB30-7A76A57CA3E1}">
      <dgm:prSet phldrT="[Szöveg]"/>
      <dgm:spPr/>
      <dgm:t>
        <a:bodyPr/>
        <a:lstStyle/>
        <a:p>
          <a:r>
            <a:rPr lang="hu-HU" dirty="0" smtClean="0">
              <a:sym typeface="Wingdings"/>
            </a:rPr>
            <a:t>Munka</a:t>
          </a:r>
          <a:endParaRPr lang="hu-HU" dirty="0"/>
        </a:p>
      </dgm:t>
    </dgm:pt>
    <dgm:pt modelId="{94766DE9-B1B0-4253-955F-4993C77A6D06}" type="parTrans" cxnId="{CDD4D74B-423D-4FCD-BBDC-2A1A7C073C31}">
      <dgm:prSet/>
      <dgm:spPr/>
      <dgm:t>
        <a:bodyPr/>
        <a:lstStyle/>
        <a:p>
          <a:endParaRPr lang="hu-HU"/>
        </a:p>
      </dgm:t>
    </dgm:pt>
    <dgm:pt modelId="{BF393BF6-1952-4AD6-B41E-29FC81D76F23}" type="sibTrans" cxnId="{CDD4D74B-423D-4FCD-BBDC-2A1A7C073C31}">
      <dgm:prSet/>
      <dgm:spPr/>
      <dgm:t>
        <a:bodyPr/>
        <a:lstStyle/>
        <a:p>
          <a:endParaRPr lang="hu-HU"/>
        </a:p>
      </dgm:t>
    </dgm:pt>
    <dgm:pt modelId="{F485A7E6-5FE9-46F8-871E-A6EC8FFA75E6}">
      <dgm:prSet phldrT="[Szöveg]"/>
      <dgm:spPr/>
      <dgm:t>
        <a:bodyPr/>
        <a:lstStyle/>
        <a:p>
          <a:r>
            <a:rPr lang="hu-HU" dirty="0" smtClean="0">
              <a:sym typeface="Wingdings"/>
            </a:rPr>
            <a:t></a:t>
          </a:r>
          <a:endParaRPr lang="hu-HU" dirty="0"/>
        </a:p>
      </dgm:t>
    </dgm:pt>
    <dgm:pt modelId="{F605E5BB-5F35-4F69-B969-CCD6520CA187}" type="parTrans" cxnId="{26BFBB86-DBDD-49B7-A8EF-CAF1B4F5AE6D}">
      <dgm:prSet/>
      <dgm:spPr/>
      <dgm:t>
        <a:bodyPr/>
        <a:lstStyle/>
        <a:p>
          <a:endParaRPr lang="hu-HU" dirty="0"/>
        </a:p>
      </dgm:t>
    </dgm:pt>
    <dgm:pt modelId="{BA2613AC-D728-46D2-9DBE-4F1A3CAEC16E}" type="sibTrans" cxnId="{26BFBB86-DBDD-49B7-A8EF-CAF1B4F5AE6D}">
      <dgm:prSet/>
      <dgm:spPr/>
      <dgm:t>
        <a:bodyPr/>
        <a:lstStyle/>
        <a:p>
          <a:endParaRPr lang="hu-HU"/>
        </a:p>
      </dgm:t>
    </dgm:pt>
    <dgm:pt modelId="{8D870CFC-5A6F-4F8B-AD8A-1F1DFCDE558A}">
      <dgm:prSet phldrT="[Szöveg]"/>
      <dgm:spPr/>
      <dgm:t>
        <a:bodyPr/>
        <a:lstStyle/>
        <a:p>
          <a:r>
            <a:rPr lang="hu-HU" dirty="0" smtClean="0">
              <a:sym typeface="Wingdings"/>
            </a:rPr>
            <a:t></a:t>
          </a:r>
          <a:endParaRPr lang="hu-HU" dirty="0"/>
        </a:p>
      </dgm:t>
    </dgm:pt>
    <dgm:pt modelId="{DB54636A-DCBA-4929-9449-ADAB35CD5A3B}" type="parTrans" cxnId="{6B86D8C7-33BD-4B00-940A-CB4C693327F4}">
      <dgm:prSet/>
      <dgm:spPr/>
      <dgm:t>
        <a:bodyPr/>
        <a:lstStyle/>
        <a:p>
          <a:endParaRPr lang="hu-HU" dirty="0"/>
        </a:p>
      </dgm:t>
    </dgm:pt>
    <dgm:pt modelId="{13694888-3361-4D00-A86E-961D41C65269}" type="sibTrans" cxnId="{6B86D8C7-33BD-4B00-940A-CB4C693327F4}">
      <dgm:prSet/>
      <dgm:spPr/>
      <dgm:t>
        <a:bodyPr/>
        <a:lstStyle/>
        <a:p>
          <a:endParaRPr lang="hu-HU"/>
        </a:p>
      </dgm:t>
    </dgm:pt>
    <dgm:pt modelId="{B49F93AD-9E36-47AD-8DAD-DF6CB0BBB4D4}">
      <dgm:prSet phldrT="[Szöveg]"/>
      <dgm:spPr/>
      <dgm:t>
        <a:bodyPr/>
        <a:lstStyle/>
        <a:p>
          <a:r>
            <a:rPr lang="hu-HU" dirty="0" smtClean="0">
              <a:sym typeface="Wingdings"/>
            </a:rPr>
            <a:t>Család</a:t>
          </a:r>
          <a:endParaRPr lang="hu-HU" dirty="0"/>
        </a:p>
      </dgm:t>
    </dgm:pt>
    <dgm:pt modelId="{4581CE4D-D672-4446-9836-AC9ED2B83882}" type="parTrans" cxnId="{BC3C0E2D-CA0C-4936-B590-C336D77271C3}">
      <dgm:prSet/>
      <dgm:spPr/>
      <dgm:t>
        <a:bodyPr/>
        <a:lstStyle/>
        <a:p>
          <a:endParaRPr lang="hu-HU"/>
        </a:p>
      </dgm:t>
    </dgm:pt>
    <dgm:pt modelId="{2234F32C-939E-4C68-9E67-904048336A0D}" type="sibTrans" cxnId="{BC3C0E2D-CA0C-4936-B590-C336D77271C3}">
      <dgm:prSet/>
      <dgm:spPr/>
      <dgm:t>
        <a:bodyPr/>
        <a:lstStyle/>
        <a:p>
          <a:endParaRPr lang="hu-HU"/>
        </a:p>
      </dgm:t>
    </dgm:pt>
    <dgm:pt modelId="{90662AE3-988C-44D1-987B-3D710EE10638}">
      <dgm:prSet phldrT="[Szöveg]"/>
      <dgm:spPr/>
      <dgm:t>
        <a:bodyPr/>
        <a:lstStyle/>
        <a:p>
          <a:r>
            <a:rPr lang="hu-HU" dirty="0" smtClean="0">
              <a:sym typeface="Wingdings"/>
            </a:rPr>
            <a:t></a:t>
          </a:r>
          <a:endParaRPr lang="hu-HU" dirty="0"/>
        </a:p>
      </dgm:t>
    </dgm:pt>
    <dgm:pt modelId="{F7C5736E-2EC2-48BA-8FAB-AA87B4DF4227}" type="parTrans" cxnId="{1D41C75F-7C97-4D48-89B3-E9EC3D1BA335}">
      <dgm:prSet/>
      <dgm:spPr/>
      <dgm:t>
        <a:bodyPr/>
        <a:lstStyle/>
        <a:p>
          <a:endParaRPr lang="hu-HU" dirty="0"/>
        </a:p>
      </dgm:t>
    </dgm:pt>
    <dgm:pt modelId="{83981C07-101F-439D-84F8-E49E845CC6BB}" type="sibTrans" cxnId="{1D41C75F-7C97-4D48-89B3-E9EC3D1BA335}">
      <dgm:prSet/>
      <dgm:spPr/>
      <dgm:t>
        <a:bodyPr/>
        <a:lstStyle/>
        <a:p>
          <a:endParaRPr lang="hu-HU"/>
        </a:p>
      </dgm:t>
    </dgm:pt>
    <dgm:pt modelId="{424002E5-8E04-4132-86F5-7C708F84FABA}">
      <dgm:prSet phldrT="[Szöveg]"/>
      <dgm:spPr/>
      <dgm:t>
        <a:bodyPr/>
        <a:lstStyle/>
        <a:p>
          <a:r>
            <a:rPr lang="hu-HU" dirty="0" smtClean="0">
              <a:sym typeface="Wingdings"/>
            </a:rPr>
            <a:t></a:t>
          </a:r>
          <a:endParaRPr lang="hu-HU" dirty="0"/>
        </a:p>
      </dgm:t>
    </dgm:pt>
    <dgm:pt modelId="{553F7FA0-5BDE-4918-B966-780600402A25}" type="parTrans" cxnId="{77F848A0-C571-4A12-9204-863C2137C8BF}">
      <dgm:prSet/>
      <dgm:spPr/>
      <dgm:t>
        <a:bodyPr/>
        <a:lstStyle/>
        <a:p>
          <a:endParaRPr lang="hu-HU" dirty="0"/>
        </a:p>
      </dgm:t>
    </dgm:pt>
    <dgm:pt modelId="{B5D24772-6F49-4B36-B29B-0DF830897267}" type="sibTrans" cxnId="{77F848A0-C571-4A12-9204-863C2137C8BF}">
      <dgm:prSet/>
      <dgm:spPr/>
      <dgm:t>
        <a:bodyPr/>
        <a:lstStyle/>
        <a:p>
          <a:endParaRPr lang="hu-HU"/>
        </a:p>
      </dgm:t>
    </dgm:pt>
    <dgm:pt modelId="{D99B0E78-345A-480E-AA21-59A8354D4BAC}" type="pres">
      <dgm:prSet presAssocID="{3FAD10EB-7886-4767-BADE-1CB52531A5D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7E7AF49B-7B57-41F2-B3AE-219833545494}" type="pres">
      <dgm:prSet presAssocID="{1E212643-DD43-4F83-BB30-7A76A57CA3E1}" presName="root" presStyleCnt="0"/>
      <dgm:spPr/>
    </dgm:pt>
    <dgm:pt modelId="{7F7BA361-0066-4FD8-AC51-17AA0EF35D07}" type="pres">
      <dgm:prSet presAssocID="{1E212643-DD43-4F83-BB30-7A76A57CA3E1}" presName="rootComposite" presStyleCnt="0"/>
      <dgm:spPr/>
    </dgm:pt>
    <dgm:pt modelId="{AB20C02F-9857-433B-866F-639A87B78021}" type="pres">
      <dgm:prSet presAssocID="{1E212643-DD43-4F83-BB30-7A76A57CA3E1}" presName="rootText" presStyleLbl="node1" presStyleIdx="0" presStyleCnt="2"/>
      <dgm:spPr/>
      <dgm:t>
        <a:bodyPr/>
        <a:lstStyle/>
        <a:p>
          <a:endParaRPr lang="hu-HU"/>
        </a:p>
      </dgm:t>
    </dgm:pt>
    <dgm:pt modelId="{BB29C668-4299-4C18-9A52-EC7B38D23AA7}" type="pres">
      <dgm:prSet presAssocID="{1E212643-DD43-4F83-BB30-7A76A57CA3E1}" presName="rootConnector" presStyleLbl="node1" presStyleIdx="0" presStyleCnt="2"/>
      <dgm:spPr/>
      <dgm:t>
        <a:bodyPr/>
        <a:lstStyle/>
        <a:p>
          <a:endParaRPr lang="hu-HU"/>
        </a:p>
      </dgm:t>
    </dgm:pt>
    <dgm:pt modelId="{C073397E-0154-4DB9-86F8-69125BD2D98E}" type="pres">
      <dgm:prSet presAssocID="{1E212643-DD43-4F83-BB30-7A76A57CA3E1}" presName="childShape" presStyleCnt="0"/>
      <dgm:spPr/>
    </dgm:pt>
    <dgm:pt modelId="{1D26FF99-3D2F-4E96-93E2-C5329E3C0348}" type="pres">
      <dgm:prSet presAssocID="{F605E5BB-5F35-4F69-B969-CCD6520CA187}" presName="Name13" presStyleLbl="parChTrans1D2" presStyleIdx="0" presStyleCnt="4"/>
      <dgm:spPr/>
      <dgm:t>
        <a:bodyPr/>
        <a:lstStyle/>
        <a:p>
          <a:endParaRPr lang="hu-HU"/>
        </a:p>
      </dgm:t>
    </dgm:pt>
    <dgm:pt modelId="{AE540F71-3791-4501-923C-86188DB408FD}" type="pres">
      <dgm:prSet presAssocID="{F485A7E6-5FE9-46F8-871E-A6EC8FFA75E6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0BBA533-113E-425E-B290-FD9D299E6185}" type="pres">
      <dgm:prSet presAssocID="{DB54636A-DCBA-4929-9449-ADAB35CD5A3B}" presName="Name13" presStyleLbl="parChTrans1D2" presStyleIdx="1" presStyleCnt="4"/>
      <dgm:spPr/>
      <dgm:t>
        <a:bodyPr/>
        <a:lstStyle/>
        <a:p>
          <a:endParaRPr lang="hu-HU"/>
        </a:p>
      </dgm:t>
    </dgm:pt>
    <dgm:pt modelId="{54481117-F35A-42BA-85EC-3DE2A5CD8D7E}" type="pres">
      <dgm:prSet presAssocID="{8D870CFC-5A6F-4F8B-AD8A-1F1DFCDE558A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D36ABA2-A85D-4FC1-A3A1-96DDE9BF05D9}" type="pres">
      <dgm:prSet presAssocID="{B49F93AD-9E36-47AD-8DAD-DF6CB0BBB4D4}" presName="root" presStyleCnt="0"/>
      <dgm:spPr/>
    </dgm:pt>
    <dgm:pt modelId="{68D9232E-2EBE-4A7A-A649-D8C3FA0C4806}" type="pres">
      <dgm:prSet presAssocID="{B49F93AD-9E36-47AD-8DAD-DF6CB0BBB4D4}" presName="rootComposite" presStyleCnt="0"/>
      <dgm:spPr/>
    </dgm:pt>
    <dgm:pt modelId="{94064E82-5762-4698-A2BC-7DF06124031C}" type="pres">
      <dgm:prSet presAssocID="{B49F93AD-9E36-47AD-8DAD-DF6CB0BBB4D4}" presName="rootText" presStyleLbl="node1" presStyleIdx="1" presStyleCnt="2"/>
      <dgm:spPr/>
      <dgm:t>
        <a:bodyPr/>
        <a:lstStyle/>
        <a:p>
          <a:endParaRPr lang="hu-HU"/>
        </a:p>
      </dgm:t>
    </dgm:pt>
    <dgm:pt modelId="{EFE0343B-56C1-43E6-8656-47F1E4F081FC}" type="pres">
      <dgm:prSet presAssocID="{B49F93AD-9E36-47AD-8DAD-DF6CB0BBB4D4}" presName="rootConnector" presStyleLbl="node1" presStyleIdx="1" presStyleCnt="2"/>
      <dgm:spPr/>
      <dgm:t>
        <a:bodyPr/>
        <a:lstStyle/>
        <a:p>
          <a:endParaRPr lang="hu-HU"/>
        </a:p>
      </dgm:t>
    </dgm:pt>
    <dgm:pt modelId="{8BEC9ADF-9E67-4593-8D86-5830E3146931}" type="pres">
      <dgm:prSet presAssocID="{B49F93AD-9E36-47AD-8DAD-DF6CB0BBB4D4}" presName="childShape" presStyleCnt="0"/>
      <dgm:spPr/>
    </dgm:pt>
    <dgm:pt modelId="{1D40C23F-F009-4DFF-8001-0DF4E086CF46}" type="pres">
      <dgm:prSet presAssocID="{F7C5736E-2EC2-48BA-8FAB-AA87B4DF4227}" presName="Name13" presStyleLbl="parChTrans1D2" presStyleIdx="2" presStyleCnt="4"/>
      <dgm:spPr/>
      <dgm:t>
        <a:bodyPr/>
        <a:lstStyle/>
        <a:p>
          <a:endParaRPr lang="hu-HU"/>
        </a:p>
      </dgm:t>
    </dgm:pt>
    <dgm:pt modelId="{34E45E41-F39F-42BA-A08D-3CA06537835B}" type="pres">
      <dgm:prSet presAssocID="{90662AE3-988C-44D1-987B-3D710EE10638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A17DAE1-0709-4B44-9E24-A82822D4B252}" type="pres">
      <dgm:prSet presAssocID="{553F7FA0-5BDE-4918-B966-780600402A25}" presName="Name13" presStyleLbl="parChTrans1D2" presStyleIdx="3" presStyleCnt="4"/>
      <dgm:spPr/>
      <dgm:t>
        <a:bodyPr/>
        <a:lstStyle/>
        <a:p>
          <a:endParaRPr lang="hu-HU"/>
        </a:p>
      </dgm:t>
    </dgm:pt>
    <dgm:pt modelId="{E2A2CC17-3E46-4A4F-896A-01A5CE32F132}" type="pres">
      <dgm:prSet presAssocID="{424002E5-8E04-4132-86F5-7C708F84FABA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BC3C0E2D-CA0C-4936-B590-C336D77271C3}" srcId="{3FAD10EB-7886-4767-BADE-1CB52531A5D6}" destId="{B49F93AD-9E36-47AD-8DAD-DF6CB0BBB4D4}" srcOrd="1" destOrd="0" parTransId="{4581CE4D-D672-4446-9836-AC9ED2B83882}" sibTransId="{2234F32C-939E-4C68-9E67-904048336A0D}"/>
    <dgm:cxn modelId="{6B65D569-FCF3-43E0-AE5C-2EF7DB735CB4}" type="presOf" srcId="{553F7FA0-5BDE-4918-B966-780600402A25}" destId="{BA17DAE1-0709-4B44-9E24-A82822D4B252}" srcOrd="0" destOrd="0" presId="urn:microsoft.com/office/officeart/2005/8/layout/hierarchy3"/>
    <dgm:cxn modelId="{6FF780F4-DE6F-4087-BD25-CECAF6EE8F4A}" type="presOf" srcId="{90662AE3-988C-44D1-987B-3D710EE10638}" destId="{34E45E41-F39F-42BA-A08D-3CA06537835B}" srcOrd="0" destOrd="0" presId="urn:microsoft.com/office/officeart/2005/8/layout/hierarchy3"/>
    <dgm:cxn modelId="{80B8D1EB-4C41-40E3-909D-4CA0C80E43D3}" type="presOf" srcId="{424002E5-8E04-4132-86F5-7C708F84FABA}" destId="{E2A2CC17-3E46-4A4F-896A-01A5CE32F132}" srcOrd="0" destOrd="0" presId="urn:microsoft.com/office/officeart/2005/8/layout/hierarchy3"/>
    <dgm:cxn modelId="{61A918C3-3E58-4DBC-8DB4-05EEF681869A}" type="presOf" srcId="{3FAD10EB-7886-4767-BADE-1CB52531A5D6}" destId="{D99B0E78-345A-480E-AA21-59A8354D4BAC}" srcOrd="0" destOrd="0" presId="urn:microsoft.com/office/officeart/2005/8/layout/hierarchy3"/>
    <dgm:cxn modelId="{26BFBB86-DBDD-49B7-A8EF-CAF1B4F5AE6D}" srcId="{1E212643-DD43-4F83-BB30-7A76A57CA3E1}" destId="{F485A7E6-5FE9-46F8-871E-A6EC8FFA75E6}" srcOrd="0" destOrd="0" parTransId="{F605E5BB-5F35-4F69-B969-CCD6520CA187}" sibTransId="{BA2613AC-D728-46D2-9DBE-4F1A3CAEC16E}"/>
    <dgm:cxn modelId="{6B86D8C7-33BD-4B00-940A-CB4C693327F4}" srcId="{1E212643-DD43-4F83-BB30-7A76A57CA3E1}" destId="{8D870CFC-5A6F-4F8B-AD8A-1F1DFCDE558A}" srcOrd="1" destOrd="0" parTransId="{DB54636A-DCBA-4929-9449-ADAB35CD5A3B}" sibTransId="{13694888-3361-4D00-A86E-961D41C65269}"/>
    <dgm:cxn modelId="{0DAF3CB1-4303-4F6A-BCB3-2341B4991422}" type="presOf" srcId="{F605E5BB-5F35-4F69-B969-CCD6520CA187}" destId="{1D26FF99-3D2F-4E96-93E2-C5329E3C0348}" srcOrd="0" destOrd="0" presId="urn:microsoft.com/office/officeart/2005/8/layout/hierarchy3"/>
    <dgm:cxn modelId="{97D6CAA6-DB23-4DA1-9925-DD8D175718B2}" type="presOf" srcId="{B49F93AD-9E36-47AD-8DAD-DF6CB0BBB4D4}" destId="{94064E82-5762-4698-A2BC-7DF06124031C}" srcOrd="0" destOrd="0" presId="urn:microsoft.com/office/officeart/2005/8/layout/hierarchy3"/>
    <dgm:cxn modelId="{CC1B8DE4-F5A9-4D4E-85EE-D4247CDD6598}" type="presOf" srcId="{8D870CFC-5A6F-4F8B-AD8A-1F1DFCDE558A}" destId="{54481117-F35A-42BA-85EC-3DE2A5CD8D7E}" srcOrd="0" destOrd="0" presId="urn:microsoft.com/office/officeart/2005/8/layout/hierarchy3"/>
    <dgm:cxn modelId="{77F848A0-C571-4A12-9204-863C2137C8BF}" srcId="{B49F93AD-9E36-47AD-8DAD-DF6CB0BBB4D4}" destId="{424002E5-8E04-4132-86F5-7C708F84FABA}" srcOrd="1" destOrd="0" parTransId="{553F7FA0-5BDE-4918-B966-780600402A25}" sibTransId="{B5D24772-6F49-4B36-B29B-0DF830897267}"/>
    <dgm:cxn modelId="{CDD4D74B-423D-4FCD-BBDC-2A1A7C073C31}" srcId="{3FAD10EB-7886-4767-BADE-1CB52531A5D6}" destId="{1E212643-DD43-4F83-BB30-7A76A57CA3E1}" srcOrd="0" destOrd="0" parTransId="{94766DE9-B1B0-4253-955F-4993C77A6D06}" sibTransId="{BF393BF6-1952-4AD6-B41E-29FC81D76F23}"/>
    <dgm:cxn modelId="{5CE9C808-912C-4D54-A3E2-F9D5464927BD}" type="presOf" srcId="{DB54636A-DCBA-4929-9449-ADAB35CD5A3B}" destId="{80BBA533-113E-425E-B290-FD9D299E6185}" srcOrd="0" destOrd="0" presId="urn:microsoft.com/office/officeart/2005/8/layout/hierarchy3"/>
    <dgm:cxn modelId="{D22F80B3-8B79-4425-9121-57FC368FF85A}" type="presOf" srcId="{F7C5736E-2EC2-48BA-8FAB-AA87B4DF4227}" destId="{1D40C23F-F009-4DFF-8001-0DF4E086CF46}" srcOrd="0" destOrd="0" presId="urn:microsoft.com/office/officeart/2005/8/layout/hierarchy3"/>
    <dgm:cxn modelId="{017828C0-5FB1-4BBC-B895-D72195E6CAB6}" type="presOf" srcId="{F485A7E6-5FE9-46F8-871E-A6EC8FFA75E6}" destId="{AE540F71-3791-4501-923C-86188DB408FD}" srcOrd="0" destOrd="0" presId="urn:microsoft.com/office/officeart/2005/8/layout/hierarchy3"/>
    <dgm:cxn modelId="{1D41C75F-7C97-4D48-89B3-E9EC3D1BA335}" srcId="{B49F93AD-9E36-47AD-8DAD-DF6CB0BBB4D4}" destId="{90662AE3-988C-44D1-987B-3D710EE10638}" srcOrd="0" destOrd="0" parTransId="{F7C5736E-2EC2-48BA-8FAB-AA87B4DF4227}" sibTransId="{83981C07-101F-439D-84F8-E49E845CC6BB}"/>
    <dgm:cxn modelId="{D3221F07-5ED1-419B-BBDF-4739BD6B6A63}" type="presOf" srcId="{1E212643-DD43-4F83-BB30-7A76A57CA3E1}" destId="{AB20C02F-9857-433B-866F-639A87B78021}" srcOrd="0" destOrd="0" presId="urn:microsoft.com/office/officeart/2005/8/layout/hierarchy3"/>
    <dgm:cxn modelId="{154B9FDA-4324-4873-A5CE-3DE7491BF302}" type="presOf" srcId="{1E212643-DD43-4F83-BB30-7A76A57CA3E1}" destId="{BB29C668-4299-4C18-9A52-EC7B38D23AA7}" srcOrd="1" destOrd="0" presId="urn:microsoft.com/office/officeart/2005/8/layout/hierarchy3"/>
    <dgm:cxn modelId="{3F266621-6E93-40CF-AAA1-B47FCA787106}" type="presOf" srcId="{B49F93AD-9E36-47AD-8DAD-DF6CB0BBB4D4}" destId="{EFE0343B-56C1-43E6-8656-47F1E4F081FC}" srcOrd="1" destOrd="0" presId="urn:microsoft.com/office/officeart/2005/8/layout/hierarchy3"/>
    <dgm:cxn modelId="{E0F0AFD0-936C-4769-A291-28FEBDB558A9}" type="presParOf" srcId="{D99B0E78-345A-480E-AA21-59A8354D4BAC}" destId="{7E7AF49B-7B57-41F2-B3AE-219833545494}" srcOrd="0" destOrd="0" presId="urn:microsoft.com/office/officeart/2005/8/layout/hierarchy3"/>
    <dgm:cxn modelId="{1C533D92-3922-4898-8301-7E8CC9A682BA}" type="presParOf" srcId="{7E7AF49B-7B57-41F2-B3AE-219833545494}" destId="{7F7BA361-0066-4FD8-AC51-17AA0EF35D07}" srcOrd="0" destOrd="0" presId="urn:microsoft.com/office/officeart/2005/8/layout/hierarchy3"/>
    <dgm:cxn modelId="{BD19DDF3-4F8B-4C57-A958-D0D00D2DD1E3}" type="presParOf" srcId="{7F7BA361-0066-4FD8-AC51-17AA0EF35D07}" destId="{AB20C02F-9857-433B-866F-639A87B78021}" srcOrd="0" destOrd="0" presId="urn:microsoft.com/office/officeart/2005/8/layout/hierarchy3"/>
    <dgm:cxn modelId="{15FB6F73-B441-4F7D-AC78-C4A74B85B933}" type="presParOf" srcId="{7F7BA361-0066-4FD8-AC51-17AA0EF35D07}" destId="{BB29C668-4299-4C18-9A52-EC7B38D23AA7}" srcOrd="1" destOrd="0" presId="urn:microsoft.com/office/officeart/2005/8/layout/hierarchy3"/>
    <dgm:cxn modelId="{3B2ADF78-C2C1-4DD3-9664-C62FB5CA05FD}" type="presParOf" srcId="{7E7AF49B-7B57-41F2-B3AE-219833545494}" destId="{C073397E-0154-4DB9-86F8-69125BD2D98E}" srcOrd="1" destOrd="0" presId="urn:microsoft.com/office/officeart/2005/8/layout/hierarchy3"/>
    <dgm:cxn modelId="{672AC831-A263-4C3A-A3A6-1F6BBBE4A426}" type="presParOf" srcId="{C073397E-0154-4DB9-86F8-69125BD2D98E}" destId="{1D26FF99-3D2F-4E96-93E2-C5329E3C0348}" srcOrd="0" destOrd="0" presId="urn:microsoft.com/office/officeart/2005/8/layout/hierarchy3"/>
    <dgm:cxn modelId="{D985E985-D379-4E1D-A2CD-3651940944A3}" type="presParOf" srcId="{C073397E-0154-4DB9-86F8-69125BD2D98E}" destId="{AE540F71-3791-4501-923C-86188DB408FD}" srcOrd="1" destOrd="0" presId="urn:microsoft.com/office/officeart/2005/8/layout/hierarchy3"/>
    <dgm:cxn modelId="{F5E47B0A-CEE9-4949-8481-3BE6B6DE6AD1}" type="presParOf" srcId="{C073397E-0154-4DB9-86F8-69125BD2D98E}" destId="{80BBA533-113E-425E-B290-FD9D299E6185}" srcOrd="2" destOrd="0" presId="urn:microsoft.com/office/officeart/2005/8/layout/hierarchy3"/>
    <dgm:cxn modelId="{AF5391BA-398D-4E85-A2F9-7CDCEA565BFC}" type="presParOf" srcId="{C073397E-0154-4DB9-86F8-69125BD2D98E}" destId="{54481117-F35A-42BA-85EC-3DE2A5CD8D7E}" srcOrd="3" destOrd="0" presId="urn:microsoft.com/office/officeart/2005/8/layout/hierarchy3"/>
    <dgm:cxn modelId="{71684FE6-8FB9-4025-BBEF-ED7ABD30D818}" type="presParOf" srcId="{D99B0E78-345A-480E-AA21-59A8354D4BAC}" destId="{4D36ABA2-A85D-4FC1-A3A1-96DDE9BF05D9}" srcOrd="1" destOrd="0" presId="urn:microsoft.com/office/officeart/2005/8/layout/hierarchy3"/>
    <dgm:cxn modelId="{A14C370B-0450-4013-9D4B-C5507513EF4D}" type="presParOf" srcId="{4D36ABA2-A85D-4FC1-A3A1-96DDE9BF05D9}" destId="{68D9232E-2EBE-4A7A-A649-D8C3FA0C4806}" srcOrd="0" destOrd="0" presId="urn:microsoft.com/office/officeart/2005/8/layout/hierarchy3"/>
    <dgm:cxn modelId="{6FD28602-0668-4813-BA8F-8DF21D6EEC52}" type="presParOf" srcId="{68D9232E-2EBE-4A7A-A649-D8C3FA0C4806}" destId="{94064E82-5762-4698-A2BC-7DF06124031C}" srcOrd="0" destOrd="0" presId="urn:microsoft.com/office/officeart/2005/8/layout/hierarchy3"/>
    <dgm:cxn modelId="{5BC231AC-AA18-4FBC-A00F-99760A46B7A4}" type="presParOf" srcId="{68D9232E-2EBE-4A7A-A649-D8C3FA0C4806}" destId="{EFE0343B-56C1-43E6-8656-47F1E4F081FC}" srcOrd="1" destOrd="0" presId="urn:microsoft.com/office/officeart/2005/8/layout/hierarchy3"/>
    <dgm:cxn modelId="{94BCB9F8-528F-4855-9ADD-87FB37E4D683}" type="presParOf" srcId="{4D36ABA2-A85D-4FC1-A3A1-96DDE9BF05D9}" destId="{8BEC9ADF-9E67-4593-8D86-5830E3146931}" srcOrd="1" destOrd="0" presId="urn:microsoft.com/office/officeart/2005/8/layout/hierarchy3"/>
    <dgm:cxn modelId="{2C3739DE-EA1B-409E-8A4E-E8C2B351F2B5}" type="presParOf" srcId="{8BEC9ADF-9E67-4593-8D86-5830E3146931}" destId="{1D40C23F-F009-4DFF-8001-0DF4E086CF46}" srcOrd="0" destOrd="0" presId="urn:microsoft.com/office/officeart/2005/8/layout/hierarchy3"/>
    <dgm:cxn modelId="{60AF7D2A-804A-40F1-A017-8A34C0BDFEDD}" type="presParOf" srcId="{8BEC9ADF-9E67-4593-8D86-5830E3146931}" destId="{34E45E41-F39F-42BA-A08D-3CA06537835B}" srcOrd="1" destOrd="0" presId="urn:microsoft.com/office/officeart/2005/8/layout/hierarchy3"/>
    <dgm:cxn modelId="{3DEAABC3-F2EE-45EE-A34A-06273E04DB33}" type="presParOf" srcId="{8BEC9ADF-9E67-4593-8D86-5830E3146931}" destId="{BA17DAE1-0709-4B44-9E24-A82822D4B252}" srcOrd="2" destOrd="0" presId="urn:microsoft.com/office/officeart/2005/8/layout/hierarchy3"/>
    <dgm:cxn modelId="{2CCC5F00-FB29-4A00-87C9-C56531AC686F}" type="presParOf" srcId="{8BEC9ADF-9E67-4593-8D86-5830E3146931}" destId="{E2A2CC17-3E46-4A4F-896A-01A5CE32F13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F890B0-FB33-4361-A7E4-ADCA11AD8C02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9F983638-A5CD-4D57-90D2-9900B39C91DD}">
      <dgm:prSet phldrT="[Szöveg]"/>
      <dgm:spPr/>
      <dgm:t>
        <a:bodyPr/>
        <a:lstStyle/>
        <a:p>
          <a:r>
            <a:rPr lang="hu-HU" dirty="0" smtClean="0">
              <a:sym typeface="Wingdings"/>
            </a:rPr>
            <a:t></a:t>
          </a:r>
          <a:r>
            <a:rPr lang="hu-HU" dirty="0" smtClean="0"/>
            <a:t>Videók</a:t>
          </a:r>
          <a:endParaRPr lang="hu-HU" dirty="0"/>
        </a:p>
      </dgm:t>
    </dgm:pt>
    <dgm:pt modelId="{AAB5D59F-D999-4DEA-982F-044B40BF01CF}" type="parTrans" cxnId="{B6EB52E0-7860-4294-B744-E70D0D0F0825}">
      <dgm:prSet/>
      <dgm:spPr/>
      <dgm:t>
        <a:bodyPr/>
        <a:lstStyle/>
        <a:p>
          <a:endParaRPr lang="hu-HU"/>
        </a:p>
      </dgm:t>
    </dgm:pt>
    <dgm:pt modelId="{A9D7B29A-92C0-4AE6-8E0D-A207100A1A16}" type="sibTrans" cxnId="{B6EB52E0-7860-4294-B744-E70D0D0F0825}">
      <dgm:prSet/>
      <dgm:spPr/>
      <dgm:t>
        <a:bodyPr/>
        <a:lstStyle/>
        <a:p>
          <a:endParaRPr lang="hu-HU"/>
        </a:p>
      </dgm:t>
    </dgm:pt>
    <dgm:pt modelId="{56B63D09-14BC-465B-8786-D215A0B3F389}">
      <dgm:prSet phldrT="[Szöveg]"/>
      <dgm:spPr/>
      <dgm:t>
        <a:bodyPr/>
        <a:lstStyle/>
        <a:p>
          <a:r>
            <a:rPr lang="hu-HU" dirty="0" smtClean="0">
              <a:sym typeface="Webdings"/>
            </a:rPr>
            <a:t></a:t>
          </a:r>
          <a:endParaRPr lang="hu-HU" dirty="0"/>
        </a:p>
      </dgm:t>
    </dgm:pt>
    <dgm:pt modelId="{688A700D-CECC-4DAD-B94E-9EC0D75700E5}" type="parTrans" cxnId="{B7FE999B-2BC6-411A-BD46-520ECE7BDDF0}">
      <dgm:prSet/>
      <dgm:spPr/>
      <dgm:t>
        <a:bodyPr/>
        <a:lstStyle/>
        <a:p>
          <a:endParaRPr lang="hu-HU"/>
        </a:p>
      </dgm:t>
    </dgm:pt>
    <dgm:pt modelId="{6873479D-3162-40C8-9F74-ED8C1D4ED152}" type="sibTrans" cxnId="{B7FE999B-2BC6-411A-BD46-520ECE7BDDF0}">
      <dgm:prSet/>
      <dgm:spPr/>
      <dgm:t>
        <a:bodyPr/>
        <a:lstStyle/>
        <a:p>
          <a:endParaRPr lang="hu-HU"/>
        </a:p>
      </dgm:t>
    </dgm:pt>
    <dgm:pt modelId="{28F9E216-2AFD-4F74-A4EB-7853FB8E2057}">
      <dgm:prSet phldrT="[Szöveg]"/>
      <dgm:spPr/>
      <dgm:t>
        <a:bodyPr/>
        <a:lstStyle/>
        <a:p>
          <a:r>
            <a:rPr lang="hu-HU" dirty="0" smtClean="0">
              <a:sym typeface="Wingdings"/>
            </a:rPr>
            <a:t></a:t>
          </a:r>
          <a:r>
            <a:rPr lang="hu-HU" dirty="0" smtClean="0"/>
            <a:t>Zenék</a:t>
          </a:r>
          <a:endParaRPr lang="hu-HU" dirty="0"/>
        </a:p>
      </dgm:t>
    </dgm:pt>
    <dgm:pt modelId="{490E8D5D-CEAB-4E3C-9EC1-84E53402B443}" type="parTrans" cxnId="{E726B7D1-B0C2-450B-A65A-DFDB17B20C49}">
      <dgm:prSet/>
      <dgm:spPr/>
      <dgm:t>
        <a:bodyPr/>
        <a:lstStyle/>
        <a:p>
          <a:endParaRPr lang="hu-HU"/>
        </a:p>
      </dgm:t>
    </dgm:pt>
    <dgm:pt modelId="{608062E5-D217-4EA5-B772-154872BBB1AD}" type="sibTrans" cxnId="{E726B7D1-B0C2-450B-A65A-DFDB17B20C49}">
      <dgm:prSet/>
      <dgm:spPr/>
      <dgm:t>
        <a:bodyPr/>
        <a:lstStyle/>
        <a:p>
          <a:endParaRPr lang="hu-HU"/>
        </a:p>
      </dgm:t>
    </dgm:pt>
    <dgm:pt modelId="{CEBC697F-05B1-47A8-A8A4-D11D0117DD74}">
      <dgm:prSet phldrT="[Szöveg]"/>
      <dgm:spPr/>
      <dgm:t>
        <a:bodyPr/>
        <a:lstStyle/>
        <a:p>
          <a:r>
            <a:rPr lang="hu-HU" dirty="0" smtClean="0">
              <a:sym typeface="Wingdings"/>
            </a:rPr>
            <a:t></a:t>
          </a:r>
          <a:r>
            <a:rPr lang="hu-HU" dirty="0" smtClean="0"/>
            <a:t>Képek</a:t>
          </a:r>
          <a:endParaRPr lang="hu-HU" dirty="0"/>
        </a:p>
      </dgm:t>
    </dgm:pt>
    <dgm:pt modelId="{9D961D89-E192-4459-AA0A-F1B84EBE7287}" type="parTrans" cxnId="{55702CF3-9DD2-4DA5-AF39-B1544ABAFFFD}">
      <dgm:prSet/>
      <dgm:spPr/>
      <dgm:t>
        <a:bodyPr/>
        <a:lstStyle/>
        <a:p>
          <a:endParaRPr lang="hu-HU"/>
        </a:p>
      </dgm:t>
    </dgm:pt>
    <dgm:pt modelId="{003D4463-2A97-4BE7-991C-34765716377F}" type="sibTrans" cxnId="{55702CF3-9DD2-4DA5-AF39-B1544ABAFFFD}">
      <dgm:prSet/>
      <dgm:spPr/>
      <dgm:t>
        <a:bodyPr/>
        <a:lstStyle/>
        <a:p>
          <a:endParaRPr lang="hu-HU"/>
        </a:p>
      </dgm:t>
    </dgm:pt>
    <dgm:pt modelId="{E4EE51C0-CAB2-4251-8E81-32FF2EC894FB}">
      <dgm:prSet phldrT="[Szöveg]"/>
      <dgm:spPr/>
      <dgm:t>
        <a:bodyPr/>
        <a:lstStyle/>
        <a:p>
          <a:r>
            <a:rPr lang="hu-HU" dirty="0" smtClean="0">
              <a:sym typeface="Webdings"/>
            </a:rPr>
            <a:t></a:t>
          </a:r>
          <a:endParaRPr lang="hu-HU" dirty="0"/>
        </a:p>
      </dgm:t>
    </dgm:pt>
    <dgm:pt modelId="{9B0C98D5-1458-4DB2-BF41-272DD574EFCE}" type="parTrans" cxnId="{56897B34-6E41-4533-A537-9EB266C134DD}">
      <dgm:prSet/>
      <dgm:spPr/>
      <dgm:t>
        <a:bodyPr/>
        <a:lstStyle/>
        <a:p>
          <a:endParaRPr lang="hu-HU"/>
        </a:p>
      </dgm:t>
    </dgm:pt>
    <dgm:pt modelId="{133B541D-91DB-4623-8D67-0967B869674A}" type="sibTrans" cxnId="{56897B34-6E41-4533-A537-9EB266C134DD}">
      <dgm:prSet/>
      <dgm:spPr/>
      <dgm:t>
        <a:bodyPr/>
        <a:lstStyle/>
        <a:p>
          <a:endParaRPr lang="hu-HU"/>
        </a:p>
      </dgm:t>
    </dgm:pt>
    <dgm:pt modelId="{D9173E10-2800-4F86-99C0-0186087B6BE7}">
      <dgm:prSet phldrT="[Szöveg]"/>
      <dgm:spPr/>
      <dgm:t>
        <a:bodyPr/>
        <a:lstStyle/>
        <a:p>
          <a:r>
            <a:rPr lang="hu-HU" dirty="0" smtClean="0">
              <a:sym typeface="Wingdings"/>
            </a:rPr>
            <a:t></a:t>
          </a:r>
          <a:r>
            <a:rPr lang="hu-HU" dirty="0" smtClean="0"/>
            <a:t>Szövegek</a:t>
          </a:r>
          <a:endParaRPr lang="hu-HU" dirty="0"/>
        </a:p>
      </dgm:t>
    </dgm:pt>
    <dgm:pt modelId="{C3749724-8CF9-43FC-A85D-90374745EF7A}" type="parTrans" cxnId="{C81FF9C5-ADFF-4DD5-85A4-74E1B0539CBD}">
      <dgm:prSet/>
      <dgm:spPr/>
      <dgm:t>
        <a:bodyPr/>
        <a:lstStyle/>
        <a:p>
          <a:endParaRPr lang="hu-HU"/>
        </a:p>
      </dgm:t>
    </dgm:pt>
    <dgm:pt modelId="{3B38795F-1DEC-431C-8ED7-D425D33AD3E9}" type="sibTrans" cxnId="{C81FF9C5-ADFF-4DD5-85A4-74E1B0539CBD}">
      <dgm:prSet/>
      <dgm:spPr/>
      <dgm:t>
        <a:bodyPr/>
        <a:lstStyle/>
        <a:p>
          <a:endParaRPr lang="hu-HU"/>
        </a:p>
      </dgm:t>
    </dgm:pt>
    <dgm:pt modelId="{5855C2FF-EE3C-43A4-BCD2-9B8EAE65EBA3}">
      <dgm:prSet phldrT="[Szöveg]"/>
      <dgm:spPr/>
      <dgm:t>
        <a:bodyPr/>
        <a:lstStyle/>
        <a:p>
          <a:r>
            <a:rPr lang="hu-HU" dirty="0" smtClean="0">
              <a:sym typeface="Webdings"/>
            </a:rPr>
            <a:t></a:t>
          </a:r>
          <a:endParaRPr lang="hu-HU" dirty="0"/>
        </a:p>
      </dgm:t>
    </dgm:pt>
    <dgm:pt modelId="{750583C2-886D-4B0D-B19A-FFADB7A2987D}" type="parTrans" cxnId="{447A1988-8308-4832-A64F-31334B88865A}">
      <dgm:prSet/>
      <dgm:spPr/>
      <dgm:t>
        <a:bodyPr/>
        <a:lstStyle/>
        <a:p>
          <a:endParaRPr lang="hu-HU"/>
        </a:p>
      </dgm:t>
    </dgm:pt>
    <dgm:pt modelId="{8579E961-5CC3-4D05-9F2B-4C848F1FC588}" type="sibTrans" cxnId="{447A1988-8308-4832-A64F-31334B88865A}">
      <dgm:prSet/>
      <dgm:spPr/>
      <dgm:t>
        <a:bodyPr/>
        <a:lstStyle/>
        <a:p>
          <a:endParaRPr lang="hu-HU"/>
        </a:p>
      </dgm:t>
    </dgm:pt>
    <dgm:pt modelId="{8785F278-1808-4F3E-9638-2B5081824277}">
      <dgm:prSet phldrT="[Szöveg]"/>
      <dgm:spPr/>
      <dgm:t>
        <a:bodyPr/>
        <a:lstStyle/>
        <a:p>
          <a:r>
            <a:rPr lang="hu-HU" dirty="0" smtClean="0">
              <a:sym typeface="Webdings"/>
            </a:rPr>
            <a:t></a:t>
          </a:r>
          <a:endParaRPr lang="hu-HU" dirty="0"/>
        </a:p>
      </dgm:t>
    </dgm:pt>
    <dgm:pt modelId="{13352F11-5AB5-4CE1-B430-2DF33DC4B0F2}" type="parTrans" cxnId="{67FA38E3-0448-4AD8-9F17-399B93B8ACEA}">
      <dgm:prSet/>
      <dgm:spPr/>
      <dgm:t>
        <a:bodyPr/>
        <a:lstStyle/>
        <a:p>
          <a:endParaRPr lang="hu-HU"/>
        </a:p>
      </dgm:t>
    </dgm:pt>
    <dgm:pt modelId="{5DD3681D-4A0E-4E52-9CE8-DDC891EAACE9}" type="sibTrans" cxnId="{67FA38E3-0448-4AD8-9F17-399B93B8ACEA}">
      <dgm:prSet/>
      <dgm:spPr/>
      <dgm:t>
        <a:bodyPr/>
        <a:lstStyle/>
        <a:p>
          <a:endParaRPr lang="hu-HU"/>
        </a:p>
      </dgm:t>
    </dgm:pt>
    <dgm:pt modelId="{7B9C59FE-5668-4EAB-B4FE-D699ABAEA9F4}" type="pres">
      <dgm:prSet presAssocID="{6CF890B0-FB33-4361-A7E4-ADCA11AD8C0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A299DD34-E99E-421C-AEB0-531069C74296}" type="pres">
      <dgm:prSet presAssocID="{9F983638-A5CD-4D57-90D2-9900B39C91DD}" presName="root" presStyleCnt="0"/>
      <dgm:spPr/>
    </dgm:pt>
    <dgm:pt modelId="{B7905259-4C50-4113-8148-138BF3D67E60}" type="pres">
      <dgm:prSet presAssocID="{9F983638-A5CD-4D57-90D2-9900B39C91DD}" presName="rootComposite" presStyleCnt="0"/>
      <dgm:spPr/>
    </dgm:pt>
    <dgm:pt modelId="{2C06D464-3659-47CE-BCDD-BFAFB4F79A49}" type="pres">
      <dgm:prSet presAssocID="{9F983638-A5CD-4D57-90D2-9900B39C91DD}" presName="rootText" presStyleLbl="node1" presStyleIdx="0" presStyleCnt="4"/>
      <dgm:spPr/>
      <dgm:t>
        <a:bodyPr/>
        <a:lstStyle/>
        <a:p>
          <a:endParaRPr lang="hu-HU"/>
        </a:p>
      </dgm:t>
    </dgm:pt>
    <dgm:pt modelId="{2F0D2C07-BEBC-481E-A46E-93953AED470F}" type="pres">
      <dgm:prSet presAssocID="{9F983638-A5CD-4D57-90D2-9900B39C91DD}" presName="rootConnector" presStyleLbl="node1" presStyleIdx="0" presStyleCnt="4"/>
      <dgm:spPr/>
      <dgm:t>
        <a:bodyPr/>
        <a:lstStyle/>
        <a:p>
          <a:endParaRPr lang="hu-HU"/>
        </a:p>
      </dgm:t>
    </dgm:pt>
    <dgm:pt modelId="{0DE33BD7-CD2D-4671-BDA8-3AE7B3C7B7E4}" type="pres">
      <dgm:prSet presAssocID="{9F983638-A5CD-4D57-90D2-9900B39C91DD}" presName="childShape" presStyleCnt="0"/>
      <dgm:spPr/>
    </dgm:pt>
    <dgm:pt modelId="{0034C089-CAA4-403E-B021-E55B23DC595A}" type="pres">
      <dgm:prSet presAssocID="{688A700D-CECC-4DAD-B94E-9EC0D75700E5}" presName="Name13" presStyleLbl="parChTrans1D2" presStyleIdx="0" presStyleCnt="4"/>
      <dgm:spPr/>
      <dgm:t>
        <a:bodyPr/>
        <a:lstStyle/>
        <a:p>
          <a:endParaRPr lang="hu-HU"/>
        </a:p>
      </dgm:t>
    </dgm:pt>
    <dgm:pt modelId="{03AD83B3-6FFE-4AF8-8018-B86646393960}" type="pres">
      <dgm:prSet presAssocID="{56B63D09-14BC-465B-8786-D215A0B3F389}" presName="childText" presStyleLbl="bgAcc1" presStyleIdx="0" presStyleCnt="4" custLinFactNeighborX="-3093" custLinFactNeighborY="-722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5EFE00E-122D-49C2-8CF3-C04B7F9D98DD}" type="pres">
      <dgm:prSet presAssocID="{28F9E216-2AFD-4F74-A4EB-7853FB8E2057}" presName="root" presStyleCnt="0"/>
      <dgm:spPr/>
    </dgm:pt>
    <dgm:pt modelId="{E346EDDB-E768-4C33-B383-3927A6DDA0C2}" type="pres">
      <dgm:prSet presAssocID="{28F9E216-2AFD-4F74-A4EB-7853FB8E2057}" presName="rootComposite" presStyleCnt="0"/>
      <dgm:spPr/>
    </dgm:pt>
    <dgm:pt modelId="{9D2E8C6D-5CA5-4A5F-9145-51A5C55BC435}" type="pres">
      <dgm:prSet presAssocID="{28F9E216-2AFD-4F74-A4EB-7853FB8E2057}" presName="rootText" presStyleLbl="node1" presStyleIdx="1" presStyleCnt="4" custLinFactY="-100000" custLinFactNeighborX="53148" custLinFactNeighborY="-137561"/>
      <dgm:spPr/>
      <dgm:t>
        <a:bodyPr/>
        <a:lstStyle/>
        <a:p>
          <a:endParaRPr lang="hu-HU"/>
        </a:p>
      </dgm:t>
    </dgm:pt>
    <dgm:pt modelId="{EE5A8E72-282D-4591-ABA2-918FDA5F2E0C}" type="pres">
      <dgm:prSet presAssocID="{28F9E216-2AFD-4F74-A4EB-7853FB8E2057}" presName="rootConnector" presStyleLbl="node1" presStyleIdx="1" presStyleCnt="4"/>
      <dgm:spPr/>
      <dgm:t>
        <a:bodyPr/>
        <a:lstStyle/>
        <a:p>
          <a:endParaRPr lang="hu-HU"/>
        </a:p>
      </dgm:t>
    </dgm:pt>
    <dgm:pt modelId="{872A52C7-A0B7-49F7-B083-EAFF5487E3BF}" type="pres">
      <dgm:prSet presAssocID="{28F9E216-2AFD-4F74-A4EB-7853FB8E2057}" presName="childShape" presStyleCnt="0"/>
      <dgm:spPr/>
    </dgm:pt>
    <dgm:pt modelId="{438D6CEA-66E1-43FE-9B25-58059B05AF8A}" type="pres">
      <dgm:prSet presAssocID="{9B0C98D5-1458-4DB2-BF41-272DD574EFCE}" presName="Name13" presStyleLbl="parChTrans1D2" presStyleIdx="1" presStyleCnt="4"/>
      <dgm:spPr/>
      <dgm:t>
        <a:bodyPr/>
        <a:lstStyle/>
        <a:p>
          <a:endParaRPr lang="hu-HU"/>
        </a:p>
      </dgm:t>
    </dgm:pt>
    <dgm:pt modelId="{AFDF48FC-804F-404C-8FD4-3D7A4BC58494}" type="pres">
      <dgm:prSet presAssocID="{E4EE51C0-CAB2-4251-8E81-32FF2EC894FB}" presName="childText" presStyleLbl="bgAcc1" presStyleIdx="1" presStyleCnt="4" custLinFactY="-100000" custLinFactNeighborX="70389" custLinFactNeighborY="-14589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236A224-4F32-4FAB-B816-DD2E613CC529}" type="pres">
      <dgm:prSet presAssocID="{CEBC697F-05B1-47A8-A8A4-D11D0117DD74}" presName="root" presStyleCnt="0"/>
      <dgm:spPr/>
    </dgm:pt>
    <dgm:pt modelId="{89588BF2-0F8B-4394-BD61-D46E2B254AE8}" type="pres">
      <dgm:prSet presAssocID="{CEBC697F-05B1-47A8-A8A4-D11D0117DD74}" presName="rootComposite" presStyleCnt="0"/>
      <dgm:spPr/>
    </dgm:pt>
    <dgm:pt modelId="{4C778F79-7E0C-40D4-97B9-DF2972D9C94A}" type="pres">
      <dgm:prSet presAssocID="{CEBC697F-05B1-47A8-A8A4-D11D0117DD74}" presName="rootText" presStyleLbl="node1" presStyleIdx="2" presStyleCnt="4" custLinFactX="-100000" custLinFactY="-100000" custLinFactNeighborX="-148308" custLinFactNeighborY="-141129"/>
      <dgm:spPr/>
      <dgm:t>
        <a:bodyPr/>
        <a:lstStyle/>
        <a:p>
          <a:endParaRPr lang="hu-HU"/>
        </a:p>
      </dgm:t>
    </dgm:pt>
    <dgm:pt modelId="{F48745CC-3AF0-4807-BBDE-E90FEB327C85}" type="pres">
      <dgm:prSet presAssocID="{CEBC697F-05B1-47A8-A8A4-D11D0117DD74}" presName="rootConnector" presStyleLbl="node1" presStyleIdx="2" presStyleCnt="4"/>
      <dgm:spPr/>
      <dgm:t>
        <a:bodyPr/>
        <a:lstStyle/>
        <a:p>
          <a:endParaRPr lang="hu-HU"/>
        </a:p>
      </dgm:t>
    </dgm:pt>
    <dgm:pt modelId="{038AEEC7-119D-457B-A7C8-AB24BBC01504}" type="pres">
      <dgm:prSet presAssocID="{CEBC697F-05B1-47A8-A8A4-D11D0117DD74}" presName="childShape" presStyleCnt="0"/>
      <dgm:spPr/>
    </dgm:pt>
    <dgm:pt modelId="{BC8A9795-5914-4DB7-8FB3-0CEC57798917}" type="pres">
      <dgm:prSet presAssocID="{750583C2-886D-4B0D-B19A-FFADB7A2987D}" presName="Name13" presStyleLbl="parChTrans1D2" presStyleIdx="2" presStyleCnt="4"/>
      <dgm:spPr/>
      <dgm:t>
        <a:bodyPr/>
        <a:lstStyle/>
        <a:p>
          <a:endParaRPr lang="hu-HU"/>
        </a:p>
      </dgm:t>
    </dgm:pt>
    <dgm:pt modelId="{75B42D19-E8BC-4B72-A283-792E501FD2F2}" type="pres">
      <dgm:prSet presAssocID="{5855C2FF-EE3C-43A4-BCD2-9B8EAE65EBA3}" presName="childText" presStyleLbl="bgAcc1" presStyleIdx="2" presStyleCnt="4" custLinFactX="-110330" custLinFactY="-100000" custLinFactNeighborX="-200000" custLinFactNeighborY="-16140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015FB63-8B16-415D-86E6-B9C228B5F944}" type="pres">
      <dgm:prSet presAssocID="{D9173E10-2800-4F86-99C0-0186087B6BE7}" presName="root" presStyleCnt="0"/>
      <dgm:spPr/>
    </dgm:pt>
    <dgm:pt modelId="{6572020C-7736-463A-9FB6-69AFAD3DDB1A}" type="pres">
      <dgm:prSet presAssocID="{D9173E10-2800-4F86-99C0-0186087B6BE7}" presName="rootComposite" presStyleCnt="0"/>
      <dgm:spPr/>
    </dgm:pt>
    <dgm:pt modelId="{05041674-D36A-4780-A9A2-8BE91F802790}" type="pres">
      <dgm:prSet presAssocID="{D9173E10-2800-4F86-99C0-0186087B6BE7}" presName="rootText" presStyleLbl="node1" presStyleIdx="3" presStyleCnt="4" custLinFactX="-94068" custLinFactNeighborX="-100000" custLinFactNeighborY="12500"/>
      <dgm:spPr/>
      <dgm:t>
        <a:bodyPr/>
        <a:lstStyle/>
        <a:p>
          <a:endParaRPr lang="hu-HU"/>
        </a:p>
      </dgm:t>
    </dgm:pt>
    <dgm:pt modelId="{D3601BDB-9547-41EF-A0AF-DC4DAA810CC9}" type="pres">
      <dgm:prSet presAssocID="{D9173E10-2800-4F86-99C0-0186087B6BE7}" presName="rootConnector" presStyleLbl="node1" presStyleIdx="3" presStyleCnt="4"/>
      <dgm:spPr/>
      <dgm:t>
        <a:bodyPr/>
        <a:lstStyle/>
        <a:p>
          <a:endParaRPr lang="hu-HU"/>
        </a:p>
      </dgm:t>
    </dgm:pt>
    <dgm:pt modelId="{CBD85749-BD8B-4F60-A0C6-0A6B7AAE3402}" type="pres">
      <dgm:prSet presAssocID="{D9173E10-2800-4F86-99C0-0186087B6BE7}" presName="childShape" presStyleCnt="0"/>
      <dgm:spPr/>
    </dgm:pt>
    <dgm:pt modelId="{3DDFB73D-36D8-41D1-989A-40B71F4C6C44}" type="pres">
      <dgm:prSet presAssocID="{13352F11-5AB5-4CE1-B430-2DF33DC4B0F2}" presName="Name13" presStyleLbl="parChTrans1D2" presStyleIdx="3" presStyleCnt="4"/>
      <dgm:spPr/>
      <dgm:t>
        <a:bodyPr/>
        <a:lstStyle/>
        <a:p>
          <a:endParaRPr lang="hu-HU"/>
        </a:p>
      </dgm:t>
    </dgm:pt>
    <dgm:pt modelId="{173ED70E-CBC5-4191-9734-F3FD7BF71A4C}" type="pres">
      <dgm:prSet presAssocID="{8785F278-1808-4F3E-9638-2B5081824277}" presName="childText" presStyleLbl="bgAcc1" presStyleIdx="3" presStyleCnt="4" custLinFactX="-100000" custLinFactNeighborX="-139301" custLinFactNeighborY="63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AB41F201-D863-4EC8-8A70-903ECE171163}" type="presOf" srcId="{D9173E10-2800-4F86-99C0-0186087B6BE7}" destId="{05041674-D36A-4780-A9A2-8BE91F802790}" srcOrd="0" destOrd="0" presId="urn:microsoft.com/office/officeart/2005/8/layout/hierarchy3"/>
    <dgm:cxn modelId="{B7FE999B-2BC6-411A-BD46-520ECE7BDDF0}" srcId="{9F983638-A5CD-4D57-90D2-9900B39C91DD}" destId="{56B63D09-14BC-465B-8786-D215A0B3F389}" srcOrd="0" destOrd="0" parTransId="{688A700D-CECC-4DAD-B94E-9EC0D75700E5}" sibTransId="{6873479D-3162-40C8-9F74-ED8C1D4ED152}"/>
    <dgm:cxn modelId="{1C69E430-F66B-4932-BC6D-4CC60441DFBF}" type="presOf" srcId="{CEBC697F-05B1-47A8-A8A4-D11D0117DD74}" destId="{4C778F79-7E0C-40D4-97B9-DF2972D9C94A}" srcOrd="0" destOrd="0" presId="urn:microsoft.com/office/officeart/2005/8/layout/hierarchy3"/>
    <dgm:cxn modelId="{E726B7D1-B0C2-450B-A65A-DFDB17B20C49}" srcId="{6CF890B0-FB33-4361-A7E4-ADCA11AD8C02}" destId="{28F9E216-2AFD-4F74-A4EB-7853FB8E2057}" srcOrd="1" destOrd="0" parTransId="{490E8D5D-CEAB-4E3C-9EC1-84E53402B443}" sibTransId="{608062E5-D217-4EA5-B772-154872BBB1AD}"/>
    <dgm:cxn modelId="{1E9F053C-A901-4AE3-868D-B10A8BF76C36}" type="presOf" srcId="{D9173E10-2800-4F86-99C0-0186087B6BE7}" destId="{D3601BDB-9547-41EF-A0AF-DC4DAA810CC9}" srcOrd="1" destOrd="0" presId="urn:microsoft.com/office/officeart/2005/8/layout/hierarchy3"/>
    <dgm:cxn modelId="{6C665241-D0BF-44B1-BFDD-477EEDBDE315}" type="presOf" srcId="{8785F278-1808-4F3E-9638-2B5081824277}" destId="{173ED70E-CBC5-4191-9734-F3FD7BF71A4C}" srcOrd="0" destOrd="0" presId="urn:microsoft.com/office/officeart/2005/8/layout/hierarchy3"/>
    <dgm:cxn modelId="{B5D080D6-1A97-444A-891B-DAE206912599}" type="presOf" srcId="{CEBC697F-05B1-47A8-A8A4-D11D0117DD74}" destId="{F48745CC-3AF0-4807-BBDE-E90FEB327C85}" srcOrd="1" destOrd="0" presId="urn:microsoft.com/office/officeart/2005/8/layout/hierarchy3"/>
    <dgm:cxn modelId="{C585D33F-5D26-465A-A1F6-18270D94A85D}" type="presOf" srcId="{6CF890B0-FB33-4361-A7E4-ADCA11AD8C02}" destId="{7B9C59FE-5668-4EAB-B4FE-D699ABAEA9F4}" srcOrd="0" destOrd="0" presId="urn:microsoft.com/office/officeart/2005/8/layout/hierarchy3"/>
    <dgm:cxn modelId="{55702CF3-9DD2-4DA5-AF39-B1544ABAFFFD}" srcId="{6CF890B0-FB33-4361-A7E4-ADCA11AD8C02}" destId="{CEBC697F-05B1-47A8-A8A4-D11D0117DD74}" srcOrd="2" destOrd="0" parTransId="{9D961D89-E192-4459-AA0A-F1B84EBE7287}" sibTransId="{003D4463-2A97-4BE7-991C-34765716377F}"/>
    <dgm:cxn modelId="{56897B34-6E41-4533-A537-9EB266C134DD}" srcId="{28F9E216-2AFD-4F74-A4EB-7853FB8E2057}" destId="{E4EE51C0-CAB2-4251-8E81-32FF2EC894FB}" srcOrd="0" destOrd="0" parTransId="{9B0C98D5-1458-4DB2-BF41-272DD574EFCE}" sibTransId="{133B541D-91DB-4623-8D67-0967B869674A}"/>
    <dgm:cxn modelId="{C81FF9C5-ADFF-4DD5-85A4-74E1B0539CBD}" srcId="{6CF890B0-FB33-4361-A7E4-ADCA11AD8C02}" destId="{D9173E10-2800-4F86-99C0-0186087B6BE7}" srcOrd="3" destOrd="0" parTransId="{C3749724-8CF9-43FC-A85D-90374745EF7A}" sibTransId="{3B38795F-1DEC-431C-8ED7-D425D33AD3E9}"/>
    <dgm:cxn modelId="{C706AC62-0F01-41DA-9290-5E0C4A5B14C2}" type="presOf" srcId="{28F9E216-2AFD-4F74-A4EB-7853FB8E2057}" destId="{9D2E8C6D-5CA5-4A5F-9145-51A5C55BC435}" srcOrd="0" destOrd="0" presId="urn:microsoft.com/office/officeart/2005/8/layout/hierarchy3"/>
    <dgm:cxn modelId="{88960B16-8BDA-41BE-B6CE-77D8338E427A}" type="presOf" srcId="{5855C2FF-EE3C-43A4-BCD2-9B8EAE65EBA3}" destId="{75B42D19-E8BC-4B72-A283-792E501FD2F2}" srcOrd="0" destOrd="0" presId="urn:microsoft.com/office/officeart/2005/8/layout/hierarchy3"/>
    <dgm:cxn modelId="{B6EB52E0-7860-4294-B744-E70D0D0F0825}" srcId="{6CF890B0-FB33-4361-A7E4-ADCA11AD8C02}" destId="{9F983638-A5CD-4D57-90D2-9900B39C91DD}" srcOrd="0" destOrd="0" parTransId="{AAB5D59F-D999-4DEA-982F-044B40BF01CF}" sibTransId="{A9D7B29A-92C0-4AE6-8E0D-A207100A1A16}"/>
    <dgm:cxn modelId="{B9F4F603-1E55-4ADD-BB73-440E4F879C0F}" type="presOf" srcId="{E4EE51C0-CAB2-4251-8E81-32FF2EC894FB}" destId="{AFDF48FC-804F-404C-8FD4-3D7A4BC58494}" srcOrd="0" destOrd="0" presId="urn:microsoft.com/office/officeart/2005/8/layout/hierarchy3"/>
    <dgm:cxn modelId="{060AD1BF-9970-4F2C-8770-9D6B82BA94B2}" type="presOf" srcId="{28F9E216-2AFD-4F74-A4EB-7853FB8E2057}" destId="{EE5A8E72-282D-4591-ABA2-918FDA5F2E0C}" srcOrd="1" destOrd="0" presId="urn:microsoft.com/office/officeart/2005/8/layout/hierarchy3"/>
    <dgm:cxn modelId="{0353C2E0-EB1F-4A2C-BF46-D7F8C70E583D}" type="presOf" srcId="{9F983638-A5CD-4D57-90D2-9900B39C91DD}" destId="{2C06D464-3659-47CE-BCDD-BFAFB4F79A49}" srcOrd="0" destOrd="0" presId="urn:microsoft.com/office/officeart/2005/8/layout/hierarchy3"/>
    <dgm:cxn modelId="{1E3703D4-203B-42F1-938A-C152DE98DD21}" type="presOf" srcId="{9B0C98D5-1458-4DB2-BF41-272DD574EFCE}" destId="{438D6CEA-66E1-43FE-9B25-58059B05AF8A}" srcOrd="0" destOrd="0" presId="urn:microsoft.com/office/officeart/2005/8/layout/hierarchy3"/>
    <dgm:cxn modelId="{B7B5ED8D-48BA-44D9-9A7B-08087EC0842C}" type="presOf" srcId="{13352F11-5AB5-4CE1-B430-2DF33DC4B0F2}" destId="{3DDFB73D-36D8-41D1-989A-40B71F4C6C44}" srcOrd="0" destOrd="0" presId="urn:microsoft.com/office/officeart/2005/8/layout/hierarchy3"/>
    <dgm:cxn modelId="{447A1988-8308-4832-A64F-31334B88865A}" srcId="{CEBC697F-05B1-47A8-A8A4-D11D0117DD74}" destId="{5855C2FF-EE3C-43A4-BCD2-9B8EAE65EBA3}" srcOrd="0" destOrd="0" parTransId="{750583C2-886D-4B0D-B19A-FFADB7A2987D}" sibTransId="{8579E961-5CC3-4D05-9F2B-4C848F1FC588}"/>
    <dgm:cxn modelId="{07B92EF2-FA74-4FB4-8E4A-1D47757C9106}" type="presOf" srcId="{56B63D09-14BC-465B-8786-D215A0B3F389}" destId="{03AD83B3-6FFE-4AF8-8018-B86646393960}" srcOrd="0" destOrd="0" presId="urn:microsoft.com/office/officeart/2005/8/layout/hierarchy3"/>
    <dgm:cxn modelId="{EC28D9CE-E702-427D-8298-8C66E515BCD6}" type="presOf" srcId="{9F983638-A5CD-4D57-90D2-9900B39C91DD}" destId="{2F0D2C07-BEBC-481E-A46E-93953AED470F}" srcOrd="1" destOrd="0" presId="urn:microsoft.com/office/officeart/2005/8/layout/hierarchy3"/>
    <dgm:cxn modelId="{67FA38E3-0448-4AD8-9F17-399B93B8ACEA}" srcId="{D9173E10-2800-4F86-99C0-0186087B6BE7}" destId="{8785F278-1808-4F3E-9638-2B5081824277}" srcOrd="0" destOrd="0" parTransId="{13352F11-5AB5-4CE1-B430-2DF33DC4B0F2}" sibTransId="{5DD3681D-4A0E-4E52-9CE8-DDC891EAACE9}"/>
    <dgm:cxn modelId="{D2448F39-678B-4443-8D5A-86A98649A91F}" type="presOf" srcId="{750583C2-886D-4B0D-B19A-FFADB7A2987D}" destId="{BC8A9795-5914-4DB7-8FB3-0CEC57798917}" srcOrd="0" destOrd="0" presId="urn:microsoft.com/office/officeart/2005/8/layout/hierarchy3"/>
    <dgm:cxn modelId="{074F2A62-A334-4E8F-8B71-38FFF2FF6293}" type="presOf" srcId="{688A700D-CECC-4DAD-B94E-9EC0D75700E5}" destId="{0034C089-CAA4-403E-B021-E55B23DC595A}" srcOrd="0" destOrd="0" presId="urn:microsoft.com/office/officeart/2005/8/layout/hierarchy3"/>
    <dgm:cxn modelId="{A22CF262-88DA-4722-900C-478FF407E10E}" type="presParOf" srcId="{7B9C59FE-5668-4EAB-B4FE-D699ABAEA9F4}" destId="{A299DD34-E99E-421C-AEB0-531069C74296}" srcOrd="0" destOrd="0" presId="urn:microsoft.com/office/officeart/2005/8/layout/hierarchy3"/>
    <dgm:cxn modelId="{E1A187F1-8A60-446B-A2B7-3B41F6309BA2}" type="presParOf" srcId="{A299DD34-E99E-421C-AEB0-531069C74296}" destId="{B7905259-4C50-4113-8148-138BF3D67E60}" srcOrd="0" destOrd="0" presId="urn:microsoft.com/office/officeart/2005/8/layout/hierarchy3"/>
    <dgm:cxn modelId="{6CCE2A7D-6292-4751-A55D-5841AE7F4947}" type="presParOf" srcId="{B7905259-4C50-4113-8148-138BF3D67E60}" destId="{2C06D464-3659-47CE-BCDD-BFAFB4F79A49}" srcOrd="0" destOrd="0" presId="urn:microsoft.com/office/officeart/2005/8/layout/hierarchy3"/>
    <dgm:cxn modelId="{8B3240A9-1328-49B4-9BD5-09BFA0A7427B}" type="presParOf" srcId="{B7905259-4C50-4113-8148-138BF3D67E60}" destId="{2F0D2C07-BEBC-481E-A46E-93953AED470F}" srcOrd="1" destOrd="0" presId="urn:microsoft.com/office/officeart/2005/8/layout/hierarchy3"/>
    <dgm:cxn modelId="{C71159A7-0B55-4ECC-927E-FC24F7FAA539}" type="presParOf" srcId="{A299DD34-E99E-421C-AEB0-531069C74296}" destId="{0DE33BD7-CD2D-4671-BDA8-3AE7B3C7B7E4}" srcOrd="1" destOrd="0" presId="urn:microsoft.com/office/officeart/2005/8/layout/hierarchy3"/>
    <dgm:cxn modelId="{8B32ACF1-8019-477B-8718-398BD7112F7C}" type="presParOf" srcId="{0DE33BD7-CD2D-4671-BDA8-3AE7B3C7B7E4}" destId="{0034C089-CAA4-403E-B021-E55B23DC595A}" srcOrd="0" destOrd="0" presId="urn:microsoft.com/office/officeart/2005/8/layout/hierarchy3"/>
    <dgm:cxn modelId="{B87D192D-7459-435F-839C-279546E97681}" type="presParOf" srcId="{0DE33BD7-CD2D-4671-BDA8-3AE7B3C7B7E4}" destId="{03AD83B3-6FFE-4AF8-8018-B86646393960}" srcOrd="1" destOrd="0" presId="urn:microsoft.com/office/officeart/2005/8/layout/hierarchy3"/>
    <dgm:cxn modelId="{4C777B5F-56A6-4CB6-AA0A-6990B8B8D0F8}" type="presParOf" srcId="{7B9C59FE-5668-4EAB-B4FE-D699ABAEA9F4}" destId="{A5EFE00E-122D-49C2-8CF3-C04B7F9D98DD}" srcOrd="1" destOrd="0" presId="urn:microsoft.com/office/officeart/2005/8/layout/hierarchy3"/>
    <dgm:cxn modelId="{E25E8807-61A9-4DE6-AC05-494D5E4C72F3}" type="presParOf" srcId="{A5EFE00E-122D-49C2-8CF3-C04B7F9D98DD}" destId="{E346EDDB-E768-4C33-B383-3927A6DDA0C2}" srcOrd="0" destOrd="0" presId="urn:microsoft.com/office/officeart/2005/8/layout/hierarchy3"/>
    <dgm:cxn modelId="{B3269445-B327-4E9B-93E7-E6A81E6DF51E}" type="presParOf" srcId="{E346EDDB-E768-4C33-B383-3927A6DDA0C2}" destId="{9D2E8C6D-5CA5-4A5F-9145-51A5C55BC435}" srcOrd="0" destOrd="0" presId="urn:microsoft.com/office/officeart/2005/8/layout/hierarchy3"/>
    <dgm:cxn modelId="{02E89CA4-C47D-4A8E-B0CD-13995074A3B6}" type="presParOf" srcId="{E346EDDB-E768-4C33-B383-3927A6DDA0C2}" destId="{EE5A8E72-282D-4591-ABA2-918FDA5F2E0C}" srcOrd="1" destOrd="0" presId="urn:microsoft.com/office/officeart/2005/8/layout/hierarchy3"/>
    <dgm:cxn modelId="{F4569313-0551-425E-B32D-311C9634676C}" type="presParOf" srcId="{A5EFE00E-122D-49C2-8CF3-C04B7F9D98DD}" destId="{872A52C7-A0B7-49F7-B083-EAFF5487E3BF}" srcOrd="1" destOrd="0" presId="urn:microsoft.com/office/officeart/2005/8/layout/hierarchy3"/>
    <dgm:cxn modelId="{BA8790E2-0567-448A-8BD9-FCB611FCA34C}" type="presParOf" srcId="{872A52C7-A0B7-49F7-B083-EAFF5487E3BF}" destId="{438D6CEA-66E1-43FE-9B25-58059B05AF8A}" srcOrd="0" destOrd="0" presId="urn:microsoft.com/office/officeart/2005/8/layout/hierarchy3"/>
    <dgm:cxn modelId="{F3D8D975-B455-4E73-8FDB-6710997F6855}" type="presParOf" srcId="{872A52C7-A0B7-49F7-B083-EAFF5487E3BF}" destId="{AFDF48FC-804F-404C-8FD4-3D7A4BC58494}" srcOrd="1" destOrd="0" presId="urn:microsoft.com/office/officeart/2005/8/layout/hierarchy3"/>
    <dgm:cxn modelId="{DACBD5F6-6C8D-4D77-8C67-96FD8C3A2893}" type="presParOf" srcId="{7B9C59FE-5668-4EAB-B4FE-D699ABAEA9F4}" destId="{7236A224-4F32-4FAB-B816-DD2E613CC529}" srcOrd="2" destOrd="0" presId="urn:microsoft.com/office/officeart/2005/8/layout/hierarchy3"/>
    <dgm:cxn modelId="{A99E5F31-58E6-43EE-A865-2BBD6A097C1A}" type="presParOf" srcId="{7236A224-4F32-4FAB-B816-DD2E613CC529}" destId="{89588BF2-0F8B-4394-BD61-D46E2B254AE8}" srcOrd="0" destOrd="0" presId="urn:microsoft.com/office/officeart/2005/8/layout/hierarchy3"/>
    <dgm:cxn modelId="{22D0AFB8-5170-4C22-9E7C-E97C7F566B23}" type="presParOf" srcId="{89588BF2-0F8B-4394-BD61-D46E2B254AE8}" destId="{4C778F79-7E0C-40D4-97B9-DF2972D9C94A}" srcOrd="0" destOrd="0" presId="urn:microsoft.com/office/officeart/2005/8/layout/hierarchy3"/>
    <dgm:cxn modelId="{419F49FF-5976-4BE4-A6EF-CBE534217E90}" type="presParOf" srcId="{89588BF2-0F8B-4394-BD61-D46E2B254AE8}" destId="{F48745CC-3AF0-4807-BBDE-E90FEB327C85}" srcOrd="1" destOrd="0" presId="urn:microsoft.com/office/officeart/2005/8/layout/hierarchy3"/>
    <dgm:cxn modelId="{E5DF3B91-7F2C-4B42-91C3-BB5D79F641E4}" type="presParOf" srcId="{7236A224-4F32-4FAB-B816-DD2E613CC529}" destId="{038AEEC7-119D-457B-A7C8-AB24BBC01504}" srcOrd="1" destOrd="0" presId="urn:microsoft.com/office/officeart/2005/8/layout/hierarchy3"/>
    <dgm:cxn modelId="{28E83D03-D620-4E21-98CF-6B5DD015BF93}" type="presParOf" srcId="{038AEEC7-119D-457B-A7C8-AB24BBC01504}" destId="{BC8A9795-5914-4DB7-8FB3-0CEC57798917}" srcOrd="0" destOrd="0" presId="urn:microsoft.com/office/officeart/2005/8/layout/hierarchy3"/>
    <dgm:cxn modelId="{3B81810E-B181-4A5B-B849-A8EB27041C99}" type="presParOf" srcId="{038AEEC7-119D-457B-A7C8-AB24BBC01504}" destId="{75B42D19-E8BC-4B72-A283-792E501FD2F2}" srcOrd="1" destOrd="0" presId="urn:microsoft.com/office/officeart/2005/8/layout/hierarchy3"/>
    <dgm:cxn modelId="{9C55691C-2CFF-4E56-9570-90E39E5E7381}" type="presParOf" srcId="{7B9C59FE-5668-4EAB-B4FE-D699ABAEA9F4}" destId="{A015FB63-8B16-415D-86E6-B9C228B5F944}" srcOrd="3" destOrd="0" presId="urn:microsoft.com/office/officeart/2005/8/layout/hierarchy3"/>
    <dgm:cxn modelId="{0F72F7EE-6E16-4E1F-836D-270C2E2EEE89}" type="presParOf" srcId="{A015FB63-8B16-415D-86E6-B9C228B5F944}" destId="{6572020C-7736-463A-9FB6-69AFAD3DDB1A}" srcOrd="0" destOrd="0" presId="urn:microsoft.com/office/officeart/2005/8/layout/hierarchy3"/>
    <dgm:cxn modelId="{5A28F058-E266-4DE2-A9B6-571B385C0AF9}" type="presParOf" srcId="{6572020C-7736-463A-9FB6-69AFAD3DDB1A}" destId="{05041674-D36A-4780-A9A2-8BE91F802790}" srcOrd="0" destOrd="0" presId="urn:microsoft.com/office/officeart/2005/8/layout/hierarchy3"/>
    <dgm:cxn modelId="{53568103-CC31-4DCF-9F15-C475BC3EA146}" type="presParOf" srcId="{6572020C-7736-463A-9FB6-69AFAD3DDB1A}" destId="{D3601BDB-9547-41EF-A0AF-DC4DAA810CC9}" srcOrd="1" destOrd="0" presId="urn:microsoft.com/office/officeart/2005/8/layout/hierarchy3"/>
    <dgm:cxn modelId="{E9944407-EF7B-428C-9890-20F3B4A664D4}" type="presParOf" srcId="{A015FB63-8B16-415D-86E6-B9C228B5F944}" destId="{CBD85749-BD8B-4F60-A0C6-0A6B7AAE3402}" srcOrd="1" destOrd="0" presId="urn:microsoft.com/office/officeart/2005/8/layout/hierarchy3"/>
    <dgm:cxn modelId="{9ECC4FD6-A576-4814-AC59-5B623E4E5124}" type="presParOf" srcId="{CBD85749-BD8B-4F60-A0C6-0A6B7AAE3402}" destId="{3DDFB73D-36D8-41D1-989A-40B71F4C6C44}" srcOrd="0" destOrd="0" presId="urn:microsoft.com/office/officeart/2005/8/layout/hierarchy3"/>
    <dgm:cxn modelId="{0C89F405-3357-4F65-A8A6-1024FB5C4080}" type="presParOf" srcId="{CBD85749-BD8B-4F60-A0C6-0A6B7AAE3402}" destId="{173ED70E-CBC5-4191-9734-F3FD7BF71A4C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9065F4-4A70-4C09-A8D6-570BE39FB6BC}">
      <dsp:nvSpPr>
        <dsp:cNvPr id="0" name=""/>
        <dsp:cNvSpPr/>
      </dsp:nvSpPr>
      <dsp:spPr>
        <a:xfrm>
          <a:off x="4286" y="1987554"/>
          <a:ext cx="1643062" cy="652886"/>
        </a:xfrm>
        <a:prstGeom prst="rect">
          <a:avLst/>
        </a:prstGeom>
        <a:solidFill>
          <a:srgbClr val="C0504D"/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/>
            <a:t>Böngészés</a:t>
          </a:r>
          <a:endParaRPr lang="hu-HU" sz="1800" b="1" kern="1200" dirty="0"/>
        </a:p>
      </dsp:txBody>
      <dsp:txXfrm>
        <a:off x="4286" y="1987554"/>
        <a:ext cx="1643062" cy="652886"/>
      </dsp:txXfrm>
    </dsp:sp>
    <dsp:sp modelId="{0640DD6D-9629-4CDB-A708-2D52AD46DD52}">
      <dsp:nvSpPr>
        <dsp:cNvPr id="0" name=""/>
        <dsp:cNvSpPr/>
      </dsp:nvSpPr>
      <dsp:spPr>
        <a:xfrm>
          <a:off x="4286" y="2640441"/>
          <a:ext cx="1643062" cy="108701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/>
            <a:t>DNS</a:t>
          </a:r>
          <a:endParaRPr lang="hu-H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/>
            <a:t>HTTP</a:t>
          </a:r>
          <a:endParaRPr lang="hu-HU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/>
            <a:t>HTTPS</a:t>
          </a:r>
          <a:endParaRPr lang="hu-HU" sz="1800" kern="1200" dirty="0"/>
        </a:p>
      </dsp:txBody>
      <dsp:txXfrm>
        <a:off x="4286" y="2640441"/>
        <a:ext cx="1643062" cy="1087019"/>
      </dsp:txXfrm>
    </dsp:sp>
    <dsp:sp modelId="{C0F0165E-CE5C-4E09-8E18-F7C7BEF739A2}">
      <dsp:nvSpPr>
        <dsp:cNvPr id="0" name=""/>
        <dsp:cNvSpPr/>
      </dsp:nvSpPr>
      <dsp:spPr>
        <a:xfrm>
          <a:off x="5631988" y="1987554"/>
          <a:ext cx="1643062" cy="652886"/>
        </a:xfrm>
        <a:prstGeom prst="rect">
          <a:avLst/>
        </a:prstGeom>
        <a:solidFill>
          <a:srgbClr val="9BBB59"/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/>
            <a:t>Fájlátvitel</a:t>
          </a:r>
          <a:endParaRPr lang="hu-HU" sz="1800" b="1" kern="1200" dirty="0"/>
        </a:p>
      </dsp:txBody>
      <dsp:txXfrm>
        <a:off x="5631988" y="1987554"/>
        <a:ext cx="1643062" cy="652886"/>
      </dsp:txXfrm>
    </dsp:sp>
    <dsp:sp modelId="{5319A58F-FEFA-4AFA-A26A-609EEC9E4832}">
      <dsp:nvSpPr>
        <dsp:cNvPr id="0" name=""/>
        <dsp:cNvSpPr/>
      </dsp:nvSpPr>
      <dsp:spPr>
        <a:xfrm>
          <a:off x="5631988" y="2640441"/>
          <a:ext cx="1643062" cy="108701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/>
            <a:t>FTP</a:t>
          </a:r>
          <a:endParaRPr lang="hu-H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/>
            <a:t>BITTORRENT</a:t>
          </a:r>
          <a:endParaRPr lang="hu-HU" sz="1800" kern="1200" dirty="0"/>
        </a:p>
      </dsp:txBody>
      <dsp:txXfrm>
        <a:off x="5631988" y="2640441"/>
        <a:ext cx="1643062" cy="1087019"/>
      </dsp:txXfrm>
    </dsp:sp>
    <dsp:sp modelId="{BA2388CC-0421-43AF-9338-CDBC6C676734}">
      <dsp:nvSpPr>
        <dsp:cNvPr id="0" name=""/>
        <dsp:cNvSpPr/>
      </dsp:nvSpPr>
      <dsp:spPr>
        <a:xfrm>
          <a:off x="3750468" y="1987554"/>
          <a:ext cx="1643062" cy="652886"/>
        </a:xfrm>
        <a:prstGeom prst="rect">
          <a:avLst/>
        </a:prstGeom>
        <a:solidFill>
          <a:srgbClr val="8064A2"/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/>
            <a:t>Csevegés</a:t>
          </a:r>
          <a:endParaRPr lang="hu-HU" sz="1800" b="1" kern="1200" dirty="0"/>
        </a:p>
      </dsp:txBody>
      <dsp:txXfrm>
        <a:off x="3750468" y="1987554"/>
        <a:ext cx="1643062" cy="652886"/>
      </dsp:txXfrm>
    </dsp:sp>
    <dsp:sp modelId="{45A9C345-041C-4D61-BD27-2161146E19FE}">
      <dsp:nvSpPr>
        <dsp:cNvPr id="0" name=""/>
        <dsp:cNvSpPr/>
      </dsp:nvSpPr>
      <dsp:spPr>
        <a:xfrm>
          <a:off x="3750468" y="2640441"/>
          <a:ext cx="1643062" cy="108701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/>
            <a:t>IRC</a:t>
          </a:r>
          <a:endParaRPr lang="hu-H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err="1" smtClean="0"/>
            <a:t>VoIP</a:t>
          </a:r>
          <a:endParaRPr lang="hu-HU" sz="1800" kern="1200" dirty="0"/>
        </a:p>
      </dsp:txBody>
      <dsp:txXfrm>
        <a:off x="3750468" y="2640441"/>
        <a:ext cx="1643062" cy="1087019"/>
      </dsp:txXfrm>
    </dsp:sp>
    <dsp:sp modelId="{F5487475-363D-4B3C-951D-4882DD468C25}">
      <dsp:nvSpPr>
        <dsp:cNvPr id="0" name=""/>
        <dsp:cNvSpPr/>
      </dsp:nvSpPr>
      <dsp:spPr>
        <a:xfrm>
          <a:off x="1887564" y="1987554"/>
          <a:ext cx="1643062" cy="65288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/>
            <a:t>Email</a:t>
          </a:r>
          <a:endParaRPr lang="hu-HU" sz="1800" b="1" kern="1200" dirty="0"/>
        </a:p>
      </dsp:txBody>
      <dsp:txXfrm>
        <a:off x="1887564" y="1987554"/>
        <a:ext cx="1643062" cy="652886"/>
      </dsp:txXfrm>
    </dsp:sp>
    <dsp:sp modelId="{73CFBC7B-ED2E-49B6-B2C1-A0F69F63ABF5}">
      <dsp:nvSpPr>
        <dsp:cNvPr id="0" name=""/>
        <dsp:cNvSpPr/>
      </dsp:nvSpPr>
      <dsp:spPr>
        <a:xfrm>
          <a:off x="1887564" y="2640441"/>
          <a:ext cx="1643062" cy="108701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/>
            <a:t>SMTP</a:t>
          </a:r>
          <a:endParaRPr lang="hu-H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/>
            <a:t>POP 3</a:t>
          </a:r>
          <a:endParaRPr lang="hu-H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/>
            <a:t>IMAP 4</a:t>
          </a:r>
          <a:endParaRPr lang="hu-HU" sz="1800" kern="1200" dirty="0"/>
        </a:p>
      </dsp:txBody>
      <dsp:txXfrm>
        <a:off x="1887564" y="2640441"/>
        <a:ext cx="1643062" cy="1087019"/>
      </dsp:txXfrm>
    </dsp:sp>
    <dsp:sp modelId="{C295EA2D-587C-4BC2-BF0A-C714F0971427}">
      <dsp:nvSpPr>
        <dsp:cNvPr id="0" name=""/>
        <dsp:cNvSpPr/>
      </dsp:nvSpPr>
      <dsp:spPr>
        <a:xfrm>
          <a:off x="7496651" y="1987554"/>
          <a:ext cx="1643062" cy="652886"/>
        </a:xfrm>
        <a:prstGeom prst="rect">
          <a:avLst/>
        </a:prstGeom>
        <a:solidFill>
          <a:srgbClr val="F79646"/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/>
            <a:t>Távoli irányítás</a:t>
          </a:r>
          <a:endParaRPr lang="hu-HU" sz="1800" b="1" kern="1200" dirty="0"/>
        </a:p>
      </dsp:txBody>
      <dsp:txXfrm>
        <a:off x="7496651" y="1987554"/>
        <a:ext cx="1643062" cy="652886"/>
      </dsp:txXfrm>
    </dsp:sp>
    <dsp:sp modelId="{8865D93A-DDAF-4EFC-BA07-708AE2011F89}">
      <dsp:nvSpPr>
        <dsp:cNvPr id="0" name=""/>
        <dsp:cNvSpPr/>
      </dsp:nvSpPr>
      <dsp:spPr>
        <a:xfrm>
          <a:off x="7496651" y="2640441"/>
          <a:ext cx="1643062" cy="1087019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/>
            <a:t>TELNET</a:t>
          </a:r>
          <a:endParaRPr lang="hu-HU" sz="1800" kern="1200" dirty="0"/>
        </a:p>
      </dsp:txBody>
      <dsp:txXfrm>
        <a:off x="7496651" y="2640441"/>
        <a:ext cx="1643062" cy="10870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76347-4DCE-488C-B05E-3113155651F5}">
      <dsp:nvSpPr>
        <dsp:cNvPr id="0" name=""/>
        <dsp:cNvSpPr/>
      </dsp:nvSpPr>
      <dsp:spPr>
        <a:xfrm>
          <a:off x="1737568" y="831"/>
          <a:ext cx="1197667" cy="119766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/>
            <a:t>80.249.170.40</a:t>
          </a:r>
          <a:endParaRPr lang="hu-HU" sz="2000" kern="1200" dirty="0"/>
        </a:p>
      </dsp:txBody>
      <dsp:txXfrm>
        <a:off x="1912962" y="176225"/>
        <a:ext cx="846879" cy="846879"/>
      </dsp:txXfrm>
    </dsp:sp>
    <dsp:sp modelId="{E78323FC-C469-4D7B-B5AD-9BD30C60474A}">
      <dsp:nvSpPr>
        <dsp:cNvPr id="0" name=""/>
        <dsp:cNvSpPr/>
      </dsp:nvSpPr>
      <dsp:spPr>
        <a:xfrm>
          <a:off x="1989079" y="1295750"/>
          <a:ext cx="694647" cy="694647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100" kern="1200"/>
        </a:p>
      </dsp:txBody>
      <dsp:txXfrm>
        <a:off x="2081154" y="1561383"/>
        <a:ext cx="510497" cy="163381"/>
      </dsp:txXfrm>
    </dsp:sp>
    <dsp:sp modelId="{89486B4D-F9A7-4CD6-87AC-4A306B408701}">
      <dsp:nvSpPr>
        <dsp:cNvPr id="0" name=""/>
        <dsp:cNvSpPr/>
      </dsp:nvSpPr>
      <dsp:spPr>
        <a:xfrm>
          <a:off x="1737568" y="2087648"/>
          <a:ext cx="1197667" cy="119766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err="1" smtClean="0"/>
            <a:t>Last</a:t>
          </a:r>
          <a:r>
            <a:rPr lang="hu-HU" sz="2000" kern="1200" dirty="0" smtClean="0"/>
            <a:t>;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/>
            <a:t>minute</a:t>
          </a:r>
          <a:endParaRPr lang="hu-HU" sz="2000" kern="1200" dirty="0"/>
        </a:p>
      </dsp:txBody>
      <dsp:txXfrm>
        <a:off x="1912962" y="2263042"/>
        <a:ext cx="846879" cy="846879"/>
      </dsp:txXfrm>
    </dsp:sp>
    <dsp:sp modelId="{6F2E33B4-5410-4DC2-8A7A-554FB7094760}">
      <dsp:nvSpPr>
        <dsp:cNvPr id="0" name=""/>
        <dsp:cNvSpPr/>
      </dsp:nvSpPr>
      <dsp:spPr>
        <a:xfrm>
          <a:off x="3114886" y="1420307"/>
          <a:ext cx="380858" cy="4455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900" kern="1200"/>
        </a:p>
      </dsp:txBody>
      <dsp:txXfrm>
        <a:off x="3114886" y="1509413"/>
        <a:ext cx="266601" cy="267320"/>
      </dsp:txXfrm>
    </dsp:sp>
    <dsp:sp modelId="{58587797-9AD6-4F34-9CFA-CC858F89DDE9}">
      <dsp:nvSpPr>
        <dsp:cNvPr id="0" name=""/>
        <dsp:cNvSpPr/>
      </dsp:nvSpPr>
      <dsp:spPr>
        <a:xfrm>
          <a:off x="3653837" y="445406"/>
          <a:ext cx="2395335" cy="239533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err="1" smtClean="0"/>
            <a:t>lastminute.hu</a:t>
          </a:r>
          <a:endParaRPr lang="hu-HU" sz="2200" kern="1200" dirty="0"/>
        </a:p>
      </dsp:txBody>
      <dsp:txXfrm>
        <a:off x="4004626" y="796195"/>
        <a:ext cx="1693757" cy="16937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C00C17-FF8C-44DE-B323-6FE5265E80BE}">
      <dsp:nvSpPr>
        <dsp:cNvPr id="0" name=""/>
        <dsp:cNvSpPr/>
      </dsp:nvSpPr>
      <dsp:spPr>
        <a:xfrm>
          <a:off x="5533543" y="3011734"/>
          <a:ext cx="2262070" cy="3264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437"/>
              </a:lnTo>
              <a:lnTo>
                <a:pt x="2262070" y="222437"/>
              </a:lnTo>
              <a:lnTo>
                <a:pt x="2262070" y="32640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88509D-6BC0-4143-8C2A-3A739F4A5FFB}">
      <dsp:nvSpPr>
        <dsp:cNvPr id="0" name=""/>
        <dsp:cNvSpPr/>
      </dsp:nvSpPr>
      <dsp:spPr>
        <a:xfrm>
          <a:off x="5487823" y="3011734"/>
          <a:ext cx="91440" cy="32640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640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1409EB-2E30-4985-82E3-1519C4A8692A}">
      <dsp:nvSpPr>
        <dsp:cNvPr id="0" name=""/>
        <dsp:cNvSpPr/>
      </dsp:nvSpPr>
      <dsp:spPr>
        <a:xfrm>
          <a:off x="3271472" y="4050815"/>
          <a:ext cx="2262070" cy="3264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437"/>
              </a:lnTo>
              <a:lnTo>
                <a:pt x="2262070" y="222437"/>
              </a:lnTo>
              <a:lnTo>
                <a:pt x="2262070" y="326407"/>
              </a:lnTo>
            </a:path>
          </a:pathLst>
        </a:custGeom>
        <a:noFill/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689F7-59D5-4F63-A5B6-A06B629C0DE9}">
      <dsp:nvSpPr>
        <dsp:cNvPr id="0" name=""/>
        <dsp:cNvSpPr/>
      </dsp:nvSpPr>
      <dsp:spPr>
        <a:xfrm>
          <a:off x="3225752" y="4050815"/>
          <a:ext cx="91440" cy="32640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640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160414-E52A-4E3B-A1E6-76DCBCE23B09}">
      <dsp:nvSpPr>
        <dsp:cNvPr id="0" name=""/>
        <dsp:cNvSpPr/>
      </dsp:nvSpPr>
      <dsp:spPr>
        <a:xfrm>
          <a:off x="1009402" y="4050815"/>
          <a:ext cx="2262070" cy="326407"/>
        </a:xfrm>
        <a:custGeom>
          <a:avLst/>
          <a:gdLst/>
          <a:ahLst/>
          <a:cxnLst/>
          <a:rect l="0" t="0" r="0" b="0"/>
          <a:pathLst>
            <a:path>
              <a:moveTo>
                <a:pt x="2262070" y="0"/>
              </a:moveTo>
              <a:lnTo>
                <a:pt x="2262070" y="222437"/>
              </a:lnTo>
              <a:lnTo>
                <a:pt x="0" y="222437"/>
              </a:lnTo>
              <a:lnTo>
                <a:pt x="0" y="326407"/>
              </a:lnTo>
            </a:path>
          </a:pathLst>
        </a:custGeom>
        <a:noFill/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0D2BA6-4872-479E-9327-8F2F7AD4A2DE}">
      <dsp:nvSpPr>
        <dsp:cNvPr id="0" name=""/>
        <dsp:cNvSpPr/>
      </dsp:nvSpPr>
      <dsp:spPr>
        <a:xfrm>
          <a:off x="3271472" y="3011734"/>
          <a:ext cx="2262070" cy="326407"/>
        </a:xfrm>
        <a:custGeom>
          <a:avLst/>
          <a:gdLst/>
          <a:ahLst/>
          <a:cxnLst/>
          <a:rect l="0" t="0" r="0" b="0"/>
          <a:pathLst>
            <a:path>
              <a:moveTo>
                <a:pt x="2262070" y="0"/>
              </a:moveTo>
              <a:lnTo>
                <a:pt x="2262070" y="222437"/>
              </a:lnTo>
              <a:lnTo>
                <a:pt x="0" y="222437"/>
              </a:lnTo>
              <a:lnTo>
                <a:pt x="0" y="32640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180F2A-B85C-45F4-9CE2-06662C1A1F2A}">
      <dsp:nvSpPr>
        <dsp:cNvPr id="0" name=""/>
        <dsp:cNvSpPr/>
      </dsp:nvSpPr>
      <dsp:spPr>
        <a:xfrm>
          <a:off x="5487823" y="1972654"/>
          <a:ext cx="91440" cy="32640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640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841F1B-9DB4-4AA3-9C37-AE1005C288BC}">
      <dsp:nvSpPr>
        <dsp:cNvPr id="0" name=""/>
        <dsp:cNvSpPr/>
      </dsp:nvSpPr>
      <dsp:spPr>
        <a:xfrm>
          <a:off x="5487823" y="933574"/>
          <a:ext cx="91440" cy="32640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640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0418A7-9808-4494-9746-29257AC3B37A}">
      <dsp:nvSpPr>
        <dsp:cNvPr id="0" name=""/>
        <dsp:cNvSpPr/>
      </dsp:nvSpPr>
      <dsp:spPr>
        <a:xfrm>
          <a:off x="4527210" y="220901"/>
          <a:ext cx="2012665" cy="7126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3BC0532-DD6F-4C2D-BF09-5C625F0C857B}">
      <dsp:nvSpPr>
        <dsp:cNvPr id="0" name=""/>
        <dsp:cNvSpPr/>
      </dsp:nvSpPr>
      <dsp:spPr>
        <a:xfrm>
          <a:off x="4651912" y="339368"/>
          <a:ext cx="2012665" cy="7126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.</a:t>
          </a:r>
          <a:endParaRPr lang="hu-HU" sz="1600" b="1" kern="1200" dirty="0"/>
        </a:p>
      </dsp:txBody>
      <dsp:txXfrm>
        <a:off x="4672785" y="360241"/>
        <a:ext cx="1970919" cy="670926"/>
      </dsp:txXfrm>
    </dsp:sp>
    <dsp:sp modelId="{33A7ED54-6590-4075-8307-0BD6331D1B71}">
      <dsp:nvSpPr>
        <dsp:cNvPr id="0" name=""/>
        <dsp:cNvSpPr/>
      </dsp:nvSpPr>
      <dsp:spPr>
        <a:xfrm>
          <a:off x="4527210" y="1259981"/>
          <a:ext cx="2012665" cy="7126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DF214D2-4F27-4B4A-B0C4-0258F5EA8114}">
      <dsp:nvSpPr>
        <dsp:cNvPr id="0" name=""/>
        <dsp:cNvSpPr/>
      </dsp:nvSpPr>
      <dsp:spPr>
        <a:xfrm>
          <a:off x="4651912" y="1378448"/>
          <a:ext cx="2012665" cy="7126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hu.</a:t>
          </a:r>
          <a:endParaRPr lang="hu-HU" sz="1600" b="1" kern="1200" dirty="0"/>
        </a:p>
      </dsp:txBody>
      <dsp:txXfrm>
        <a:off x="4672785" y="1399321"/>
        <a:ext cx="1970919" cy="670926"/>
      </dsp:txXfrm>
    </dsp:sp>
    <dsp:sp modelId="{D72BAF2E-9EF3-48B3-BA1A-594673ADB730}">
      <dsp:nvSpPr>
        <dsp:cNvPr id="0" name=""/>
        <dsp:cNvSpPr/>
      </dsp:nvSpPr>
      <dsp:spPr>
        <a:xfrm>
          <a:off x="4527210" y="2299062"/>
          <a:ext cx="2012665" cy="7126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403E7AC-FCEE-444C-A29D-878347694AD3}">
      <dsp:nvSpPr>
        <dsp:cNvPr id="0" name=""/>
        <dsp:cNvSpPr/>
      </dsp:nvSpPr>
      <dsp:spPr>
        <a:xfrm>
          <a:off x="4651912" y="2417529"/>
          <a:ext cx="2012665" cy="7126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konyv.hu.</a:t>
          </a:r>
          <a:endParaRPr lang="hu-HU" sz="1600" b="1" kern="1200" dirty="0"/>
        </a:p>
      </dsp:txBody>
      <dsp:txXfrm>
        <a:off x="4672785" y="2438402"/>
        <a:ext cx="1970919" cy="670926"/>
      </dsp:txXfrm>
    </dsp:sp>
    <dsp:sp modelId="{EBEB3F77-E65C-4261-AD67-BCD31A6D3DA3}">
      <dsp:nvSpPr>
        <dsp:cNvPr id="0" name=""/>
        <dsp:cNvSpPr/>
      </dsp:nvSpPr>
      <dsp:spPr>
        <a:xfrm>
          <a:off x="2265139" y="3338142"/>
          <a:ext cx="2012665" cy="7126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2D73D98-C0F2-4333-8614-567EDFAAC4FE}">
      <dsp:nvSpPr>
        <dsp:cNvPr id="0" name=""/>
        <dsp:cNvSpPr/>
      </dsp:nvSpPr>
      <dsp:spPr>
        <a:xfrm>
          <a:off x="2389841" y="3456609"/>
          <a:ext cx="2012665" cy="7126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bolt.konyv.hu.</a:t>
          </a:r>
          <a:endParaRPr lang="hu-HU" sz="1600" b="1" kern="1200" dirty="0"/>
        </a:p>
      </dsp:txBody>
      <dsp:txXfrm>
        <a:off x="2410714" y="3477482"/>
        <a:ext cx="1970919" cy="670926"/>
      </dsp:txXfrm>
    </dsp:sp>
    <dsp:sp modelId="{9236AE24-7B50-4EF7-9467-5AB54A1333A2}">
      <dsp:nvSpPr>
        <dsp:cNvPr id="0" name=""/>
        <dsp:cNvSpPr/>
      </dsp:nvSpPr>
      <dsp:spPr>
        <a:xfrm>
          <a:off x="3069" y="4377222"/>
          <a:ext cx="2012665" cy="71267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AAA59D55-22FA-4A77-AC6A-EC9A1C84EFAD}">
      <dsp:nvSpPr>
        <dsp:cNvPr id="0" name=""/>
        <dsp:cNvSpPr/>
      </dsp:nvSpPr>
      <dsp:spPr>
        <a:xfrm>
          <a:off x="127771" y="4495689"/>
          <a:ext cx="2012665" cy="7126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0" kern="1200" dirty="0" err="1" smtClean="0"/>
            <a:t>penztar.bolt.konyv.hu</a:t>
          </a:r>
          <a:r>
            <a:rPr lang="hu-HU" sz="1600" b="0" kern="1200" dirty="0" smtClean="0"/>
            <a:t>.</a:t>
          </a:r>
          <a:endParaRPr lang="hu-HU" sz="1600" b="0" kern="1200" dirty="0"/>
        </a:p>
      </dsp:txBody>
      <dsp:txXfrm>
        <a:off x="148644" y="4516562"/>
        <a:ext cx="1970919" cy="670926"/>
      </dsp:txXfrm>
    </dsp:sp>
    <dsp:sp modelId="{D5D6C199-AFFF-495A-86C6-88EE3846C229}">
      <dsp:nvSpPr>
        <dsp:cNvPr id="0" name=""/>
        <dsp:cNvSpPr/>
      </dsp:nvSpPr>
      <dsp:spPr>
        <a:xfrm>
          <a:off x="2265139" y="4377222"/>
          <a:ext cx="2012665" cy="71267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DAB3932E-21F1-4522-A43D-CF66FA101121}">
      <dsp:nvSpPr>
        <dsp:cNvPr id="0" name=""/>
        <dsp:cNvSpPr/>
      </dsp:nvSpPr>
      <dsp:spPr>
        <a:xfrm>
          <a:off x="2389841" y="4495689"/>
          <a:ext cx="2012665" cy="7126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0" kern="1200" dirty="0" err="1" smtClean="0"/>
            <a:t>info.bolt.konyv.hu</a:t>
          </a:r>
          <a:r>
            <a:rPr lang="hu-HU" sz="1600" b="0" kern="1200" dirty="0" smtClean="0"/>
            <a:t>.</a:t>
          </a:r>
          <a:endParaRPr lang="hu-HU" sz="1600" b="0" kern="1200" dirty="0"/>
        </a:p>
      </dsp:txBody>
      <dsp:txXfrm>
        <a:off x="2410714" y="4516562"/>
        <a:ext cx="1970919" cy="670926"/>
      </dsp:txXfrm>
    </dsp:sp>
    <dsp:sp modelId="{C509BCBB-6C86-425C-B729-261FC7CEE9B2}">
      <dsp:nvSpPr>
        <dsp:cNvPr id="0" name=""/>
        <dsp:cNvSpPr/>
      </dsp:nvSpPr>
      <dsp:spPr>
        <a:xfrm>
          <a:off x="4527210" y="4377222"/>
          <a:ext cx="2012665" cy="71267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F2A8CD65-FF65-402D-9E6B-060D87628266}">
      <dsp:nvSpPr>
        <dsp:cNvPr id="0" name=""/>
        <dsp:cNvSpPr/>
      </dsp:nvSpPr>
      <dsp:spPr>
        <a:xfrm>
          <a:off x="4651912" y="4495689"/>
          <a:ext cx="2012665" cy="7126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0" kern="1200" dirty="0" err="1" smtClean="0"/>
            <a:t>raktar.bolt.konyv.hu</a:t>
          </a:r>
          <a:r>
            <a:rPr lang="hu-HU" sz="1600" b="0" kern="1200" dirty="0" smtClean="0"/>
            <a:t>.</a:t>
          </a:r>
          <a:endParaRPr lang="hu-HU" sz="1600" b="0" kern="1200" dirty="0"/>
        </a:p>
      </dsp:txBody>
      <dsp:txXfrm>
        <a:off x="4672785" y="4516562"/>
        <a:ext cx="1970919" cy="670926"/>
      </dsp:txXfrm>
    </dsp:sp>
    <dsp:sp modelId="{9F32FA92-068E-4F7E-A43F-18B5151B994E}">
      <dsp:nvSpPr>
        <dsp:cNvPr id="0" name=""/>
        <dsp:cNvSpPr/>
      </dsp:nvSpPr>
      <dsp:spPr>
        <a:xfrm>
          <a:off x="4527210" y="3338142"/>
          <a:ext cx="2012665" cy="7126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7A599D7-304E-47D3-945D-DE4E6E08802B}">
      <dsp:nvSpPr>
        <dsp:cNvPr id="0" name=""/>
        <dsp:cNvSpPr/>
      </dsp:nvSpPr>
      <dsp:spPr>
        <a:xfrm>
          <a:off x="4651912" y="3456609"/>
          <a:ext cx="2012665" cy="7126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kiadas.konyv.hu.</a:t>
          </a:r>
          <a:endParaRPr lang="hu-HU" sz="1600" b="1" kern="1200" dirty="0"/>
        </a:p>
      </dsp:txBody>
      <dsp:txXfrm>
        <a:off x="4672785" y="3477482"/>
        <a:ext cx="1970919" cy="670926"/>
      </dsp:txXfrm>
    </dsp:sp>
    <dsp:sp modelId="{3F0E147B-55CF-4F21-A03B-DFC608AD3123}">
      <dsp:nvSpPr>
        <dsp:cNvPr id="0" name=""/>
        <dsp:cNvSpPr/>
      </dsp:nvSpPr>
      <dsp:spPr>
        <a:xfrm>
          <a:off x="6789280" y="3338142"/>
          <a:ext cx="2012665" cy="7126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1892FC6-534C-49EA-A4E7-8D83D2E0E11C}">
      <dsp:nvSpPr>
        <dsp:cNvPr id="0" name=""/>
        <dsp:cNvSpPr/>
      </dsp:nvSpPr>
      <dsp:spPr>
        <a:xfrm>
          <a:off x="6913982" y="3456609"/>
          <a:ext cx="2012665" cy="7126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hirek.konyv.hu.</a:t>
          </a:r>
          <a:endParaRPr lang="hu-HU" sz="1600" b="1" kern="1200" dirty="0"/>
        </a:p>
      </dsp:txBody>
      <dsp:txXfrm>
        <a:off x="6934855" y="3477482"/>
        <a:ext cx="1970919" cy="6709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FE24D-0534-42A8-8801-C017D10EB583}" type="datetimeFigureOut">
              <a:rPr lang="hu-HU" smtClean="0"/>
              <a:pPr/>
              <a:t>2011.03.06.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12014C-DD48-42A0-A964-45AF7114FD05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07510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2014C-DD48-42A0-A964-45AF7114FD05}" type="slidenum">
              <a:rPr lang="hu-HU" smtClean="0"/>
              <a:pPr/>
              <a:t>1</a:t>
            </a:fld>
            <a:endParaRPr lang="hu-H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2014C-DD48-42A0-A964-45AF7114FD05}" type="slidenum">
              <a:rPr lang="hu-HU" smtClean="0"/>
              <a:pPr/>
              <a:t>29</a:t>
            </a:fld>
            <a:endParaRPr 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2014C-DD48-42A0-A964-45AF7114FD05}" type="slidenum">
              <a:rPr lang="hu-HU" smtClean="0"/>
              <a:pPr/>
              <a:t>30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Ezek csak</a:t>
            </a:r>
            <a:r>
              <a:rPr lang="hu-HU" baseline="0" dirty="0" smtClean="0"/>
              <a:t> példák, e</a:t>
            </a:r>
            <a:r>
              <a:rPr lang="hu-HU" dirty="0" smtClean="0"/>
              <a:t>lőadás</a:t>
            </a:r>
            <a:r>
              <a:rPr lang="hu-HU" baseline="0" dirty="0" smtClean="0"/>
              <a:t> során</a:t>
            </a:r>
            <a:r>
              <a:rPr lang="hu-HU" sz="1400" baseline="0" dirty="0" smtClean="0"/>
              <a:t>: közös megbeszélés. 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2014C-DD48-42A0-A964-45AF7114FD05}" type="slidenum">
              <a:rPr lang="hu-HU" smtClean="0"/>
              <a:pPr/>
              <a:t>2</a:t>
            </a:fld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2014C-DD48-42A0-A964-45AF7114FD05}" type="slidenum">
              <a:rPr lang="hu-HU" smtClean="0"/>
              <a:pPr/>
              <a:t>4</a:t>
            </a:fld>
            <a:endParaRPr lang="hu-H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Telefonkönyv</a:t>
            </a:r>
            <a:r>
              <a:rPr lang="hu-HU" baseline="0" dirty="0" smtClean="0"/>
              <a:t> hasonlat</a:t>
            </a:r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2014C-DD48-42A0-A964-45AF7114FD05}" type="slidenum">
              <a:rPr lang="hu-HU" smtClean="0"/>
              <a:pPr/>
              <a:t>7</a:t>
            </a:fld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2014C-DD48-42A0-A964-45AF7114FD05}" type="slidenum">
              <a:rPr lang="hu-HU" smtClean="0"/>
              <a:pPr/>
              <a:t>9</a:t>
            </a:fld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Képeslap-levél hasonlat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2014C-DD48-42A0-A964-45AF7114FD05}" type="slidenum">
              <a:rPr lang="hu-HU" smtClean="0"/>
              <a:pPr/>
              <a:t>11</a:t>
            </a:fld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2014C-DD48-42A0-A964-45AF7114FD05}" type="slidenum">
              <a:rPr lang="hu-HU" smtClean="0"/>
              <a:pPr/>
              <a:t>19</a:t>
            </a:fld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2014C-DD48-42A0-A964-45AF7114FD05}" type="slidenum">
              <a:rPr lang="hu-HU" smtClean="0"/>
              <a:pPr/>
              <a:t>21</a:t>
            </a:fld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2014C-DD48-42A0-A964-45AF7114FD05}" type="slidenum">
              <a:rPr lang="hu-HU" smtClean="0"/>
              <a:pPr/>
              <a:t>26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8C6F-78E3-4056-98DD-23448BF86C22}" type="datetimeFigureOut">
              <a:rPr lang="hu-HU" smtClean="0"/>
              <a:pPr/>
              <a:t>2011.03.06.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8168-3E9C-4B8F-8F36-50AAD915E69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8C6F-78E3-4056-98DD-23448BF86C22}" type="datetimeFigureOut">
              <a:rPr lang="hu-HU" smtClean="0"/>
              <a:pPr/>
              <a:t>2011.03.06.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8168-3E9C-4B8F-8F36-50AAD915E69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8C6F-78E3-4056-98DD-23448BF86C22}" type="datetimeFigureOut">
              <a:rPr lang="hu-HU" smtClean="0"/>
              <a:pPr/>
              <a:t>2011.03.06.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8168-3E9C-4B8F-8F36-50AAD915E69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928694"/>
          </a:xfrm>
        </p:spPr>
        <p:txBody>
          <a:bodyPr/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8C6F-78E3-4056-98DD-23448BF86C22}" type="datetimeFigureOut">
              <a:rPr lang="hu-HU" smtClean="0"/>
              <a:pPr/>
              <a:t>2011.03.06.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8168-3E9C-4B8F-8F36-50AAD915E69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8C6F-78E3-4056-98DD-23448BF86C22}" type="datetimeFigureOut">
              <a:rPr lang="hu-HU" smtClean="0"/>
              <a:pPr/>
              <a:t>2011.03.06.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8168-3E9C-4B8F-8F36-50AAD915E69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8C6F-78E3-4056-98DD-23448BF86C22}" type="datetimeFigureOut">
              <a:rPr lang="hu-HU" smtClean="0"/>
              <a:pPr/>
              <a:t>2011.03.06.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8168-3E9C-4B8F-8F36-50AAD915E69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928694"/>
          </a:xfrm>
        </p:spPr>
        <p:txBody>
          <a:bodyPr/>
          <a:lstStyle>
            <a:lvl1pPr algn="l"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8C6F-78E3-4056-98DD-23448BF86C22}" type="datetimeFigureOut">
              <a:rPr lang="hu-HU" smtClean="0"/>
              <a:pPr/>
              <a:t>2011.03.06.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8168-3E9C-4B8F-8F36-50AAD915E69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8C6F-78E3-4056-98DD-23448BF86C22}" type="datetimeFigureOut">
              <a:rPr lang="hu-HU" smtClean="0"/>
              <a:pPr/>
              <a:t>2011.03.06.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8168-3E9C-4B8F-8F36-50AAD915E69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8C6F-78E3-4056-98DD-23448BF86C22}" type="datetimeFigureOut">
              <a:rPr lang="hu-HU" smtClean="0"/>
              <a:pPr/>
              <a:t>2011.03.06.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8168-3E9C-4B8F-8F36-50AAD915E69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8C6F-78E3-4056-98DD-23448BF86C22}" type="datetimeFigureOut">
              <a:rPr lang="hu-HU" smtClean="0"/>
              <a:pPr/>
              <a:t>2011.03.06.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8168-3E9C-4B8F-8F36-50AAD915E69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58C6F-78E3-4056-98DD-23448BF86C22}" type="datetimeFigureOut">
              <a:rPr lang="hu-HU" smtClean="0"/>
              <a:pPr/>
              <a:t>2011.03.06.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8168-3E9C-4B8F-8F36-50AAD915E69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857256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58C6F-78E3-4056-98DD-23448BF86C22}" type="datetimeFigureOut">
              <a:rPr lang="hu-HU" smtClean="0"/>
              <a:pPr/>
              <a:t>2011.03.06.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08168-3E9C-4B8F-8F36-50AAD915E698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zsombori_balazs_protokoll2_aktiv_tabla.notebook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2957186" y="3717032"/>
            <a:ext cx="690165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hu-HU" sz="3200" b="1" dirty="0" smtClean="0">
                <a:solidFill>
                  <a:schemeClr val="tx1">
                    <a:tint val="75000"/>
                  </a:schemeClr>
                </a:solidFill>
              </a:rPr>
              <a:t>Zsombori Balázs</a:t>
            </a:r>
          </a:p>
          <a:p>
            <a:pPr lvl="0">
              <a:defRPr/>
            </a:pPr>
            <a:r>
              <a:rPr lang="hu-HU" sz="3200" b="1" dirty="0" err="1" smtClean="0">
                <a:solidFill>
                  <a:schemeClr val="tx1">
                    <a:tint val="75000"/>
                  </a:schemeClr>
                </a:solidFill>
              </a:rPr>
              <a:t>Czigléczky</a:t>
            </a:r>
            <a:r>
              <a:rPr lang="hu-HU" sz="3200" b="1" dirty="0" smtClean="0">
                <a:solidFill>
                  <a:schemeClr val="tx1">
                    <a:tint val="75000"/>
                  </a:schemeClr>
                </a:solidFill>
              </a:rPr>
              <a:t> Gábor</a:t>
            </a:r>
            <a:br>
              <a:rPr lang="hu-HU" sz="3200" b="1" dirty="0" smtClean="0">
                <a:solidFill>
                  <a:schemeClr val="tx1">
                    <a:tint val="75000"/>
                  </a:schemeClr>
                </a:solidFill>
              </a:rPr>
            </a:br>
            <a:endParaRPr lang="hu-HU" sz="32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>
              <a:defRPr/>
            </a:pPr>
            <a:r>
              <a:rPr lang="hu-HU" sz="3200" b="1" dirty="0" smtClean="0">
                <a:solidFill>
                  <a:schemeClr val="tx1">
                    <a:tint val="75000"/>
                  </a:schemeClr>
                </a:solidFill>
              </a:rPr>
              <a:t>Neumann János Számítástechnikai </a:t>
            </a:r>
            <a:br>
              <a:rPr lang="hu-HU" sz="3200" b="1" dirty="0" smtClean="0">
                <a:solidFill>
                  <a:schemeClr val="tx1">
                    <a:tint val="75000"/>
                  </a:schemeClr>
                </a:solidFill>
              </a:rPr>
            </a:br>
            <a:r>
              <a:rPr lang="hu-HU" sz="3200" b="1" dirty="0" smtClean="0">
                <a:solidFill>
                  <a:schemeClr val="tx1">
                    <a:tint val="75000"/>
                  </a:schemeClr>
                </a:solidFill>
              </a:rPr>
              <a:t>Szakközépiskola </a:t>
            </a:r>
          </a:p>
          <a:p>
            <a:pPr lvl="0">
              <a:defRPr/>
            </a:pPr>
            <a:r>
              <a:rPr lang="hu-HU" sz="3200" b="1" dirty="0" smtClean="0">
                <a:solidFill>
                  <a:schemeClr val="tx1">
                    <a:tint val="75000"/>
                  </a:schemeClr>
                </a:solidFill>
              </a:rPr>
              <a:t>1144 Budapest, Kerepesi út 124. </a:t>
            </a:r>
          </a:p>
          <a:p>
            <a:pPr lvl="0">
              <a:defRPr/>
            </a:pPr>
            <a:endParaRPr lang="hu-HU" sz="32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>
              <a:defRPr/>
            </a:pPr>
            <a:endParaRPr lang="hu-HU" sz="3200" b="1" dirty="0" smtClean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00450"/>
          </a:xfrm>
        </p:spPr>
        <p:txBody>
          <a:bodyPr/>
          <a:lstStyle/>
          <a:p>
            <a:pPr algn="ctr"/>
            <a:r>
              <a:rPr lang="hu-HU" dirty="0" smtClean="0"/>
              <a:t>Az Internet által biztosított szolgáltatások </a:t>
            </a:r>
            <a:br>
              <a:rPr lang="hu-HU" dirty="0" smtClean="0"/>
            </a:br>
            <a:r>
              <a:rPr lang="hu-HU" dirty="0" smtClean="0"/>
              <a:t>(protokollok)</a:t>
            </a:r>
            <a:endParaRPr lang="hu-HU" dirty="0"/>
          </a:p>
        </p:txBody>
      </p:sp>
      <p:sp>
        <p:nvSpPr>
          <p:cNvPr id="5" name="Alcím 2"/>
          <p:cNvSpPr txBox="1">
            <a:spLocks/>
          </p:cNvSpPr>
          <p:nvPr/>
        </p:nvSpPr>
        <p:spPr>
          <a:xfrm>
            <a:off x="2123728" y="0"/>
            <a:ext cx="6796336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u-HU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-245772" y="3719141"/>
            <a:ext cx="31683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200" b="1" dirty="0" smtClean="0">
                <a:solidFill>
                  <a:schemeClr val="tx1">
                    <a:tint val="75000"/>
                  </a:schemeClr>
                </a:solidFill>
              </a:rPr>
              <a:t>Készítette:</a:t>
            </a:r>
          </a:p>
          <a:p>
            <a:pPr algn="r"/>
            <a:r>
              <a:rPr lang="hu-HU" sz="3200" b="1" dirty="0" smtClean="0">
                <a:solidFill>
                  <a:schemeClr val="tx1">
                    <a:tint val="75000"/>
                  </a:schemeClr>
                </a:solidFill>
              </a:rPr>
              <a:t>Felkészítő tanár:</a:t>
            </a:r>
          </a:p>
          <a:p>
            <a:pPr algn="r"/>
            <a:endParaRPr lang="hu-HU" sz="32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algn="r"/>
            <a:r>
              <a:rPr lang="hu-HU" sz="3200" b="1" dirty="0" smtClean="0">
                <a:solidFill>
                  <a:schemeClr val="tx1">
                    <a:tint val="75000"/>
                  </a:schemeClr>
                </a:solidFill>
              </a:rPr>
              <a:t>Iskola:</a:t>
            </a:r>
            <a:endParaRPr lang="hu-HU" dirty="0"/>
          </a:p>
        </p:txBody>
      </p:sp>
      <p:cxnSp>
        <p:nvCxnSpPr>
          <p:cNvPr id="7" name="Egyenes összekötő 6"/>
          <p:cNvCxnSpPr/>
          <p:nvPr/>
        </p:nvCxnSpPr>
        <p:spPr>
          <a:xfrm rot="5400000">
            <a:off x="1388100" y="5257020"/>
            <a:ext cx="306896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 descr="könyvá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8104" y="548680"/>
            <a:ext cx="2851588" cy="2390065"/>
          </a:xfrm>
          <a:prstGeom prst="rect">
            <a:avLst/>
          </a:prstGeom>
        </p:spPr>
      </p:pic>
      <p:pic>
        <p:nvPicPr>
          <p:cNvPr id="10" name="Kép 9" descr="repj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6096" y="0"/>
            <a:ext cx="2709672" cy="3026664"/>
          </a:xfrm>
          <a:prstGeom prst="rect">
            <a:avLst/>
          </a:prstGeom>
        </p:spPr>
      </p:pic>
      <p:pic>
        <p:nvPicPr>
          <p:cNvPr id="7" name="Kép 6" descr="http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4624"/>
            <a:ext cx="4965448" cy="7920880"/>
          </a:xfrm>
          <a:prstGeom prst="rect">
            <a:avLst/>
          </a:prstGeom>
        </p:spPr>
      </p:pic>
      <p:pic>
        <p:nvPicPr>
          <p:cNvPr id="8" name="Kép 7" descr="buvr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692696"/>
            <a:ext cx="1773332" cy="2160240"/>
          </a:xfrm>
          <a:prstGeom prst="rect">
            <a:avLst/>
          </a:prstGeom>
        </p:spPr>
      </p:pic>
      <p:pic>
        <p:nvPicPr>
          <p:cNvPr id="5" name="Kép 4" descr="mafffia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8870" y="548680"/>
            <a:ext cx="2485172" cy="2057793"/>
          </a:xfrm>
          <a:prstGeom prst="rect">
            <a:avLst/>
          </a:prstGeom>
        </p:spPr>
      </p:pic>
      <p:sp>
        <p:nvSpPr>
          <p:cNvPr id="6" name="Felhő 5"/>
          <p:cNvSpPr/>
          <p:nvPr/>
        </p:nvSpPr>
        <p:spPr>
          <a:xfrm>
            <a:off x="5220072" y="227398"/>
            <a:ext cx="3707904" cy="3096344"/>
          </a:xfrm>
          <a:prstGeom prst="cloudCallout">
            <a:avLst>
              <a:gd name="adj1" fmla="val -69259"/>
              <a:gd name="adj2" fmla="val 2944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1" name="Kép 10" descr="euro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8344" y="836712"/>
            <a:ext cx="1051560" cy="783336"/>
          </a:xfrm>
          <a:prstGeom prst="rect">
            <a:avLst/>
          </a:prstGeom>
        </p:spPr>
      </p:pic>
      <p:sp>
        <p:nvSpPr>
          <p:cNvPr id="12" name="Szövegdoboz 11"/>
          <p:cNvSpPr txBox="1"/>
          <p:nvPr/>
        </p:nvSpPr>
        <p:spPr>
          <a:xfrm>
            <a:off x="0" y="-27384"/>
            <a:ext cx="91440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009900"/>
                </a:solidFill>
              </a:rPr>
              <a:t>„Biztonságos?”</a:t>
            </a:r>
            <a:endParaRPr lang="hu-HU" sz="2800" dirty="0">
              <a:solidFill>
                <a:srgbClr val="009900"/>
              </a:solidFill>
            </a:endParaRPr>
          </a:p>
        </p:txBody>
      </p:sp>
      <p:sp>
        <p:nvSpPr>
          <p:cNvPr id="13" name="Téglalap 12"/>
          <p:cNvSpPr/>
          <p:nvPr/>
        </p:nvSpPr>
        <p:spPr>
          <a:xfrm>
            <a:off x="-36512" y="0"/>
            <a:ext cx="1114536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HTTPS</a:t>
            </a:r>
            <a:endParaRPr lang="hu-HU" sz="2800" dirty="0"/>
          </a:p>
        </p:txBody>
      </p:sp>
    </p:spTree>
  </p:cSld>
  <p:clrMapOvr>
    <a:masterClrMapping/>
  </p:clrMapOvr>
  <p:transition advClick="0"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abadkézi sokszög 3"/>
          <p:cNvSpPr/>
          <p:nvPr/>
        </p:nvSpPr>
        <p:spPr>
          <a:xfrm>
            <a:off x="2336800" y="2374900"/>
            <a:ext cx="3814233" cy="971550"/>
          </a:xfrm>
          <a:custGeom>
            <a:avLst/>
            <a:gdLst>
              <a:gd name="connsiteX0" fmla="*/ 0 w 3814233"/>
              <a:gd name="connsiteY0" fmla="*/ 0 h 971550"/>
              <a:gd name="connsiteX1" fmla="*/ 406400 w 3814233"/>
              <a:gd name="connsiteY1" fmla="*/ 165100 h 971550"/>
              <a:gd name="connsiteX2" fmla="*/ 1524000 w 3814233"/>
              <a:gd name="connsiteY2" fmla="*/ 190500 h 971550"/>
              <a:gd name="connsiteX3" fmla="*/ 1778000 w 3814233"/>
              <a:gd name="connsiteY3" fmla="*/ 444500 h 971550"/>
              <a:gd name="connsiteX4" fmla="*/ 3149600 w 3814233"/>
              <a:gd name="connsiteY4" fmla="*/ 215900 h 971550"/>
              <a:gd name="connsiteX5" fmla="*/ 3708400 w 3814233"/>
              <a:gd name="connsiteY5" fmla="*/ 863600 h 971550"/>
              <a:gd name="connsiteX6" fmla="*/ 3784600 w 3814233"/>
              <a:gd name="connsiteY6" fmla="*/ 863600 h 97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4233" h="971550">
                <a:moveTo>
                  <a:pt x="0" y="0"/>
                </a:moveTo>
                <a:cubicBezTo>
                  <a:pt x="76200" y="66675"/>
                  <a:pt x="152400" y="133350"/>
                  <a:pt x="406400" y="165100"/>
                </a:cubicBezTo>
                <a:cubicBezTo>
                  <a:pt x="660400" y="196850"/>
                  <a:pt x="1295400" y="143933"/>
                  <a:pt x="1524000" y="190500"/>
                </a:cubicBezTo>
                <a:cubicBezTo>
                  <a:pt x="1752600" y="237067"/>
                  <a:pt x="1507067" y="440267"/>
                  <a:pt x="1778000" y="444500"/>
                </a:cubicBezTo>
                <a:cubicBezTo>
                  <a:pt x="2048933" y="448733"/>
                  <a:pt x="2827867" y="146050"/>
                  <a:pt x="3149600" y="215900"/>
                </a:cubicBezTo>
                <a:cubicBezTo>
                  <a:pt x="3471333" y="285750"/>
                  <a:pt x="3602567" y="755650"/>
                  <a:pt x="3708400" y="863600"/>
                </a:cubicBezTo>
                <a:cubicBezTo>
                  <a:pt x="3814233" y="971550"/>
                  <a:pt x="3799416" y="917575"/>
                  <a:pt x="3784600" y="863600"/>
                </a:cubicBezTo>
              </a:path>
            </a:pathLst>
          </a:custGeom>
          <a:ln w="635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6" name="Csoportba foglalás 5"/>
          <p:cNvGrpSpPr/>
          <p:nvPr/>
        </p:nvGrpSpPr>
        <p:grpSpPr>
          <a:xfrm>
            <a:off x="4427984" y="2924944"/>
            <a:ext cx="4176464" cy="3672408"/>
            <a:chOff x="4427984" y="2924944"/>
            <a:chExt cx="4176464" cy="3312368"/>
          </a:xfrm>
        </p:grpSpPr>
        <p:sp>
          <p:nvSpPr>
            <p:cNvPr id="7" name="Lekerekített téglalap 6"/>
            <p:cNvSpPr/>
            <p:nvPr/>
          </p:nvSpPr>
          <p:spPr>
            <a:xfrm>
              <a:off x="4427984" y="2924944"/>
              <a:ext cx="4176464" cy="3312368"/>
            </a:xfrm>
            <a:prstGeom prst="roundRect">
              <a:avLst>
                <a:gd name="adj" fmla="val 6023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8" name="Szövegdoboz 7"/>
            <p:cNvSpPr txBox="1"/>
            <p:nvPr/>
          </p:nvSpPr>
          <p:spPr>
            <a:xfrm>
              <a:off x="6156176" y="2996952"/>
              <a:ext cx="9361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400" dirty="0" smtClean="0"/>
                <a:t>Kliens</a:t>
              </a:r>
              <a:endParaRPr lang="hu-HU" sz="2400" dirty="0"/>
            </a:p>
          </p:txBody>
        </p:sp>
      </p:grpSp>
      <p:grpSp>
        <p:nvGrpSpPr>
          <p:cNvPr id="21" name="Csoportba foglalás 20"/>
          <p:cNvGrpSpPr/>
          <p:nvPr/>
        </p:nvGrpSpPr>
        <p:grpSpPr>
          <a:xfrm>
            <a:off x="4538750" y="3501008"/>
            <a:ext cx="3980990" cy="2952328"/>
            <a:chOff x="4538750" y="3501008"/>
            <a:chExt cx="3980990" cy="2952328"/>
          </a:xfrm>
        </p:grpSpPr>
        <p:grpSp>
          <p:nvGrpSpPr>
            <p:cNvPr id="9" name="Csoportba foglalás 8"/>
            <p:cNvGrpSpPr/>
            <p:nvPr/>
          </p:nvGrpSpPr>
          <p:grpSpPr>
            <a:xfrm>
              <a:off x="4555375" y="3501008"/>
              <a:ext cx="3964365" cy="2952328"/>
              <a:chOff x="4555375" y="3501008"/>
              <a:chExt cx="3964365" cy="2952328"/>
            </a:xfrm>
          </p:grpSpPr>
          <p:sp>
            <p:nvSpPr>
              <p:cNvPr id="10" name="Téglalap 9"/>
              <p:cNvSpPr/>
              <p:nvPr/>
            </p:nvSpPr>
            <p:spPr>
              <a:xfrm>
                <a:off x="4555375" y="3501008"/>
                <a:ext cx="3960440" cy="2952328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1" name="Téglalap 10"/>
              <p:cNvSpPr/>
              <p:nvPr/>
            </p:nvSpPr>
            <p:spPr>
              <a:xfrm>
                <a:off x="4555375" y="3517632"/>
                <a:ext cx="3960000" cy="415423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2" name="Szövegdoboz 11"/>
              <p:cNvSpPr txBox="1"/>
              <p:nvPr/>
            </p:nvSpPr>
            <p:spPr>
              <a:xfrm>
                <a:off x="5508104" y="3517632"/>
                <a:ext cx="22322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dirty="0" smtClean="0"/>
                  <a:t>BÖNGÉSZŐPROGRAM</a:t>
                </a:r>
                <a:endParaRPr lang="hu-HU" dirty="0"/>
              </a:p>
            </p:txBody>
          </p:sp>
          <p:sp>
            <p:nvSpPr>
              <p:cNvPr id="13" name="Téglalap 12"/>
              <p:cNvSpPr/>
              <p:nvPr/>
            </p:nvSpPr>
            <p:spPr>
              <a:xfrm>
                <a:off x="4559300" y="3933056"/>
                <a:ext cx="3960440" cy="28803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4" name="Ötszög 13"/>
              <p:cNvSpPr/>
              <p:nvPr/>
            </p:nvSpPr>
            <p:spPr>
              <a:xfrm>
                <a:off x="8172400" y="4005064"/>
                <a:ext cx="216024" cy="144016"/>
              </a:xfrm>
              <a:prstGeom prst="homePlate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16" name="Szövegdoboz 15"/>
            <p:cNvSpPr txBox="1"/>
            <p:nvPr/>
          </p:nvSpPr>
          <p:spPr>
            <a:xfrm>
              <a:off x="4538750" y="3894298"/>
              <a:ext cx="3096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b="1" dirty="0" smtClean="0"/>
                <a:t>https://vatera.hu</a:t>
              </a:r>
              <a:endParaRPr lang="hu-HU" b="1" dirty="0"/>
            </a:p>
          </p:txBody>
        </p:sp>
      </p:grp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rgbClr val="C0504D"/>
          </a:solidFill>
        </p:spPr>
        <p:txBody>
          <a:bodyPr>
            <a:normAutofit/>
          </a:bodyPr>
          <a:lstStyle/>
          <a:p>
            <a:pPr>
              <a:tabLst>
                <a:tab pos="8961438" algn="r"/>
              </a:tabLst>
            </a:pPr>
            <a:r>
              <a:rPr lang="hu-HU" dirty="0" smtClean="0"/>
              <a:t>HTTPS	</a:t>
            </a:r>
            <a:r>
              <a:rPr lang="hu-HU" sz="3600" u="sng" dirty="0" err="1" smtClean="0"/>
              <a:t>H</a:t>
            </a:r>
            <a:r>
              <a:rPr lang="hu-HU" sz="3600" dirty="0" err="1" smtClean="0"/>
              <a:t>yper</a:t>
            </a:r>
            <a:r>
              <a:rPr lang="hu-HU" sz="3600" u="sng" dirty="0" err="1" smtClean="0"/>
              <a:t>T</a:t>
            </a:r>
            <a:r>
              <a:rPr lang="hu-HU" sz="3600" dirty="0" err="1" smtClean="0"/>
              <a:t>ext</a:t>
            </a:r>
            <a:r>
              <a:rPr lang="hu-HU" sz="3600" dirty="0" smtClean="0"/>
              <a:t> </a:t>
            </a:r>
            <a:r>
              <a:rPr lang="hu-HU" sz="3600" u="sng" dirty="0" err="1" smtClean="0"/>
              <a:t>T</a:t>
            </a:r>
            <a:r>
              <a:rPr lang="hu-HU" sz="3600" dirty="0" err="1" smtClean="0"/>
              <a:t>ransfer</a:t>
            </a:r>
            <a:r>
              <a:rPr lang="hu-HU" sz="3600" dirty="0" smtClean="0"/>
              <a:t> </a:t>
            </a:r>
            <a:r>
              <a:rPr lang="hu-HU" sz="3600" u="sng" dirty="0" err="1" smtClean="0"/>
              <a:t>P</a:t>
            </a:r>
            <a:r>
              <a:rPr lang="hu-HU" sz="3600" dirty="0" err="1" smtClean="0"/>
              <a:t>rotocol</a:t>
            </a:r>
            <a:r>
              <a:rPr lang="hu-HU" sz="3600" dirty="0" smtClean="0"/>
              <a:t> </a:t>
            </a:r>
            <a:r>
              <a:rPr lang="hu-HU" sz="3600" u="sng" dirty="0" err="1" smtClean="0"/>
              <a:t>S</a:t>
            </a:r>
            <a:r>
              <a:rPr lang="hu-HU" sz="3600" dirty="0" err="1" smtClean="0"/>
              <a:t>ecure</a:t>
            </a:r>
            <a:endParaRPr lang="hu-HU" sz="3600" dirty="0"/>
          </a:p>
        </p:txBody>
      </p:sp>
      <p:sp>
        <p:nvSpPr>
          <p:cNvPr id="5" name="Kocka 4"/>
          <p:cNvSpPr/>
          <p:nvPr/>
        </p:nvSpPr>
        <p:spPr>
          <a:xfrm>
            <a:off x="539552" y="1412776"/>
            <a:ext cx="1800200" cy="2736304"/>
          </a:xfrm>
          <a:prstGeom prst="cub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WEB</a:t>
            </a:r>
          </a:p>
          <a:p>
            <a:pPr algn="ctr"/>
            <a:r>
              <a:rPr lang="hu-HU" sz="2400" dirty="0" smtClean="0"/>
              <a:t>SZERVER</a:t>
            </a:r>
            <a:endParaRPr lang="hu-HU" sz="2400" dirty="0"/>
          </a:p>
        </p:txBody>
      </p:sp>
      <p:sp>
        <p:nvSpPr>
          <p:cNvPr id="15" name="Lekerekített téglalap feliratnak 14"/>
          <p:cNvSpPr/>
          <p:nvPr/>
        </p:nvSpPr>
        <p:spPr>
          <a:xfrm>
            <a:off x="3851920" y="1052736"/>
            <a:ext cx="4968552" cy="1440160"/>
          </a:xfrm>
          <a:prstGeom prst="wedgeRoundRectCallout">
            <a:avLst>
              <a:gd name="adj1" fmla="val -23944"/>
              <a:gd name="adj2" fmla="val -56342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Nem egy külön protokoll, de a HTTP egy fontos válfaja, ugyanis biztonságos adatkezelést tesz lehetővé. </a:t>
            </a:r>
            <a:endParaRPr lang="hu-HU" sz="2400" dirty="0"/>
          </a:p>
        </p:txBody>
      </p:sp>
      <p:sp>
        <p:nvSpPr>
          <p:cNvPr id="20" name="Lekerekített téglalap feliratnak 19"/>
          <p:cNvSpPr/>
          <p:nvPr/>
        </p:nvSpPr>
        <p:spPr>
          <a:xfrm>
            <a:off x="323528" y="4365104"/>
            <a:ext cx="3384376" cy="1440160"/>
          </a:xfrm>
          <a:prstGeom prst="wedgeRoundRectCallout">
            <a:avLst>
              <a:gd name="adj1" fmla="val 60550"/>
              <a:gd name="adj2" fmla="val -17092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Olyan weboldalak használják, melyek bizalmasabb adatokat is elkérnek.</a:t>
            </a:r>
            <a:endParaRPr lang="hu-HU" sz="2400" dirty="0"/>
          </a:p>
        </p:txBody>
      </p:sp>
      <p:grpSp>
        <p:nvGrpSpPr>
          <p:cNvPr id="24" name="Csoportba foglalás 23"/>
          <p:cNvGrpSpPr/>
          <p:nvPr/>
        </p:nvGrpSpPr>
        <p:grpSpPr>
          <a:xfrm>
            <a:off x="4538750" y="3891680"/>
            <a:ext cx="3849674" cy="369332"/>
            <a:chOff x="4538750" y="3891680"/>
            <a:chExt cx="3849674" cy="369332"/>
          </a:xfrm>
        </p:grpSpPr>
        <p:sp>
          <p:nvSpPr>
            <p:cNvPr id="22" name="Ötszög 21"/>
            <p:cNvSpPr/>
            <p:nvPr/>
          </p:nvSpPr>
          <p:spPr>
            <a:xfrm>
              <a:off x="8172400" y="4001280"/>
              <a:ext cx="216024" cy="144016"/>
            </a:xfrm>
            <a:prstGeom prst="homePlate">
              <a:avLst/>
            </a:prstGeom>
            <a:solidFill>
              <a:srgbClr val="FF00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hu-HU">
                <a:solidFill>
                  <a:srgbClr val="FF0000"/>
                </a:solidFill>
              </a:endParaRPr>
            </a:p>
          </p:txBody>
        </p:sp>
        <p:sp>
          <p:nvSpPr>
            <p:cNvPr id="23" name="Szövegdoboz 22"/>
            <p:cNvSpPr txBox="1"/>
            <p:nvPr/>
          </p:nvSpPr>
          <p:spPr>
            <a:xfrm>
              <a:off x="4538750" y="3891680"/>
              <a:ext cx="3096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b="1" dirty="0" smtClean="0">
                  <a:solidFill>
                    <a:srgbClr val="FF0000"/>
                  </a:solidFill>
                </a:rPr>
                <a:t>https://vatera.hu</a:t>
              </a:r>
              <a:endParaRPr lang="hu-HU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1" name="Csoportba foglalás 30"/>
          <p:cNvGrpSpPr/>
          <p:nvPr/>
        </p:nvGrpSpPr>
        <p:grpSpPr>
          <a:xfrm>
            <a:off x="4555375" y="4509120"/>
            <a:ext cx="2592288" cy="1377444"/>
            <a:chOff x="4644008" y="4509120"/>
            <a:chExt cx="2592288" cy="1377444"/>
          </a:xfrm>
        </p:grpSpPr>
        <p:grpSp>
          <p:nvGrpSpPr>
            <p:cNvPr id="25" name="Csoportba foglalás 24"/>
            <p:cNvGrpSpPr/>
            <p:nvPr/>
          </p:nvGrpSpPr>
          <p:grpSpPr>
            <a:xfrm>
              <a:off x="4644008" y="4509120"/>
              <a:ext cx="2592288" cy="1377444"/>
              <a:chOff x="4572000" y="4509120"/>
              <a:chExt cx="2592288" cy="1377444"/>
            </a:xfrm>
          </p:grpSpPr>
          <p:sp>
            <p:nvSpPr>
              <p:cNvPr id="17" name="Szövegdoboz 16"/>
              <p:cNvSpPr txBox="1"/>
              <p:nvPr/>
            </p:nvSpPr>
            <p:spPr>
              <a:xfrm>
                <a:off x="4572000" y="4509120"/>
                <a:ext cx="25922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b="1" dirty="0" smtClean="0"/>
                  <a:t>Név:</a:t>
                </a:r>
                <a:endParaRPr lang="hu-HU" b="1" dirty="0"/>
              </a:p>
            </p:txBody>
          </p:sp>
          <p:sp>
            <p:nvSpPr>
              <p:cNvPr id="18" name="Szövegdoboz 17"/>
              <p:cNvSpPr txBox="1"/>
              <p:nvPr/>
            </p:nvSpPr>
            <p:spPr>
              <a:xfrm>
                <a:off x="4572000" y="4787860"/>
                <a:ext cx="25922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b="1" dirty="0" smtClean="0"/>
                  <a:t>Lakhely:</a:t>
                </a:r>
                <a:r>
                  <a:rPr lang="hu-HU" dirty="0" smtClean="0"/>
                  <a:t> </a:t>
                </a:r>
                <a:endParaRPr lang="hu-HU" dirty="0"/>
              </a:p>
            </p:txBody>
          </p:sp>
          <p:sp>
            <p:nvSpPr>
              <p:cNvPr id="19" name="Szövegdoboz 18"/>
              <p:cNvSpPr txBox="1"/>
              <p:nvPr/>
            </p:nvSpPr>
            <p:spPr>
              <a:xfrm>
                <a:off x="4572000" y="5517232"/>
                <a:ext cx="25922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b="1" dirty="0" smtClean="0"/>
                  <a:t>Bankkártya-szám:</a:t>
                </a:r>
                <a:endParaRPr lang="hu-HU" b="1" dirty="0"/>
              </a:p>
            </p:txBody>
          </p:sp>
        </p:grpSp>
        <p:sp>
          <p:nvSpPr>
            <p:cNvPr id="29" name="Szövegdoboz 28"/>
            <p:cNvSpPr txBox="1"/>
            <p:nvPr/>
          </p:nvSpPr>
          <p:spPr>
            <a:xfrm>
              <a:off x="4644008" y="5157192"/>
              <a:ext cx="25922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b="1" dirty="0" smtClean="0"/>
                <a:t>Telefonszám:</a:t>
              </a:r>
              <a:endParaRPr lang="hu-HU" b="1" dirty="0"/>
            </a:p>
          </p:txBody>
        </p:sp>
      </p:grpSp>
      <p:sp>
        <p:nvSpPr>
          <p:cNvPr id="26" name="Szövegdoboz 25"/>
          <p:cNvSpPr txBox="1"/>
          <p:nvPr/>
        </p:nvSpPr>
        <p:spPr>
          <a:xfrm>
            <a:off x="5364088" y="44998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Kovács Ádám</a:t>
            </a:r>
            <a:endParaRPr lang="hu-HU" dirty="0"/>
          </a:p>
        </p:txBody>
      </p:sp>
      <p:sp>
        <p:nvSpPr>
          <p:cNvPr id="27" name="Szövegdoboz 26"/>
          <p:cNvSpPr txBox="1"/>
          <p:nvPr/>
        </p:nvSpPr>
        <p:spPr>
          <a:xfrm>
            <a:off x="5508104" y="479715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1022 Budapest, Eszter u. 24/d.</a:t>
            </a:r>
            <a:endParaRPr lang="hu-HU" dirty="0"/>
          </a:p>
        </p:txBody>
      </p:sp>
      <p:sp>
        <p:nvSpPr>
          <p:cNvPr id="28" name="Szövegdoboz 27"/>
          <p:cNvSpPr txBox="1"/>
          <p:nvPr/>
        </p:nvSpPr>
        <p:spPr>
          <a:xfrm>
            <a:off x="6452592" y="5517232"/>
            <a:ext cx="2511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10001000-00564321</a:t>
            </a:r>
            <a:endParaRPr lang="hu-HU" dirty="0"/>
          </a:p>
        </p:txBody>
      </p:sp>
      <p:sp>
        <p:nvSpPr>
          <p:cNvPr id="30" name="Szövegdoboz 29"/>
          <p:cNvSpPr txBox="1"/>
          <p:nvPr/>
        </p:nvSpPr>
        <p:spPr>
          <a:xfrm>
            <a:off x="6084168" y="5157192"/>
            <a:ext cx="2511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06-70/123-4567</a:t>
            </a:r>
            <a:endParaRPr lang="hu-HU" dirty="0"/>
          </a:p>
        </p:txBody>
      </p:sp>
      <p:sp>
        <p:nvSpPr>
          <p:cNvPr id="35" name="Lekerekített téglalap feliratnak 34"/>
          <p:cNvSpPr/>
          <p:nvPr/>
        </p:nvSpPr>
        <p:spPr>
          <a:xfrm>
            <a:off x="475928" y="4517504"/>
            <a:ext cx="3384376" cy="1863824"/>
          </a:xfrm>
          <a:prstGeom prst="wedgeRoundRectCallout">
            <a:avLst>
              <a:gd name="adj1" fmla="val 40409"/>
              <a:gd name="adj2" fmla="val -79533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Az adatok titkosítva, rejtett csatornán át jutnak a szerverhez, ezért arra illetéktelen nem élhet vissza velük.</a:t>
            </a:r>
            <a:endParaRPr lang="hu-HU" sz="2400" dirty="0"/>
          </a:p>
        </p:txBody>
      </p:sp>
      <p:sp>
        <p:nvSpPr>
          <p:cNvPr id="34" name="Szövegdoboz 33"/>
          <p:cNvSpPr txBox="1"/>
          <p:nvPr/>
        </p:nvSpPr>
        <p:spPr>
          <a:xfrm>
            <a:off x="6372200" y="4437112"/>
            <a:ext cx="21602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02ád5r2e6</a:t>
            </a:r>
          </a:p>
          <a:p>
            <a:r>
              <a:rPr lang="hu-HU" dirty="0" smtClean="0"/>
              <a:t>1k2pz3t24</a:t>
            </a:r>
          </a:p>
          <a:p>
            <a:r>
              <a:rPr lang="hu-HU" dirty="0" smtClean="0"/>
              <a:t>0m7u0eaoe12á3d45s6</a:t>
            </a:r>
          </a:p>
          <a:p>
            <a:r>
              <a:rPr lang="hu-HU" dirty="0" smtClean="0"/>
              <a:t>d06cb0uá0s12s3t140v4</a:t>
            </a:r>
          </a:p>
          <a:p>
            <a:endParaRPr lang="hu-HU" dirty="0"/>
          </a:p>
        </p:txBody>
      </p:sp>
      <p:sp>
        <p:nvSpPr>
          <p:cNvPr id="37" name="Szövegdoboz 36"/>
          <p:cNvSpPr txBox="1"/>
          <p:nvPr/>
        </p:nvSpPr>
        <p:spPr>
          <a:xfrm>
            <a:off x="395536" y="980728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Kovács Ádám</a:t>
            </a:r>
          </a:p>
          <a:p>
            <a:r>
              <a:rPr lang="hu-HU" dirty="0" smtClean="0"/>
              <a:t>1022 Budapest, Eszter u. 24/d.</a:t>
            </a:r>
          </a:p>
          <a:p>
            <a:r>
              <a:rPr lang="hu-HU" dirty="0" smtClean="0"/>
              <a:t>06-70/123-4567</a:t>
            </a:r>
          </a:p>
          <a:p>
            <a:r>
              <a:rPr lang="hu-HU" dirty="0" smtClean="0"/>
              <a:t>10001000-00564321</a:t>
            </a:r>
          </a:p>
          <a:p>
            <a:endParaRPr lang="hu-HU" dirty="0"/>
          </a:p>
        </p:txBody>
      </p:sp>
      <p:sp>
        <p:nvSpPr>
          <p:cNvPr id="36" name="Tilos tábla 35"/>
          <p:cNvSpPr/>
          <p:nvPr/>
        </p:nvSpPr>
        <p:spPr>
          <a:xfrm>
            <a:off x="6012160" y="4077072"/>
            <a:ext cx="2376264" cy="2232248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9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500"/>
                            </p:stCondLst>
                            <p:childTnLst>
                              <p:par>
                                <p:cTn id="55" presetID="10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4000"/>
                            </p:stCondLst>
                            <p:childTnLst>
                              <p:par>
                                <p:cTn id="59" presetID="49" presetClass="entr" presetSubtype="0" de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65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3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3000"/>
                            </p:stCondLst>
                            <p:childTnLst>
                              <p:par>
                                <p:cTn id="82" presetID="1" presetClass="entr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0"/>
                            </p:stCondLst>
                            <p:childTnLst>
                              <p:par>
                                <p:cTn id="8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46821E-7 C -0.00069 -0.00509 -0.00035 -0.01087 -0.00191 -0.01503 C -0.00295 -0.01827 -0.00573 -0.01896 -0.00764 -0.02127 C -0.02483 -0.04231 -0.00868 -0.0252 -0.02621 -0.04254 C -0.03351 -0.06012 -0.02535 -0.04347 -0.03941 -0.06035 C -0.05069 -0.07422 -0.03906 -0.06682 -0.05052 -0.0726 C -0.06111 -0.08416 -0.0658 -0.0941 -0.07483 -0.1089 C -0.07778 -0.12277 -0.08055 -0.12694 -0.08785 -0.13595 C -0.09271 -0.15191 -0.09757 -0.16532 -0.1066 -0.17526 C -0.10903 -0.18127 -0.11042 -0.18936 -0.11424 -0.1933 C -0.11736 -0.19676 -0.12483 -0.20462 -0.12726 -0.20856 C -0.13559 -0.22197 -0.12587 -0.21503 -0.13646 -0.22058 C -0.14427 -0.23977 -0.13559 -0.22081 -0.14583 -0.23584 C -0.15365 -0.2474 -0.15937 -0.25942 -0.16823 -0.2689 C -0.17326 -0.28139 -0.18455 -0.30243 -0.19236 -0.31145 C -0.19531 -0.32347 -0.19896 -0.32832 -0.2059 -0.33526 C -0.21424 -0.35584 -0.21649 -0.35029 -0.23368 -0.34751 C -0.25729 -0.33827 -0.27587 -0.33619 -0.30087 -0.33249 C -0.31545 -0.3274 -0.32934 -0.32116 -0.34392 -0.31746 C -0.35347 -0.30705 -0.36319 -0.3022 -0.37378 -0.29619 C -0.37865 -0.2978 -0.38472 -0.29688 -0.38871 -0.3022 C -0.39045 -0.30451 -0.39062 -0.30913 -0.39253 -0.31145 C -0.39583 -0.31607 -0.40365 -0.32324 -0.40365 -0.32301 C -0.40868 -0.33549 -0.40955 -0.33873 -0.40746 -0.35353 C -0.47031 -0.38798 -0.4184 -0.36277 -0.56996 -0.36555 C -0.57708 -0.36856 -0.5967 -0.38173 -0.60174 -0.38983 C -0.60399 -0.3933 -0.60538 -0.39815 -0.60729 -0.40185 C -0.60903 -0.40509 -0.61111 -0.40809 -0.61302 -0.41087 C -0.61632 -0.42844 -0.61233 -0.41202 -0.62049 -0.42913 C -0.6276 -0.4437 -0.62934 -0.45179 -0.63906 -0.4622 C -0.64566 -0.47838 -0.65347 -0.4904 -0.66146 -0.50451 " pathEditMode="relative" rAng="0" ptsTypes="ffffffffffffffffffffffffffffffA">
                                      <p:cBhvr>
                                        <p:cTn id="8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00" y="-2520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4509E-6 C -0.00851 -0.0074 -0.00955 -0.01757 -0.01632 -0.02682 C -0.01858 -0.03514 -0.02084 -0.04208 -0.02726 -0.04601 C -0.03073 -0.04809 -0.0382 -0.05087 -0.0382 -0.05087 C -0.04219 -0.05433 -0.04722 -0.05641 -0.05087 -0.06058 C -0.05261 -0.06243 -0.05295 -0.06589 -0.05452 -0.06797 C -0.05903 -0.07399 -0.06563 -0.08023 -0.07101 -0.08485 C -0.07466 -0.09202 -0.07639 -0.09942 -0.08004 -0.10659 C -0.08351 -0.1311 -0.07847 -0.10867 -0.08733 -0.12601 C -0.09445 -0.14011 -0.08195 -0.12693 -0.09462 -0.13803 C -0.09948 -0.15884 -0.09167 -0.12832 -0.10191 -0.15514 C -0.10972 -0.17526 -0.1007 -0.16485 -0.11094 -0.17433 C -0.11979 -0.19167 -0.11528 -0.18474 -0.12379 -0.1963 C -0.1257 -0.20347 -0.12795 -0.21063 -0.12917 -0.21803 C -0.12969 -0.22127 -0.12952 -0.2252 -0.13108 -0.22774 C -0.13195 -0.22913 -0.14445 -0.23237 -0.14566 -0.2326 C -0.14722 -0.23422 -0.14948 -0.23514 -0.15104 -0.23745 C -0.15226 -0.23954 -0.15139 -0.24277 -0.15295 -0.24462 C -0.1658 -0.2615 -0.16077 -0.24717 -0.16927 -0.2615 C -0.1717 -0.26613 -0.17639 -0.27607 -0.17639 -0.27607 C -0.17674 -0.27745 -0.17952 -0.28925 -0.18021 -0.29063 C -0.18264 -0.29665 -0.18733 -0.30104 -0.18924 -0.30751 C -0.19236 -0.3193 -0.19636 -0.32763 -0.20365 -0.33433 C -0.2283 -0.33202 -0.24775 -0.32878 -0.27275 -0.32693 C -0.2967 -0.32185 -0.32118 -0.32254 -0.34549 -0.31977 C -0.34722 -0.31815 -0.34896 -0.31607 -0.35087 -0.31491 C -0.35434 -0.31283 -0.36181 -0.31006 -0.36181 -0.31006 C -0.36632 -0.29271 -0.37327 -0.2985 -0.38542 -0.30034 C -0.39497 -0.30867 -0.39983 -0.3385 -0.4092 -0.33919 C -0.43889 -0.3415 -0.46858 -0.34081 -0.49827 -0.3415 C -0.5092 -0.35144 -0.52153 -0.3556 -0.53455 -0.35838 C -0.55261 -0.3704 -0.52761 -0.35514 -0.55643 -0.36578 C -0.55851 -0.36647 -0.5599 -0.36925 -0.56181 -0.37063 C -0.57188 -0.37734 -0.56285 -0.36717 -0.57466 -0.3778 C -0.5882 -0.39006 -0.58906 -0.39237 -0.6 -0.40693 C -0.60868 -0.4185 -0.62257 -0.42243 -0.63091 -0.43352 C -0.63334 -0.43676 -0.63802 -0.44624 -0.64011 -0.4504 C -0.64184 -0.483 -0.63629 -0.47445 -0.64375 -0.48439 " pathEditMode="relative" ptsTypes="fffffffffffffffffffffffffffffffffffffA">
                                      <p:cBhvr>
                                        <p:cTn id="8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7000"/>
                            </p:stCondLst>
                            <p:childTnLst>
                              <p:par>
                                <p:cTn id="90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8000"/>
                            </p:stCondLst>
                            <p:childTnLst>
                              <p:par>
                                <p:cTn id="94" presetID="10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0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6" grpId="0"/>
      <p:bldP spid="26" grpId="1"/>
      <p:bldP spid="27" grpId="0"/>
      <p:bldP spid="27" grpId="1"/>
      <p:bldP spid="28" grpId="0"/>
      <p:bldP spid="28" grpId="1"/>
      <p:bldP spid="30" grpId="0"/>
      <p:bldP spid="30" grpId="1"/>
      <p:bldP spid="34" grpId="0"/>
      <p:bldP spid="34" grpId="1"/>
      <p:bldP spid="34" grpId="2"/>
      <p:bldP spid="37" grpId="0"/>
      <p:bldP spid="36" grpId="0" animBg="1"/>
      <p:bldP spid="36" grpId="1" animBg="1"/>
      <p:bldP spid="36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Diagram group"/>
          <p:cNvGrpSpPr/>
          <p:nvPr/>
        </p:nvGrpSpPr>
        <p:grpSpPr>
          <a:xfrm>
            <a:off x="2286000" y="1101600"/>
            <a:ext cx="4572000" cy="4654800"/>
            <a:chOff x="1887564" y="1987554"/>
            <a:chExt cx="1643062" cy="1739906"/>
          </a:xfrm>
          <a:scene3d>
            <a:camera prst="isometricOffAxis2Left" zoom="95000">
              <a:rot lat="0" lon="0" rev="0"/>
            </a:camera>
            <a:lightRig rig="flat" dir="t"/>
          </a:scene3d>
        </p:grpSpPr>
        <p:grpSp>
          <p:nvGrpSpPr>
            <p:cNvPr id="5" name="Csoportba foglalás 4"/>
            <p:cNvGrpSpPr/>
            <p:nvPr/>
          </p:nvGrpSpPr>
          <p:grpSpPr>
            <a:xfrm>
              <a:off x="1887564" y="1987554"/>
              <a:ext cx="1643062" cy="652886"/>
              <a:chOff x="1887564" y="1987554"/>
              <a:chExt cx="1643062" cy="652886"/>
            </a:xfrm>
          </p:grpSpPr>
          <p:sp>
            <p:nvSpPr>
              <p:cNvPr id="9" name="Téglalap 8"/>
              <p:cNvSpPr/>
              <p:nvPr/>
            </p:nvSpPr>
            <p:spPr>
              <a:xfrm>
                <a:off x="1887564" y="1987554"/>
                <a:ext cx="1643062" cy="652886"/>
              </a:xfrm>
              <a:prstGeom prst="rect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" name="Téglalap 9"/>
              <p:cNvSpPr/>
              <p:nvPr/>
            </p:nvSpPr>
            <p:spPr>
              <a:xfrm>
                <a:off x="1887564" y="1987554"/>
                <a:ext cx="1643062" cy="652886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8016" tIns="73152" rIns="128016" bIns="73152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hu-HU" sz="5400" b="1" kern="1200" dirty="0" smtClean="0"/>
                  <a:t>Email</a:t>
                </a:r>
                <a:endParaRPr lang="hu-HU" sz="5400" b="1" kern="1200" dirty="0"/>
              </a:p>
            </p:txBody>
          </p:sp>
        </p:grpSp>
        <p:grpSp>
          <p:nvGrpSpPr>
            <p:cNvPr id="6" name="Csoportba foglalás 5"/>
            <p:cNvGrpSpPr/>
            <p:nvPr/>
          </p:nvGrpSpPr>
          <p:grpSpPr>
            <a:xfrm>
              <a:off x="1887564" y="2640441"/>
              <a:ext cx="1643062" cy="1087019"/>
              <a:chOff x="1887564" y="2640441"/>
              <a:chExt cx="1643062" cy="1087019"/>
            </a:xfrm>
          </p:grpSpPr>
          <p:sp>
            <p:nvSpPr>
              <p:cNvPr id="7" name="Téglalap 6"/>
              <p:cNvSpPr/>
              <p:nvPr/>
            </p:nvSpPr>
            <p:spPr>
              <a:xfrm>
                <a:off x="1887564" y="2640441"/>
                <a:ext cx="1643062" cy="1087019"/>
              </a:xfrm>
              <a:prstGeom prst="rect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8" name="Téglalap 7"/>
              <p:cNvSpPr/>
              <p:nvPr/>
            </p:nvSpPr>
            <p:spPr>
              <a:xfrm>
                <a:off x="1887564" y="2640441"/>
                <a:ext cx="1643062" cy="108701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96012" tIns="96012" rIns="128016" bIns="144018" numCol="1" spcCol="1270" anchor="t" anchorCtr="0">
                <a:noAutofit/>
              </a:bodyPr>
              <a:lstStyle/>
              <a:p>
                <a:pPr marL="171450" lvl="1" indent="-171450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FontTx/>
                  <a:buChar char="••"/>
                </a:pPr>
                <a:r>
                  <a:rPr lang="hu-HU" sz="5400" dirty="0" smtClean="0"/>
                  <a:t>SMTP</a:t>
                </a:r>
                <a:endParaRPr lang="hu-HU" sz="5400" kern="1200" dirty="0" smtClean="0"/>
              </a:p>
              <a:p>
                <a:pPr marL="171450" lvl="1" indent="-17145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hu-HU" sz="5400" kern="1200" dirty="0" smtClean="0"/>
                  <a:t>POP 3</a:t>
                </a:r>
                <a:endParaRPr lang="hu-HU" sz="5400" kern="1200" dirty="0"/>
              </a:p>
              <a:p>
                <a:pPr marL="171450" lvl="1" indent="-17145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hu-HU" sz="5400" kern="1200" dirty="0" smtClean="0"/>
                  <a:t>IMAP 4</a:t>
                </a:r>
                <a:endParaRPr lang="hu-HU" sz="5400" kern="1200" dirty="0"/>
              </a:p>
            </p:txBody>
          </p:sp>
        </p:grpSp>
      </p:grp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 descr="em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803" y="1530000"/>
            <a:ext cx="9161607" cy="5328000"/>
          </a:xfrm>
          <a:prstGeom prst="rect">
            <a:avLst/>
          </a:prstGeom>
        </p:spPr>
      </p:pic>
      <p:sp>
        <p:nvSpPr>
          <p:cNvPr id="6" name="Felhő 5"/>
          <p:cNvSpPr/>
          <p:nvPr/>
        </p:nvSpPr>
        <p:spPr>
          <a:xfrm>
            <a:off x="2699792" y="593304"/>
            <a:ext cx="3528392" cy="1827584"/>
          </a:xfrm>
          <a:prstGeom prst="cloudCallout">
            <a:avLst>
              <a:gd name="adj1" fmla="val -47943"/>
              <a:gd name="adj2" fmla="val 592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Szövegdoboz 6"/>
          <p:cNvSpPr txBox="1"/>
          <p:nvPr/>
        </p:nvSpPr>
        <p:spPr>
          <a:xfrm>
            <a:off x="3006874" y="886066"/>
            <a:ext cx="2808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u="sng" dirty="0" smtClean="0"/>
              <a:t>anyu@</a:t>
            </a:r>
            <a:r>
              <a:rPr lang="hu-HU" u="sng" dirty="0" err="1" smtClean="0"/>
              <a:t>freemail.hu</a:t>
            </a:r>
            <a:r>
              <a:rPr lang="hu-HU" u="sng" dirty="0" smtClean="0"/>
              <a:t/>
            </a:r>
            <a:br>
              <a:rPr lang="hu-HU" u="sng" dirty="0" smtClean="0"/>
            </a:br>
            <a:endParaRPr lang="hu-HU" u="sng" dirty="0" smtClean="0"/>
          </a:p>
          <a:p>
            <a:r>
              <a:rPr lang="hu-HU" dirty="0" smtClean="0"/>
              <a:t>Szia Anya!</a:t>
            </a:r>
          </a:p>
          <a:p>
            <a:r>
              <a:rPr lang="hu-HU" dirty="0" smtClean="0"/>
              <a:t>Épp a múzeumban vagyok…</a:t>
            </a:r>
          </a:p>
          <a:p>
            <a:endParaRPr lang="hu-HU" dirty="0"/>
          </a:p>
        </p:txBody>
      </p:sp>
      <p:sp>
        <p:nvSpPr>
          <p:cNvPr id="8" name="Szövegdoboz 7"/>
          <p:cNvSpPr txBox="1"/>
          <p:nvPr/>
        </p:nvSpPr>
        <p:spPr>
          <a:xfrm>
            <a:off x="0" y="-27384"/>
            <a:ext cx="91440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009900"/>
                </a:solidFill>
              </a:rPr>
              <a:t>„Anya már napok óta várja az e-mailemet.”</a:t>
            </a:r>
            <a:endParaRPr lang="hu-HU" sz="2800" dirty="0">
              <a:solidFill>
                <a:srgbClr val="009900"/>
              </a:solidFill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-36512" y="0"/>
            <a:ext cx="1241045" cy="138499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POP 3</a:t>
            </a:r>
          </a:p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IMAP 4</a:t>
            </a:r>
          </a:p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SMTP</a:t>
            </a:r>
            <a:endParaRPr lang="hu-HU" sz="28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gy sarkán kerekített téglalap 13"/>
          <p:cNvSpPr/>
          <p:nvPr/>
        </p:nvSpPr>
        <p:spPr>
          <a:xfrm rot="5400000">
            <a:off x="6716886" y="3091724"/>
            <a:ext cx="1550286" cy="928694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4000" spc="2000" dirty="0" smtClean="0">
                <a:solidFill>
                  <a:srgbClr val="C00000"/>
                </a:solidFill>
              </a:rPr>
              <a:t> → </a:t>
            </a:r>
            <a:endParaRPr lang="hu-HU" sz="4000" spc="2000" dirty="0">
              <a:solidFill>
                <a:srgbClr val="C00000"/>
              </a:solidFill>
            </a:endParaRPr>
          </a:p>
        </p:txBody>
      </p:sp>
      <p:sp>
        <p:nvSpPr>
          <p:cNvPr id="10" name="Egy sarkán kerekített téglalap 9"/>
          <p:cNvSpPr/>
          <p:nvPr/>
        </p:nvSpPr>
        <p:spPr>
          <a:xfrm>
            <a:off x="2843808" y="1924242"/>
            <a:ext cx="3868482" cy="928694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4000" spc="2000" dirty="0" smtClean="0">
                <a:solidFill>
                  <a:srgbClr val="C00000"/>
                </a:solidFill>
              </a:rPr>
              <a:t>→ → → </a:t>
            </a:r>
            <a:endParaRPr lang="hu-HU" sz="4000" spc="2000" dirty="0">
              <a:solidFill>
                <a:srgbClr val="C00000"/>
              </a:solidFill>
            </a:endParaRPr>
          </a:p>
        </p:txBody>
      </p:sp>
      <p:sp>
        <p:nvSpPr>
          <p:cNvPr id="9" name="Egy sarkán kerekített téglalap 8"/>
          <p:cNvSpPr/>
          <p:nvPr/>
        </p:nvSpPr>
        <p:spPr>
          <a:xfrm rot="16200000">
            <a:off x="13171" y="3674758"/>
            <a:ext cx="3868482" cy="928694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4000" spc="2000" dirty="0" smtClean="0">
                <a:solidFill>
                  <a:srgbClr val="C00000"/>
                </a:solidFill>
              </a:rPr>
              <a:t>→  → </a:t>
            </a:r>
            <a:endParaRPr lang="hu-HU" sz="4000" spc="2000" dirty="0">
              <a:solidFill>
                <a:srgbClr val="C00000"/>
              </a:solidFill>
            </a:endParaRP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rgbClr val="4BACC6"/>
          </a:solidFill>
        </p:spPr>
        <p:txBody>
          <a:bodyPr>
            <a:normAutofit/>
          </a:bodyPr>
          <a:lstStyle/>
          <a:p>
            <a:pPr>
              <a:tabLst>
                <a:tab pos="8961438" algn="r"/>
              </a:tabLst>
            </a:pPr>
            <a:r>
              <a:rPr lang="hu-HU" dirty="0" smtClean="0"/>
              <a:t>SMTP	</a:t>
            </a:r>
            <a:r>
              <a:rPr lang="hu-HU" sz="3600" u="sng" dirty="0" err="1" smtClean="0"/>
              <a:t>S</a:t>
            </a:r>
            <a:r>
              <a:rPr lang="hu-HU" sz="3600" dirty="0" err="1" smtClean="0"/>
              <a:t>imple</a:t>
            </a:r>
            <a:r>
              <a:rPr lang="hu-HU" sz="3600" dirty="0" smtClean="0"/>
              <a:t> </a:t>
            </a:r>
            <a:r>
              <a:rPr lang="hu-HU" sz="3600" u="sng" dirty="0" smtClean="0"/>
              <a:t>M</a:t>
            </a:r>
            <a:r>
              <a:rPr lang="hu-HU" sz="3600" dirty="0" smtClean="0"/>
              <a:t>ail </a:t>
            </a:r>
            <a:r>
              <a:rPr lang="hu-HU" sz="3600" u="sng" dirty="0" err="1" smtClean="0"/>
              <a:t>T</a:t>
            </a:r>
            <a:r>
              <a:rPr lang="hu-HU" sz="3600" dirty="0" err="1" smtClean="0"/>
              <a:t>ransport</a:t>
            </a:r>
            <a:r>
              <a:rPr lang="hu-HU" sz="3600" dirty="0" smtClean="0"/>
              <a:t> </a:t>
            </a:r>
            <a:r>
              <a:rPr lang="hu-HU" sz="3600" u="sng" dirty="0" err="1" smtClean="0"/>
              <a:t>P</a:t>
            </a:r>
            <a:r>
              <a:rPr lang="hu-HU" sz="3600" dirty="0" err="1" smtClean="0"/>
              <a:t>rotocol</a:t>
            </a:r>
            <a:endParaRPr lang="hu-HU" sz="3600" dirty="0"/>
          </a:p>
        </p:txBody>
      </p:sp>
      <p:sp>
        <p:nvSpPr>
          <p:cNvPr id="4" name="Téglalap 3"/>
          <p:cNvSpPr/>
          <p:nvPr/>
        </p:nvSpPr>
        <p:spPr>
          <a:xfrm>
            <a:off x="611560" y="1340768"/>
            <a:ext cx="2808312" cy="1944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800" dirty="0" smtClean="0"/>
              <a:t>GMAIL SERVER</a:t>
            </a:r>
            <a:endParaRPr lang="hu-HU" sz="2800" dirty="0"/>
          </a:p>
        </p:txBody>
      </p:sp>
      <p:sp>
        <p:nvSpPr>
          <p:cNvPr id="5" name="Téglalap 4"/>
          <p:cNvSpPr/>
          <p:nvPr/>
        </p:nvSpPr>
        <p:spPr>
          <a:xfrm>
            <a:off x="683568" y="5301208"/>
            <a:ext cx="2592288" cy="12961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800" dirty="0" smtClean="0"/>
              <a:t>KLIENS</a:t>
            </a:r>
            <a:endParaRPr lang="hu-HU" sz="2800" dirty="0"/>
          </a:p>
        </p:txBody>
      </p:sp>
      <p:sp>
        <p:nvSpPr>
          <p:cNvPr id="6" name="Téglalap 5"/>
          <p:cNvSpPr/>
          <p:nvPr/>
        </p:nvSpPr>
        <p:spPr>
          <a:xfrm>
            <a:off x="5940152" y="1412776"/>
            <a:ext cx="2808312" cy="1944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800" dirty="0" smtClean="0"/>
              <a:t>FREEMAIL SERVER</a:t>
            </a:r>
            <a:endParaRPr lang="hu-HU" sz="2800" dirty="0"/>
          </a:p>
        </p:txBody>
      </p:sp>
      <p:sp>
        <p:nvSpPr>
          <p:cNvPr id="8" name="Ellipszis 7"/>
          <p:cNvSpPr/>
          <p:nvPr/>
        </p:nvSpPr>
        <p:spPr>
          <a:xfrm>
            <a:off x="395536" y="3789040"/>
            <a:ext cx="3384376" cy="93610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utazo123@</a:t>
            </a:r>
            <a:r>
              <a:rPr lang="hu-HU" dirty="0" err="1" smtClean="0"/>
              <a:t>gmail.com</a:t>
            </a:r>
            <a:endParaRPr lang="hu-HU" dirty="0" smtClean="0"/>
          </a:p>
        </p:txBody>
      </p:sp>
      <p:sp>
        <p:nvSpPr>
          <p:cNvPr id="11" name="Ellipszis 10"/>
          <p:cNvSpPr/>
          <p:nvPr/>
        </p:nvSpPr>
        <p:spPr>
          <a:xfrm>
            <a:off x="5724128" y="3861152"/>
            <a:ext cx="3384000" cy="9360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anyu@</a:t>
            </a:r>
            <a:r>
              <a:rPr lang="hu-HU" dirty="0" err="1" smtClean="0"/>
              <a:t>freemail.hu</a:t>
            </a:r>
            <a:endParaRPr lang="hu-HU" dirty="0" smtClean="0"/>
          </a:p>
        </p:txBody>
      </p:sp>
      <p:sp>
        <p:nvSpPr>
          <p:cNvPr id="12" name="Téglalap 11"/>
          <p:cNvSpPr/>
          <p:nvPr/>
        </p:nvSpPr>
        <p:spPr>
          <a:xfrm>
            <a:off x="107504" y="1241376"/>
            <a:ext cx="9036496" cy="5616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Lekerekített téglalap feliratnak 12"/>
          <p:cNvSpPr/>
          <p:nvPr/>
        </p:nvSpPr>
        <p:spPr>
          <a:xfrm>
            <a:off x="3707904" y="5085184"/>
            <a:ext cx="4000528" cy="1368152"/>
          </a:xfrm>
          <a:prstGeom prst="wedgeRoundRectCallout">
            <a:avLst>
              <a:gd name="adj1" fmla="val -36636"/>
              <a:gd name="adj2" fmla="val -97061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Levelek továbbítására használjuk.</a:t>
            </a:r>
            <a:endParaRPr lang="hu-HU" sz="24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1547664" y="5241394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dirty="0" smtClean="0">
                <a:sym typeface="Wingdings"/>
              </a:rPr>
              <a:t></a:t>
            </a:r>
            <a:endParaRPr lang="hu-HU" sz="4000" dirty="0"/>
          </a:p>
        </p:txBody>
      </p:sp>
      <p:sp>
        <p:nvSpPr>
          <p:cNvPr id="15" name="Lekerekített téglalap feliratnak 14"/>
          <p:cNvSpPr/>
          <p:nvPr/>
        </p:nvSpPr>
        <p:spPr>
          <a:xfrm>
            <a:off x="3707904" y="5157192"/>
            <a:ext cx="4000528" cy="1368152"/>
          </a:xfrm>
          <a:prstGeom prst="wedgeRoundRectCallout">
            <a:avLst>
              <a:gd name="adj1" fmla="val -40376"/>
              <a:gd name="adj2" fmla="val -118934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 legtöbb SMTP szerver csak hitelesítés ellenében küldi el a levelünket. </a:t>
            </a:r>
            <a:endParaRPr lang="hu-HU" sz="2400" dirty="0"/>
          </a:p>
        </p:txBody>
      </p:sp>
      <p:sp>
        <p:nvSpPr>
          <p:cNvPr id="16" name="Téglalap 15"/>
          <p:cNvSpPr/>
          <p:nvPr/>
        </p:nvSpPr>
        <p:spPr>
          <a:xfrm>
            <a:off x="683568" y="5301208"/>
            <a:ext cx="2592288" cy="12961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hu-HU" dirty="0"/>
          </a:p>
        </p:txBody>
      </p:sp>
      <p:sp>
        <p:nvSpPr>
          <p:cNvPr id="17" name="Szövegdoboz 16"/>
          <p:cNvSpPr txBox="1"/>
          <p:nvPr/>
        </p:nvSpPr>
        <p:spPr>
          <a:xfrm>
            <a:off x="683568" y="5674022"/>
            <a:ext cx="25702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rgbClr val="FF0000"/>
                </a:solidFill>
              </a:rPr>
              <a:t>Felhasználónév:</a:t>
            </a:r>
            <a:r>
              <a:rPr lang="hu-HU" dirty="0" smtClean="0">
                <a:solidFill>
                  <a:srgbClr val="FF0000"/>
                </a:solidFill>
              </a:rPr>
              <a:t>utazo123</a:t>
            </a:r>
          </a:p>
          <a:p>
            <a:r>
              <a:rPr lang="hu-HU" b="1" dirty="0" smtClean="0">
                <a:solidFill>
                  <a:srgbClr val="FF0000"/>
                </a:solidFill>
              </a:rPr>
              <a:t>Jelszó: </a:t>
            </a:r>
            <a:r>
              <a:rPr lang="hu-HU" dirty="0" smtClean="0">
                <a:solidFill>
                  <a:srgbClr val="FF0000"/>
                </a:solidFill>
              </a:rPr>
              <a:t>*****</a:t>
            </a:r>
          </a:p>
          <a:p>
            <a:endParaRPr lang="hu-HU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32" presetID="0" presetClass="path" presetSubtype="0" accel="50000" decel="5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121 -0.02705 L 0.00121 -0.6353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500"/>
                            </p:stCondLst>
                            <p:childTnLst>
                              <p:par>
                                <p:cTn id="41" presetID="0" presetClass="path" presetSubtype="0" accel="50000" decel="5000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 -0.44046 " pathEditMode="relative" ptsTypes="AA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0"/>
                            </p:stCondLst>
                            <p:childTnLst>
                              <p:par>
                                <p:cTn id="4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47283 L 0.60643 -0.47283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4500"/>
                            </p:stCondLst>
                            <p:childTnLst>
                              <p:par>
                                <p:cTn id="47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844 -0.47422 L 0.59844 -0.2226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/>
      <p:bldP spid="7" grpId="1"/>
      <p:bldP spid="7" grpId="2"/>
      <p:bldP spid="7" grpId="3"/>
      <p:bldP spid="16" grpId="0" animBg="1"/>
      <p:bldP spid="16" grpId="1" animBg="1"/>
      <p:bldP spid="17" grpId="0"/>
      <p:bldP spid="17" grpId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gy sarkán kerekített téglalap 6"/>
          <p:cNvSpPr/>
          <p:nvPr/>
        </p:nvSpPr>
        <p:spPr>
          <a:xfrm>
            <a:off x="2503718" y="3286124"/>
            <a:ext cx="4444546" cy="928694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4000" spc="2000" dirty="0" smtClean="0">
                <a:solidFill>
                  <a:srgbClr val="C00000"/>
                </a:solidFill>
              </a:rPr>
              <a:t>→ → → →</a:t>
            </a:r>
            <a:endParaRPr lang="hu-HU" sz="4000" spc="2000" dirty="0">
              <a:solidFill>
                <a:srgbClr val="C00000"/>
              </a:solidFill>
            </a:endParaRP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rgbClr val="4BACC6"/>
          </a:solidFill>
        </p:spPr>
        <p:txBody>
          <a:bodyPr/>
          <a:lstStyle/>
          <a:p>
            <a:pPr algn="l">
              <a:tabLst>
                <a:tab pos="8877300" algn="r"/>
              </a:tabLst>
            </a:pPr>
            <a:r>
              <a:rPr lang="hu-HU" dirty="0" smtClean="0"/>
              <a:t>POP 3	</a:t>
            </a:r>
            <a:r>
              <a:rPr lang="hu-HU" sz="3600" u="sng" dirty="0" smtClean="0"/>
              <a:t>P</a:t>
            </a:r>
            <a:r>
              <a:rPr lang="hu-HU" sz="3600" dirty="0" smtClean="0"/>
              <a:t>ost </a:t>
            </a:r>
            <a:r>
              <a:rPr lang="hu-HU" sz="3600" u="sng" dirty="0" smtClean="0"/>
              <a:t>O</a:t>
            </a:r>
            <a:r>
              <a:rPr lang="hu-HU" sz="3600" dirty="0" smtClean="0"/>
              <a:t>ffice </a:t>
            </a:r>
            <a:r>
              <a:rPr lang="hu-HU" sz="3600" u="sng" dirty="0" err="1" smtClean="0"/>
              <a:t>P</a:t>
            </a:r>
            <a:r>
              <a:rPr lang="hu-HU" sz="3600" dirty="0" err="1" smtClean="0"/>
              <a:t>rotocol</a:t>
            </a:r>
            <a:r>
              <a:rPr lang="hu-HU" sz="3600" dirty="0" smtClean="0"/>
              <a:t> v</a:t>
            </a:r>
            <a:r>
              <a:rPr lang="hu-HU" sz="3600" u="sng" dirty="0" smtClean="0"/>
              <a:t>3</a:t>
            </a:r>
            <a:endParaRPr lang="hu-HU" sz="3600" u="sng" dirty="0"/>
          </a:p>
        </p:txBody>
      </p:sp>
      <p:sp>
        <p:nvSpPr>
          <p:cNvPr id="4" name="Téglalap 3"/>
          <p:cNvSpPr/>
          <p:nvPr/>
        </p:nvSpPr>
        <p:spPr>
          <a:xfrm rot="5400000">
            <a:off x="920682" y="1922532"/>
            <a:ext cx="1928826" cy="33575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hu-HU" sz="5400" dirty="0" smtClean="0"/>
              <a:t>Szerver</a:t>
            </a:r>
          </a:p>
          <a:p>
            <a:pPr algn="ctr"/>
            <a:r>
              <a:rPr lang="hu-HU" sz="5400" dirty="0" smtClean="0">
                <a:sym typeface="Wingdings"/>
              </a:rPr>
              <a:t></a:t>
            </a:r>
            <a:endParaRPr lang="hu-HU" sz="5400" dirty="0" smtClean="0"/>
          </a:p>
        </p:txBody>
      </p:sp>
      <p:sp>
        <p:nvSpPr>
          <p:cNvPr id="5" name="Téglalap 4"/>
          <p:cNvSpPr/>
          <p:nvPr/>
        </p:nvSpPr>
        <p:spPr>
          <a:xfrm rot="5400000">
            <a:off x="6838257" y="2530895"/>
            <a:ext cx="1857388" cy="23574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hu-HU" sz="5400" dirty="0" smtClean="0"/>
              <a:t>Klien</a:t>
            </a:r>
            <a:r>
              <a:rPr lang="hu-HU" sz="5400" dirty="0" smtClean="0">
                <a:sym typeface="Wingdings"/>
              </a:rPr>
              <a:t>s</a:t>
            </a:r>
          </a:p>
          <a:p>
            <a:pPr algn="ctr"/>
            <a:r>
              <a:rPr lang="hu-HU" sz="5400" dirty="0" smtClean="0">
                <a:sym typeface="Wingdings"/>
              </a:rPr>
              <a:t></a:t>
            </a:r>
            <a:endParaRPr lang="hu-HU" sz="5400" dirty="0"/>
          </a:p>
        </p:txBody>
      </p:sp>
      <p:sp>
        <p:nvSpPr>
          <p:cNvPr id="9" name="Szövegdoboz 8"/>
          <p:cNvSpPr txBox="1"/>
          <p:nvPr/>
        </p:nvSpPr>
        <p:spPr>
          <a:xfrm>
            <a:off x="2411760" y="3573016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dirty="0" smtClean="0">
                <a:sym typeface="Wingdings"/>
              </a:rPr>
              <a:t></a:t>
            </a:r>
            <a:endParaRPr lang="hu-HU" sz="4000" dirty="0"/>
          </a:p>
        </p:txBody>
      </p:sp>
      <p:sp>
        <p:nvSpPr>
          <p:cNvPr id="10" name="Lekerekített téglalap feliratnak 9"/>
          <p:cNvSpPr/>
          <p:nvPr/>
        </p:nvSpPr>
        <p:spPr>
          <a:xfrm>
            <a:off x="2803720" y="4667956"/>
            <a:ext cx="4000528" cy="1857388"/>
          </a:xfrm>
          <a:prstGeom prst="wedgeRoundRectCallout">
            <a:avLst>
              <a:gd name="adj1" fmla="val -13235"/>
              <a:gd name="adj2" fmla="val -61969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E-mailek fogadására használjuk.</a:t>
            </a:r>
            <a:endParaRPr lang="hu-HU" sz="2400" dirty="0"/>
          </a:p>
        </p:txBody>
      </p:sp>
      <p:sp>
        <p:nvSpPr>
          <p:cNvPr id="12" name="Lekerekített téglalap feliratnak 11"/>
          <p:cNvSpPr/>
          <p:nvPr/>
        </p:nvSpPr>
        <p:spPr>
          <a:xfrm>
            <a:off x="4143372" y="5000612"/>
            <a:ext cx="3857652" cy="1500222"/>
          </a:xfrm>
          <a:prstGeom prst="wedgeRoundRectCallout">
            <a:avLst>
              <a:gd name="adj1" fmla="val 44946"/>
              <a:gd name="adj2" fmla="val -60179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Alapértelmezetten letölti a leveleket a kliens gépre.</a:t>
            </a:r>
            <a:endParaRPr lang="hu-HU" sz="2400" dirty="0"/>
          </a:p>
        </p:txBody>
      </p:sp>
      <p:sp>
        <p:nvSpPr>
          <p:cNvPr id="13" name="Lekerekített téglalap feliratnak 12"/>
          <p:cNvSpPr/>
          <p:nvPr/>
        </p:nvSpPr>
        <p:spPr>
          <a:xfrm>
            <a:off x="2285984" y="5072074"/>
            <a:ext cx="4000528" cy="1571660"/>
          </a:xfrm>
          <a:prstGeom prst="wedgeRoundRectCallout">
            <a:avLst>
              <a:gd name="adj1" fmla="val -64336"/>
              <a:gd name="adj2" fmla="val -60560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Mivel a szerveren nem maradnak meg a levelek, ezért másik klienssel való megnyitásuk nem lehetséges.</a:t>
            </a:r>
            <a:endParaRPr lang="hu-HU" sz="2400" dirty="0"/>
          </a:p>
        </p:txBody>
      </p:sp>
      <p:sp>
        <p:nvSpPr>
          <p:cNvPr id="22" name="Szövegdoboz 21"/>
          <p:cNvSpPr txBox="1"/>
          <p:nvPr/>
        </p:nvSpPr>
        <p:spPr>
          <a:xfrm>
            <a:off x="1288660" y="3542248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5400" dirty="0" smtClean="0">
                <a:sym typeface="Wingdings"/>
              </a:rPr>
              <a:t></a:t>
            </a:r>
            <a:endParaRPr lang="hu-HU" sz="5400" dirty="0"/>
          </a:p>
        </p:txBody>
      </p:sp>
      <p:sp>
        <p:nvSpPr>
          <p:cNvPr id="23" name="Téglalap 22"/>
          <p:cNvSpPr/>
          <p:nvPr/>
        </p:nvSpPr>
        <p:spPr>
          <a:xfrm>
            <a:off x="0" y="1571612"/>
            <a:ext cx="9036496" cy="5286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 advClick="0" advTm="3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6 -3.12139E-6 L 0.47326 0.0009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3500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9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3"/>
      <p:bldP spid="22" grpId="0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rgbClr val="4BACC6"/>
          </a:solidFill>
        </p:spPr>
        <p:txBody>
          <a:bodyPr>
            <a:normAutofit/>
          </a:bodyPr>
          <a:lstStyle/>
          <a:p>
            <a:pPr>
              <a:tabLst>
                <a:tab pos="8877300" algn="r"/>
              </a:tabLst>
            </a:pPr>
            <a:r>
              <a:rPr lang="hu-HU" dirty="0" smtClean="0"/>
              <a:t>IMAP4	</a:t>
            </a:r>
            <a:r>
              <a:rPr lang="en-US" sz="3600" u="sng" dirty="0" smtClean="0"/>
              <a:t>I</a:t>
            </a:r>
            <a:r>
              <a:rPr lang="en-US" sz="3600" dirty="0" smtClean="0"/>
              <a:t>nternet </a:t>
            </a:r>
            <a:r>
              <a:rPr lang="en-US" sz="3600" u="sng" dirty="0" smtClean="0"/>
              <a:t>M</a:t>
            </a:r>
            <a:r>
              <a:rPr lang="en-US" sz="3600" dirty="0" smtClean="0"/>
              <a:t>essage </a:t>
            </a:r>
            <a:r>
              <a:rPr lang="en-US" sz="3600" u="sng" dirty="0" smtClean="0"/>
              <a:t>A</a:t>
            </a:r>
            <a:r>
              <a:rPr lang="en-US" sz="3600" dirty="0" smtClean="0"/>
              <a:t>ccess </a:t>
            </a:r>
            <a:r>
              <a:rPr lang="en-US" sz="3600" u="sng" dirty="0" smtClean="0"/>
              <a:t>P</a:t>
            </a:r>
            <a:r>
              <a:rPr lang="en-US" sz="3600" dirty="0" smtClean="0"/>
              <a:t>rotocol v</a:t>
            </a:r>
            <a:r>
              <a:rPr lang="en-US" sz="3600" u="sng" dirty="0" smtClean="0"/>
              <a:t>4</a:t>
            </a:r>
            <a:endParaRPr lang="hu-HU" sz="3600" u="sng" dirty="0"/>
          </a:p>
        </p:txBody>
      </p:sp>
      <p:sp>
        <p:nvSpPr>
          <p:cNvPr id="4" name="Egy sarkán kerekített téglalap 3"/>
          <p:cNvSpPr/>
          <p:nvPr/>
        </p:nvSpPr>
        <p:spPr>
          <a:xfrm>
            <a:off x="2431710" y="3214116"/>
            <a:ext cx="4444546" cy="928694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4000" spc="2000" dirty="0" smtClean="0">
                <a:solidFill>
                  <a:srgbClr val="C00000"/>
                </a:solidFill>
              </a:rPr>
              <a:t>→ → → →</a:t>
            </a:r>
            <a:endParaRPr lang="hu-HU" sz="4000" spc="2000" dirty="0">
              <a:solidFill>
                <a:srgbClr val="C00000"/>
              </a:solidFill>
            </a:endParaRPr>
          </a:p>
        </p:txBody>
      </p:sp>
      <p:sp>
        <p:nvSpPr>
          <p:cNvPr id="5" name="Téglalap 4"/>
          <p:cNvSpPr/>
          <p:nvPr/>
        </p:nvSpPr>
        <p:spPr>
          <a:xfrm rot="5400000">
            <a:off x="848674" y="1850524"/>
            <a:ext cx="1928826" cy="33575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hu-HU" sz="5400" dirty="0" smtClean="0"/>
              <a:t>Szerver</a:t>
            </a:r>
          </a:p>
          <a:p>
            <a:pPr algn="ctr"/>
            <a:r>
              <a:rPr lang="hu-HU" sz="5400" dirty="0" smtClean="0">
                <a:sym typeface="Wingdings"/>
              </a:rPr>
              <a:t></a:t>
            </a:r>
            <a:endParaRPr lang="hu-HU" sz="5400" dirty="0" smtClean="0"/>
          </a:p>
        </p:txBody>
      </p:sp>
      <p:sp>
        <p:nvSpPr>
          <p:cNvPr id="6" name="Téglalap 5"/>
          <p:cNvSpPr/>
          <p:nvPr/>
        </p:nvSpPr>
        <p:spPr>
          <a:xfrm rot="5400000">
            <a:off x="6766249" y="2458887"/>
            <a:ext cx="1857388" cy="23574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hu-HU" sz="5400" dirty="0" smtClean="0"/>
              <a:t>Klien</a:t>
            </a:r>
            <a:r>
              <a:rPr lang="hu-HU" sz="5400" dirty="0" smtClean="0">
                <a:sym typeface="Wingdings"/>
              </a:rPr>
              <a:t>s</a:t>
            </a:r>
          </a:p>
          <a:p>
            <a:pPr algn="ctr"/>
            <a:r>
              <a:rPr lang="hu-HU" sz="5400" dirty="0" smtClean="0">
                <a:sym typeface="Wingdings"/>
              </a:rPr>
              <a:t></a:t>
            </a:r>
            <a:endParaRPr lang="hu-HU" sz="54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2339752" y="3501008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dirty="0" smtClean="0">
                <a:sym typeface="Wingdings"/>
              </a:rPr>
              <a:t></a:t>
            </a:r>
            <a:endParaRPr lang="hu-HU" sz="4000" dirty="0"/>
          </a:p>
        </p:txBody>
      </p:sp>
      <p:sp>
        <p:nvSpPr>
          <p:cNvPr id="12" name="Téglalap 11"/>
          <p:cNvSpPr/>
          <p:nvPr/>
        </p:nvSpPr>
        <p:spPr>
          <a:xfrm>
            <a:off x="107504" y="1124744"/>
            <a:ext cx="9036496" cy="5286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8" name="Lekerekített téglalap feliratnak 7"/>
          <p:cNvSpPr/>
          <p:nvPr/>
        </p:nvSpPr>
        <p:spPr>
          <a:xfrm>
            <a:off x="2731712" y="4595948"/>
            <a:ext cx="4000528" cy="1857388"/>
          </a:xfrm>
          <a:prstGeom prst="wedgeRoundRectCallout">
            <a:avLst>
              <a:gd name="adj1" fmla="val -13235"/>
              <a:gd name="adj2" fmla="val -61969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Szintén e-mailek fogadására használjuk.</a:t>
            </a:r>
            <a:endParaRPr lang="hu-HU" sz="2400" dirty="0"/>
          </a:p>
        </p:txBody>
      </p:sp>
      <p:sp>
        <p:nvSpPr>
          <p:cNvPr id="9" name="Lekerekített téglalap feliratnak 8"/>
          <p:cNvSpPr/>
          <p:nvPr/>
        </p:nvSpPr>
        <p:spPr>
          <a:xfrm>
            <a:off x="4644008" y="4928604"/>
            <a:ext cx="3285008" cy="1308708"/>
          </a:xfrm>
          <a:prstGeom prst="wedgeRoundRectCallout">
            <a:avLst>
              <a:gd name="adj1" fmla="val 44946"/>
              <a:gd name="adj2" fmla="val -60179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Letölti a leveleket a kliens gépre</a:t>
            </a:r>
            <a:endParaRPr lang="hu-HU" sz="2400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2339752" y="3494152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dirty="0" smtClean="0">
                <a:sym typeface="Wingdings"/>
              </a:rPr>
              <a:t></a:t>
            </a:r>
            <a:endParaRPr lang="hu-HU" sz="4000" dirty="0"/>
          </a:p>
        </p:txBody>
      </p:sp>
      <p:graphicFrame>
        <p:nvGraphicFramePr>
          <p:cNvPr id="14" name="Diagram 13"/>
          <p:cNvGraphicFramePr/>
          <p:nvPr/>
        </p:nvGraphicFramePr>
        <p:xfrm>
          <a:off x="323528" y="4293096"/>
          <a:ext cx="2687960" cy="2752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Lekerekített téglalap feliratnak 14"/>
          <p:cNvSpPr/>
          <p:nvPr/>
        </p:nvSpPr>
        <p:spPr>
          <a:xfrm>
            <a:off x="3851920" y="4725144"/>
            <a:ext cx="4000528" cy="1224136"/>
          </a:xfrm>
          <a:prstGeom prst="wedgeRoundRectCallout">
            <a:avLst>
              <a:gd name="adj1" fmla="val -62431"/>
              <a:gd name="adj2" fmla="val 43413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 szerveren a levelek mappákba rendezhetők.</a:t>
            </a:r>
            <a:endParaRPr lang="hu-HU" sz="2400" dirty="0"/>
          </a:p>
        </p:txBody>
      </p:sp>
      <p:sp>
        <p:nvSpPr>
          <p:cNvPr id="10" name="Lekerekített téglalap feliratnak 9"/>
          <p:cNvSpPr/>
          <p:nvPr/>
        </p:nvSpPr>
        <p:spPr>
          <a:xfrm>
            <a:off x="3131840" y="1052736"/>
            <a:ext cx="4000528" cy="1571660"/>
          </a:xfrm>
          <a:prstGeom prst="wedgeRoundRectCallout">
            <a:avLst>
              <a:gd name="adj1" fmla="val -49574"/>
              <a:gd name="adj2" fmla="val 99436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Azáltal, hogy a levelek a szerveren is megmaradnak, más klienssel való későbbi elérésük is lehetővé válik.</a:t>
            </a:r>
            <a:endParaRPr lang="hu-HU" sz="2400" dirty="0"/>
          </a:p>
        </p:txBody>
      </p:sp>
    </p:spTree>
  </p:cSld>
  <p:clrMapOvr>
    <a:masterClrMapping/>
  </p:clrMapOvr>
  <p:transition advClick="0" advTm="3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000"/>
                            </p:stCondLst>
                            <p:childTnLst>
                              <p:par>
                                <p:cTn id="3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6 -3.12139E-6 L 0.47326 0.0009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95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9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1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 animBg="1"/>
      <p:bldP spid="13" grpId="0"/>
      <p:bldGraphic spid="14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Diagram group"/>
          <p:cNvGrpSpPr/>
          <p:nvPr/>
        </p:nvGrpSpPr>
        <p:grpSpPr>
          <a:xfrm>
            <a:off x="2286000" y="1101600"/>
            <a:ext cx="4572000" cy="4654800"/>
            <a:chOff x="5631988" y="1987554"/>
            <a:chExt cx="1643062" cy="1739906"/>
          </a:xfrm>
          <a:scene3d>
            <a:camera prst="isometricOffAxis2Left" zoom="95000">
              <a:rot lat="0" lon="0" rev="0"/>
            </a:camera>
            <a:lightRig rig="flat" dir="t"/>
          </a:scene3d>
        </p:grpSpPr>
        <p:grpSp>
          <p:nvGrpSpPr>
            <p:cNvPr id="5" name="Csoportba foglalás 4"/>
            <p:cNvGrpSpPr/>
            <p:nvPr/>
          </p:nvGrpSpPr>
          <p:grpSpPr>
            <a:xfrm>
              <a:off x="5631988" y="1987554"/>
              <a:ext cx="1643062" cy="652886"/>
              <a:chOff x="5631988" y="1987554"/>
              <a:chExt cx="1643062" cy="652886"/>
            </a:xfrm>
          </p:grpSpPr>
          <p:sp>
            <p:nvSpPr>
              <p:cNvPr id="9" name="Téglalap 8"/>
              <p:cNvSpPr/>
              <p:nvPr/>
            </p:nvSpPr>
            <p:spPr>
              <a:xfrm>
                <a:off x="5631988" y="1987554"/>
                <a:ext cx="1643062" cy="652886"/>
              </a:xfrm>
              <a:prstGeom prst="rect">
                <a:avLst/>
              </a:prstGeom>
              <a:solidFill>
                <a:srgbClr val="9BBB59"/>
              </a:solidFill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1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" name="Téglalap 9"/>
              <p:cNvSpPr/>
              <p:nvPr/>
            </p:nvSpPr>
            <p:spPr>
              <a:xfrm>
                <a:off x="5631988" y="1987554"/>
                <a:ext cx="1643062" cy="652886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8016" tIns="73152" rIns="128016" bIns="73152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hu-HU" sz="5400" b="1" kern="1200" dirty="0" smtClean="0"/>
                  <a:t>Fájlátvitel</a:t>
                </a:r>
                <a:endParaRPr lang="hu-HU" sz="5400" b="1" kern="1200" dirty="0"/>
              </a:p>
            </p:txBody>
          </p:sp>
        </p:grpSp>
        <p:grpSp>
          <p:nvGrpSpPr>
            <p:cNvPr id="6" name="Csoportba foglalás 5"/>
            <p:cNvGrpSpPr/>
            <p:nvPr/>
          </p:nvGrpSpPr>
          <p:grpSpPr>
            <a:xfrm>
              <a:off x="5631988" y="2640441"/>
              <a:ext cx="1643062" cy="1087019"/>
              <a:chOff x="5631988" y="2640441"/>
              <a:chExt cx="1643062" cy="1087019"/>
            </a:xfrm>
          </p:grpSpPr>
          <p:sp>
            <p:nvSpPr>
              <p:cNvPr id="7" name="Téglalap 6"/>
              <p:cNvSpPr/>
              <p:nvPr/>
            </p:nvSpPr>
            <p:spPr>
              <a:xfrm>
                <a:off x="5631988" y="2640441"/>
                <a:ext cx="1643062" cy="1087019"/>
              </a:xfrm>
              <a:prstGeom prst="rect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accent3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8" name="Téglalap 7"/>
              <p:cNvSpPr/>
              <p:nvPr/>
            </p:nvSpPr>
            <p:spPr>
              <a:xfrm>
                <a:off x="5631988" y="2640441"/>
                <a:ext cx="1643062" cy="108701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96012" tIns="96012" rIns="128016" bIns="144018" numCol="1" spcCol="1270" anchor="t" anchorCtr="0">
                <a:noAutofit/>
              </a:bodyPr>
              <a:lstStyle/>
              <a:p>
                <a:pPr marL="171450" lvl="1" indent="-17145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hu-HU" sz="5400" kern="1200" dirty="0" smtClean="0"/>
                  <a:t>FTP</a:t>
                </a:r>
                <a:endParaRPr lang="hu-HU" sz="5400" kern="1200" dirty="0"/>
              </a:p>
              <a:p>
                <a:pPr marL="171450" lvl="1" indent="-17145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hu-HU" sz="5400" kern="1200" dirty="0" smtClean="0"/>
                  <a:t>BITTORRENT</a:t>
                </a:r>
                <a:endParaRPr lang="hu-HU" sz="5400" kern="1200" dirty="0"/>
              </a:p>
            </p:txBody>
          </p:sp>
        </p:grpSp>
      </p:grp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ftp.jpg"/>
          <p:cNvPicPr>
            <a:picLocks noChangeAspect="1"/>
          </p:cNvPicPr>
          <p:nvPr/>
        </p:nvPicPr>
        <p:blipFill>
          <a:blip r:embed="rId2" cstate="print"/>
          <a:srcRect t="1110"/>
          <a:stretch>
            <a:fillRect/>
          </a:stretch>
        </p:blipFill>
        <p:spPr>
          <a:xfrm>
            <a:off x="-18256" y="1124744"/>
            <a:ext cx="9180512" cy="4660811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0" y="-27384"/>
            <a:ext cx="91440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009900"/>
                </a:solidFill>
              </a:rPr>
              <a:t>„Az egész család gyönyörködhet a képekben.”</a:t>
            </a:r>
            <a:endParaRPr lang="hu-HU" sz="2800" dirty="0">
              <a:solidFill>
                <a:srgbClr val="009900"/>
              </a:solidFill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-36512" y="0"/>
            <a:ext cx="710451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FTP</a:t>
            </a:r>
            <a:endParaRPr lang="hu-HU" sz="28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rgbClr val="9BBB59"/>
          </a:solidFill>
        </p:spPr>
        <p:txBody>
          <a:bodyPr>
            <a:normAutofit/>
          </a:bodyPr>
          <a:lstStyle/>
          <a:p>
            <a:pPr>
              <a:tabLst>
                <a:tab pos="8961438" algn="r"/>
              </a:tabLst>
            </a:pPr>
            <a:r>
              <a:rPr lang="hu-HU" dirty="0" smtClean="0"/>
              <a:t>FTP	</a:t>
            </a:r>
            <a:r>
              <a:rPr lang="hu-HU" sz="3600" u="sng" dirty="0" smtClean="0"/>
              <a:t>F</a:t>
            </a:r>
            <a:r>
              <a:rPr lang="hu-HU" sz="3600" dirty="0" smtClean="0"/>
              <a:t>ile </a:t>
            </a:r>
            <a:r>
              <a:rPr lang="hu-HU" sz="3600" u="sng" dirty="0" err="1" smtClean="0"/>
              <a:t>T</a:t>
            </a:r>
            <a:r>
              <a:rPr lang="hu-HU" sz="3600" dirty="0" err="1" smtClean="0"/>
              <a:t>ransfer</a:t>
            </a:r>
            <a:r>
              <a:rPr lang="hu-HU" sz="3600" dirty="0" smtClean="0"/>
              <a:t> </a:t>
            </a:r>
            <a:r>
              <a:rPr lang="hu-HU" sz="3600" u="sng" dirty="0" err="1" smtClean="0"/>
              <a:t>P</a:t>
            </a:r>
            <a:r>
              <a:rPr lang="hu-HU" sz="3600" dirty="0" err="1" smtClean="0"/>
              <a:t>rotocol</a:t>
            </a:r>
            <a:endParaRPr lang="hu-HU" sz="3600" dirty="0"/>
          </a:p>
        </p:txBody>
      </p:sp>
      <p:sp>
        <p:nvSpPr>
          <p:cNvPr id="5" name="Kocka 4"/>
          <p:cNvSpPr/>
          <p:nvPr/>
        </p:nvSpPr>
        <p:spPr>
          <a:xfrm>
            <a:off x="7452320" y="4797152"/>
            <a:ext cx="1368152" cy="1728192"/>
          </a:xfrm>
          <a:prstGeom prst="cub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Távoli gép</a:t>
            </a:r>
            <a:endParaRPr lang="hu-HU" sz="2400" dirty="0"/>
          </a:p>
        </p:txBody>
      </p:sp>
      <p:sp>
        <p:nvSpPr>
          <p:cNvPr id="10" name="Szabadkézi sokszög 9"/>
          <p:cNvSpPr/>
          <p:nvPr/>
        </p:nvSpPr>
        <p:spPr>
          <a:xfrm>
            <a:off x="4724400" y="1978025"/>
            <a:ext cx="3638550" cy="2841625"/>
          </a:xfrm>
          <a:custGeom>
            <a:avLst/>
            <a:gdLst>
              <a:gd name="connsiteX0" fmla="*/ 0 w 3638550"/>
              <a:gd name="connsiteY0" fmla="*/ 193675 h 2841625"/>
              <a:gd name="connsiteX1" fmla="*/ 685800 w 3638550"/>
              <a:gd name="connsiteY1" fmla="*/ 41275 h 2841625"/>
              <a:gd name="connsiteX2" fmla="*/ 2019300 w 3638550"/>
              <a:gd name="connsiteY2" fmla="*/ 441325 h 2841625"/>
              <a:gd name="connsiteX3" fmla="*/ 2286000 w 3638550"/>
              <a:gd name="connsiteY3" fmla="*/ 1222375 h 2841625"/>
              <a:gd name="connsiteX4" fmla="*/ 3409950 w 3638550"/>
              <a:gd name="connsiteY4" fmla="*/ 1736725 h 2841625"/>
              <a:gd name="connsiteX5" fmla="*/ 3638550 w 3638550"/>
              <a:gd name="connsiteY5" fmla="*/ 2803525 h 2841625"/>
              <a:gd name="connsiteX6" fmla="*/ 3638550 w 3638550"/>
              <a:gd name="connsiteY6" fmla="*/ 2803525 h 2841625"/>
              <a:gd name="connsiteX7" fmla="*/ 3619500 w 3638550"/>
              <a:gd name="connsiteY7" fmla="*/ 2841625 h 284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38550" h="2841625">
                <a:moveTo>
                  <a:pt x="0" y="193675"/>
                </a:moveTo>
                <a:cubicBezTo>
                  <a:pt x="174625" y="96837"/>
                  <a:pt x="349250" y="0"/>
                  <a:pt x="685800" y="41275"/>
                </a:cubicBezTo>
                <a:cubicBezTo>
                  <a:pt x="1022350" y="82550"/>
                  <a:pt x="1752600" y="244475"/>
                  <a:pt x="2019300" y="441325"/>
                </a:cubicBezTo>
                <a:cubicBezTo>
                  <a:pt x="2286000" y="638175"/>
                  <a:pt x="2054225" y="1006475"/>
                  <a:pt x="2286000" y="1222375"/>
                </a:cubicBezTo>
                <a:cubicBezTo>
                  <a:pt x="2517775" y="1438275"/>
                  <a:pt x="3184525" y="1473200"/>
                  <a:pt x="3409950" y="1736725"/>
                </a:cubicBezTo>
                <a:cubicBezTo>
                  <a:pt x="3635375" y="2000250"/>
                  <a:pt x="3638550" y="2803525"/>
                  <a:pt x="3638550" y="2803525"/>
                </a:cubicBezTo>
                <a:lnTo>
                  <a:pt x="3638550" y="2803525"/>
                </a:lnTo>
                <a:lnTo>
                  <a:pt x="3619500" y="2841625"/>
                </a:lnTo>
              </a:path>
            </a:pathLst>
          </a:custGeom>
          <a:ln w="762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13" name="Csoportba foglalás 12"/>
          <p:cNvGrpSpPr/>
          <p:nvPr/>
        </p:nvGrpSpPr>
        <p:grpSpPr>
          <a:xfrm>
            <a:off x="539552" y="1124744"/>
            <a:ext cx="4176464" cy="3528392"/>
            <a:chOff x="539552" y="1124744"/>
            <a:chExt cx="4176464" cy="3528392"/>
          </a:xfrm>
        </p:grpSpPr>
        <p:sp>
          <p:nvSpPr>
            <p:cNvPr id="4" name="Keret 3"/>
            <p:cNvSpPr/>
            <p:nvPr/>
          </p:nvSpPr>
          <p:spPr>
            <a:xfrm>
              <a:off x="539552" y="1124744"/>
              <a:ext cx="4176464" cy="3528392"/>
            </a:xfrm>
            <a:prstGeom prst="fram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hu-HU" dirty="0">
                <a:solidFill>
                  <a:schemeClr val="tx1"/>
                </a:solidFill>
              </a:endParaRPr>
            </a:p>
          </p:txBody>
        </p:sp>
        <p:sp>
          <p:nvSpPr>
            <p:cNvPr id="12" name="Szövegdoboz 11"/>
            <p:cNvSpPr txBox="1"/>
            <p:nvPr/>
          </p:nvSpPr>
          <p:spPr>
            <a:xfrm>
              <a:off x="1907704" y="1124744"/>
              <a:ext cx="22322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2400" dirty="0" smtClean="0"/>
                <a:t>Saját gép</a:t>
              </a:r>
              <a:endParaRPr lang="hu-HU" sz="2400" dirty="0"/>
            </a:p>
          </p:txBody>
        </p:sp>
      </p:grpSp>
      <p:sp>
        <p:nvSpPr>
          <p:cNvPr id="11" name="Lekerekített téglalap feliratnak 10"/>
          <p:cNvSpPr/>
          <p:nvPr/>
        </p:nvSpPr>
        <p:spPr>
          <a:xfrm>
            <a:off x="2987824" y="4941168"/>
            <a:ext cx="4000528" cy="1224136"/>
          </a:xfrm>
          <a:prstGeom prst="wedgeRoundRectCallout">
            <a:avLst>
              <a:gd name="adj1" fmla="val 52806"/>
              <a:gd name="adj2" fmla="val -141935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Fájlok átvitelére alkalmas.</a:t>
            </a:r>
            <a:endParaRPr lang="hu-HU" sz="2400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1403648" y="2545740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Jelszó: ******</a:t>
            </a:r>
            <a:endParaRPr lang="hu-HU" sz="2800" dirty="0"/>
          </a:p>
        </p:txBody>
      </p:sp>
      <p:sp>
        <p:nvSpPr>
          <p:cNvPr id="15" name="Lekerekített téglalap feliratnak 14"/>
          <p:cNvSpPr/>
          <p:nvPr/>
        </p:nvSpPr>
        <p:spPr>
          <a:xfrm>
            <a:off x="323528" y="4869160"/>
            <a:ext cx="4000528" cy="1571660"/>
          </a:xfrm>
          <a:prstGeom prst="wedgeRoundRectCallout">
            <a:avLst>
              <a:gd name="adj1" fmla="val -5289"/>
              <a:gd name="adj2" fmla="val -162377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Jelszavas azonosítást,</a:t>
            </a:r>
            <a:endParaRPr lang="hu-HU" sz="2400" dirty="0"/>
          </a:p>
        </p:txBody>
      </p:sp>
      <p:sp>
        <p:nvSpPr>
          <p:cNvPr id="16" name="Szövegdoboz 15"/>
          <p:cNvSpPr txBox="1"/>
          <p:nvPr/>
        </p:nvSpPr>
        <p:spPr>
          <a:xfrm>
            <a:off x="1403648" y="2564904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err="1" smtClean="0"/>
              <a:t>Anonymous</a:t>
            </a:r>
            <a:endParaRPr lang="hu-HU" sz="2800" dirty="0"/>
          </a:p>
        </p:txBody>
      </p:sp>
      <p:sp>
        <p:nvSpPr>
          <p:cNvPr id="17" name="Lekerekített téglalap feliratnak 16"/>
          <p:cNvSpPr/>
          <p:nvPr/>
        </p:nvSpPr>
        <p:spPr>
          <a:xfrm>
            <a:off x="2699792" y="4941168"/>
            <a:ext cx="4000528" cy="1440160"/>
          </a:xfrm>
          <a:prstGeom prst="wedgeRoundRectCallout">
            <a:avLst>
              <a:gd name="adj1" fmla="val -45289"/>
              <a:gd name="adj2" fmla="val -157529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vagy névtelen hozzáférést tesz lehetővé.</a:t>
            </a:r>
            <a:endParaRPr lang="hu-HU" sz="2400" dirty="0"/>
          </a:p>
        </p:txBody>
      </p:sp>
      <p:sp>
        <p:nvSpPr>
          <p:cNvPr id="19" name="Lekerekített téglalap feliratnak 18"/>
          <p:cNvSpPr/>
          <p:nvPr/>
        </p:nvSpPr>
        <p:spPr>
          <a:xfrm>
            <a:off x="539552" y="5301208"/>
            <a:ext cx="4000528" cy="1166996"/>
          </a:xfrm>
          <a:prstGeom prst="wedgeRoundRectCallout">
            <a:avLst>
              <a:gd name="adj1" fmla="val -5290"/>
              <a:gd name="adj2" fmla="val -168462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 távoli gép könyvtárszerkezetét látjuk.</a:t>
            </a:r>
            <a:endParaRPr lang="hu-HU" sz="2400" dirty="0"/>
          </a:p>
        </p:txBody>
      </p:sp>
      <p:sp>
        <p:nvSpPr>
          <p:cNvPr id="21" name="Szövegdoboz 20"/>
          <p:cNvSpPr txBox="1"/>
          <p:nvPr/>
        </p:nvSpPr>
        <p:spPr>
          <a:xfrm>
            <a:off x="7668344" y="4675783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400" dirty="0" smtClean="0">
                <a:solidFill>
                  <a:srgbClr val="FF0000"/>
                </a:solidFill>
                <a:sym typeface="Webdings"/>
              </a:rPr>
              <a:t></a:t>
            </a:r>
            <a:endParaRPr lang="hu-HU" sz="4400" dirty="0">
              <a:solidFill>
                <a:srgbClr val="FF0000"/>
              </a:solidFill>
            </a:endParaRPr>
          </a:p>
        </p:txBody>
      </p:sp>
      <p:sp>
        <p:nvSpPr>
          <p:cNvPr id="22" name="Lekerekített téglalap feliratnak 21"/>
          <p:cNvSpPr/>
          <p:nvPr/>
        </p:nvSpPr>
        <p:spPr>
          <a:xfrm>
            <a:off x="3203848" y="4869160"/>
            <a:ext cx="4000528" cy="1166996"/>
          </a:xfrm>
          <a:prstGeom prst="wedgeRoundRectCallout">
            <a:avLst>
              <a:gd name="adj1" fmla="val 24824"/>
              <a:gd name="adj2" fmla="val -254280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valamint feltöltésre egyaránt.</a:t>
            </a:r>
            <a:endParaRPr lang="hu-HU" sz="2400" dirty="0"/>
          </a:p>
        </p:txBody>
      </p:sp>
      <p:sp>
        <p:nvSpPr>
          <p:cNvPr id="23" name="Szövegdoboz 22"/>
          <p:cNvSpPr txBox="1"/>
          <p:nvPr/>
        </p:nvSpPr>
        <p:spPr>
          <a:xfrm>
            <a:off x="7668344" y="4675783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400" dirty="0" smtClean="0">
                <a:solidFill>
                  <a:srgbClr val="FF0000"/>
                </a:solidFill>
                <a:sym typeface="Webdings"/>
              </a:rPr>
              <a:t></a:t>
            </a:r>
            <a:endParaRPr lang="hu-HU" sz="4400" dirty="0">
              <a:solidFill>
                <a:srgbClr val="FF0000"/>
              </a:solidFill>
            </a:endParaRPr>
          </a:p>
        </p:txBody>
      </p:sp>
      <p:sp>
        <p:nvSpPr>
          <p:cNvPr id="24" name="Szövegdoboz 23"/>
          <p:cNvSpPr txBox="1"/>
          <p:nvPr/>
        </p:nvSpPr>
        <p:spPr>
          <a:xfrm>
            <a:off x="3347864" y="2276872"/>
            <a:ext cx="864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400" dirty="0" smtClean="0">
                <a:solidFill>
                  <a:srgbClr val="FF0000"/>
                </a:solidFill>
                <a:sym typeface="Webdings"/>
              </a:rPr>
              <a:t></a:t>
            </a:r>
            <a:endParaRPr lang="hu-HU" sz="4400" dirty="0">
              <a:solidFill>
                <a:srgbClr val="FF0000"/>
              </a:solidFill>
            </a:endParaRPr>
          </a:p>
        </p:txBody>
      </p:sp>
      <p:sp>
        <p:nvSpPr>
          <p:cNvPr id="25" name="Szövegdoboz 24"/>
          <p:cNvSpPr txBox="1"/>
          <p:nvPr/>
        </p:nvSpPr>
        <p:spPr>
          <a:xfrm>
            <a:off x="3347864" y="2276872"/>
            <a:ext cx="864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400" dirty="0" smtClean="0">
                <a:solidFill>
                  <a:srgbClr val="FF0000"/>
                </a:solidFill>
                <a:sym typeface="Webdings"/>
              </a:rPr>
              <a:t></a:t>
            </a:r>
            <a:endParaRPr lang="hu-HU" sz="4400" dirty="0">
              <a:solidFill>
                <a:srgbClr val="FF0000"/>
              </a:solidFill>
            </a:endParaRPr>
          </a:p>
        </p:txBody>
      </p:sp>
      <p:sp>
        <p:nvSpPr>
          <p:cNvPr id="20" name="Lekerekített téglalap feliratnak 19"/>
          <p:cNvSpPr/>
          <p:nvPr/>
        </p:nvSpPr>
        <p:spPr>
          <a:xfrm>
            <a:off x="2987824" y="5013176"/>
            <a:ext cx="4000528" cy="1166996"/>
          </a:xfrm>
          <a:prstGeom prst="wedgeRoundRectCallout">
            <a:avLst>
              <a:gd name="adj1" fmla="val 40062"/>
              <a:gd name="adj2" fmla="val -221943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Használható letöltésre,</a:t>
            </a:r>
            <a:endParaRPr lang="hu-HU" sz="2400" dirty="0"/>
          </a:p>
        </p:txBody>
      </p:sp>
      <p:graphicFrame>
        <p:nvGraphicFramePr>
          <p:cNvPr id="18" name="Diagram 17"/>
          <p:cNvGraphicFramePr/>
          <p:nvPr/>
        </p:nvGraphicFramePr>
        <p:xfrm>
          <a:off x="1115616" y="1412776"/>
          <a:ext cx="4968552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6" name="Téglalap 25"/>
          <p:cNvSpPr/>
          <p:nvPr/>
        </p:nvSpPr>
        <p:spPr>
          <a:xfrm>
            <a:off x="107504" y="1124744"/>
            <a:ext cx="9036496" cy="5733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 advClick="0"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5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0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8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500"/>
                            </p:stCondLst>
                            <p:childTnLst>
                              <p:par>
                                <p:cTn id="47" presetID="10" presetClass="exit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4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0"/>
                            </p:stCondLst>
                            <p:childTnLst>
                              <p:par>
                                <p:cTn id="57" presetID="49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6500"/>
                            </p:stCondLst>
                            <p:childTnLst>
                              <p:par>
                                <p:cTn id="64" presetID="10" presetClass="exit" presetSubtype="0" fill="hold" nodeType="after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4000"/>
                            </p:stCondLst>
                            <p:childTnLst>
                              <p:par>
                                <p:cTn id="71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500"/>
                            </p:stCondLst>
                            <p:childTnLst>
                              <p:par>
                                <p:cTn id="78" presetID="1" presetClass="entr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0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6.11111E-6 1.44509E-6 C 0.00053 -0.00023 0.0099 -0.00301 0.01112 -0.00416 C 0.01719 -0.01018 0.02292 -0.01896 0.02709 -0.02729 C 0.03143 -0.06336 0.03143 -0.0511 0.02865 -0.09711 C 0.02796 -0.11006 0.0224 -0.12139 0.0191 -0.13318 C 0.01285 -0.15561 0.01216 -0.20532 -0.01111 -0.21133 C -0.01683 -0.21272 -0.02274 -0.21272 -0.02847 -0.21341 C -0.03107 -0.21549 -0.03368 -0.21804 -0.03645 -0.21966 C -0.03836 -0.22081 -0.04079 -0.22058 -0.0427 -0.22197 C -0.04409 -0.22289 -0.04461 -0.22521 -0.046 -0.22613 C -0.05225 -0.23099 -0.05954 -0.23422 -0.06666 -0.23677 C -0.07552 -0.24463 -0.06961 -0.24023 -0.08558 -0.24717 C -0.08715 -0.24786 -0.09045 -0.24925 -0.09045 -0.24925 C -0.09305 -0.25272 -0.09618 -0.25573 -0.09826 -0.25989 C -0.10138 -0.26613 -0.10381 -0.27353 -0.10781 -0.27885 C -0.11041 -0.28231 -0.11579 -0.28948 -0.11579 -0.28948 C -0.11927 -0.30428 -0.1144 -0.2881 -0.12222 -0.30012 C -0.12465 -0.30382 -0.12638 -0.30867 -0.12847 -0.31284 C -0.13246 -0.32093 -0.13402 -0.32995 -0.13802 -0.33804 C -0.14079 -0.36416 -0.13732 -0.36694 -0.15069 -0.38035 C -0.15295 -0.38521 -0.15433 -0.39075 -0.15711 -0.39515 C -0.16319 -0.40486 -0.1769 -0.4081 -0.18576 -0.40995 C -0.19427 -0.41596 -0.20225 -0.42104 -0.21128 -0.42682 C -0.22013 -0.43954 -0.23749 -0.43723 -0.24913 -0.43954 C -0.26076 -0.44486 -0.25538 -0.44278 -0.26493 -0.44601 C -0.28732 -0.46544 -0.27065 -0.45457 -0.32048 -0.45226 C -0.33246 -0.44717 -0.34305 -0.44023 -0.35555 -0.43746 C -0.35746 -0.43653 -0.38072 -0.42405 -0.38558 -0.42266 C -0.38663 -0.42127 -0.38749 -0.41942 -0.38888 -0.4185 C -0.39183 -0.41665 -0.39826 -0.41434 -0.39826 -0.41434 C -0.40555 -0.40463 -0.4177 -0.39931 -0.4269 -0.39307 C -0.43489 -0.38775 -0.44183 -0.38127 -0.45069 -0.37827 C -0.47239 -0.36 -0.49288 -0.34682 -0.51736 -0.33596 C -0.52586 -0.33226 -0.53576 -0.33156 -0.54444 -0.32971 C -0.56406 -0.32578 -0.5835 -0.32185 -0.60312 -0.317 C -0.6052 -0.31561 -0.60815 -0.31538 -0.60937 -0.31284 C -0.61163 -0.30775 -0.60972 -0.30012 -0.61267 -0.29596 C -0.61371 -0.29457 -0.61475 -0.29295 -0.61579 -0.29156 C -0.61927 -0.27746 -0.61736 -0.28278 -0.62048 -0.27468 " pathEditMode="relative" ptsTypes="ffffffffffffffffffffffffffffffffffffffA">
                                      <p:cBhvr>
                                        <p:cTn id="8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9000"/>
                            </p:stCondLst>
                            <p:childTnLst>
                              <p:par>
                                <p:cTn id="85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2000"/>
                            </p:stCondLst>
                            <p:childTnLst>
                              <p:par>
                                <p:cTn id="89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35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0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C 0.00816 -0.00716 0.00226 -0.00323 0.0158 -0.00624 C 0.02726 -0.00878 0.0375 -0.01295 0.04914 -0.0148 C 0.05573 -0.0178 0.06389 -0.0141 0.0698 -0.01896 C 0.07084 -0.01988 0.07188 -0.04069 0.07448 -0.04647 C 0.07691 -0.05179 0.08716 -0.0548 0.08716 -0.0548 C 0.09514 -0.06543 0.10677 -0.06404 0.11736 -0.06543 C 0.11893 -0.06821 0.12084 -0.07098 0.12223 -0.07399 C 0.12309 -0.07584 0.12292 -0.07838 0.12379 -0.08023 C 0.13091 -0.09456 0.14914 -0.09017 0.15868 -0.09086 C 0.17969 -0.10474 0.20087 -0.09595 0.22535 -0.09503 C 0.23941 -0.09202 0.25226 -0.08439 0.26493 -0.07607 C 0.27171 -0.07167 0.27969 -0.07144 0.28716 -0.06959 C 0.2882 -0.06821 0.28907 -0.06636 0.29046 -0.06543 C 0.29341 -0.06358 0.3 -0.06127 0.3 -0.06127 C 0.30695 -0.05156 0.30938 -0.05248 0.32049 -0.05063 C 0.32622 -0.03907 0.32952 -0.03075 0.33802 -0.02312 C 0.33976 -0.01618 0.34445 -0.00624 0.34757 0 C 0.3507 0.01757 0.35313 0.03515 0.35556 0.05295 C 0.35695 0.06312 0.35677 0.06821 0.36337 0.07399 C 0.36719 0.08139 0.3698 0.08393 0.37605 0.08671 C 0.38056 0.09064 0.38421 0.09596 0.38889 0.09942 C 0.39532 0.10428 0.39792 0.10359 0.40469 0.1059 C 0.41528 0.1096 0.42605 0.11353 0.43646 0.11838 C 0.44445 0.12208 0.45243 0.12486 0.46025 0.12902 C 0.46337 0.13064 0.4698 0.13318 0.4698 0.13318 C 0.47483 0.13781 0.48073 0.14081 0.48559 0.1459 C 0.48855 0.1489 0.49046 0.15376 0.49358 0.15653 C 0.49514 0.15792 0.49671 0.15931 0.49827 0.1607 C 0.50643 0.17665 0.50296 0.19746 0.51111 0.21364 C 0.51511 0.25711 0.50226 0.32393 0.52049 0.36162 C 0.52466 0.38174 0.52674 0.40255 0.53004 0.42289 C 0.53056 0.42567 0.53056 0.4289 0.5316 0.43145 C 0.53525 0.44116 0.5349 0.43191 0.5349 0.43769 " pathEditMode="relative" ptsTypes="fffffffffffffffffffffffffffffffffA">
                                      <p:cBhvr>
                                        <p:cTn id="10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21" grpId="0"/>
      <p:bldP spid="21" grpId="1"/>
      <p:bldP spid="23" grpId="0"/>
      <p:bldP spid="24" grpId="0"/>
      <p:bldP spid="25" grpId="0"/>
      <p:bldP spid="25" grpId="1"/>
      <p:bldGraphic spid="18" grpId="0">
        <p:bldAsOne/>
      </p:bldGraphic>
      <p:bldGraphic spid="18" grpId="1">
        <p:bldAsOne/>
      </p:bldGraphic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 smtClean="0"/>
              <a:t>Mi mindenre használhatjuk az internetet?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Böngészés</a:t>
            </a:r>
          </a:p>
          <a:p>
            <a:r>
              <a:rPr lang="hu-HU" dirty="0" smtClean="0"/>
              <a:t>Ismeretszerzés</a:t>
            </a:r>
          </a:p>
          <a:p>
            <a:r>
              <a:rPr lang="hu-HU" dirty="0" smtClean="0"/>
              <a:t>Levelezés</a:t>
            </a:r>
          </a:p>
          <a:p>
            <a:r>
              <a:rPr lang="hu-HU" dirty="0" smtClean="0"/>
              <a:t>Vásárlás</a:t>
            </a:r>
          </a:p>
          <a:p>
            <a:r>
              <a:rPr lang="hu-HU" dirty="0" smtClean="0"/>
              <a:t>Üzleti- és pénzügyek</a:t>
            </a:r>
          </a:p>
          <a:p>
            <a:r>
              <a:rPr lang="hu-HU" dirty="0" smtClean="0"/>
              <a:t>Beszélgetés</a:t>
            </a:r>
          </a:p>
          <a:p>
            <a:r>
              <a:rPr lang="hu-HU" dirty="0" smtClean="0"/>
              <a:t>Kapcsolattartás</a:t>
            </a:r>
          </a:p>
          <a:p>
            <a:r>
              <a:rPr lang="hu-HU" dirty="0" smtClean="0"/>
              <a:t>Fájlcserélés</a:t>
            </a:r>
          </a:p>
          <a:p>
            <a:r>
              <a:rPr lang="hu-HU" dirty="0" smtClean="0"/>
              <a:t>Rádióhallgatás</a:t>
            </a:r>
          </a:p>
          <a:p>
            <a:r>
              <a:rPr lang="hu-HU" dirty="0" err="1" smtClean="0"/>
              <a:t>Videónézés</a:t>
            </a:r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Lekerekített téglalap feliratnak 3"/>
          <p:cNvSpPr/>
          <p:nvPr/>
        </p:nvSpPr>
        <p:spPr>
          <a:xfrm>
            <a:off x="5220072" y="2528900"/>
            <a:ext cx="3312368" cy="1800200"/>
          </a:xfrm>
          <a:prstGeom prst="wedgeRoundRectCallout">
            <a:avLst>
              <a:gd name="adj1" fmla="val 975"/>
              <a:gd name="adj2" fmla="val 49390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Mindezt a protokollok teszik lehetővé.</a:t>
            </a:r>
          </a:p>
          <a:p>
            <a:pPr algn="ctr"/>
            <a:endParaRPr lang="hu-HU" sz="2400" dirty="0"/>
          </a:p>
        </p:txBody>
      </p:sp>
    </p:spTree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 descr="nén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6288" y="1354016"/>
            <a:ext cx="9756576" cy="4149969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0" y="-27384"/>
            <a:ext cx="91440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009900"/>
                </a:solidFill>
              </a:rPr>
              <a:t>„Hadd örüljenek a haverok is.”</a:t>
            </a:r>
            <a:endParaRPr lang="hu-HU" sz="2800" dirty="0">
              <a:solidFill>
                <a:srgbClr val="009900"/>
              </a:solidFill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-36512" y="0"/>
            <a:ext cx="2024465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smtClean="0"/>
              <a:t>BITTORRENT</a:t>
            </a:r>
            <a:endParaRPr lang="hu-HU" sz="28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Lekerekített téglalap feliratnak 125"/>
          <p:cNvSpPr/>
          <p:nvPr/>
        </p:nvSpPr>
        <p:spPr>
          <a:xfrm>
            <a:off x="2627784" y="2564904"/>
            <a:ext cx="4248472" cy="2592288"/>
          </a:xfrm>
          <a:prstGeom prst="wedgeRoundRectCallout">
            <a:avLst>
              <a:gd name="adj1" fmla="val -10155"/>
              <a:gd name="adj2" fmla="val -81467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 folyamat középpontjában a </a:t>
            </a:r>
            <a:r>
              <a:rPr lang="hu-HU" sz="2400" dirty="0" err="1" smtClean="0"/>
              <a:t>Tracker</a:t>
            </a:r>
            <a:r>
              <a:rPr lang="hu-HU" sz="2400" dirty="0" smtClean="0"/>
              <a:t> áll, mely figyeli kinek hány szelete hiányzik még. Ez alapján osztja ki, melyik gépnek melyikkel kell kapcsolódnia ahhoz, hogy az egész fájl összeálljon.</a:t>
            </a:r>
            <a:endParaRPr lang="hu-HU" sz="2400" dirty="0"/>
          </a:p>
        </p:txBody>
      </p:sp>
      <p:sp>
        <p:nvSpPr>
          <p:cNvPr id="81" name="Lekerekített téglalap feliratnak 80"/>
          <p:cNvSpPr/>
          <p:nvPr/>
        </p:nvSpPr>
        <p:spPr>
          <a:xfrm>
            <a:off x="2411760" y="1124744"/>
            <a:ext cx="4000528" cy="2088232"/>
          </a:xfrm>
          <a:prstGeom prst="wedgeRoundRectCallout">
            <a:avLst>
              <a:gd name="adj1" fmla="val -62907"/>
              <a:gd name="adj2" fmla="val -52911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Fájlok megosztására használják. P2P (Peer </a:t>
            </a:r>
            <a:r>
              <a:rPr lang="hu-HU" sz="2400" dirty="0" err="1" smtClean="0"/>
              <a:t>to</a:t>
            </a:r>
            <a:r>
              <a:rPr lang="hu-HU" sz="2400" dirty="0" smtClean="0"/>
              <a:t> </a:t>
            </a:r>
            <a:r>
              <a:rPr lang="hu-HU" sz="2400" dirty="0" err="1" smtClean="0"/>
              <a:t>Peer</a:t>
            </a:r>
            <a:r>
              <a:rPr lang="hu-HU" sz="2400" dirty="0" smtClean="0"/>
              <a:t>) kapcsolat, tehát a résztvevők egymástól töltik le az állományokat.</a:t>
            </a:r>
            <a:endParaRPr lang="hu-HU" sz="2400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rgbClr val="9BBB59"/>
          </a:solidFill>
        </p:spPr>
        <p:txBody>
          <a:bodyPr/>
          <a:lstStyle/>
          <a:p>
            <a:r>
              <a:rPr lang="hu-HU" dirty="0" smtClean="0"/>
              <a:t>BITTORRENT</a:t>
            </a:r>
            <a:endParaRPr lang="hu-HU" dirty="0"/>
          </a:p>
        </p:txBody>
      </p:sp>
      <p:sp>
        <p:nvSpPr>
          <p:cNvPr id="75" name="Téglalap 74"/>
          <p:cNvSpPr/>
          <p:nvPr/>
        </p:nvSpPr>
        <p:spPr>
          <a:xfrm>
            <a:off x="467544" y="1700808"/>
            <a:ext cx="1440000" cy="144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7" name="Téglalap 76"/>
          <p:cNvSpPr/>
          <p:nvPr/>
        </p:nvSpPr>
        <p:spPr>
          <a:xfrm>
            <a:off x="7308304" y="4437112"/>
            <a:ext cx="1440000" cy="144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8" name="Téglalap 77"/>
          <p:cNvSpPr/>
          <p:nvPr/>
        </p:nvSpPr>
        <p:spPr>
          <a:xfrm>
            <a:off x="7308304" y="1844824"/>
            <a:ext cx="1440000" cy="144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9" name="Téglalap 78"/>
          <p:cNvSpPr/>
          <p:nvPr/>
        </p:nvSpPr>
        <p:spPr>
          <a:xfrm>
            <a:off x="467544" y="4221088"/>
            <a:ext cx="1440000" cy="144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0" name="Téglalap 79"/>
          <p:cNvSpPr/>
          <p:nvPr/>
        </p:nvSpPr>
        <p:spPr>
          <a:xfrm>
            <a:off x="3995936" y="5301208"/>
            <a:ext cx="1440000" cy="144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4" name="Téglalap 83"/>
          <p:cNvSpPr/>
          <p:nvPr/>
        </p:nvSpPr>
        <p:spPr>
          <a:xfrm>
            <a:off x="1187624" y="170080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2</a:t>
            </a:r>
            <a:endParaRPr lang="hu-HU" sz="2400" dirty="0"/>
          </a:p>
        </p:txBody>
      </p:sp>
      <p:sp>
        <p:nvSpPr>
          <p:cNvPr id="85" name="Téglalap 84"/>
          <p:cNvSpPr/>
          <p:nvPr/>
        </p:nvSpPr>
        <p:spPr>
          <a:xfrm>
            <a:off x="467544" y="170080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1</a:t>
            </a:r>
            <a:endParaRPr lang="hu-HU" sz="2400" dirty="0"/>
          </a:p>
        </p:txBody>
      </p:sp>
      <p:sp>
        <p:nvSpPr>
          <p:cNvPr id="86" name="Téglalap 85"/>
          <p:cNvSpPr/>
          <p:nvPr/>
        </p:nvSpPr>
        <p:spPr>
          <a:xfrm>
            <a:off x="1187624" y="242096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4</a:t>
            </a:r>
            <a:endParaRPr lang="hu-HU" sz="2400" dirty="0"/>
          </a:p>
        </p:txBody>
      </p:sp>
      <p:sp>
        <p:nvSpPr>
          <p:cNvPr id="87" name="Téglalap 86"/>
          <p:cNvSpPr/>
          <p:nvPr/>
        </p:nvSpPr>
        <p:spPr>
          <a:xfrm>
            <a:off x="467544" y="242088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3</a:t>
            </a:r>
            <a:endParaRPr lang="hu-HU" sz="2400" dirty="0"/>
          </a:p>
        </p:txBody>
      </p:sp>
      <p:sp>
        <p:nvSpPr>
          <p:cNvPr id="91" name="Téglalap 90"/>
          <p:cNvSpPr/>
          <p:nvPr/>
        </p:nvSpPr>
        <p:spPr>
          <a:xfrm>
            <a:off x="1187624" y="170080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2</a:t>
            </a:r>
            <a:endParaRPr lang="hu-HU" sz="2400" dirty="0"/>
          </a:p>
        </p:txBody>
      </p:sp>
      <p:sp>
        <p:nvSpPr>
          <p:cNvPr id="92" name="Téglalap 91"/>
          <p:cNvSpPr/>
          <p:nvPr/>
        </p:nvSpPr>
        <p:spPr>
          <a:xfrm>
            <a:off x="467544" y="170080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1</a:t>
            </a:r>
            <a:endParaRPr lang="hu-HU" sz="2400" dirty="0"/>
          </a:p>
        </p:txBody>
      </p:sp>
      <p:sp>
        <p:nvSpPr>
          <p:cNvPr id="93" name="Téglalap 92"/>
          <p:cNvSpPr/>
          <p:nvPr/>
        </p:nvSpPr>
        <p:spPr>
          <a:xfrm>
            <a:off x="1187704" y="242088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4</a:t>
            </a:r>
            <a:endParaRPr lang="hu-HU" sz="2400" dirty="0"/>
          </a:p>
        </p:txBody>
      </p:sp>
      <p:sp>
        <p:nvSpPr>
          <p:cNvPr id="94" name="Téglalap 93"/>
          <p:cNvSpPr/>
          <p:nvPr/>
        </p:nvSpPr>
        <p:spPr>
          <a:xfrm>
            <a:off x="467544" y="242088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3</a:t>
            </a:r>
            <a:endParaRPr lang="hu-HU" sz="2400" dirty="0"/>
          </a:p>
        </p:txBody>
      </p:sp>
      <p:sp>
        <p:nvSpPr>
          <p:cNvPr id="97" name="Téglalap 96"/>
          <p:cNvSpPr/>
          <p:nvPr/>
        </p:nvSpPr>
        <p:spPr>
          <a:xfrm>
            <a:off x="6084248" y="170080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2</a:t>
            </a:r>
            <a:endParaRPr lang="hu-HU" sz="2400" dirty="0"/>
          </a:p>
        </p:txBody>
      </p:sp>
      <p:sp>
        <p:nvSpPr>
          <p:cNvPr id="98" name="Téglalap 97"/>
          <p:cNvSpPr/>
          <p:nvPr/>
        </p:nvSpPr>
        <p:spPr>
          <a:xfrm>
            <a:off x="5292160" y="170080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1</a:t>
            </a:r>
            <a:endParaRPr lang="hu-HU" sz="2400" dirty="0"/>
          </a:p>
        </p:txBody>
      </p:sp>
      <p:sp>
        <p:nvSpPr>
          <p:cNvPr id="99" name="Téglalap 98"/>
          <p:cNvSpPr/>
          <p:nvPr/>
        </p:nvSpPr>
        <p:spPr>
          <a:xfrm>
            <a:off x="6084248" y="2492976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4</a:t>
            </a:r>
            <a:endParaRPr lang="hu-HU" sz="2400" dirty="0"/>
          </a:p>
        </p:txBody>
      </p:sp>
      <p:sp>
        <p:nvSpPr>
          <p:cNvPr id="100" name="Téglalap 99"/>
          <p:cNvSpPr/>
          <p:nvPr/>
        </p:nvSpPr>
        <p:spPr>
          <a:xfrm>
            <a:off x="5292160" y="2492976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3</a:t>
            </a:r>
            <a:endParaRPr lang="hu-HU" sz="2400" dirty="0"/>
          </a:p>
        </p:txBody>
      </p:sp>
      <p:cxnSp>
        <p:nvCxnSpPr>
          <p:cNvPr id="102" name="Egyenes összekötő nyíllal 101"/>
          <p:cNvCxnSpPr/>
          <p:nvPr/>
        </p:nvCxnSpPr>
        <p:spPr>
          <a:xfrm flipV="1">
            <a:off x="4499992" y="3212976"/>
            <a:ext cx="576064" cy="216024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églalap 108"/>
          <p:cNvSpPr/>
          <p:nvPr/>
        </p:nvSpPr>
        <p:spPr>
          <a:xfrm>
            <a:off x="1187624" y="170088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2</a:t>
            </a:r>
            <a:endParaRPr lang="hu-HU" sz="2400" dirty="0"/>
          </a:p>
        </p:txBody>
      </p:sp>
      <p:sp>
        <p:nvSpPr>
          <p:cNvPr id="110" name="Téglalap 109"/>
          <p:cNvSpPr/>
          <p:nvPr/>
        </p:nvSpPr>
        <p:spPr>
          <a:xfrm>
            <a:off x="467544" y="170088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1</a:t>
            </a:r>
            <a:endParaRPr lang="hu-HU" sz="2400" dirty="0"/>
          </a:p>
        </p:txBody>
      </p:sp>
      <p:sp>
        <p:nvSpPr>
          <p:cNvPr id="111" name="Téglalap 110"/>
          <p:cNvSpPr/>
          <p:nvPr/>
        </p:nvSpPr>
        <p:spPr>
          <a:xfrm>
            <a:off x="1187704" y="242096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4</a:t>
            </a:r>
            <a:endParaRPr lang="hu-HU" sz="2400" dirty="0"/>
          </a:p>
        </p:txBody>
      </p:sp>
      <p:sp>
        <p:nvSpPr>
          <p:cNvPr id="112" name="Téglalap 111"/>
          <p:cNvSpPr/>
          <p:nvPr/>
        </p:nvSpPr>
        <p:spPr>
          <a:xfrm>
            <a:off x="467544" y="242096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3</a:t>
            </a:r>
            <a:endParaRPr lang="hu-HU" sz="2400" dirty="0"/>
          </a:p>
        </p:txBody>
      </p:sp>
      <p:sp>
        <p:nvSpPr>
          <p:cNvPr id="113" name="Téglalap 112"/>
          <p:cNvSpPr/>
          <p:nvPr/>
        </p:nvSpPr>
        <p:spPr>
          <a:xfrm>
            <a:off x="8028464" y="1844824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2</a:t>
            </a:r>
            <a:endParaRPr lang="hu-HU" sz="2400" dirty="0"/>
          </a:p>
        </p:txBody>
      </p:sp>
      <p:sp>
        <p:nvSpPr>
          <p:cNvPr id="114" name="Téglalap 113"/>
          <p:cNvSpPr/>
          <p:nvPr/>
        </p:nvSpPr>
        <p:spPr>
          <a:xfrm>
            <a:off x="7308384" y="1844824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1</a:t>
            </a:r>
            <a:endParaRPr lang="hu-HU" sz="2400" dirty="0"/>
          </a:p>
        </p:txBody>
      </p:sp>
      <p:sp>
        <p:nvSpPr>
          <p:cNvPr id="117" name="Téglalap 116"/>
          <p:cNvSpPr/>
          <p:nvPr/>
        </p:nvSpPr>
        <p:spPr>
          <a:xfrm>
            <a:off x="4716016" y="602128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4</a:t>
            </a:r>
            <a:endParaRPr lang="hu-HU" sz="2400" dirty="0"/>
          </a:p>
        </p:txBody>
      </p:sp>
      <p:sp>
        <p:nvSpPr>
          <p:cNvPr id="118" name="Téglalap 117"/>
          <p:cNvSpPr/>
          <p:nvPr/>
        </p:nvSpPr>
        <p:spPr>
          <a:xfrm>
            <a:off x="467544" y="422108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1</a:t>
            </a:r>
            <a:endParaRPr lang="hu-HU" sz="2400" dirty="0"/>
          </a:p>
        </p:txBody>
      </p:sp>
      <p:cxnSp>
        <p:nvCxnSpPr>
          <p:cNvPr id="128" name="Egyenes összekötő 127"/>
          <p:cNvCxnSpPr/>
          <p:nvPr/>
        </p:nvCxnSpPr>
        <p:spPr>
          <a:xfrm>
            <a:off x="1979712" y="3212976"/>
            <a:ext cx="5256584" cy="1944216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églalap 114"/>
          <p:cNvSpPr/>
          <p:nvPr/>
        </p:nvSpPr>
        <p:spPr>
          <a:xfrm>
            <a:off x="1187704" y="242088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4</a:t>
            </a:r>
            <a:endParaRPr lang="hu-HU" sz="2400" dirty="0"/>
          </a:p>
        </p:txBody>
      </p:sp>
      <p:cxnSp>
        <p:nvCxnSpPr>
          <p:cNvPr id="135" name="Egyenes összekötő 134"/>
          <p:cNvCxnSpPr/>
          <p:nvPr/>
        </p:nvCxnSpPr>
        <p:spPr>
          <a:xfrm rot="5400000" flipH="1" flipV="1">
            <a:off x="7466012" y="3847356"/>
            <a:ext cx="1124744" cy="0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églalap 133"/>
          <p:cNvSpPr/>
          <p:nvPr/>
        </p:nvSpPr>
        <p:spPr>
          <a:xfrm>
            <a:off x="8028464" y="5157192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4</a:t>
            </a:r>
            <a:endParaRPr lang="hu-HU" sz="2400" dirty="0"/>
          </a:p>
        </p:txBody>
      </p:sp>
      <p:cxnSp>
        <p:nvCxnSpPr>
          <p:cNvPr id="138" name="Egyenes összekötő 137"/>
          <p:cNvCxnSpPr>
            <a:endCxn id="80" idx="1"/>
          </p:cNvCxnSpPr>
          <p:nvPr/>
        </p:nvCxnSpPr>
        <p:spPr>
          <a:xfrm>
            <a:off x="1907704" y="5301208"/>
            <a:ext cx="2088232" cy="720000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églalap 142"/>
          <p:cNvSpPr/>
          <p:nvPr/>
        </p:nvSpPr>
        <p:spPr>
          <a:xfrm>
            <a:off x="467544" y="422108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1</a:t>
            </a:r>
            <a:endParaRPr lang="hu-HU" sz="2400" dirty="0"/>
          </a:p>
        </p:txBody>
      </p:sp>
      <p:cxnSp>
        <p:nvCxnSpPr>
          <p:cNvPr id="144" name="Egyenes összekötő 143"/>
          <p:cNvCxnSpPr/>
          <p:nvPr/>
        </p:nvCxnSpPr>
        <p:spPr>
          <a:xfrm>
            <a:off x="1979712" y="2636912"/>
            <a:ext cx="5328592" cy="144016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églalap 115"/>
          <p:cNvSpPr/>
          <p:nvPr/>
        </p:nvSpPr>
        <p:spPr>
          <a:xfrm>
            <a:off x="467544" y="242088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3</a:t>
            </a:r>
            <a:endParaRPr lang="hu-HU" sz="2400" dirty="0"/>
          </a:p>
        </p:txBody>
      </p:sp>
      <p:cxnSp>
        <p:nvCxnSpPr>
          <p:cNvPr id="148" name="Egyenes összekötő 147"/>
          <p:cNvCxnSpPr/>
          <p:nvPr/>
        </p:nvCxnSpPr>
        <p:spPr>
          <a:xfrm flipV="1">
            <a:off x="1926754" y="3140968"/>
            <a:ext cx="5328752" cy="1800120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églalap 152"/>
          <p:cNvSpPr/>
          <p:nvPr/>
        </p:nvSpPr>
        <p:spPr>
          <a:xfrm>
            <a:off x="8028384" y="1844824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2</a:t>
            </a:r>
            <a:endParaRPr lang="hu-HU" sz="2400" dirty="0"/>
          </a:p>
        </p:txBody>
      </p:sp>
      <p:sp>
        <p:nvSpPr>
          <p:cNvPr id="154" name="Téglalap 153"/>
          <p:cNvSpPr/>
          <p:nvPr/>
        </p:nvSpPr>
        <p:spPr>
          <a:xfrm>
            <a:off x="7308304" y="2564904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3</a:t>
            </a:r>
            <a:endParaRPr lang="hu-HU" sz="2400" dirty="0"/>
          </a:p>
        </p:txBody>
      </p:sp>
      <p:sp>
        <p:nvSpPr>
          <p:cNvPr id="155" name="Téglalap 154"/>
          <p:cNvSpPr/>
          <p:nvPr/>
        </p:nvSpPr>
        <p:spPr>
          <a:xfrm>
            <a:off x="8028384" y="2564904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4</a:t>
            </a:r>
            <a:endParaRPr lang="hu-HU" sz="2400" dirty="0"/>
          </a:p>
        </p:txBody>
      </p:sp>
      <p:sp>
        <p:nvSpPr>
          <p:cNvPr id="156" name="Téglalap 155"/>
          <p:cNvSpPr/>
          <p:nvPr/>
        </p:nvSpPr>
        <p:spPr>
          <a:xfrm>
            <a:off x="1187624" y="422108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2</a:t>
            </a:r>
            <a:endParaRPr lang="hu-HU" sz="2400" dirty="0"/>
          </a:p>
        </p:txBody>
      </p:sp>
      <p:cxnSp>
        <p:nvCxnSpPr>
          <p:cNvPr id="157" name="Egyenes összekötő 156"/>
          <p:cNvCxnSpPr/>
          <p:nvPr/>
        </p:nvCxnSpPr>
        <p:spPr>
          <a:xfrm flipV="1">
            <a:off x="5508104" y="5229200"/>
            <a:ext cx="1728192" cy="432048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églalap 158"/>
          <p:cNvSpPr/>
          <p:nvPr/>
        </p:nvSpPr>
        <p:spPr>
          <a:xfrm>
            <a:off x="4716016" y="530120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2</a:t>
            </a:r>
            <a:endParaRPr lang="hu-HU" sz="2400" dirty="0"/>
          </a:p>
        </p:txBody>
      </p:sp>
      <p:sp>
        <p:nvSpPr>
          <p:cNvPr id="160" name="Téglalap 159"/>
          <p:cNvSpPr/>
          <p:nvPr/>
        </p:nvSpPr>
        <p:spPr>
          <a:xfrm>
            <a:off x="8028384" y="4437112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2</a:t>
            </a:r>
            <a:endParaRPr lang="hu-HU" sz="2400" dirty="0"/>
          </a:p>
        </p:txBody>
      </p:sp>
      <p:sp>
        <p:nvSpPr>
          <p:cNvPr id="161" name="Téglalap 160"/>
          <p:cNvSpPr/>
          <p:nvPr/>
        </p:nvSpPr>
        <p:spPr>
          <a:xfrm>
            <a:off x="4716016" y="602128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4</a:t>
            </a:r>
            <a:endParaRPr lang="hu-HU" sz="2400" dirty="0"/>
          </a:p>
        </p:txBody>
      </p:sp>
      <p:cxnSp>
        <p:nvCxnSpPr>
          <p:cNvPr id="162" name="Egyenes összekötő 161"/>
          <p:cNvCxnSpPr/>
          <p:nvPr/>
        </p:nvCxnSpPr>
        <p:spPr>
          <a:xfrm rot="5400000" flipH="1" flipV="1">
            <a:off x="467544" y="3717032"/>
            <a:ext cx="864096" cy="0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églalap 163"/>
          <p:cNvSpPr/>
          <p:nvPr/>
        </p:nvSpPr>
        <p:spPr>
          <a:xfrm>
            <a:off x="467544" y="242096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3</a:t>
            </a:r>
            <a:endParaRPr lang="hu-HU" sz="2400" dirty="0"/>
          </a:p>
        </p:txBody>
      </p:sp>
      <p:cxnSp>
        <p:nvCxnSpPr>
          <p:cNvPr id="165" name="Egyenes összekötő 164"/>
          <p:cNvCxnSpPr/>
          <p:nvPr/>
        </p:nvCxnSpPr>
        <p:spPr>
          <a:xfrm rot="16200000" flipH="1">
            <a:off x="1907704" y="3284984"/>
            <a:ext cx="2016224" cy="2016224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églalap 167"/>
          <p:cNvSpPr/>
          <p:nvPr/>
        </p:nvSpPr>
        <p:spPr>
          <a:xfrm>
            <a:off x="467544" y="242096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3</a:t>
            </a:r>
            <a:endParaRPr lang="hu-HU" sz="2400" dirty="0"/>
          </a:p>
        </p:txBody>
      </p:sp>
      <p:cxnSp>
        <p:nvCxnSpPr>
          <p:cNvPr id="169" name="Egyenes összekötő 168"/>
          <p:cNvCxnSpPr/>
          <p:nvPr/>
        </p:nvCxnSpPr>
        <p:spPr>
          <a:xfrm>
            <a:off x="1979712" y="4653136"/>
            <a:ext cx="5328592" cy="144016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églalap 169"/>
          <p:cNvSpPr/>
          <p:nvPr/>
        </p:nvSpPr>
        <p:spPr>
          <a:xfrm>
            <a:off x="467544" y="4221088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1</a:t>
            </a:r>
            <a:endParaRPr lang="hu-HU" sz="2400" dirty="0"/>
          </a:p>
        </p:txBody>
      </p:sp>
      <p:sp>
        <p:nvSpPr>
          <p:cNvPr id="171" name="Téglalap 170"/>
          <p:cNvSpPr/>
          <p:nvPr/>
        </p:nvSpPr>
        <p:spPr>
          <a:xfrm>
            <a:off x="7308304" y="2564904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3</a:t>
            </a:r>
            <a:endParaRPr lang="hu-HU" sz="2400" dirty="0"/>
          </a:p>
        </p:txBody>
      </p:sp>
      <p:sp>
        <p:nvSpPr>
          <p:cNvPr id="173" name="Téglalap 172"/>
          <p:cNvSpPr/>
          <p:nvPr/>
        </p:nvSpPr>
        <p:spPr>
          <a:xfrm>
            <a:off x="395536" y="1700808"/>
            <a:ext cx="1656184" cy="1685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74" name="Téglalap 173"/>
          <p:cNvSpPr/>
          <p:nvPr/>
        </p:nvSpPr>
        <p:spPr>
          <a:xfrm>
            <a:off x="395536" y="4077072"/>
            <a:ext cx="1656184" cy="1685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75" name="Téglalap 174"/>
          <p:cNvSpPr/>
          <p:nvPr/>
        </p:nvSpPr>
        <p:spPr>
          <a:xfrm>
            <a:off x="3923928" y="5172012"/>
            <a:ext cx="1656184" cy="1685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76" name="Téglalap 175"/>
          <p:cNvSpPr/>
          <p:nvPr/>
        </p:nvSpPr>
        <p:spPr>
          <a:xfrm>
            <a:off x="7164288" y="1772816"/>
            <a:ext cx="1656184" cy="1685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77" name="Téglalap 176"/>
          <p:cNvSpPr/>
          <p:nvPr/>
        </p:nvSpPr>
        <p:spPr>
          <a:xfrm>
            <a:off x="7164288" y="4263292"/>
            <a:ext cx="1656184" cy="1685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grpSp>
        <p:nvGrpSpPr>
          <p:cNvPr id="90" name="Csoportba foglalás 89"/>
          <p:cNvGrpSpPr/>
          <p:nvPr/>
        </p:nvGrpSpPr>
        <p:grpSpPr>
          <a:xfrm>
            <a:off x="2987824" y="1052736"/>
            <a:ext cx="3240360" cy="648072"/>
            <a:chOff x="2987824" y="1052736"/>
            <a:chExt cx="3240360" cy="648072"/>
          </a:xfrm>
        </p:grpSpPr>
        <p:sp>
          <p:nvSpPr>
            <p:cNvPr id="89" name="Lekerekített téglalap 88"/>
            <p:cNvSpPr/>
            <p:nvPr/>
          </p:nvSpPr>
          <p:spPr>
            <a:xfrm>
              <a:off x="2987824" y="1052736"/>
              <a:ext cx="3240360" cy="64807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sz="2800" dirty="0" smtClean="0">
                  <a:sym typeface="Webdings"/>
                </a:rPr>
                <a:t> </a:t>
              </a:r>
              <a:r>
                <a:rPr lang="hu-HU" sz="2800" dirty="0" smtClean="0"/>
                <a:t>TRACKER </a:t>
              </a:r>
              <a:endParaRPr lang="hu-HU" sz="2800" dirty="0"/>
            </a:p>
          </p:txBody>
        </p:sp>
        <p:pic>
          <p:nvPicPr>
            <p:cNvPr id="83" name="Kép 82" descr="Untitled-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95278" y="1195295"/>
              <a:ext cx="628650" cy="390525"/>
            </a:xfrm>
            <a:prstGeom prst="rect">
              <a:avLst/>
            </a:prstGeom>
          </p:spPr>
        </p:pic>
        <p:pic>
          <p:nvPicPr>
            <p:cNvPr id="88" name="Kép 87" descr="Untitled-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96988" y="1196752"/>
              <a:ext cx="628650" cy="390525"/>
            </a:xfrm>
            <a:prstGeom prst="rect">
              <a:avLst/>
            </a:prstGeom>
          </p:spPr>
        </p:pic>
      </p:grpSp>
      <p:sp>
        <p:nvSpPr>
          <p:cNvPr id="95" name="Téglalap 94"/>
          <p:cNvSpPr/>
          <p:nvPr/>
        </p:nvSpPr>
        <p:spPr>
          <a:xfrm>
            <a:off x="2771800" y="3284984"/>
            <a:ext cx="1440000" cy="144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Fájl</a:t>
            </a:r>
            <a:endParaRPr lang="hu-HU" sz="2400" dirty="0"/>
          </a:p>
        </p:txBody>
      </p:sp>
      <p:sp>
        <p:nvSpPr>
          <p:cNvPr id="96" name="Lekerekített téglalap feliratnak 95"/>
          <p:cNvSpPr/>
          <p:nvPr/>
        </p:nvSpPr>
        <p:spPr>
          <a:xfrm>
            <a:off x="4860032" y="3573016"/>
            <a:ext cx="2016224" cy="1512168"/>
          </a:xfrm>
          <a:prstGeom prst="wedgeRoundRectCallout">
            <a:avLst>
              <a:gd name="adj1" fmla="val -35508"/>
              <a:gd name="adj2" fmla="val -61310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 fájlok szeletekre osztódnak.</a:t>
            </a:r>
            <a:endParaRPr lang="hu-HU" sz="2400" dirty="0"/>
          </a:p>
        </p:txBody>
      </p:sp>
      <p:grpSp>
        <p:nvGrpSpPr>
          <p:cNvPr id="125" name="Csoportba foglalás 124"/>
          <p:cNvGrpSpPr/>
          <p:nvPr/>
        </p:nvGrpSpPr>
        <p:grpSpPr>
          <a:xfrm>
            <a:off x="2915816" y="2636912"/>
            <a:ext cx="4423611" cy="2594495"/>
            <a:chOff x="2915816" y="2636912"/>
            <a:chExt cx="4423611" cy="2594495"/>
          </a:xfrm>
        </p:grpSpPr>
        <p:sp>
          <p:nvSpPr>
            <p:cNvPr id="124" name="Háromszög 123"/>
            <p:cNvSpPr/>
            <p:nvPr/>
          </p:nvSpPr>
          <p:spPr>
            <a:xfrm rot="10539542">
              <a:off x="4548112" y="3945565"/>
              <a:ext cx="379288" cy="1285842"/>
            </a:xfrm>
            <a:prstGeom prst="triangle">
              <a:avLst>
                <a:gd name="adj" fmla="val 76822"/>
              </a:avLst>
            </a:prstGeom>
            <a:solidFill>
              <a:srgbClr val="00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grpSp>
          <p:nvGrpSpPr>
            <p:cNvPr id="123" name="Csoportba foglalás 122"/>
            <p:cNvGrpSpPr/>
            <p:nvPr/>
          </p:nvGrpSpPr>
          <p:grpSpPr>
            <a:xfrm>
              <a:off x="2915816" y="2636912"/>
              <a:ext cx="4423611" cy="2160240"/>
              <a:chOff x="2915816" y="2636912"/>
              <a:chExt cx="4423611" cy="2160240"/>
            </a:xfrm>
          </p:grpSpPr>
          <p:sp>
            <p:nvSpPr>
              <p:cNvPr id="122" name="Háromszög 121"/>
              <p:cNvSpPr/>
              <p:nvPr/>
            </p:nvSpPr>
            <p:spPr>
              <a:xfrm rot="7492363">
                <a:off x="5972893" y="3294657"/>
                <a:ext cx="376151" cy="2356917"/>
              </a:xfrm>
              <a:prstGeom prst="triangle">
                <a:avLst>
                  <a:gd name="adj" fmla="val 48943"/>
                </a:avLst>
              </a:prstGeom>
              <a:solidFill>
                <a:srgbClr val="00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grpSp>
            <p:nvGrpSpPr>
              <p:cNvPr id="121" name="Csoportba foglalás 120"/>
              <p:cNvGrpSpPr/>
              <p:nvPr/>
            </p:nvGrpSpPr>
            <p:grpSpPr>
              <a:xfrm>
                <a:off x="2915816" y="2636912"/>
                <a:ext cx="4212419" cy="2160240"/>
                <a:chOff x="2915816" y="2636912"/>
                <a:chExt cx="4212419" cy="2160240"/>
              </a:xfrm>
            </p:grpSpPr>
            <p:sp>
              <p:nvSpPr>
                <p:cNvPr id="120" name="Háromszög 119"/>
                <p:cNvSpPr/>
                <p:nvPr/>
              </p:nvSpPr>
              <p:spPr>
                <a:xfrm rot="3877650">
                  <a:off x="5823900" y="1969045"/>
                  <a:ext cx="520536" cy="2088134"/>
                </a:xfrm>
                <a:prstGeom prst="triangle">
                  <a:avLst>
                    <a:gd name="adj" fmla="val 65682"/>
                  </a:avLst>
                </a:prstGeom>
                <a:solidFill>
                  <a:srgbClr val="00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9" name="Lekerekített téglalap feliratnak 118"/>
                <p:cNvSpPr/>
                <p:nvPr/>
              </p:nvSpPr>
              <p:spPr>
                <a:xfrm>
                  <a:off x="2915816" y="2636912"/>
                  <a:ext cx="3456384" cy="2160240"/>
                </a:xfrm>
                <a:prstGeom prst="wedgeRoundRectCallout">
                  <a:avLst>
                    <a:gd name="adj1" fmla="val -75669"/>
                    <a:gd name="adj2" fmla="val 65172"/>
                    <a:gd name="adj3" fmla="val 16667"/>
                  </a:avLst>
                </a:prstGeom>
                <a:solidFill>
                  <a:srgbClr val="00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hu-HU" sz="2400" dirty="0" smtClean="0"/>
                    <a:t>Azokat pedig, akik nem rendelkeznek egyetlen szelettel sem, vagy nincs meg nekik az összes, </a:t>
                  </a:r>
                  <a:r>
                    <a:rPr lang="hu-HU" sz="2400" dirty="0" err="1" smtClean="0"/>
                    <a:t>PEER-eknek</a:t>
                  </a:r>
                  <a:r>
                    <a:rPr lang="hu-HU" sz="2400" dirty="0" smtClean="0"/>
                    <a:t> nevezzük.</a:t>
                  </a:r>
                  <a:endParaRPr lang="hu-HU" sz="2400" dirty="0"/>
                </a:p>
              </p:txBody>
            </p:sp>
          </p:grpSp>
        </p:grpSp>
      </p:grpSp>
      <p:sp>
        <p:nvSpPr>
          <p:cNvPr id="108" name="Lekerekített téglalap feliratnak 107"/>
          <p:cNvSpPr/>
          <p:nvPr/>
        </p:nvSpPr>
        <p:spPr>
          <a:xfrm>
            <a:off x="2051720" y="3356992"/>
            <a:ext cx="3456384" cy="1512168"/>
          </a:xfrm>
          <a:prstGeom prst="wedgeRoundRectCallout">
            <a:avLst>
              <a:gd name="adj1" fmla="val -35508"/>
              <a:gd name="adj2" fmla="val -61310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Azokat a résztvevőket, akik rendelkeznek az összes szelettel, </a:t>
            </a:r>
            <a:r>
              <a:rPr lang="hu-HU" sz="2400" dirty="0" err="1" smtClean="0"/>
              <a:t>SEEDER-eknek</a:t>
            </a:r>
            <a:r>
              <a:rPr lang="hu-HU" sz="2400" dirty="0" smtClean="0"/>
              <a:t> hívjuk. </a:t>
            </a:r>
            <a:endParaRPr lang="hu-HU" sz="2400" dirty="0"/>
          </a:p>
        </p:txBody>
      </p:sp>
    </p:spTree>
  </p:cSld>
  <p:clrMapOvr>
    <a:masterClrMapping/>
  </p:clrMapOvr>
  <p:transition advClick="0" advTm="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6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9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2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50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500"/>
                            </p:stCondLst>
                            <p:childTnLst>
                              <p:par>
                                <p:cTn id="6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2500"/>
                            </p:stCondLst>
                            <p:childTnLst>
                              <p:par>
                                <p:cTn id="78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4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14" presetID="10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4000"/>
                            </p:stCondLst>
                            <p:childTnLst>
                              <p:par>
                                <p:cTn id="118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5500"/>
                            </p:stCondLst>
                            <p:childTnLst>
                              <p:par>
                                <p:cTn id="133" presetID="10" presetClass="exit" presetSubtype="0" fill="hold" nodeType="after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137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47500"/>
                            </p:stCondLst>
                            <p:childTnLst>
                              <p:par>
                                <p:cTn id="14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8000"/>
                            </p:stCondLst>
                            <p:childTnLst>
                              <p:par>
                                <p:cTn id="147" presetID="10" presetClass="exit" presetSubtype="0" fill="hold" grpId="1" nodeType="afterEffect">
                                  <p:stCondLst>
                                    <p:cond delay="1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61500"/>
                            </p:stCondLst>
                            <p:childTnLst>
                              <p:par>
                                <p:cTn id="151" presetID="18" presetClass="entr" presetSubtype="1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3500"/>
                            </p:stCondLst>
                            <p:childTnLst>
                              <p:par>
                                <p:cTn id="15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74809 0.39884 " pathEditMode="relative" ptsTypes="AA">
                                      <p:cBhvr>
                                        <p:cTn id="156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655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65500"/>
                            </p:stCondLst>
                            <p:childTnLst>
                              <p:par>
                                <p:cTn id="16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66000"/>
                            </p:stCondLst>
                            <p:childTnLst>
                              <p:par>
                                <p:cTn id="16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01042 L -1.11111E-6 -0.37801 " pathEditMode="relative" rAng="0" ptsTypes="AA">
                                      <p:cBhvr>
                                        <p:cTn id="166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68000"/>
                            </p:stCondLst>
                            <p:childTnLst>
                              <p:par>
                                <p:cTn id="16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68500"/>
                            </p:stCondLst>
                            <p:childTnLst>
                              <p:par>
                                <p:cTn id="17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8576 0.15763 " pathEditMode="relative" ptsTypes="AA">
                                      <p:cBhvr>
                                        <p:cTn id="173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70500"/>
                            </p:stCondLst>
                            <p:childTnLst>
                              <p:par>
                                <p:cTn id="17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71000"/>
                            </p:stCondLst>
                            <p:childTnLst>
                              <p:par>
                                <p:cTn id="18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01041 L 0.74809 0.02083 " pathEditMode="relative" rAng="0" ptsTypes="AA">
                                      <p:cBhvr>
                                        <p:cTn id="182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73000"/>
                            </p:stCondLst>
                            <p:childTnLst>
                              <p:par>
                                <p:cTn id="18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73500"/>
                            </p:stCondLst>
                            <p:childTnLst>
                              <p:par>
                                <p:cTn id="19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1042 L -0.74826 0.34653 " pathEditMode="relative" rAng="0" ptsTypes="AA">
                                      <p:cBhvr>
                                        <p:cTn id="195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75500"/>
                            </p:stCondLst>
                            <p:childTnLst>
                              <p:par>
                                <p:cTn id="19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75500"/>
                            </p:stCondLst>
                            <p:childTnLst>
                              <p:par>
                                <p:cTn id="20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4.07407E-6 L 0.38594 0.15741 " pathEditMode="relative" rAng="0" ptsTypes="AA">
                                      <p:cBhvr>
                                        <p:cTn id="201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77500"/>
                            </p:stCondLst>
                            <p:childTnLst>
                              <p:par>
                                <p:cTn id="20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78000"/>
                            </p:stCondLst>
                            <p:childTnLst>
                              <p:par>
                                <p:cTn id="20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2.96296E-6 L 0.36441 -0.12592 " pathEditMode="relative" rAng="0" ptsTypes="AA">
                                      <p:cBhvr>
                                        <p:cTn id="210" dur="2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8000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80000"/>
                            </p:stCondLst>
                            <p:childTnLst>
                              <p:par>
                                <p:cTn id="21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1065 L -0.38593 -0.1574 " pathEditMode="relative" rAng="0" ptsTypes="AA">
                                      <p:cBhvr>
                                        <p:cTn id="218" dur="2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82000"/>
                            </p:stCondLst>
                            <p:childTnLst>
                              <p:par>
                                <p:cTn id="2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82500"/>
                            </p:stCondLst>
                            <p:childTnLst>
                              <p:par>
                                <p:cTn id="22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01041 L -1.38889E-6 0.36736 " pathEditMode="relative" rAng="0" ptsTypes="AA">
                                      <p:cBhvr>
                                        <p:cTn id="227" dur="2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84500"/>
                            </p:stCondLst>
                            <p:childTnLst>
                              <p:par>
                                <p:cTn id="2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85000"/>
                            </p:stCondLst>
                            <p:childTnLst>
                              <p:par>
                                <p:cTn id="23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02106 L 0.38594 0.525 " pathEditMode="relative" rAng="0" ptsTypes="AA">
                                      <p:cBhvr>
                                        <p:cTn id="236" dur="2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2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87000"/>
                            </p:stCondLst>
                            <p:childTnLst>
                              <p:par>
                                <p:cTn id="23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87500"/>
                            </p:stCondLst>
                            <p:childTnLst>
                              <p:par>
                                <p:cTn id="24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74809 0.03148 " pathEditMode="relative" ptsTypes="AA">
                                      <p:cBhvr>
                                        <p:cTn id="245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89500"/>
                            </p:stCondLst>
                            <p:childTnLst>
                              <p:par>
                                <p:cTn id="24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78 " pathEditMode="relative" ptsTypes="AA">
                                      <p:cBhvr>
                                        <p:cTn id="250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26" grpId="1" animBg="1"/>
      <p:bldP spid="81" grpId="0" animBg="1"/>
      <p:bldP spid="81" grpId="1" animBg="1"/>
      <p:bldP spid="84" grpId="0" animBg="1"/>
      <p:bldP spid="85" grpId="0" animBg="1"/>
      <p:bldP spid="86" grpId="0" animBg="1"/>
      <p:bldP spid="87" grpId="0" animBg="1"/>
      <p:bldP spid="91" grpId="0" animBg="1"/>
      <p:bldP spid="92" grpId="0" animBg="1"/>
      <p:bldP spid="93" grpId="0" animBg="1"/>
      <p:bldP spid="94" grpId="0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0" grpId="0" animBg="1"/>
      <p:bldP spid="100" grpId="1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7" grpId="0" animBg="1"/>
      <p:bldP spid="118" grpId="0" animBg="1"/>
      <p:bldP spid="118" grpId="1" animBg="1"/>
      <p:bldP spid="115" grpId="0" animBg="1"/>
      <p:bldP spid="115" grpId="1" animBg="1"/>
      <p:bldP spid="134" grpId="0" animBg="1"/>
      <p:bldP spid="134" grpId="1" animBg="1"/>
      <p:bldP spid="143" grpId="0" animBg="1"/>
      <p:bldP spid="116" grpId="0" animBg="1"/>
      <p:bldP spid="116" grpId="1" animBg="1"/>
      <p:bldP spid="153" grpId="0" animBg="1"/>
      <p:bldP spid="153" grpId="1" animBg="1"/>
      <p:bldP spid="154" grpId="0" animBg="1"/>
      <p:bldP spid="155" grpId="0" animBg="1"/>
      <p:bldP spid="156" grpId="0" animBg="1"/>
      <p:bldP spid="156" grpId="1" animBg="1"/>
      <p:bldP spid="159" grpId="0" animBg="1"/>
      <p:bldP spid="159" grpId="1" animBg="1"/>
      <p:bldP spid="160" grpId="0" animBg="1"/>
      <p:bldP spid="161" grpId="0" animBg="1"/>
      <p:bldP spid="161" grpId="1" animBg="1"/>
      <p:bldP spid="164" grpId="0" animBg="1"/>
      <p:bldP spid="164" grpId="1" animBg="1"/>
      <p:bldP spid="168" grpId="0" animBg="1"/>
      <p:bldP spid="168" grpId="1" animBg="1"/>
      <p:bldP spid="170" grpId="0" animBg="1"/>
      <p:bldP spid="170" grpId="1" animBg="1"/>
      <p:bldP spid="171" grpId="0" animBg="1"/>
      <p:bldP spid="171" grpId="1" animBg="1"/>
      <p:bldP spid="173" grpId="0" animBg="1"/>
      <p:bldP spid="174" grpId="0" animBg="1"/>
      <p:bldP spid="175" grpId="0" animBg="1"/>
      <p:bldP spid="176" grpId="0" animBg="1"/>
      <p:bldP spid="177" grpId="0" animBg="1"/>
      <p:bldP spid="95" grpId="0" animBg="1"/>
      <p:bldP spid="95" grpId="1" animBg="1"/>
      <p:bldP spid="96" grpId="0" animBg="1"/>
      <p:bldP spid="96" grpId="1" animBg="1"/>
      <p:bldP spid="108" grpId="0" animBg="1"/>
      <p:bldP spid="108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Diagram group"/>
          <p:cNvGrpSpPr/>
          <p:nvPr/>
        </p:nvGrpSpPr>
        <p:grpSpPr>
          <a:xfrm>
            <a:off x="2286000" y="1101600"/>
            <a:ext cx="4572000" cy="4654800"/>
            <a:chOff x="3750468" y="1987554"/>
            <a:chExt cx="1643062" cy="1739906"/>
          </a:xfrm>
          <a:scene3d>
            <a:camera prst="isometricOffAxis2Left" zoom="95000">
              <a:rot lat="0" lon="0" rev="0"/>
            </a:camera>
            <a:lightRig rig="flat" dir="t"/>
          </a:scene3d>
        </p:grpSpPr>
        <p:grpSp>
          <p:nvGrpSpPr>
            <p:cNvPr id="5" name="Csoportba foglalás 4"/>
            <p:cNvGrpSpPr/>
            <p:nvPr/>
          </p:nvGrpSpPr>
          <p:grpSpPr>
            <a:xfrm>
              <a:off x="3750468" y="1987554"/>
              <a:ext cx="1643062" cy="652886"/>
              <a:chOff x="3750468" y="1987554"/>
              <a:chExt cx="1643062" cy="652886"/>
            </a:xfrm>
          </p:grpSpPr>
          <p:sp>
            <p:nvSpPr>
              <p:cNvPr id="9" name="Téglalap 8"/>
              <p:cNvSpPr/>
              <p:nvPr/>
            </p:nvSpPr>
            <p:spPr>
              <a:xfrm>
                <a:off x="3750468" y="1987554"/>
                <a:ext cx="1643062" cy="652886"/>
              </a:xfrm>
              <a:prstGeom prst="rect">
                <a:avLst/>
              </a:prstGeom>
              <a:solidFill>
                <a:srgbClr val="8064A2"/>
              </a:solidFill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1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" name="Téglalap 9"/>
              <p:cNvSpPr/>
              <p:nvPr/>
            </p:nvSpPr>
            <p:spPr>
              <a:xfrm>
                <a:off x="3750468" y="1987554"/>
                <a:ext cx="1643062" cy="652886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8016" tIns="73152" rIns="128016" bIns="73152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hu-HU" sz="5400" b="1" kern="1200" dirty="0" smtClean="0"/>
                  <a:t>Csevegés</a:t>
                </a:r>
                <a:endParaRPr lang="hu-HU" sz="5400" b="1" kern="1200" dirty="0"/>
              </a:p>
            </p:txBody>
          </p:sp>
        </p:grpSp>
        <p:grpSp>
          <p:nvGrpSpPr>
            <p:cNvPr id="6" name="Csoportba foglalás 5"/>
            <p:cNvGrpSpPr/>
            <p:nvPr/>
          </p:nvGrpSpPr>
          <p:grpSpPr>
            <a:xfrm>
              <a:off x="3750468" y="2640441"/>
              <a:ext cx="1643062" cy="1087019"/>
              <a:chOff x="3750468" y="2640441"/>
              <a:chExt cx="1643062" cy="1087019"/>
            </a:xfrm>
          </p:grpSpPr>
          <p:sp>
            <p:nvSpPr>
              <p:cNvPr id="7" name="Téglalap 6"/>
              <p:cNvSpPr/>
              <p:nvPr/>
            </p:nvSpPr>
            <p:spPr>
              <a:xfrm>
                <a:off x="3750468" y="2640441"/>
                <a:ext cx="1643062" cy="1087019"/>
              </a:xfrm>
              <a:prstGeom prst="rect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accent4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8" name="Téglalap 7"/>
              <p:cNvSpPr/>
              <p:nvPr/>
            </p:nvSpPr>
            <p:spPr>
              <a:xfrm>
                <a:off x="3750468" y="2640441"/>
                <a:ext cx="1643062" cy="108701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96012" tIns="96012" rIns="128016" bIns="144018" numCol="1" spcCol="1270" anchor="t" anchorCtr="0">
                <a:noAutofit/>
              </a:bodyPr>
              <a:lstStyle/>
              <a:p>
                <a:pPr marL="171450" lvl="1" indent="-17145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hu-HU" sz="5400" kern="1200" dirty="0" smtClean="0"/>
                  <a:t>IRC</a:t>
                </a:r>
                <a:endParaRPr lang="hu-HU" sz="5400" kern="1200" dirty="0"/>
              </a:p>
              <a:p>
                <a:pPr marL="171450" lvl="1" indent="-17145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hu-HU" sz="5400" kern="1200" dirty="0" smtClean="0"/>
                  <a:t>VOIP</a:t>
                </a:r>
                <a:endParaRPr lang="hu-HU" sz="5400" kern="1200" dirty="0"/>
              </a:p>
            </p:txBody>
          </p:sp>
        </p:grpSp>
      </p:grp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 descr="etn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9729" y="0"/>
            <a:ext cx="5724541" cy="685800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0" y="-27384"/>
            <a:ext cx="91440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009900"/>
                </a:solidFill>
              </a:rPr>
              <a:t>„Gyerekek, itt valami nagyon füstöl!”</a:t>
            </a:r>
            <a:endParaRPr lang="hu-HU" sz="2800" dirty="0">
              <a:solidFill>
                <a:srgbClr val="009900"/>
              </a:solidFill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-36512" y="0"/>
            <a:ext cx="657616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IRC</a:t>
            </a:r>
            <a:endParaRPr lang="hu-HU" sz="28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Egyenes összekötő 6"/>
          <p:cNvCxnSpPr>
            <a:stCxn id="5" idx="3"/>
          </p:cNvCxnSpPr>
          <p:nvPr/>
        </p:nvCxnSpPr>
        <p:spPr>
          <a:xfrm flipV="1">
            <a:off x="1763688" y="3429000"/>
            <a:ext cx="1008112" cy="7920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gyenes összekötő 9"/>
          <p:cNvCxnSpPr/>
          <p:nvPr/>
        </p:nvCxnSpPr>
        <p:spPr>
          <a:xfrm>
            <a:off x="1763688" y="4221088"/>
            <a:ext cx="1008112" cy="8640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13"/>
          <p:cNvCxnSpPr>
            <a:stCxn id="5" idx="3"/>
            <a:endCxn id="16" idx="1"/>
          </p:cNvCxnSpPr>
          <p:nvPr/>
        </p:nvCxnSpPr>
        <p:spPr>
          <a:xfrm>
            <a:off x="1763688" y="4221088"/>
            <a:ext cx="1600700" cy="62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gyenes összekötő 25"/>
          <p:cNvCxnSpPr/>
          <p:nvPr/>
        </p:nvCxnSpPr>
        <p:spPr>
          <a:xfrm flipV="1">
            <a:off x="5236697" y="4221088"/>
            <a:ext cx="2359639" cy="782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30"/>
          <p:cNvCxnSpPr/>
          <p:nvPr/>
        </p:nvCxnSpPr>
        <p:spPr>
          <a:xfrm rot="5400000" flipH="1" flipV="1">
            <a:off x="5868144" y="3302237"/>
            <a:ext cx="1800200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31"/>
          <p:cNvCxnSpPr/>
          <p:nvPr/>
        </p:nvCxnSpPr>
        <p:spPr>
          <a:xfrm rot="5400000" flipH="1" flipV="1">
            <a:off x="6759618" y="2974454"/>
            <a:ext cx="1601429" cy="9361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gyenes összekötő 34"/>
          <p:cNvCxnSpPr/>
          <p:nvPr/>
        </p:nvCxnSpPr>
        <p:spPr>
          <a:xfrm rot="16200000" flipH="1">
            <a:off x="5868144" y="4852535"/>
            <a:ext cx="1368152" cy="21602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gyenes összekötő 36"/>
          <p:cNvCxnSpPr/>
          <p:nvPr/>
        </p:nvCxnSpPr>
        <p:spPr>
          <a:xfrm rot="16200000" flipH="1">
            <a:off x="6820873" y="4381730"/>
            <a:ext cx="1584176" cy="129614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gyenes összekötő 38"/>
          <p:cNvCxnSpPr/>
          <p:nvPr/>
        </p:nvCxnSpPr>
        <p:spPr>
          <a:xfrm flipV="1">
            <a:off x="7596336" y="3645025"/>
            <a:ext cx="1097868" cy="57606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gyenes összekötő 45"/>
          <p:cNvCxnSpPr/>
          <p:nvPr/>
        </p:nvCxnSpPr>
        <p:spPr>
          <a:xfrm>
            <a:off x="7524328" y="4221088"/>
            <a:ext cx="1152128" cy="6480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gyenes összekötő 70"/>
          <p:cNvCxnSpPr/>
          <p:nvPr/>
        </p:nvCxnSpPr>
        <p:spPr>
          <a:xfrm rot="5400000" flipH="1" flipV="1">
            <a:off x="6588224" y="1844824"/>
            <a:ext cx="288032" cy="14401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gyenes összekötő 72"/>
          <p:cNvCxnSpPr/>
          <p:nvPr/>
        </p:nvCxnSpPr>
        <p:spPr>
          <a:xfrm rot="16200000" flipV="1">
            <a:off x="7956376" y="1894699"/>
            <a:ext cx="504056" cy="2160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rgbClr val="8064A2"/>
          </a:solidFill>
        </p:spPr>
        <p:txBody>
          <a:bodyPr>
            <a:normAutofit/>
          </a:bodyPr>
          <a:lstStyle/>
          <a:p>
            <a:pPr>
              <a:tabLst>
                <a:tab pos="8961438" algn="r"/>
              </a:tabLst>
            </a:pPr>
            <a:r>
              <a:rPr lang="hu-HU" dirty="0" smtClean="0"/>
              <a:t>IRC	</a:t>
            </a:r>
            <a:r>
              <a:rPr lang="hu-HU" sz="3600" u="sng" dirty="0" smtClean="0"/>
              <a:t>I</a:t>
            </a:r>
            <a:r>
              <a:rPr lang="hu-HU" sz="3600" dirty="0" smtClean="0"/>
              <a:t>nternet </a:t>
            </a:r>
            <a:r>
              <a:rPr lang="hu-HU" sz="3600" u="sng" dirty="0" err="1" smtClean="0"/>
              <a:t>R</a:t>
            </a:r>
            <a:r>
              <a:rPr lang="hu-HU" sz="3600" dirty="0" err="1" smtClean="0"/>
              <a:t>elay</a:t>
            </a:r>
            <a:r>
              <a:rPr lang="hu-HU" sz="3600" dirty="0" smtClean="0"/>
              <a:t> </a:t>
            </a:r>
            <a:r>
              <a:rPr lang="hu-HU" sz="3600" u="sng" dirty="0" smtClean="0"/>
              <a:t>C</a:t>
            </a:r>
            <a:r>
              <a:rPr lang="hu-HU" sz="3600" dirty="0" smtClean="0"/>
              <a:t>hat</a:t>
            </a:r>
            <a:endParaRPr lang="hu-HU" sz="3600" dirty="0"/>
          </a:p>
        </p:txBody>
      </p:sp>
      <p:sp>
        <p:nvSpPr>
          <p:cNvPr id="5" name="Téglalap 4"/>
          <p:cNvSpPr/>
          <p:nvPr/>
        </p:nvSpPr>
        <p:spPr>
          <a:xfrm>
            <a:off x="251520" y="3212976"/>
            <a:ext cx="1512168" cy="20162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SERVER</a:t>
            </a:r>
            <a:endParaRPr lang="hu-HU" dirty="0"/>
          </a:p>
        </p:txBody>
      </p:sp>
      <p:sp>
        <p:nvSpPr>
          <p:cNvPr id="15" name="Téglalap 14"/>
          <p:cNvSpPr/>
          <p:nvPr/>
        </p:nvSpPr>
        <p:spPr>
          <a:xfrm>
            <a:off x="2771800" y="2996952"/>
            <a:ext cx="1296144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 #könyvek</a:t>
            </a:r>
            <a:endParaRPr lang="hu-HU" dirty="0"/>
          </a:p>
        </p:txBody>
      </p:sp>
      <p:sp>
        <p:nvSpPr>
          <p:cNvPr id="16" name="Téglalap 15"/>
          <p:cNvSpPr/>
          <p:nvPr/>
        </p:nvSpPr>
        <p:spPr>
          <a:xfrm>
            <a:off x="3364388" y="3903340"/>
            <a:ext cx="187220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#horgászás</a:t>
            </a:r>
            <a:endParaRPr lang="hu-HU" dirty="0"/>
          </a:p>
        </p:txBody>
      </p:sp>
      <p:sp>
        <p:nvSpPr>
          <p:cNvPr id="17" name="Téglalap 16"/>
          <p:cNvSpPr/>
          <p:nvPr/>
        </p:nvSpPr>
        <p:spPr>
          <a:xfrm>
            <a:off x="2771800" y="4797152"/>
            <a:ext cx="151216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#kertészkedés</a:t>
            </a:r>
            <a:endParaRPr lang="hu-HU" dirty="0"/>
          </a:p>
        </p:txBody>
      </p:sp>
      <p:sp>
        <p:nvSpPr>
          <p:cNvPr id="18" name="Lekerekített téglalap feliratnak 17"/>
          <p:cNvSpPr/>
          <p:nvPr/>
        </p:nvSpPr>
        <p:spPr>
          <a:xfrm>
            <a:off x="1115616" y="5661248"/>
            <a:ext cx="4608512" cy="1124744"/>
          </a:xfrm>
          <a:prstGeom prst="wedgeRoundRectCallout">
            <a:avLst>
              <a:gd name="adj1" fmla="val -28069"/>
              <a:gd name="adj2" fmla="val -64396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 </a:t>
            </a:r>
            <a:r>
              <a:rPr lang="hu-HU" sz="2400" dirty="0" err="1" smtClean="0"/>
              <a:t>csetszerveren</a:t>
            </a:r>
            <a:r>
              <a:rPr lang="hu-HU" sz="2400" dirty="0" smtClean="0"/>
              <a:t> azonos témák szerint csatornák alakulnak.   </a:t>
            </a:r>
            <a:endParaRPr lang="hu-HU" sz="2400" dirty="0"/>
          </a:p>
        </p:txBody>
      </p:sp>
      <p:sp>
        <p:nvSpPr>
          <p:cNvPr id="40" name="Lekerekített téglalap 39"/>
          <p:cNvSpPr/>
          <p:nvPr/>
        </p:nvSpPr>
        <p:spPr>
          <a:xfrm>
            <a:off x="6300192" y="2060848"/>
            <a:ext cx="1080120" cy="4320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Béla</a:t>
            </a:r>
            <a:endParaRPr lang="hu-HU" dirty="0"/>
          </a:p>
        </p:txBody>
      </p:sp>
      <p:sp>
        <p:nvSpPr>
          <p:cNvPr id="41" name="Lekerekített téglalap 40"/>
          <p:cNvSpPr/>
          <p:nvPr/>
        </p:nvSpPr>
        <p:spPr>
          <a:xfrm>
            <a:off x="7668344" y="2238114"/>
            <a:ext cx="1080120" cy="4320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Józsi</a:t>
            </a:r>
            <a:endParaRPr lang="hu-HU" dirty="0"/>
          </a:p>
        </p:txBody>
      </p:sp>
      <p:sp>
        <p:nvSpPr>
          <p:cNvPr id="42" name="Lekerekített téglalap 41"/>
          <p:cNvSpPr/>
          <p:nvPr/>
        </p:nvSpPr>
        <p:spPr>
          <a:xfrm>
            <a:off x="6228184" y="5661248"/>
            <a:ext cx="1080120" cy="4320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Mari</a:t>
            </a:r>
            <a:endParaRPr lang="hu-HU" dirty="0"/>
          </a:p>
        </p:txBody>
      </p:sp>
      <p:sp>
        <p:nvSpPr>
          <p:cNvPr id="43" name="Lekerekített téglalap 42"/>
          <p:cNvSpPr/>
          <p:nvPr/>
        </p:nvSpPr>
        <p:spPr>
          <a:xfrm>
            <a:off x="7884368" y="5805264"/>
            <a:ext cx="1080120" cy="4320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Lajos</a:t>
            </a:r>
            <a:endParaRPr lang="hu-HU" dirty="0"/>
          </a:p>
        </p:txBody>
      </p:sp>
      <p:sp>
        <p:nvSpPr>
          <p:cNvPr id="44" name="Lekerekített téglalap 43"/>
          <p:cNvSpPr/>
          <p:nvPr/>
        </p:nvSpPr>
        <p:spPr>
          <a:xfrm>
            <a:off x="8351912" y="3429000"/>
            <a:ext cx="684584" cy="4320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Nóri</a:t>
            </a:r>
            <a:endParaRPr lang="hu-HU" dirty="0"/>
          </a:p>
        </p:txBody>
      </p:sp>
      <p:sp>
        <p:nvSpPr>
          <p:cNvPr id="48" name="Lekerekített téglalap 47"/>
          <p:cNvSpPr/>
          <p:nvPr/>
        </p:nvSpPr>
        <p:spPr>
          <a:xfrm>
            <a:off x="8316416" y="4869160"/>
            <a:ext cx="684584" cy="4320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Ede</a:t>
            </a:r>
            <a:endParaRPr lang="hu-HU" dirty="0"/>
          </a:p>
        </p:txBody>
      </p:sp>
      <p:sp>
        <p:nvSpPr>
          <p:cNvPr id="49" name="Lekerekített téglalap feliratnak 48"/>
          <p:cNvSpPr/>
          <p:nvPr/>
        </p:nvSpPr>
        <p:spPr>
          <a:xfrm>
            <a:off x="1331640" y="1268760"/>
            <a:ext cx="4464496" cy="936104"/>
          </a:xfrm>
          <a:prstGeom prst="wedgeRoundRectCallout">
            <a:avLst>
              <a:gd name="adj1" fmla="val 56348"/>
              <a:gd name="adj2" fmla="val 39075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 felhasználók kliensek segítségével kapcsolódnak.</a:t>
            </a:r>
            <a:endParaRPr lang="hu-HU" sz="2400" dirty="0"/>
          </a:p>
        </p:txBody>
      </p:sp>
      <p:sp>
        <p:nvSpPr>
          <p:cNvPr id="50" name="Lekerekített téglalap feliratnak 49"/>
          <p:cNvSpPr/>
          <p:nvPr/>
        </p:nvSpPr>
        <p:spPr>
          <a:xfrm>
            <a:off x="539552" y="5661248"/>
            <a:ext cx="5112568" cy="1008112"/>
          </a:xfrm>
          <a:prstGeom prst="wedgeRoundRectCallout">
            <a:avLst>
              <a:gd name="adj1" fmla="val 53741"/>
              <a:gd name="adj2" fmla="val -97679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Lehetőség van arra, hogy a csatornához kapcsolódott összes felhasználó lássa az üzenetünket.</a:t>
            </a:r>
            <a:endParaRPr lang="hu-HU" sz="2400" dirty="0"/>
          </a:p>
        </p:txBody>
      </p:sp>
      <p:sp>
        <p:nvSpPr>
          <p:cNvPr id="24" name="Téglalap 23"/>
          <p:cNvSpPr/>
          <p:nvPr/>
        </p:nvSpPr>
        <p:spPr>
          <a:xfrm>
            <a:off x="5724128" y="3284984"/>
            <a:ext cx="2232248" cy="172819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hu-HU" u="sng" dirty="0" smtClean="0"/>
              <a:t>Közös üzenetek helye</a:t>
            </a:r>
            <a:endParaRPr lang="hu-HU" u="sng" dirty="0"/>
          </a:p>
        </p:txBody>
      </p:sp>
      <p:sp>
        <p:nvSpPr>
          <p:cNvPr id="69" name="Lekerekített téglalap feliratnak 68"/>
          <p:cNvSpPr/>
          <p:nvPr/>
        </p:nvSpPr>
        <p:spPr>
          <a:xfrm>
            <a:off x="1331640" y="1196752"/>
            <a:ext cx="4000528" cy="1440160"/>
          </a:xfrm>
          <a:prstGeom prst="wedgeRoundRectCallout">
            <a:avLst>
              <a:gd name="adj1" fmla="val 66339"/>
              <a:gd name="adj2" fmla="val -27513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Személyesebb, titkosabb jellegű információ esetén pedig privát üzenetet is küldhetünk.</a:t>
            </a:r>
            <a:endParaRPr lang="hu-HU" sz="2400" dirty="0"/>
          </a:p>
        </p:txBody>
      </p:sp>
      <p:sp>
        <p:nvSpPr>
          <p:cNvPr id="70" name="Téglalap 69"/>
          <p:cNvSpPr/>
          <p:nvPr/>
        </p:nvSpPr>
        <p:spPr>
          <a:xfrm>
            <a:off x="6588224" y="980728"/>
            <a:ext cx="2232248" cy="93610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hu-HU" u="sng" dirty="0" smtClean="0"/>
              <a:t>Privát üzenetek helye</a:t>
            </a:r>
            <a:endParaRPr lang="hu-HU" u="sng" dirty="0"/>
          </a:p>
        </p:txBody>
      </p:sp>
      <p:sp>
        <p:nvSpPr>
          <p:cNvPr id="36" name="Lekerekített téglalap 35"/>
          <p:cNvSpPr/>
          <p:nvPr/>
        </p:nvSpPr>
        <p:spPr>
          <a:xfrm>
            <a:off x="6300192" y="2044223"/>
            <a:ext cx="1080120" cy="432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Béla</a:t>
            </a:r>
            <a:endParaRPr lang="hu-HU" dirty="0"/>
          </a:p>
        </p:txBody>
      </p:sp>
      <p:sp>
        <p:nvSpPr>
          <p:cNvPr id="38" name="Lekerekített téglalap 37"/>
          <p:cNvSpPr/>
          <p:nvPr/>
        </p:nvSpPr>
        <p:spPr>
          <a:xfrm>
            <a:off x="7668344" y="2221489"/>
            <a:ext cx="1080120" cy="432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Józsi</a:t>
            </a:r>
            <a:endParaRPr lang="hu-HU" dirty="0"/>
          </a:p>
        </p:txBody>
      </p:sp>
      <p:sp>
        <p:nvSpPr>
          <p:cNvPr id="76" name="Szövegdoboz 75"/>
          <p:cNvSpPr txBox="1"/>
          <p:nvPr/>
        </p:nvSpPr>
        <p:spPr>
          <a:xfrm>
            <a:off x="5724128" y="1907540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Béla: akkora mint egy nagy keszeg, de pszt! ;)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51" name="Szövegdoboz 50"/>
          <p:cNvSpPr txBox="1"/>
          <p:nvPr/>
        </p:nvSpPr>
        <p:spPr>
          <a:xfrm>
            <a:off x="5580112" y="2422629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Béla: hatalmas halat fogtam a tengerben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68" name="Szövegdoboz 67"/>
          <p:cNvSpPr txBox="1"/>
          <p:nvPr/>
        </p:nvSpPr>
        <p:spPr>
          <a:xfrm>
            <a:off x="7236296" y="270892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Józsi: tényleg?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4" name="Lekerekített téglalap feliratnak 3"/>
          <p:cNvSpPr/>
          <p:nvPr/>
        </p:nvSpPr>
        <p:spPr>
          <a:xfrm>
            <a:off x="1619672" y="1052736"/>
            <a:ext cx="4000528" cy="1440160"/>
          </a:xfrm>
          <a:prstGeom prst="wedgeRoundRectCallout">
            <a:avLst>
              <a:gd name="adj1" fmla="val -62907"/>
              <a:gd name="adj2" fmla="val -52911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Valósidejű, szöveges kommunikációt tesz lehetővé.</a:t>
            </a:r>
            <a:endParaRPr lang="hu-HU" sz="2400" dirty="0"/>
          </a:p>
        </p:txBody>
      </p:sp>
    </p:spTree>
  </p:cSld>
  <p:clrMapOvr>
    <a:masterClrMapping/>
  </p:clrMapOvr>
  <p:transition advClick="0" advTm="4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50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5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500"/>
                            </p:stCondLst>
                            <p:childTnLst>
                              <p:par>
                                <p:cTn id="7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0"/>
                            </p:stCondLst>
                            <p:childTnLst>
                              <p:par>
                                <p:cTn id="79" presetID="10" presetClass="exit" presetSubtype="0" fill="hold" grpId="1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500"/>
                            </p:stCondLst>
                            <p:childTnLst>
                              <p:par>
                                <p:cTn id="8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20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6000"/>
                            </p:stCondLst>
                            <p:childTnLst>
                              <p:par>
                                <p:cTn id="9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158 0.1889 " pathEditMode="relative" ptsTypes="AA">
                                      <p:cBhvr>
                                        <p:cTn id="9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80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8500"/>
                            </p:stCondLst>
                            <p:childTnLst>
                              <p:par>
                                <p:cTn id="10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.01503 L -0.16597 0.23538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0500"/>
                            </p:stCondLst>
                            <p:childTnLst>
                              <p:par>
                                <p:cTn id="105" presetID="10" presetClass="exit" presetSubtype="0" fill="hold" grpId="1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6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7500"/>
                            </p:stCondLst>
                            <p:childTnLst>
                              <p:par>
                                <p:cTn id="1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8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2000"/>
                            </p:stCondLst>
                            <p:childTnLst>
                              <p:par>
                                <p:cTn id="13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8 1.15607E-7 L 0.09132 -0.08856 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16" grpId="0" animBg="1"/>
      <p:bldP spid="17" grpId="0" animBg="1"/>
      <p:bldP spid="18" grpId="0" animBg="1"/>
      <p:bldP spid="18" grpId="1" animBg="1"/>
      <p:bldP spid="40" grpId="0" animBg="1"/>
      <p:bldP spid="41" grpId="0" animBg="1"/>
      <p:bldP spid="42" grpId="0" animBg="1"/>
      <p:bldP spid="43" grpId="0" animBg="1"/>
      <p:bldP spid="44" grpId="0" animBg="1"/>
      <p:bldP spid="48" grpId="0" animBg="1"/>
      <p:bldP spid="49" grpId="0" animBg="1"/>
      <p:bldP spid="49" grpId="1" animBg="1"/>
      <p:bldP spid="50" grpId="0" animBg="1"/>
      <p:bldP spid="50" grpId="1" animBg="1"/>
      <p:bldP spid="24" grpId="0" animBg="1"/>
      <p:bldP spid="69" grpId="0" animBg="1"/>
      <p:bldP spid="70" grpId="0" animBg="1"/>
      <p:bldP spid="36" grpId="0" animBg="1"/>
      <p:bldP spid="38" grpId="0" animBg="1"/>
      <p:bldP spid="76" grpId="0"/>
      <p:bldP spid="76" grpId="1"/>
      <p:bldP spid="51" grpId="0"/>
      <p:bldP spid="51" grpId="1"/>
      <p:bldP spid="68" grpId="0"/>
      <p:bldP spid="68" grpId="1"/>
      <p:bldP spid="4" grpId="0" animBg="1"/>
      <p:bldP spid="4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 descr="voice.jpg"/>
          <p:cNvPicPr>
            <a:picLocks noChangeAspect="1"/>
          </p:cNvPicPr>
          <p:nvPr/>
        </p:nvPicPr>
        <p:blipFill>
          <a:blip r:embed="rId2" cstate="print"/>
          <a:srcRect b="18500"/>
          <a:stretch>
            <a:fillRect/>
          </a:stretch>
        </p:blipFill>
        <p:spPr>
          <a:xfrm>
            <a:off x="1974273" y="1268760"/>
            <a:ext cx="5195454" cy="558924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0" y="-27384"/>
            <a:ext cx="91440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009900"/>
                </a:solidFill>
              </a:rPr>
              <a:t>„Halljátok a hullámverést?”</a:t>
            </a:r>
            <a:endParaRPr lang="hu-HU" sz="2800" dirty="0">
              <a:solidFill>
                <a:srgbClr val="009900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-36512" y="0"/>
            <a:ext cx="838050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err="1" smtClean="0"/>
              <a:t>VoIP</a:t>
            </a:r>
            <a:endParaRPr lang="hu-HU" sz="2800" dirty="0"/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Lekerekített téglalap feliratnak 42"/>
          <p:cNvSpPr/>
          <p:nvPr/>
        </p:nvSpPr>
        <p:spPr>
          <a:xfrm>
            <a:off x="1691680" y="5373216"/>
            <a:ext cx="5904656" cy="1323528"/>
          </a:xfrm>
          <a:prstGeom prst="wedgeRoundRectCallout">
            <a:avLst>
              <a:gd name="adj1" fmla="val -5206"/>
              <a:gd name="adj2" fmla="val -104875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Számítógép – telefon közötti kapcsolat is lehetséges, minimális percdíjjal.</a:t>
            </a:r>
            <a:endParaRPr lang="hu-HU" sz="2400" dirty="0"/>
          </a:p>
        </p:txBody>
      </p:sp>
      <p:cxnSp>
        <p:nvCxnSpPr>
          <p:cNvPr id="13" name="Egyenes összekötő 12"/>
          <p:cNvCxnSpPr/>
          <p:nvPr/>
        </p:nvCxnSpPr>
        <p:spPr>
          <a:xfrm rot="10800000">
            <a:off x="5364088" y="2852936"/>
            <a:ext cx="1440160" cy="1152128"/>
          </a:xfrm>
          <a:prstGeom prst="line">
            <a:avLst/>
          </a:prstGeom>
          <a:ln w="6032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gyenes összekötő 8"/>
          <p:cNvCxnSpPr/>
          <p:nvPr/>
        </p:nvCxnSpPr>
        <p:spPr>
          <a:xfrm flipV="1">
            <a:off x="2267744" y="2996952"/>
            <a:ext cx="1224136" cy="1152128"/>
          </a:xfrm>
          <a:prstGeom prst="line">
            <a:avLst/>
          </a:prstGeom>
          <a:ln w="6032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rgbClr val="8064A2"/>
          </a:solidFill>
        </p:spPr>
        <p:txBody>
          <a:bodyPr>
            <a:normAutofit/>
          </a:bodyPr>
          <a:lstStyle/>
          <a:p>
            <a:pPr>
              <a:tabLst>
                <a:tab pos="8961438" algn="r"/>
              </a:tabLst>
            </a:pPr>
            <a:r>
              <a:rPr lang="hu-HU" dirty="0" err="1" smtClean="0"/>
              <a:t>VoIP</a:t>
            </a:r>
            <a:r>
              <a:rPr lang="hu-HU" dirty="0" smtClean="0"/>
              <a:t>	</a:t>
            </a:r>
            <a:r>
              <a:rPr lang="hu-HU" sz="3600" u="sng" dirty="0" err="1" smtClean="0"/>
              <a:t>V</a:t>
            </a:r>
            <a:r>
              <a:rPr lang="hu-HU" sz="3600" dirty="0" err="1" smtClean="0"/>
              <a:t>oice</a:t>
            </a:r>
            <a:r>
              <a:rPr lang="hu-HU" sz="3600" dirty="0" smtClean="0"/>
              <a:t> </a:t>
            </a:r>
            <a:r>
              <a:rPr lang="hu-HU" sz="3600" u="sng" dirty="0" smtClean="0"/>
              <a:t>o</a:t>
            </a:r>
            <a:r>
              <a:rPr lang="hu-HU" sz="3600" dirty="0" smtClean="0"/>
              <a:t>ver </a:t>
            </a:r>
            <a:r>
              <a:rPr lang="hu-HU" sz="3600" u="sng" dirty="0" smtClean="0"/>
              <a:t>I</a:t>
            </a:r>
            <a:r>
              <a:rPr lang="hu-HU" sz="3600" dirty="0" smtClean="0"/>
              <a:t>nternet </a:t>
            </a:r>
            <a:r>
              <a:rPr lang="hu-HU" sz="3600" u="sng" dirty="0" err="1" smtClean="0"/>
              <a:t>P</a:t>
            </a:r>
            <a:r>
              <a:rPr lang="hu-HU" sz="3600" dirty="0" err="1" smtClean="0"/>
              <a:t>rotocol</a:t>
            </a:r>
            <a:endParaRPr lang="hu-HU" sz="3600" dirty="0"/>
          </a:p>
        </p:txBody>
      </p:sp>
      <p:sp>
        <p:nvSpPr>
          <p:cNvPr id="4" name="Téglalap 3"/>
          <p:cNvSpPr/>
          <p:nvPr/>
        </p:nvSpPr>
        <p:spPr>
          <a:xfrm>
            <a:off x="395536" y="3140968"/>
            <a:ext cx="1944216" cy="20162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000" dirty="0" smtClean="0"/>
              <a:t>Számítógép 1</a:t>
            </a:r>
          </a:p>
          <a:p>
            <a:pPr algn="ctr"/>
            <a:endParaRPr lang="hu-HU" sz="2000" dirty="0" smtClean="0"/>
          </a:p>
          <a:p>
            <a:pPr algn="ctr"/>
            <a:endParaRPr lang="hu-HU" sz="2000" dirty="0" smtClean="0"/>
          </a:p>
          <a:p>
            <a:pPr algn="ctr"/>
            <a:endParaRPr lang="hu-HU" sz="2000" dirty="0"/>
          </a:p>
        </p:txBody>
      </p:sp>
      <p:sp>
        <p:nvSpPr>
          <p:cNvPr id="6" name="Téglalap 5"/>
          <p:cNvSpPr/>
          <p:nvPr/>
        </p:nvSpPr>
        <p:spPr>
          <a:xfrm>
            <a:off x="6732240" y="3140968"/>
            <a:ext cx="1944216" cy="20162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000" dirty="0" smtClean="0"/>
              <a:t>Számítógép 2</a:t>
            </a:r>
          </a:p>
          <a:p>
            <a:pPr algn="ctr"/>
            <a:endParaRPr lang="hu-HU" sz="2000" dirty="0" smtClean="0"/>
          </a:p>
          <a:p>
            <a:pPr algn="ctr"/>
            <a:endParaRPr lang="hu-HU" sz="2000" dirty="0" smtClean="0"/>
          </a:p>
          <a:p>
            <a:pPr algn="ctr"/>
            <a:endParaRPr lang="hu-HU" sz="2000" dirty="0" smtClean="0"/>
          </a:p>
        </p:txBody>
      </p:sp>
      <p:sp>
        <p:nvSpPr>
          <p:cNvPr id="7" name="Lekerekített téglalap feliratnak 6"/>
          <p:cNvSpPr/>
          <p:nvPr/>
        </p:nvSpPr>
        <p:spPr>
          <a:xfrm>
            <a:off x="1187624" y="1340768"/>
            <a:ext cx="5040560" cy="1512168"/>
          </a:xfrm>
          <a:prstGeom prst="wedgeRoundRectCallout">
            <a:avLst>
              <a:gd name="adj1" fmla="val -43852"/>
              <a:gd name="adj2" fmla="val -66686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Több protokoll összefoglaló neve.  Segítségével telefonbeszélgetéseket folytathatunk az interneten keresztül.</a:t>
            </a:r>
            <a:endParaRPr lang="hu-HU" sz="2400" dirty="0"/>
          </a:p>
        </p:txBody>
      </p:sp>
      <p:sp>
        <p:nvSpPr>
          <p:cNvPr id="12" name="Felhő 11"/>
          <p:cNvSpPr/>
          <p:nvPr/>
        </p:nvSpPr>
        <p:spPr>
          <a:xfrm>
            <a:off x="3059832" y="1268760"/>
            <a:ext cx="2880320" cy="201622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000" dirty="0" smtClean="0"/>
              <a:t>INTERNET</a:t>
            </a:r>
            <a:endParaRPr lang="hu-HU" sz="2000" dirty="0"/>
          </a:p>
        </p:txBody>
      </p:sp>
      <p:sp>
        <p:nvSpPr>
          <p:cNvPr id="10" name="Lekerekített téglalap feliratnak 9"/>
          <p:cNvSpPr/>
          <p:nvPr/>
        </p:nvSpPr>
        <p:spPr>
          <a:xfrm>
            <a:off x="2339752" y="5301208"/>
            <a:ext cx="4392488" cy="1323528"/>
          </a:xfrm>
          <a:prstGeom prst="wedgeRoundRectCallout">
            <a:avLst>
              <a:gd name="adj1" fmla="val -5206"/>
              <a:gd name="adj2" fmla="val -104875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 hívás  általában két számítógép között jön létre, ilyenkor a beszélgetés díjtalan.</a:t>
            </a:r>
            <a:endParaRPr lang="hu-HU" sz="2400" dirty="0"/>
          </a:p>
        </p:txBody>
      </p:sp>
      <p:grpSp>
        <p:nvGrpSpPr>
          <p:cNvPr id="41" name="Csoportba foglalás 40"/>
          <p:cNvGrpSpPr/>
          <p:nvPr/>
        </p:nvGrpSpPr>
        <p:grpSpPr>
          <a:xfrm>
            <a:off x="539552" y="3972980"/>
            <a:ext cx="1728192" cy="1080120"/>
            <a:chOff x="539552" y="4005064"/>
            <a:chExt cx="1728192" cy="1080120"/>
          </a:xfrm>
        </p:grpSpPr>
        <p:grpSp>
          <p:nvGrpSpPr>
            <p:cNvPr id="24" name="Csoportba foglalás 23"/>
            <p:cNvGrpSpPr/>
            <p:nvPr/>
          </p:nvGrpSpPr>
          <p:grpSpPr>
            <a:xfrm>
              <a:off x="539552" y="4313989"/>
              <a:ext cx="648072" cy="771195"/>
              <a:chOff x="435460" y="5029218"/>
              <a:chExt cx="968188" cy="1152128"/>
            </a:xfrm>
          </p:grpSpPr>
          <p:sp>
            <p:nvSpPr>
              <p:cNvPr id="18" name="Folyamatábra: Bekötés 17"/>
              <p:cNvSpPr/>
              <p:nvPr/>
            </p:nvSpPr>
            <p:spPr>
              <a:xfrm>
                <a:off x="435460" y="5661248"/>
                <a:ext cx="288032" cy="288032"/>
              </a:xfrm>
              <a:prstGeom prst="flowChartConnector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scene3d>
                <a:camera prst="orthographicFront">
                  <a:rot lat="0" lon="36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19" name="Ív 18"/>
              <p:cNvSpPr/>
              <p:nvPr/>
            </p:nvSpPr>
            <p:spPr>
              <a:xfrm>
                <a:off x="539552" y="5029218"/>
                <a:ext cx="720080" cy="1152128"/>
              </a:xfrm>
              <a:prstGeom prst="arc">
                <a:avLst>
                  <a:gd name="adj1" fmla="val 10379368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" name="Folyamatábra: Bekötés 19"/>
              <p:cNvSpPr/>
              <p:nvPr/>
            </p:nvSpPr>
            <p:spPr>
              <a:xfrm>
                <a:off x="1115616" y="5629164"/>
                <a:ext cx="288032" cy="288032"/>
              </a:xfrm>
              <a:prstGeom prst="flowChartConnector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scene3d>
                <a:camera prst="orthographicFront">
                  <a:rot lat="0" lon="36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cxnSp>
            <p:nvCxnSpPr>
              <p:cNvPr id="22" name="Egyenes összekötő 21"/>
              <p:cNvCxnSpPr/>
              <p:nvPr/>
            </p:nvCxnSpPr>
            <p:spPr>
              <a:xfrm rot="10800000" flipV="1">
                <a:off x="899592" y="5805264"/>
                <a:ext cx="360040" cy="288032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Folyamatábra: Bekötés 22"/>
              <p:cNvSpPr/>
              <p:nvPr/>
            </p:nvSpPr>
            <p:spPr>
              <a:xfrm>
                <a:off x="827584" y="6093296"/>
                <a:ext cx="72008" cy="72008"/>
              </a:xfrm>
              <a:prstGeom prst="flowChartConnector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grpSp>
          <p:nvGrpSpPr>
            <p:cNvPr id="28" name="Csoportba foglalás 27"/>
            <p:cNvGrpSpPr/>
            <p:nvPr/>
          </p:nvGrpSpPr>
          <p:grpSpPr>
            <a:xfrm>
              <a:off x="1187624" y="4005064"/>
              <a:ext cx="1080120" cy="1036630"/>
              <a:chOff x="4211960" y="3037869"/>
              <a:chExt cx="2240632" cy="2150414"/>
            </a:xfrm>
          </p:grpSpPr>
          <p:sp>
            <p:nvSpPr>
              <p:cNvPr id="27" name="Folyamatábra: Bekötés 26"/>
              <p:cNvSpPr/>
              <p:nvPr/>
            </p:nvSpPr>
            <p:spPr>
              <a:xfrm>
                <a:off x="5220072" y="4005064"/>
                <a:ext cx="1232520" cy="1183219"/>
              </a:xfrm>
              <a:prstGeom prst="flowChartConnector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6" name="Folyamatábra: Bekötés 25"/>
              <p:cNvSpPr/>
              <p:nvPr/>
            </p:nvSpPr>
            <p:spPr>
              <a:xfrm>
                <a:off x="4211960" y="3037869"/>
                <a:ext cx="1232520" cy="1183219"/>
              </a:xfrm>
              <a:prstGeom prst="flowChartConnector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5" name="Folyamatábra: Bekötés 24"/>
              <p:cNvSpPr/>
              <p:nvPr/>
            </p:nvSpPr>
            <p:spPr>
              <a:xfrm>
                <a:off x="4427984" y="3253893"/>
                <a:ext cx="1800200" cy="1728192"/>
              </a:xfrm>
              <a:prstGeom prst="flowChartConnector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hu-HU" sz="4400" b="1" dirty="0" smtClean="0">
                    <a:solidFill>
                      <a:schemeClr val="bg1"/>
                    </a:solidFill>
                  </a:rPr>
                  <a:t>S</a:t>
                </a:r>
                <a:endParaRPr lang="hu-HU" sz="44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0" name="Csoportba foglalás 39"/>
          <p:cNvGrpSpPr/>
          <p:nvPr/>
        </p:nvGrpSpPr>
        <p:grpSpPr>
          <a:xfrm>
            <a:off x="6804248" y="3933056"/>
            <a:ext cx="1728192" cy="1080120"/>
            <a:chOff x="6804248" y="3933056"/>
            <a:chExt cx="1728192" cy="1080120"/>
          </a:xfrm>
        </p:grpSpPr>
        <p:grpSp>
          <p:nvGrpSpPr>
            <p:cNvPr id="29" name="Csoportba foglalás 28"/>
            <p:cNvGrpSpPr/>
            <p:nvPr/>
          </p:nvGrpSpPr>
          <p:grpSpPr>
            <a:xfrm>
              <a:off x="6804248" y="4241981"/>
              <a:ext cx="648072" cy="771195"/>
              <a:chOff x="435460" y="5029218"/>
              <a:chExt cx="968188" cy="1152128"/>
            </a:xfrm>
          </p:grpSpPr>
          <p:sp>
            <p:nvSpPr>
              <p:cNvPr id="30" name="Folyamatábra: Bekötés 29"/>
              <p:cNvSpPr/>
              <p:nvPr/>
            </p:nvSpPr>
            <p:spPr>
              <a:xfrm>
                <a:off x="435460" y="5661248"/>
                <a:ext cx="288032" cy="288032"/>
              </a:xfrm>
              <a:prstGeom prst="flowChartConnector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scene3d>
                <a:camera prst="orthographicFront">
                  <a:rot lat="0" lon="36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1" name="Ív 30"/>
              <p:cNvSpPr/>
              <p:nvPr/>
            </p:nvSpPr>
            <p:spPr>
              <a:xfrm>
                <a:off x="539552" y="5029218"/>
                <a:ext cx="720080" cy="1152128"/>
              </a:xfrm>
              <a:prstGeom prst="arc">
                <a:avLst>
                  <a:gd name="adj1" fmla="val 10379368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2" name="Folyamatábra: Bekötés 31"/>
              <p:cNvSpPr/>
              <p:nvPr/>
            </p:nvSpPr>
            <p:spPr>
              <a:xfrm>
                <a:off x="1115616" y="5629164"/>
                <a:ext cx="288032" cy="288032"/>
              </a:xfrm>
              <a:prstGeom prst="flowChartConnector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scene3d>
                <a:camera prst="orthographicFront">
                  <a:rot lat="0" lon="36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cxnSp>
            <p:nvCxnSpPr>
              <p:cNvPr id="33" name="Egyenes összekötő 32"/>
              <p:cNvCxnSpPr/>
              <p:nvPr/>
            </p:nvCxnSpPr>
            <p:spPr>
              <a:xfrm rot="10800000" flipV="1">
                <a:off x="899592" y="5805264"/>
                <a:ext cx="360040" cy="288032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Folyamatábra: Bekötés 33"/>
              <p:cNvSpPr/>
              <p:nvPr/>
            </p:nvSpPr>
            <p:spPr>
              <a:xfrm>
                <a:off x="827584" y="6093296"/>
                <a:ext cx="72008" cy="72008"/>
              </a:xfrm>
              <a:prstGeom prst="flowChartConnector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grpSp>
          <p:nvGrpSpPr>
            <p:cNvPr id="35" name="Csoportba foglalás 34"/>
            <p:cNvGrpSpPr/>
            <p:nvPr/>
          </p:nvGrpSpPr>
          <p:grpSpPr>
            <a:xfrm>
              <a:off x="7452320" y="3933056"/>
              <a:ext cx="1080120" cy="1036630"/>
              <a:chOff x="4211960" y="3037869"/>
              <a:chExt cx="2240632" cy="2150414"/>
            </a:xfrm>
          </p:grpSpPr>
          <p:sp>
            <p:nvSpPr>
              <p:cNvPr id="36" name="Folyamatábra: Bekötés 35"/>
              <p:cNvSpPr/>
              <p:nvPr/>
            </p:nvSpPr>
            <p:spPr>
              <a:xfrm>
                <a:off x="5220072" y="4005064"/>
                <a:ext cx="1232520" cy="1183219"/>
              </a:xfrm>
              <a:prstGeom prst="flowChartConnector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7" name="Folyamatábra: Bekötés 36"/>
              <p:cNvSpPr/>
              <p:nvPr/>
            </p:nvSpPr>
            <p:spPr>
              <a:xfrm>
                <a:off x="4211960" y="3037869"/>
                <a:ext cx="1232520" cy="1183219"/>
              </a:xfrm>
              <a:prstGeom prst="flowChartConnector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38" name="Folyamatábra: Bekötés 37"/>
              <p:cNvSpPr/>
              <p:nvPr/>
            </p:nvSpPr>
            <p:spPr>
              <a:xfrm>
                <a:off x="4427984" y="3253893"/>
                <a:ext cx="1800200" cy="1728192"/>
              </a:xfrm>
              <a:prstGeom prst="flowChartConnector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hu-HU" sz="4400" b="1" dirty="0" smtClean="0">
                    <a:solidFill>
                      <a:schemeClr val="bg1"/>
                    </a:solidFill>
                  </a:rPr>
                  <a:t>S</a:t>
                </a:r>
                <a:endParaRPr lang="hu-HU" sz="44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7" name="Lekerekített téglalap feliratnak 16"/>
          <p:cNvSpPr/>
          <p:nvPr/>
        </p:nvSpPr>
        <p:spPr>
          <a:xfrm>
            <a:off x="1619672" y="5417840"/>
            <a:ext cx="6452790" cy="1323528"/>
          </a:xfrm>
          <a:prstGeom prst="wedgeRoundRectCallout">
            <a:avLst>
              <a:gd name="adj1" fmla="val -5206"/>
              <a:gd name="adj2" fmla="val -104875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Ebben az esetben szükséges a mikrofon és a hangszóró megléte mindkét fél esetében. Azonos szoftverre is szükség van, ilyen például a </a:t>
            </a:r>
            <a:r>
              <a:rPr lang="hu-HU" sz="2400" dirty="0" err="1" smtClean="0"/>
              <a:t>Skype</a:t>
            </a:r>
            <a:r>
              <a:rPr lang="hu-HU" sz="2400" dirty="0" smtClean="0"/>
              <a:t>.</a:t>
            </a:r>
            <a:endParaRPr lang="hu-HU" sz="2400" dirty="0"/>
          </a:p>
        </p:txBody>
      </p:sp>
      <p:sp>
        <p:nvSpPr>
          <p:cNvPr id="42" name="Szövegdoboz 41"/>
          <p:cNvSpPr txBox="1"/>
          <p:nvPr/>
        </p:nvSpPr>
        <p:spPr>
          <a:xfrm>
            <a:off x="6660232" y="3429000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9600" dirty="0" smtClean="0">
                <a:sym typeface="Wingdings"/>
              </a:rPr>
              <a:t></a:t>
            </a:r>
            <a:endParaRPr lang="hu-HU" sz="96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500"/>
                            </p:stCondLst>
                            <p:childTnLst>
                              <p:par>
                                <p:cTn id="2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0"/>
                            </p:stCondLst>
                            <p:childTnLst>
                              <p:par>
                                <p:cTn id="2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5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3000"/>
                            </p:stCondLst>
                            <p:childTnLst>
                              <p:par>
                                <p:cTn id="55" presetID="10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2500"/>
                            </p:stCondLst>
                            <p:childTnLst>
                              <p:par>
                                <p:cTn id="6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45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4500"/>
                            </p:stCondLst>
                            <p:childTnLst>
                              <p:par>
                                <p:cTn id="69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" grpId="0" animBg="1"/>
      <p:bldP spid="6" grpId="0" animBg="1"/>
      <p:bldP spid="6" grpId="1" animBg="1"/>
      <p:bldP spid="7" grpId="0" animBg="1"/>
      <p:bldP spid="7" grpId="1" animBg="1"/>
      <p:bldP spid="12" grpId="0" animBg="1"/>
      <p:bldP spid="10" grpId="0" animBg="1"/>
      <p:bldP spid="10" grpId="1" animBg="1"/>
      <p:bldP spid="17" grpId="0" animBg="1"/>
      <p:bldP spid="17" grpId="1" animBg="1"/>
      <p:bldP spid="4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Diagram group"/>
          <p:cNvGrpSpPr/>
          <p:nvPr/>
        </p:nvGrpSpPr>
        <p:grpSpPr>
          <a:xfrm>
            <a:off x="2286000" y="1101600"/>
            <a:ext cx="4572000" cy="4654800"/>
            <a:chOff x="7496651" y="1987554"/>
            <a:chExt cx="1643062" cy="1739906"/>
          </a:xfrm>
          <a:scene3d>
            <a:camera prst="isometricOffAxis2Left" zoom="95000">
              <a:rot lat="0" lon="0" rev="0"/>
            </a:camera>
            <a:lightRig rig="flat" dir="t"/>
          </a:scene3d>
        </p:grpSpPr>
        <p:grpSp>
          <p:nvGrpSpPr>
            <p:cNvPr id="5" name="Csoportba foglalás 4"/>
            <p:cNvGrpSpPr/>
            <p:nvPr/>
          </p:nvGrpSpPr>
          <p:grpSpPr>
            <a:xfrm>
              <a:off x="7496651" y="1987554"/>
              <a:ext cx="1643062" cy="652886"/>
              <a:chOff x="7496651" y="1987554"/>
              <a:chExt cx="1643062" cy="652886"/>
            </a:xfrm>
          </p:grpSpPr>
          <p:sp>
            <p:nvSpPr>
              <p:cNvPr id="9" name="Téglalap 8"/>
              <p:cNvSpPr/>
              <p:nvPr/>
            </p:nvSpPr>
            <p:spPr>
              <a:xfrm>
                <a:off x="7496651" y="1987554"/>
                <a:ext cx="1643062" cy="652886"/>
              </a:xfrm>
              <a:prstGeom prst="rect">
                <a:avLst/>
              </a:prstGeom>
              <a:solidFill>
                <a:srgbClr val="F79646"/>
              </a:solidFill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1">
                <a:schemeClr val="accent6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" name="Téglalap 9"/>
              <p:cNvSpPr/>
              <p:nvPr/>
            </p:nvSpPr>
            <p:spPr>
              <a:xfrm>
                <a:off x="7496651" y="1987554"/>
                <a:ext cx="1643062" cy="652886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8016" tIns="73152" rIns="128016" bIns="73152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hu-HU" sz="5400" b="1" kern="1200" dirty="0" smtClean="0"/>
                  <a:t>Távoli irányítás</a:t>
                </a:r>
                <a:endParaRPr lang="hu-HU" sz="5400" b="1" kern="1200" dirty="0"/>
              </a:p>
            </p:txBody>
          </p:sp>
        </p:grpSp>
        <p:grpSp>
          <p:nvGrpSpPr>
            <p:cNvPr id="6" name="Csoportba foglalás 5"/>
            <p:cNvGrpSpPr/>
            <p:nvPr/>
          </p:nvGrpSpPr>
          <p:grpSpPr>
            <a:xfrm>
              <a:off x="7496651" y="2640441"/>
              <a:ext cx="1643062" cy="1087019"/>
              <a:chOff x="7496651" y="2640441"/>
              <a:chExt cx="1643062" cy="1087019"/>
            </a:xfrm>
          </p:grpSpPr>
          <p:sp>
            <p:nvSpPr>
              <p:cNvPr id="7" name="Téglalap 6"/>
              <p:cNvSpPr/>
              <p:nvPr/>
            </p:nvSpPr>
            <p:spPr>
              <a:xfrm>
                <a:off x="7496651" y="2640441"/>
                <a:ext cx="1643062" cy="1087019"/>
              </a:xfrm>
              <a:prstGeom prst="rect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accent6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6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8" name="Téglalap 7"/>
              <p:cNvSpPr/>
              <p:nvPr/>
            </p:nvSpPr>
            <p:spPr>
              <a:xfrm>
                <a:off x="7496651" y="2640441"/>
                <a:ext cx="1643062" cy="108701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96012" tIns="96012" rIns="128016" bIns="144018" numCol="1" spcCol="1270" anchor="t" anchorCtr="0">
                <a:noAutofit/>
              </a:bodyPr>
              <a:lstStyle/>
              <a:p>
                <a:pPr marL="171450" lvl="1" indent="-17145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hu-HU" sz="5400" kern="1200" dirty="0" smtClean="0"/>
                  <a:t>TELNET</a:t>
                </a:r>
                <a:endParaRPr lang="hu-HU" sz="5400" kern="1200" dirty="0"/>
              </a:p>
            </p:txBody>
          </p:sp>
        </p:grpSp>
      </p:grp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teln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51813"/>
            <a:ext cx="9144000" cy="5954374"/>
          </a:xfrm>
          <a:prstGeom prst="rect">
            <a:avLst/>
          </a:prstGeom>
        </p:spPr>
      </p:pic>
      <p:sp>
        <p:nvSpPr>
          <p:cNvPr id="7" name="Ív 6"/>
          <p:cNvSpPr/>
          <p:nvPr/>
        </p:nvSpPr>
        <p:spPr>
          <a:xfrm rot="20190255">
            <a:off x="2536484" y="918617"/>
            <a:ext cx="3821482" cy="2504094"/>
          </a:xfrm>
          <a:prstGeom prst="arc">
            <a:avLst>
              <a:gd name="adj1" fmla="val 10862514"/>
              <a:gd name="adj2" fmla="val 21342764"/>
            </a:avLst>
          </a:prstGeom>
          <a:ln w="444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Szövegdoboz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009900"/>
                </a:solidFill>
              </a:rPr>
              <a:t>„Már csak 10 Euro-m maradt’”</a:t>
            </a:r>
            <a:endParaRPr lang="hu-HU" sz="2800" dirty="0">
              <a:solidFill>
                <a:srgbClr val="009900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-36512" y="0"/>
            <a:ext cx="1266693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TELNET</a:t>
            </a:r>
            <a:endParaRPr lang="hu-HU" sz="28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abadkézi sokszög 4"/>
          <p:cNvSpPr/>
          <p:nvPr/>
        </p:nvSpPr>
        <p:spPr>
          <a:xfrm>
            <a:off x="4724400" y="1978025"/>
            <a:ext cx="3638550" cy="2841625"/>
          </a:xfrm>
          <a:custGeom>
            <a:avLst/>
            <a:gdLst>
              <a:gd name="connsiteX0" fmla="*/ 0 w 3638550"/>
              <a:gd name="connsiteY0" fmla="*/ 193675 h 2841625"/>
              <a:gd name="connsiteX1" fmla="*/ 685800 w 3638550"/>
              <a:gd name="connsiteY1" fmla="*/ 41275 h 2841625"/>
              <a:gd name="connsiteX2" fmla="*/ 2019300 w 3638550"/>
              <a:gd name="connsiteY2" fmla="*/ 441325 h 2841625"/>
              <a:gd name="connsiteX3" fmla="*/ 2286000 w 3638550"/>
              <a:gd name="connsiteY3" fmla="*/ 1222375 h 2841625"/>
              <a:gd name="connsiteX4" fmla="*/ 3409950 w 3638550"/>
              <a:gd name="connsiteY4" fmla="*/ 1736725 h 2841625"/>
              <a:gd name="connsiteX5" fmla="*/ 3638550 w 3638550"/>
              <a:gd name="connsiteY5" fmla="*/ 2803525 h 2841625"/>
              <a:gd name="connsiteX6" fmla="*/ 3638550 w 3638550"/>
              <a:gd name="connsiteY6" fmla="*/ 2803525 h 2841625"/>
              <a:gd name="connsiteX7" fmla="*/ 3619500 w 3638550"/>
              <a:gd name="connsiteY7" fmla="*/ 2841625 h 284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38550" h="2841625">
                <a:moveTo>
                  <a:pt x="0" y="193675"/>
                </a:moveTo>
                <a:cubicBezTo>
                  <a:pt x="174625" y="96837"/>
                  <a:pt x="349250" y="0"/>
                  <a:pt x="685800" y="41275"/>
                </a:cubicBezTo>
                <a:cubicBezTo>
                  <a:pt x="1022350" y="82550"/>
                  <a:pt x="1752600" y="244475"/>
                  <a:pt x="2019300" y="441325"/>
                </a:cubicBezTo>
                <a:cubicBezTo>
                  <a:pt x="2286000" y="638175"/>
                  <a:pt x="2054225" y="1006475"/>
                  <a:pt x="2286000" y="1222375"/>
                </a:cubicBezTo>
                <a:cubicBezTo>
                  <a:pt x="2517775" y="1438275"/>
                  <a:pt x="3184525" y="1473200"/>
                  <a:pt x="3409950" y="1736725"/>
                </a:cubicBezTo>
                <a:cubicBezTo>
                  <a:pt x="3635375" y="2000250"/>
                  <a:pt x="3638550" y="2803525"/>
                  <a:pt x="3638550" y="2803525"/>
                </a:cubicBezTo>
                <a:lnTo>
                  <a:pt x="3638550" y="2803525"/>
                </a:lnTo>
                <a:lnTo>
                  <a:pt x="3619500" y="2841625"/>
                </a:lnTo>
              </a:path>
            </a:pathLst>
          </a:custGeom>
          <a:ln w="762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rgbClr val="F79646"/>
          </a:solidFill>
        </p:spPr>
        <p:txBody>
          <a:bodyPr>
            <a:normAutofit/>
          </a:bodyPr>
          <a:lstStyle/>
          <a:p>
            <a:r>
              <a:rPr lang="hu-HU" dirty="0" smtClean="0"/>
              <a:t>TELNET</a:t>
            </a:r>
            <a:endParaRPr lang="hu-HU" dirty="0"/>
          </a:p>
        </p:txBody>
      </p:sp>
      <p:sp>
        <p:nvSpPr>
          <p:cNvPr id="4" name="Kocka 3"/>
          <p:cNvSpPr/>
          <p:nvPr/>
        </p:nvSpPr>
        <p:spPr>
          <a:xfrm>
            <a:off x="7380312" y="4797152"/>
            <a:ext cx="1512168" cy="1728192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Távoli gép</a:t>
            </a:r>
            <a:endParaRPr lang="hu-HU" sz="2400" dirty="0"/>
          </a:p>
        </p:txBody>
      </p:sp>
      <p:grpSp>
        <p:nvGrpSpPr>
          <p:cNvPr id="6" name="Csoportba foglalás 5"/>
          <p:cNvGrpSpPr/>
          <p:nvPr/>
        </p:nvGrpSpPr>
        <p:grpSpPr>
          <a:xfrm>
            <a:off x="539552" y="1124744"/>
            <a:ext cx="4176464" cy="3528392"/>
            <a:chOff x="539552" y="1124744"/>
            <a:chExt cx="4176464" cy="3528392"/>
          </a:xfrm>
        </p:grpSpPr>
        <p:sp>
          <p:nvSpPr>
            <p:cNvPr id="7" name="Keret 6"/>
            <p:cNvSpPr/>
            <p:nvPr/>
          </p:nvSpPr>
          <p:spPr>
            <a:xfrm>
              <a:off x="539552" y="1124744"/>
              <a:ext cx="4176464" cy="3528392"/>
            </a:xfrm>
            <a:prstGeom prst="frame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rgbClr val="EDEDED"/>
                </a:gs>
              </a:gsLst>
            </a:gra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hu-HU" dirty="0">
                <a:solidFill>
                  <a:schemeClr val="tx1"/>
                </a:solidFill>
              </a:endParaRPr>
            </a:p>
          </p:txBody>
        </p:sp>
        <p:sp>
          <p:nvSpPr>
            <p:cNvPr id="8" name="Szövegdoboz 7"/>
            <p:cNvSpPr txBox="1"/>
            <p:nvPr/>
          </p:nvSpPr>
          <p:spPr>
            <a:xfrm>
              <a:off x="971600" y="1124744"/>
              <a:ext cx="33123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400" dirty="0" smtClean="0"/>
                <a:t>Saját gép</a:t>
              </a:r>
              <a:endParaRPr lang="hu-HU" sz="2400" dirty="0"/>
            </a:p>
          </p:txBody>
        </p:sp>
      </p:grpSp>
      <p:sp>
        <p:nvSpPr>
          <p:cNvPr id="15" name="Lekerekített téglalap feliratnak 14"/>
          <p:cNvSpPr/>
          <p:nvPr/>
        </p:nvSpPr>
        <p:spPr>
          <a:xfrm>
            <a:off x="2555776" y="5013176"/>
            <a:ext cx="4000528" cy="1166996"/>
          </a:xfrm>
          <a:prstGeom prst="wedgeRoundRectCallout">
            <a:avLst>
              <a:gd name="adj1" fmla="val 62804"/>
              <a:gd name="adj2" fmla="val -166830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Segítségével irányítani tudunk egy távoli gépet.</a:t>
            </a:r>
            <a:endParaRPr lang="hu-HU" sz="2400" dirty="0"/>
          </a:p>
        </p:txBody>
      </p:sp>
      <p:grpSp>
        <p:nvGrpSpPr>
          <p:cNvPr id="25" name="Csoportba foglalás 24"/>
          <p:cNvGrpSpPr/>
          <p:nvPr/>
        </p:nvGrpSpPr>
        <p:grpSpPr>
          <a:xfrm>
            <a:off x="1115616" y="1671191"/>
            <a:ext cx="3024336" cy="2405881"/>
            <a:chOff x="1115616" y="1671191"/>
            <a:chExt cx="3024336" cy="2405881"/>
          </a:xfrm>
        </p:grpSpPr>
        <p:sp>
          <p:nvSpPr>
            <p:cNvPr id="23" name="Téglalap 22"/>
            <p:cNvSpPr/>
            <p:nvPr/>
          </p:nvSpPr>
          <p:spPr>
            <a:xfrm>
              <a:off x="1115616" y="1700808"/>
              <a:ext cx="3024336" cy="23762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Szövegdoboz 23"/>
            <p:cNvSpPr txBox="1"/>
            <p:nvPr/>
          </p:nvSpPr>
          <p:spPr>
            <a:xfrm>
              <a:off x="1763688" y="1671191"/>
              <a:ext cx="20162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2400" u="sng" dirty="0" smtClean="0">
                  <a:solidFill>
                    <a:schemeClr val="bg1"/>
                  </a:solidFill>
                </a:rPr>
                <a:t>PARANCSSOR</a:t>
              </a:r>
              <a:endParaRPr lang="hu-HU" sz="2400" u="sng" dirty="0">
                <a:solidFill>
                  <a:schemeClr val="bg1"/>
                </a:solidFill>
              </a:endParaRPr>
            </a:p>
          </p:txBody>
        </p:sp>
      </p:grpSp>
      <p:sp>
        <p:nvSpPr>
          <p:cNvPr id="26" name="Lekerekített téglalap feliratnak 25"/>
          <p:cNvSpPr/>
          <p:nvPr/>
        </p:nvSpPr>
        <p:spPr>
          <a:xfrm>
            <a:off x="1691680" y="5157192"/>
            <a:ext cx="4000528" cy="1166996"/>
          </a:xfrm>
          <a:prstGeom prst="wedgeRoundRectCallout">
            <a:avLst>
              <a:gd name="adj1" fmla="val -21958"/>
              <a:gd name="adj2" fmla="val -223964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 távoli gép parancssorán tudunk vele dolgozni.</a:t>
            </a:r>
            <a:endParaRPr lang="hu-HU" sz="2400" dirty="0"/>
          </a:p>
        </p:txBody>
      </p:sp>
      <p:sp>
        <p:nvSpPr>
          <p:cNvPr id="27" name="Lekerekített téglalap feliratnak 26"/>
          <p:cNvSpPr/>
          <p:nvPr/>
        </p:nvSpPr>
        <p:spPr>
          <a:xfrm>
            <a:off x="5868144" y="980728"/>
            <a:ext cx="3136432" cy="1008112"/>
          </a:xfrm>
          <a:prstGeom prst="wedgeRoundRectCallout">
            <a:avLst>
              <a:gd name="adj1" fmla="val 4149"/>
              <a:gd name="adj2" fmla="val 138419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Ebből kifolyólag csak szöveges átvitelre alkalmas. </a:t>
            </a:r>
            <a:endParaRPr lang="hu-HU" sz="2400" dirty="0"/>
          </a:p>
        </p:txBody>
      </p:sp>
      <p:sp>
        <p:nvSpPr>
          <p:cNvPr id="28" name="Szövegdoboz 27"/>
          <p:cNvSpPr txBox="1"/>
          <p:nvPr/>
        </p:nvSpPr>
        <p:spPr>
          <a:xfrm>
            <a:off x="1187624" y="2132856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FF0000"/>
                </a:solidFill>
              </a:rPr>
              <a:t>Parancs</a:t>
            </a:r>
            <a:endParaRPr lang="hu-HU" sz="2400" dirty="0">
              <a:solidFill>
                <a:srgbClr val="FF0000"/>
              </a:solidFill>
            </a:endParaRPr>
          </a:p>
        </p:txBody>
      </p:sp>
      <p:sp>
        <p:nvSpPr>
          <p:cNvPr id="30" name="Szövegdoboz 29"/>
          <p:cNvSpPr txBox="1"/>
          <p:nvPr/>
        </p:nvSpPr>
        <p:spPr>
          <a:xfrm>
            <a:off x="6948264" y="5085184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B050"/>
                </a:solidFill>
              </a:rPr>
              <a:t>Visszajelzés</a:t>
            </a:r>
            <a:endParaRPr lang="hu-HU" sz="2400" dirty="0">
              <a:solidFill>
                <a:srgbClr val="00B050"/>
              </a:solidFill>
            </a:endParaRPr>
          </a:p>
        </p:txBody>
      </p:sp>
      <p:sp>
        <p:nvSpPr>
          <p:cNvPr id="31" name="Szövegdoboz 30"/>
          <p:cNvSpPr txBox="1"/>
          <p:nvPr/>
        </p:nvSpPr>
        <p:spPr>
          <a:xfrm>
            <a:off x="1187624" y="2132856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FF0000"/>
                </a:solidFill>
              </a:rPr>
              <a:t>Parancs</a:t>
            </a:r>
            <a:endParaRPr lang="hu-HU" sz="2400" dirty="0">
              <a:solidFill>
                <a:srgbClr val="FF0000"/>
              </a:solidFill>
            </a:endParaRPr>
          </a:p>
        </p:txBody>
      </p:sp>
      <p:sp>
        <p:nvSpPr>
          <p:cNvPr id="37" name="Lekerekített téglalap feliratnak 36"/>
          <p:cNvSpPr/>
          <p:nvPr/>
        </p:nvSpPr>
        <p:spPr>
          <a:xfrm>
            <a:off x="3491880" y="4797152"/>
            <a:ext cx="3424464" cy="1988840"/>
          </a:xfrm>
          <a:prstGeom prst="wedgeRoundRectCallout">
            <a:avLst>
              <a:gd name="adj1" fmla="val 42931"/>
              <a:gd name="adj2" fmla="val -115412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Úgy végezhetjük a munkát,  </a:t>
            </a:r>
            <a:r>
              <a:rPr lang="hu-HU" sz="2400" dirty="0" smtClean="0">
                <a:latin typeface="Arial"/>
                <a:cs typeface="Arial"/>
              </a:rPr>
              <a:t>̶</a:t>
            </a:r>
            <a:r>
              <a:rPr lang="hu-HU" sz="2400" dirty="0" smtClean="0"/>
              <a:t>  akár a világ másik pontjáról  </a:t>
            </a:r>
            <a:r>
              <a:rPr lang="hu-HU" sz="2400" dirty="0" smtClean="0">
                <a:latin typeface="Arial"/>
                <a:cs typeface="Arial"/>
              </a:rPr>
              <a:t>̶</a:t>
            </a:r>
            <a:r>
              <a:rPr lang="hu-HU" sz="2400" dirty="0" smtClean="0"/>
              <a:t>   mintha a távoli gép előtt ülnénk. </a:t>
            </a:r>
            <a:endParaRPr lang="hu-HU" sz="2400" dirty="0"/>
          </a:p>
        </p:txBody>
      </p:sp>
      <p:sp>
        <p:nvSpPr>
          <p:cNvPr id="22" name="Téglalap 21"/>
          <p:cNvSpPr/>
          <p:nvPr/>
        </p:nvSpPr>
        <p:spPr>
          <a:xfrm>
            <a:off x="0" y="1052736"/>
            <a:ext cx="9036496" cy="5733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4" name="Kocka 33"/>
          <p:cNvSpPr/>
          <p:nvPr/>
        </p:nvSpPr>
        <p:spPr>
          <a:xfrm>
            <a:off x="7380312" y="4797152"/>
            <a:ext cx="1512168" cy="1728192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Bank szerver</a:t>
            </a:r>
            <a:endParaRPr lang="hu-HU" sz="2400" dirty="0"/>
          </a:p>
        </p:txBody>
      </p:sp>
      <p:sp>
        <p:nvSpPr>
          <p:cNvPr id="38" name="Téglalap 37"/>
          <p:cNvSpPr/>
          <p:nvPr/>
        </p:nvSpPr>
        <p:spPr>
          <a:xfrm>
            <a:off x="1547664" y="1772816"/>
            <a:ext cx="2088232" cy="4320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9" name="Szövegdoboz 38"/>
          <p:cNvSpPr txBox="1"/>
          <p:nvPr/>
        </p:nvSpPr>
        <p:spPr>
          <a:xfrm>
            <a:off x="971600" y="1124744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u-HU" sz="2400" dirty="0"/>
          </a:p>
        </p:txBody>
      </p:sp>
      <p:sp>
        <p:nvSpPr>
          <p:cNvPr id="40" name="Szövegdoboz 39"/>
          <p:cNvSpPr txBox="1"/>
          <p:nvPr/>
        </p:nvSpPr>
        <p:spPr>
          <a:xfrm>
            <a:off x="971600" y="1145993"/>
            <a:ext cx="3312368" cy="360000"/>
          </a:xfrm>
          <a:prstGeom prst="rect">
            <a:avLst/>
          </a:prstGeom>
          <a:solidFill>
            <a:srgbClr val="EDEDED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sz="2400" dirty="0" smtClean="0"/>
              <a:t>Bankautomata</a:t>
            </a:r>
            <a:endParaRPr lang="hu-HU" sz="2400" dirty="0"/>
          </a:p>
        </p:txBody>
      </p:sp>
      <p:sp>
        <p:nvSpPr>
          <p:cNvPr id="41" name="Lekerekített téglalap feliratnak 40"/>
          <p:cNvSpPr/>
          <p:nvPr/>
        </p:nvSpPr>
        <p:spPr>
          <a:xfrm>
            <a:off x="3563888" y="4869160"/>
            <a:ext cx="3424464" cy="1512168"/>
          </a:xfrm>
          <a:prstGeom prst="wedgeRoundRectCallout">
            <a:avLst>
              <a:gd name="adj1" fmla="val 31558"/>
              <a:gd name="adj2" fmla="val -135569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E protokoll segítségével tudjuk használni a </a:t>
            </a:r>
            <a:r>
              <a:rPr lang="hu-HU" sz="2400" dirty="0" err="1" smtClean="0"/>
              <a:t>bankautomatát</a:t>
            </a:r>
            <a:r>
              <a:rPr lang="hu-HU" sz="2400" dirty="0" smtClean="0"/>
              <a:t> is.</a:t>
            </a:r>
            <a:endParaRPr lang="hu-HU" sz="2400" dirty="0"/>
          </a:p>
        </p:txBody>
      </p:sp>
      <p:sp>
        <p:nvSpPr>
          <p:cNvPr id="43" name="Szövegdoboz 42"/>
          <p:cNvSpPr txBox="1"/>
          <p:nvPr/>
        </p:nvSpPr>
        <p:spPr>
          <a:xfrm>
            <a:off x="1115616" y="213285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FF0000"/>
                </a:solidFill>
              </a:rPr>
              <a:t>Lekérés: 800 </a:t>
            </a:r>
            <a:r>
              <a:rPr lang="hu-HU" sz="2400" dirty="0" smtClean="0">
                <a:solidFill>
                  <a:srgbClr val="FF0000"/>
                </a:solidFill>
                <a:latin typeface="Calibri"/>
                <a:cs typeface="Calibri"/>
              </a:rPr>
              <a:t>€</a:t>
            </a:r>
            <a:endParaRPr lang="hu-HU" sz="2400" dirty="0">
              <a:solidFill>
                <a:srgbClr val="FF0000"/>
              </a:solidFill>
            </a:endParaRPr>
          </a:p>
        </p:txBody>
      </p:sp>
      <p:sp>
        <p:nvSpPr>
          <p:cNvPr id="45" name="Szövegdoboz 44"/>
          <p:cNvSpPr txBox="1"/>
          <p:nvPr/>
        </p:nvSpPr>
        <p:spPr>
          <a:xfrm>
            <a:off x="1115616" y="2132856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FF0000"/>
                </a:solidFill>
              </a:rPr>
              <a:t>Lekérés: 800 </a:t>
            </a:r>
            <a:r>
              <a:rPr lang="hu-HU" sz="2400" dirty="0" smtClean="0">
                <a:solidFill>
                  <a:srgbClr val="FF0000"/>
                </a:solidFill>
                <a:latin typeface="Calibri"/>
                <a:cs typeface="Calibri"/>
              </a:rPr>
              <a:t>€</a:t>
            </a:r>
            <a:endParaRPr lang="hu-HU" sz="2400" dirty="0">
              <a:solidFill>
                <a:srgbClr val="FF0000"/>
              </a:solidFill>
            </a:endParaRPr>
          </a:p>
        </p:txBody>
      </p:sp>
      <p:sp>
        <p:nvSpPr>
          <p:cNvPr id="44" name="Szövegdoboz 43"/>
          <p:cNvSpPr txBox="1"/>
          <p:nvPr/>
        </p:nvSpPr>
        <p:spPr>
          <a:xfrm>
            <a:off x="7020272" y="508518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B050"/>
                </a:solidFill>
              </a:rPr>
              <a:t>800 </a:t>
            </a:r>
            <a:r>
              <a:rPr lang="hu-HU" sz="2400" dirty="0" smtClean="0">
                <a:solidFill>
                  <a:srgbClr val="00B050"/>
                </a:solidFill>
                <a:latin typeface="Calibri"/>
                <a:cs typeface="Calibri"/>
              </a:rPr>
              <a:t>€ utalva</a:t>
            </a:r>
            <a:endParaRPr lang="hu-HU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 advTm="6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5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000"/>
                            </p:stCondLst>
                            <p:childTnLst>
                              <p:par>
                                <p:cTn id="4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76 0.00486 0.02222 0.00579 0.03333 0.00834 C 0.04652 0.00741 0.05989 0.00811 0.07291 0.00556 C 0.09409 0.00162 0.1158 -0.01643 0.1375 -0.02222 C 0.15069 -0.02129 0.16389 -0.02106 0.17708 -0.01944 C 0.18437 -0.01852 0.18402 -0.01342 0.19166 -0.01111 C 0.19774 -0.00926 0.20416 -0.00926 0.21041 -0.00833 C 0.23611 0.00301 0.26666 -0.02037 0.2875 -0.03889 C 0.28819 -0.04444 0.28541 -0.05532 0.28958 -0.05555 C 0.33611 -0.05833 0.42916 -0.04722 0.42916 -0.04722 C 0.46389 -0.03171 0.42083 -0.05231 0.45208 -0.03333 C 0.45607 -0.03102 0.46458 -0.02777 0.46458 -0.02777 C 0.47205 -0.01782 0.47951 -0.00995 0.48958 -0.00555 C 0.50191 0.00672 0.49496 0.00023 0.51041 0.01389 C 0.51527 0.01829 0.52291 0.03056 0.52291 0.03056 C 0.525 0.04537 0.52708 0.06019 0.52916 0.075 C 0.53159 0.09236 0.53211 0.09792 0.54375 0.10834 C 0.55086 0.12269 0.56302 0.12801 0.575 0.13334 C 0.58142 0.1419 0.58906 0.14769 0.59583 0.15556 C 0.59878 0.15903 0.60086 0.16389 0.60416 0.16667 C 0.61649 0.17662 0.63159 0.17523 0.64375 0.18611 C 0.65486 0.20834 0.64027 0.18148 0.65416 0.2 C 0.66007 0.20787 0.66614 0.21852 0.67083 0.22778 C 0.67534 0.25209 0.68107 0.27223 0.68333 0.29723 C 0.68281 0.30463 0.68229 0.34723 0.675 0.35278 C 0.67187 0.3551 0.66805 0.35463 0.66458 0.35556 C 0.66284 0.36505 0.66406 0.36875 0.65625 0.37223 C 0.65225 0.37408 0.64791 0.37385 0.64375 0.375 C 0.64166 0.3757 0.6375 0.37778 0.6375 0.37778 " pathEditMode="relative" ptsTypes="ffffffffffffffffffffffffffffA">
                                      <p:cBhvr>
                                        <p:cTn id="4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9000"/>
                            </p:stCondLst>
                            <p:childTnLst>
                              <p:par>
                                <p:cTn id="50" presetID="10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500"/>
                            </p:stCondLst>
                            <p:childTnLst>
                              <p:par>
                                <p:cTn id="5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50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4444E-6 C 0.00902 -0.01204 0.02257 -0.01968 0.03333 -0.03056 C 0.03906 -0.05348 0.03507 -0.04237 0.04583 -0.06389 C 0.04722 -0.06667 0.05 -0.07223 0.05 -0.07223 C 0.05538 -0.10093 0.0493 -0.12778 0.04583 -0.15556 C 0.04583 -0.15625 0.04271 -0.19098 0.04166 -0.19445 C 0.03628 -0.21181 0.03628 -0.20973 0.02708 -0.21389 C 0.01875 -0.225 0.00833 -0.23334 5.55556E-7 -0.24445 C -0.00174 -0.24676 -0.00243 -0.25047 -0.00417 -0.25278 C -0.02049 -0.27454 0.00034 -0.23936 -0.01667 -0.26667 C -0.02032 -0.27246 -0.02049 -0.28172 -0.025 -0.28612 C -0.03247 -0.29352 -0.05313 -0.29584 -0.0625 -0.3 C -0.06806 -0.30556 -0.07535 -0.30903 -0.07917 -0.31667 C -0.08195 -0.32223 -0.0875 -0.33334 -0.0875 -0.33334 C -0.08959 -0.34468 -0.09184 -0.35348 -0.09584 -0.36389 C -0.09688 -0.3713 -0.09914 -0.37848 -0.1 -0.38612 C -0.10469 -0.42338 -0.09879 -0.43149 -0.12084 -0.44445 C -0.12518 -0.447 -0.12865 -0.45232 -0.13334 -0.45278 C -0.16094 -0.45602 -0.18889 -0.45463 -0.21667 -0.45556 C -0.21736 -0.45579 -0.22986 -0.45973 -0.23125 -0.46112 C -0.25209 -0.48264 -0.23455 -0.47524 -0.25417 -0.48056 C -0.27917 -0.47963 -0.30417 -0.4794 -0.32917 -0.47778 C -0.33334 -0.47755 -0.3382 -0.47801 -0.34167 -0.475 C -0.37882 -0.4419 -0.32622 -0.47431 -0.35417 -0.45556 C -0.40834 -0.41945 -0.4665 -0.40278 -0.525 -0.38334 C -0.54809 -0.36297 -0.58247 -0.3632 -0.60834 -0.36112 C -0.62344 -0.35718 -0.62882 -0.35556 -0.64584 -0.35556 " pathEditMode="relative" ptsTypes="ffffffffffffffffffffffffffA">
                                      <p:cBhvr>
                                        <p:cTn id="5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0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6500"/>
                            </p:stCondLst>
                            <p:childTnLst>
                              <p:par>
                                <p:cTn id="70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000"/>
                            </p:stCondLst>
                            <p:childTnLst>
                              <p:par>
                                <p:cTn id="77" presetID="10" presetClass="exit" presetSubtype="0" fill="hold" nodeType="after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65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8000"/>
                            </p:stCondLst>
                            <p:childTnLst>
                              <p:par>
                                <p:cTn id="88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9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3500"/>
                            </p:stCondLst>
                            <p:childTnLst>
                              <p:par>
                                <p:cTn id="9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76 0.00486 0.02222 0.00579 0.03333 0.00834 C 0.04652 0.00741 0.05989 0.00811 0.07291 0.00556 C 0.09409 0.00162 0.1158 -0.01643 0.1375 -0.02222 C 0.15069 -0.02129 0.16389 -0.02106 0.17708 -0.01944 C 0.18437 -0.01852 0.18402 -0.01342 0.19166 -0.01111 C 0.19774 -0.00926 0.20416 -0.00926 0.21041 -0.00833 C 0.23611 0.00301 0.26666 -0.02037 0.2875 -0.03889 C 0.28819 -0.04444 0.28541 -0.05532 0.28958 -0.05555 C 0.33611 -0.05833 0.42916 -0.04722 0.42916 -0.04722 C 0.46389 -0.03171 0.42083 -0.05231 0.45208 -0.03333 C 0.45607 -0.03102 0.46458 -0.02777 0.46458 -0.02777 C 0.47205 -0.01782 0.47951 -0.00995 0.48958 -0.00555 C 0.50191 0.00672 0.49496 0.00023 0.51041 0.01389 C 0.51527 0.01829 0.52291 0.03056 0.52291 0.03056 C 0.525 0.04537 0.52708 0.06019 0.52916 0.075 C 0.53159 0.09236 0.53211 0.09792 0.54375 0.10834 C 0.55086 0.12269 0.56302 0.12801 0.575 0.13334 C 0.58142 0.1419 0.58906 0.14769 0.59583 0.15556 C 0.59878 0.15903 0.60086 0.16389 0.60416 0.16667 C 0.61649 0.17662 0.63159 0.17523 0.64375 0.18611 C 0.65486 0.20834 0.64027 0.18148 0.65416 0.2 C 0.66007 0.20787 0.66614 0.21852 0.67083 0.22778 C 0.67534 0.25209 0.68107 0.27223 0.68333 0.29723 C 0.68281 0.30463 0.68229 0.34723 0.675 0.35278 C 0.67187 0.3551 0.66805 0.35463 0.66458 0.35556 C 0.66284 0.36505 0.66406 0.36875 0.65625 0.37223 C 0.65225 0.37408 0.64791 0.37385 0.64375 0.375 C 0.64166 0.3757 0.6375 0.37778 0.6375 0.37778 " pathEditMode="relative" ptsTypes="ffffffffffffffffffffffffffffA">
                                      <p:cBhvr>
                                        <p:cTn id="9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5500"/>
                            </p:stCondLst>
                            <p:childTnLst>
                              <p:par>
                                <p:cTn id="103" presetID="10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7000"/>
                            </p:stCondLst>
                            <p:childTnLst>
                              <p:par>
                                <p:cTn id="10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7000"/>
                            </p:stCondLst>
                            <p:childTnLst>
                              <p:par>
                                <p:cTn id="11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4444E-6 C 0.00902 -0.01204 0.02257 -0.01968 0.03333 -0.03056 C 0.03906 -0.05348 0.03507 -0.04237 0.04583 -0.06389 C 0.04722 -0.06667 0.05 -0.07223 0.05 -0.07223 C 0.05538 -0.10093 0.0493 -0.12778 0.04583 -0.15556 C 0.04583 -0.15625 0.04271 -0.19098 0.04166 -0.19445 C 0.03628 -0.21181 0.03628 -0.20973 0.02708 -0.21389 C 0.01875 -0.225 0.00833 -0.23334 5.55556E-7 -0.24445 C -0.00174 -0.24676 -0.00243 -0.25047 -0.00417 -0.25278 C -0.02049 -0.27454 0.00034 -0.23936 -0.01667 -0.26667 C -0.02032 -0.27246 -0.02049 -0.28172 -0.025 -0.28612 C -0.03247 -0.29352 -0.05313 -0.29584 -0.0625 -0.3 C -0.06806 -0.30556 -0.07535 -0.30903 -0.07917 -0.31667 C -0.08195 -0.32223 -0.0875 -0.33334 -0.0875 -0.33334 C -0.08959 -0.34468 -0.09184 -0.35348 -0.09584 -0.36389 C -0.09688 -0.3713 -0.09914 -0.37848 -0.1 -0.38612 C -0.10469 -0.42338 -0.09879 -0.43149 -0.12084 -0.44445 C -0.12518 -0.447 -0.12865 -0.45232 -0.13334 -0.45278 C -0.16094 -0.45602 -0.18889 -0.45463 -0.21667 -0.45556 C -0.21736 -0.45579 -0.22986 -0.45973 -0.23125 -0.46112 C -0.25209 -0.48264 -0.23455 -0.47524 -0.25417 -0.48056 C -0.27917 -0.47963 -0.30417 -0.4794 -0.32917 -0.47778 C -0.33334 -0.47755 -0.3382 -0.47801 -0.34167 -0.475 C -0.37882 -0.4419 -0.32622 -0.47431 -0.35417 -0.45556 C -0.40834 -0.41945 -0.4665 -0.40278 -0.525 -0.38334 C -0.54809 -0.36297 -0.58247 -0.3632 -0.60834 -0.36112 C -0.62344 -0.35718 -0.62882 -0.35556 -0.64584 -0.35556 " pathEditMode="relative" ptsTypes="ffffffffffffffffffffffffffA">
                                      <p:cBhvr>
                                        <p:cTn id="11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28" grpId="2"/>
      <p:bldP spid="30" grpId="0"/>
      <p:bldP spid="30" grpId="1"/>
      <p:bldP spid="30" grpId="2"/>
      <p:bldP spid="31" grpId="0"/>
      <p:bldP spid="31" grpId="1"/>
      <p:bldP spid="22" grpId="0" animBg="1"/>
      <p:bldP spid="34" grpId="0" animBg="1"/>
      <p:bldP spid="38" grpId="0" animBg="1"/>
      <p:bldP spid="40" grpId="0" animBg="1"/>
      <p:bldP spid="43" grpId="0"/>
      <p:bldP spid="43" grpId="1"/>
      <p:bldP spid="43" grpId="2"/>
      <p:bldP spid="45" grpId="0"/>
      <p:bldP spid="44" grpId="0"/>
      <p:bldP spid="4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OSI modell</a:t>
            </a:r>
            <a:endParaRPr lang="hu-HU" dirty="0"/>
          </a:p>
        </p:txBody>
      </p:sp>
      <p:sp>
        <p:nvSpPr>
          <p:cNvPr id="20" name="Téglalap 19"/>
          <p:cNvSpPr/>
          <p:nvPr/>
        </p:nvSpPr>
        <p:spPr>
          <a:xfrm>
            <a:off x="2825884" y="5714206"/>
            <a:ext cx="3492232" cy="61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3200" cap="all" dirty="0" smtClean="0"/>
              <a:t>Fizikai</a:t>
            </a:r>
            <a:endParaRPr lang="hu-HU" sz="3200" cap="all" dirty="0"/>
          </a:p>
        </p:txBody>
      </p:sp>
      <p:sp>
        <p:nvSpPr>
          <p:cNvPr id="27" name="Téglalap 26"/>
          <p:cNvSpPr/>
          <p:nvPr/>
        </p:nvSpPr>
        <p:spPr>
          <a:xfrm>
            <a:off x="2825884" y="4994126"/>
            <a:ext cx="3492232" cy="61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3200" cap="all" dirty="0" smtClean="0"/>
              <a:t>Adatkapcsolati</a:t>
            </a:r>
            <a:endParaRPr lang="hu-HU" sz="3200" cap="all" dirty="0"/>
          </a:p>
        </p:txBody>
      </p:sp>
      <p:sp>
        <p:nvSpPr>
          <p:cNvPr id="28" name="Téglalap 27"/>
          <p:cNvSpPr/>
          <p:nvPr/>
        </p:nvSpPr>
        <p:spPr>
          <a:xfrm>
            <a:off x="2825884" y="4274046"/>
            <a:ext cx="3492232" cy="61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3200" cap="all" dirty="0" smtClean="0"/>
              <a:t>Hálózati</a:t>
            </a:r>
            <a:endParaRPr lang="hu-HU" sz="3200" cap="all" dirty="0"/>
          </a:p>
        </p:txBody>
      </p:sp>
      <p:sp>
        <p:nvSpPr>
          <p:cNvPr id="29" name="Téglalap 28"/>
          <p:cNvSpPr/>
          <p:nvPr/>
        </p:nvSpPr>
        <p:spPr>
          <a:xfrm>
            <a:off x="2825884" y="3553966"/>
            <a:ext cx="3492232" cy="61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3200" cap="all" dirty="0" smtClean="0"/>
              <a:t>Szállítási</a:t>
            </a:r>
            <a:endParaRPr lang="hu-HU" sz="3200" cap="all" dirty="0"/>
          </a:p>
        </p:txBody>
      </p:sp>
      <p:sp>
        <p:nvSpPr>
          <p:cNvPr id="32" name="Téglalap 31"/>
          <p:cNvSpPr/>
          <p:nvPr/>
        </p:nvSpPr>
        <p:spPr>
          <a:xfrm>
            <a:off x="2825884" y="2833886"/>
            <a:ext cx="3492232" cy="61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3200" cap="all" dirty="0" smtClean="0"/>
              <a:t>Viszonylati</a:t>
            </a:r>
            <a:endParaRPr lang="hu-HU" sz="3200" cap="all" dirty="0"/>
          </a:p>
        </p:txBody>
      </p:sp>
      <p:sp>
        <p:nvSpPr>
          <p:cNvPr id="33" name="Téglalap 32"/>
          <p:cNvSpPr/>
          <p:nvPr/>
        </p:nvSpPr>
        <p:spPr>
          <a:xfrm>
            <a:off x="2825884" y="2113806"/>
            <a:ext cx="3492232" cy="61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3200" cap="all" dirty="0" smtClean="0"/>
              <a:t>Megjelenési</a:t>
            </a:r>
            <a:endParaRPr lang="hu-HU" sz="3200" cap="all" dirty="0"/>
          </a:p>
        </p:txBody>
      </p:sp>
      <p:sp>
        <p:nvSpPr>
          <p:cNvPr id="34" name="Téglalap 33"/>
          <p:cNvSpPr/>
          <p:nvPr/>
        </p:nvSpPr>
        <p:spPr>
          <a:xfrm>
            <a:off x="2825884" y="1412776"/>
            <a:ext cx="3492232" cy="61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3200" b="1" cap="all" dirty="0" smtClean="0"/>
              <a:t>Alkalmazási</a:t>
            </a:r>
          </a:p>
        </p:txBody>
      </p:sp>
      <p:sp>
        <p:nvSpPr>
          <p:cNvPr id="10" name="Lekerekített téglalap feliratnak 9"/>
          <p:cNvSpPr/>
          <p:nvPr/>
        </p:nvSpPr>
        <p:spPr>
          <a:xfrm>
            <a:off x="2339752" y="2132856"/>
            <a:ext cx="3312368" cy="1800200"/>
          </a:xfrm>
          <a:prstGeom prst="wedgeRoundRectCallout">
            <a:avLst>
              <a:gd name="adj1" fmla="val 20348"/>
              <a:gd name="adj2" fmla="val -107449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Hálózati adatátvitelt lehetővé tevő modell, a hardver- és szoftvergyártók egyezménye alapján.</a:t>
            </a:r>
            <a:endParaRPr lang="hu-HU" sz="2400" dirty="0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7" grpId="0" animBg="1"/>
      <p:bldP spid="28" grpId="0" animBg="1"/>
      <p:bldP spid="29" grpId="0" animBg="1"/>
      <p:bldP spid="32" grpId="0" animBg="1"/>
      <p:bldP spid="33" grpId="0" animBg="1"/>
      <p:bldP spid="3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vé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05634" y="19812"/>
            <a:ext cx="4332732" cy="6818376"/>
          </a:xfrm>
          <a:prstGeom prst="rect">
            <a:avLst/>
          </a:prstGeom>
        </p:spPr>
      </p:pic>
      <p:sp>
        <p:nvSpPr>
          <p:cNvPr id="7" name="Ellipszis feliratnak 6"/>
          <p:cNvSpPr/>
          <p:nvPr/>
        </p:nvSpPr>
        <p:spPr>
          <a:xfrm>
            <a:off x="63238" y="72008"/>
            <a:ext cx="3707904" cy="1340768"/>
          </a:xfrm>
          <a:prstGeom prst="wedgeEllipseCallout">
            <a:avLst>
              <a:gd name="adj1" fmla="val 50580"/>
              <a:gd name="adj2" fmla="val 4238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>
                <a:solidFill>
                  <a:schemeClr val="tx1"/>
                </a:solidFill>
              </a:rPr>
              <a:t>Így hódítottuk meg Szicíliát az internet segítségével…</a:t>
            </a:r>
            <a:endParaRPr lang="hu-HU" sz="2400" dirty="0">
              <a:solidFill>
                <a:schemeClr val="tx1"/>
              </a:solidFill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2081171" y="5229200"/>
            <a:ext cx="1266693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TELNET</a:t>
            </a:r>
            <a:endParaRPr lang="hu-HU" sz="2800" dirty="0"/>
          </a:p>
        </p:txBody>
      </p:sp>
      <p:sp>
        <p:nvSpPr>
          <p:cNvPr id="5" name="Téglalap 4"/>
          <p:cNvSpPr/>
          <p:nvPr/>
        </p:nvSpPr>
        <p:spPr>
          <a:xfrm>
            <a:off x="1763688" y="4509120"/>
            <a:ext cx="896464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VOIP</a:t>
            </a:r>
            <a:endParaRPr lang="hu-HU" sz="2800" dirty="0"/>
          </a:p>
        </p:txBody>
      </p:sp>
      <p:sp>
        <p:nvSpPr>
          <p:cNvPr id="6" name="Téglalap 5"/>
          <p:cNvSpPr/>
          <p:nvPr/>
        </p:nvSpPr>
        <p:spPr>
          <a:xfrm>
            <a:off x="3626352" y="5877272"/>
            <a:ext cx="657616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IRC</a:t>
            </a:r>
            <a:endParaRPr lang="hu-HU" sz="2800" dirty="0"/>
          </a:p>
        </p:txBody>
      </p:sp>
      <p:sp>
        <p:nvSpPr>
          <p:cNvPr id="8" name="Téglalap 7"/>
          <p:cNvSpPr/>
          <p:nvPr/>
        </p:nvSpPr>
        <p:spPr>
          <a:xfrm>
            <a:off x="5402846" y="5229200"/>
            <a:ext cx="1828899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BITTORENT</a:t>
            </a:r>
            <a:endParaRPr lang="hu-HU" sz="2800" dirty="0"/>
          </a:p>
        </p:txBody>
      </p:sp>
      <p:sp>
        <p:nvSpPr>
          <p:cNvPr id="9" name="Téglalap 8"/>
          <p:cNvSpPr/>
          <p:nvPr/>
        </p:nvSpPr>
        <p:spPr>
          <a:xfrm>
            <a:off x="5580112" y="6021288"/>
            <a:ext cx="710451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FTP</a:t>
            </a:r>
            <a:endParaRPr lang="hu-HU" sz="2800" dirty="0"/>
          </a:p>
        </p:txBody>
      </p:sp>
      <p:sp>
        <p:nvSpPr>
          <p:cNvPr id="10" name="Téglalap 9"/>
          <p:cNvSpPr/>
          <p:nvPr/>
        </p:nvSpPr>
        <p:spPr>
          <a:xfrm>
            <a:off x="5796136" y="4221088"/>
            <a:ext cx="1058303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POP 3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3995936" y="6309320"/>
            <a:ext cx="1241045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IMAP 4</a:t>
            </a:r>
          </a:p>
        </p:txBody>
      </p:sp>
      <p:sp>
        <p:nvSpPr>
          <p:cNvPr id="12" name="Téglalap 11"/>
          <p:cNvSpPr/>
          <p:nvPr/>
        </p:nvSpPr>
        <p:spPr>
          <a:xfrm>
            <a:off x="2430016" y="4028989"/>
            <a:ext cx="1061864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SMTP</a:t>
            </a:r>
            <a:endParaRPr lang="hu-HU" sz="2800" dirty="0"/>
          </a:p>
        </p:txBody>
      </p:sp>
      <p:sp>
        <p:nvSpPr>
          <p:cNvPr id="13" name="Téglalap 12"/>
          <p:cNvSpPr/>
          <p:nvPr/>
        </p:nvSpPr>
        <p:spPr>
          <a:xfrm>
            <a:off x="4932040" y="3861048"/>
            <a:ext cx="949427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HTTP</a:t>
            </a:r>
            <a:endParaRPr lang="hu-HU" sz="2800" dirty="0"/>
          </a:p>
        </p:txBody>
      </p:sp>
      <p:sp>
        <p:nvSpPr>
          <p:cNvPr id="14" name="Téglalap 13"/>
          <p:cNvSpPr/>
          <p:nvPr/>
        </p:nvSpPr>
        <p:spPr>
          <a:xfrm>
            <a:off x="2449352" y="5685173"/>
            <a:ext cx="1114536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HTTPS</a:t>
            </a:r>
            <a:endParaRPr lang="hu-HU" sz="2800" dirty="0"/>
          </a:p>
        </p:txBody>
      </p:sp>
      <p:sp>
        <p:nvSpPr>
          <p:cNvPr id="15" name="Téglalap 14"/>
          <p:cNvSpPr/>
          <p:nvPr/>
        </p:nvSpPr>
        <p:spPr>
          <a:xfrm>
            <a:off x="5640783" y="4677061"/>
            <a:ext cx="803425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DNS</a:t>
            </a:r>
            <a:endParaRPr lang="hu-HU" sz="2800" dirty="0"/>
          </a:p>
        </p:txBody>
      </p:sp>
      <p:sp>
        <p:nvSpPr>
          <p:cNvPr id="16" name="Téglalap 15"/>
          <p:cNvSpPr/>
          <p:nvPr/>
        </p:nvSpPr>
        <p:spPr>
          <a:xfrm>
            <a:off x="7164288" y="0"/>
            <a:ext cx="1979712" cy="6858000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Szövegdoboz 16"/>
          <p:cNvSpPr txBox="1"/>
          <p:nvPr/>
        </p:nvSpPr>
        <p:spPr>
          <a:xfrm>
            <a:off x="7164288" y="260648"/>
            <a:ext cx="19797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u="sng" dirty="0" smtClean="0">
                <a:solidFill>
                  <a:schemeClr val="bg1"/>
                </a:solidFill>
              </a:rPr>
              <a:t>Forrás</a:t>
            </a:r>
          </a:p>
          <a:p>
            <a:pPr algn="ctr"/>
            <a:endParaRPr lang="hu-HU" sz="2400" b="1" u="sng" dirty="0" smtClean="0">
              <a:solidFill>
                <a:schemeClr val="bg1"/>
              </a:solidFill>
            </a:endParaRPr>
          </a:p>
          <a:p>
            <a:pPr algn="ctr"/>
            <a:r>
              <a:rPr lang="hu-HU" sz="2400" dirty="0" smtClean="0">
                <a:solidFill>
                  <a:schemeClr val="bg1"/>
                </a:solidFill>
              </a:rPr>
              <a:t>Kovács Péter: Számítógép-hálózatok</a:t>
            </a:r>
          </a:p>
          <a:p>
            <a:pPr algn="ctr"/>
            <a:r>
              <a:rPr lang="hu-HU" sz="2000" dirty="0" err="1" smtClean="0">
                <a:solidFill>
                  <a:schemeClr val="bg1"/>
                </a:solidFill>
              </a:rPr>
              <a:t>ComputerBooks</a:t>
            </a:r>
            <a:r>
              <a:rPr lang="hu-HU" sz="2000" dirty="0" smtClean="0">
                <a:solidFill>
                  <a:schemeClr val="bg1"/>
                </a:solidFill>
              </a:rPr>
              <a:t> Kft. (2003) </a:t>
            </a:r>
          </a:p>
          <a:p>
            <a:pPr algn="ctr"/>
            <a:endParaRPr lang="hu-HU" sz="2400" dirty="0" smtClean="0">
              <a:solidFill>
                <a:schemeClr val="bg1"/>
              </a:solidFill>
            </a:endParaRPr>
          </a:p>
          <a:p>
            <a:pPr algn="ctr"/>
            <a:r>
              <a:rPr lang="hu-HU" sz="2400" dirty="0" err="1" smtClean="0">
                <a:solidFill>
                  <a:schemeClr val="bg1"/>
                </a:solidFill>
              </a:rPr>
              <a:t>Wikipédia</a:t>
            </a:r>
            <a:r>
              <a:rPr lang="hu-HU" sz="2400" dirty="0" smtClean="0">
                <a:solidFill>
                  <a:schemeClr val="bg1"/>
                </a:solidFill>
              </a:rPr>
              <a:t/>
            </a:r>
            <a:br>
              <a:rPr lang="hu-HU" sz="2400" dirty="0" smtClean="0">
                <a:solidFill>
                  <a:schemeClr val="bg1"/>
                </a:solidFill>
              </a:rPr>
            </a:br>
            <a:r>
              <a:rPr lang="hu-HU" sz="2000" dirty="0" err="1" smtClean="0">
                <a:solidFill>
                  <a:schemeClr val="bg1"/>
                </a:solidFill>
              </a:rPr>
              <a:t>en.wikipedia.org</a:t>
            </a:r>
            <a:endParaRPr lang="hu-HU" sz="2000" dirty="0" smtClean="0">
              <a:solidFill>
                <a:schemeClr val="bg1"/>
              </a:solidFill>
            </a:endParaRPr>
          </a:p>
          <a:p>
            <a:pPr algn="ctr"/>
            <a:endParaRPr lang="hu-HU" sz="2400" b="1" u="sng" dirty="0">
              <a:solidFill>
                <a:schemeClr val="bg1"/>
              </a:solidFill>
            </a:endParaRPr>
          </a:p>
        </p:txBody>
      </p:sp>
      <p:sp>
        <p:nvSpPr>
          <p:cNvPr id="18" name="Téglalap 17"/>
          <p:cNvSpPr/>
          <p:nvPr/>
        </p:nvSpPr>
        <p:spPr>
          <a:xfrm>
            <a:off x="36512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grpSp>
        <p:nvGrpSpPr>
          <p:cNvPr id="22" name="Csoportba foglalás 21"/>
          <p:cNvGrpSpPr/>
          <p:nvPr/>
        </p:nvGrpSpPr>
        <p:grpSpPr>
          <a:xfrm>
            <a:off x="2142000" y="2420888"/>
            <a:ext cx="4860000" cy="3096344"/>
            <a:chOff x="2195736" y="1880828"/>
            <a:chExt cx="4752528" cy="3096344"/>
          </a:xfrm>
        </p:grpSpPr>
        <p:sp>
          <p:nvSpPr>
            <p:cNvPr id="20" name="Keret 19"/>
            <p:cNvSpPr/>
            <p:nvPr/>
          </p:nvSpPr>
          <p:spPr>
            <a:xfrm>
              <a:off x="2195736" y="1880828"/>
              <a:ext cx="4752528" cy="3096344"/>
            </a:xfrm>
            <a:prstGeom prst="fram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>
                <a:solidFill>
                  <a:schemeClr val="tx1"/>
                </a:solidFill>
              </a:endParaRPr>
            </a:p>
          </p:txBody>
        </p:sp>
        <p:sp>
          <p:nvSpPr>
            <p:cNvPr id="21" name="Jobbra nyíl 20"/>
            <p:cNvSpPr/>
            <p:nvPr/>
          </p:nvSpPr>
          <p:spPr>
            <a:xfrm>
              <a:off x="3167844" y="2996952"/>
              <a:ext cx="2808312" cy="864096"/>
            </a:xfrm>
            <a:prstGeom prst="right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3200" u="sng" dirty="0" smtClean="0">
                  <a:hlinkClick r:id="rId4" action="ppaction://hlinkfile"/>
                </a:rPr>
                <a:t>INDÍTÁS</a:t>
              </a:r>
              <a:r>
                <a:rPr lang="hu-HU" sz="3200" u="sng" dirty="0" smtClean="0"/>
                <a:t>!</a:t>
              </a:r>
              <a:endParaRPr lang="hu-HU" sz="3200" u="sng" dirty="0"/>
            </a:p>
          </p:txBody>
        </p:sp>
      </p:grpSp>
      <p:sp>
        <p:nvSpPr>
          <p:cNvPr id="24" name="Lekerekített téglalap feliratnak 23"/>
          <p:cNvSpPr/>
          <p:nvPr/>
        </p:nvSpPr>
        <p:spPr>
          <a:xfrm>
            <a:off x="0" y="404664"/>
            <a:ext cx="9144000" cy="1368152"/>
          </a:xfrm>
          <a:prstGeom prst="wedgeRoundRectCallout">
            <a:avLst>
              <a:gd name="adj1" fmla="val 35362"/>
              <a:gd name="adj2" fmla="val -18336"/>
              <a:gd name="adj3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dirty="0" smtClean="0">
                <a:solidFill>
                  <a:schemeClr val="tx1"/>
                </a:solidFill>
              </a:rPr>
              <a:t>Ellenőrizzük tudásunkat aktív tábla segítségével!</a:t>
            </a:r>
            <a:endParaRPr lang="hu-H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28" presetID="1" presetClass="entr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1" animBg="1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hu-HU" dirty="0" smtClean="0"/>
              <a:t>Az alkalmazási réteg protokolljai</a:t>
            </a:r>
            <a:endParaRPr lang="hu-HU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</p:nvPr>
        </p:nvGraphicFramePr>
        <p:xfrm>
          <a:off x="0" y="1142984"/>
          <a:ext cx="9144000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églalap 4"/>
          <p:cNvSpPr/>
          <p:nvPr/>
        </p:nvSpPr>
        <p:spPr>
          <a:xfrm>
            <a:off x="107504" y="1196752"/>
            <a:ext cx="9036496" cy="5286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Lekerekített téglalap feliratnak 5"/>
          <p:cNvSpPr/>
          <p:nvPr/>
        </p:nvSpPr>
        <p:spPr>
          <a:xfrm>
            <a:off x="4139952" y="2060848"/>
            <a:ext cx="3312368" cy="1800200"/>
          </a:xfrm>
          <a:prstGeom prst="wedgeRoundRectCallout">
            <a:avLst>
              <a:gd name="adj1" fmla="val 26160"/>
              <a:gd name="adj2" fmla="val -94973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/>
              <a:t>Protokoll:</a:t>
            </a:r>
            <a:r>
              <a:rPr lang="hu-HU" sz="2400" dirty="0" smtClean="0"/>
              <a:t> olyan szabályrendszer, mely leírja a hálózati kommunikáció formáját.</a:t>
            </a:r>
            <a:endParaRPr lang="hu-HU" sz="2400" dirty="0"/>
          </a:p>
        </p:txBody>
      </p:sp>
      <p:sp>
        <p:nvSpPr>
          <p:cNvPr id="7" name="Lekerekített téglalap feliratnak 6"/>
          <p:cNvSpPr/>
          <p:nvPr/>
        </p:nvSpPr>
        <p:spPr>
          <a:xfrm>
            <a:off x="0" y="5517232"/>
            <a:ext cx="9144000" cy="1368152"/>
          </a:xfrm>
          <a:prstGeom prst="wedgeRoundRectCallout">
            <a:avLst>
              <a:gd name="adj1" fmla="val 35362"/>
              <a:gd name="adj2" fmla="val -18336"/>
              <a:gd name="adj3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dirty="0" smtClean="0">
                <a:solidFill>
                  <a:schemeClr val="tx1"/>
                </a:solidFill>
              </a:rPr>
              <a:t>Utazzunk el Szicíliába a protokollok segítségével!</a:t>
            </a:r>
          </a:p>
          <a:p>
            <a:pPr algn="ctr"/>
            <a:endParaRPr lang="hu-H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10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Diagram group"/>
          <p:cNvGrpSpPr/>
          <p:nvPr/>
        </p:nvGrpSpPr>
        <p:grpSpPr>
          <a:xfrm>
            <a:off x="2286000" y="1102432"/>
            <a:ext cx="4572000" cy="4653136"/>
            <a:chOff x="4286" y="1987554"/>
            <a:chExt cx="1643062" cy="1739906"/>
          </a:xfrm>
          <a:scene3d>
            <a:camera prst="isometricOffAxis2Left" zoom="95000">
              <a:rot lat="0" lon="0" rev="0"/>
            </a:camera>
            <a:lightRig rig="flat" dir="t"/>
          </a:scene3d>
        </p:grpSpPr>
        <p:grpSp>
          <p:nvGrpSpPr>
            <p:cNvPr id="5" name="Csoportba foglalás 4"/>
            <p:cNvGrpSpPr/>
            <p:nvPr/>
          </p:nvGrpSpPr>
          <p:grpSpPr>
            <a:xfrm>
              <a:off x="4286" y="1987554"/>
              <a:ext cx="1643062" cy="652886"/>
              <a:chOff x="4286" y="1987554"/>
              <a:chExt cx="1643062" cy="652886"/>
            </a:xfrm>
          </p:grpSpPr>
          <p:sp>
            <p:nvSpPr>
              <p:cNvPr id="9" name="Téglalap 8"/>
              <p:cNvSpPr/>
              <p:nvPr/>
            </p:nvSpPr>
            <p:spPr>
              <a:xfrm>
                <a:off x="4286" y="1987554"/>
                <a:ext cx="1643062" cy="652886"/>
              </a:xfrm>
              <a:prstGeom prst="rect">
                <a:avLst/>
              </a:prstGeom>
              <a:solidFill>
                <a:srgbClr val="C0504D"/>
              </a:solidFill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1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" name="Téglalap 9"/>
              <p:cNvSpPr/>
              <p:nvPr/>
            </p:nvSpPr>
            <p:spPr>
              <a:xfrm>
                <a:off x="4286" y="1987554"/>
                <a:ext cx="1643062" cy="652886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8016" tIns="73152" rIns="128016" bIns="73152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hu-HU" sz="5400" b="1" kern="1200" dirty="0" smtClean="0"/>
                  <a:t>Böngészés</a:t>
                </a:r>
                <a:endParaRPr lang="hu-HU" sz="5400" b="1" kern="1200" dirty="0"/>
              </a:p>
            </p:txBody>
          </p:sp>
        </p:grpSp>
        <p:grpSp>
          <p:nvGrpSpPr>
            <p:cNvPr id="6" name="Csoportba foglalás 5"/>
            <p:cNvGrpSpPr/>
            <p:nvPr/>
          </p:nvGrpSpPr>
          <p:grpSpPr>
            <a:xfrm>
              <a:off x="4286" y="2640441"/>
              <a:ext cx="1643062" cy="1087019"/>
              <a:chOff x="4286" y="2640441"/>
              <a:chExt cx="1643062" cy="1087019"/>
            </a:xfrm>
          </p:grpSpPr>
          <p:sp>
            <p:nvSpPr>
              <p:cNvPr id="7" name="Téglalap 6"/>
              <p:cNvSpPr/>
              <p:nvPr/>
            </p:nvSpPr>
            <p:spPr>
              <a:xfrm>
                <a:off x="4286" y="2640441"/>
                <a:ext cx="1643062" cy="1087019"/>
              </a:xfrm>
              <a:prstGeom prst="rect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accent2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8" name="Téglalap 7"/>
              <p:cNvSpPr/>
              <p:nvPr/>
            </p:nvSpPr>
            <p:spPr>
              <a:xfrm>
                <a:off x="4286" y="2640441"/>
                <a:ext cx="1643062" cy="108701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96012" tIns="96012" rIns="128016" bIns="144018" numCol="1" spcCol="1270" anchor="t" anchorCtr="0">
                <a:noAutofit/>
              </a:bodyPr>
              <a:lstStyle/>
              <a:p>
                <a:pPr marL="171450" lvl="1" indent="-171450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FontTx/>
                  <a:buChar char="••"/>
                </a:pPr>
                <a:r>
                  <a:rPr lang="hu-HU" sz="5400" dirty="0" smtClean="0"/>
                  <a:t>DNS</a:t>
                </a:r>
              </a:p>
              <a:p>
                <a:pPr marL="171450" lvl="1" indent="-17145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hu-HU" sz="5400" kern="1200" dirty="0" smtClean="0"/>
                  <a:t>HTTP</a:t>
                </a:r>
                <a:endParaRPr lang="hu-HU" sz="5400" kern="1200" dirty="0"/>
              </a:p>
              <a:p>
                <a:pPr marL="800100" lvl="3" indent="-171450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hu-HU" sz="5400" kern="1200" dirty="0" smtClean="0"/>
                  <a:t>HTTPS</a:t>
                </a:r>
                <a:endParaRPr lang="hu-HU" sz="5400" kern="1200" dirty="0"/>
              </a:p>
            </p:txBody>
          </p:sp>
        </p:grpSp>
      </p:grp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 descr="tabl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13045" y="459432"/>
            <a:ext cx="5117910" cy="6858000"/>
          </a:xfrm>
          <a:prstGeom prst="rect">
            <a:avLst/>
          </a:prstGeom>
        </p:spPr>
      </p:pic>
      <p:pic>
        <p:nvPicPr>
          <p:cNvPr id="5" name="Kép 4" descr="last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834425"/>
            <a:ext cx="1906935" cy="866383"/>
          </a:xfrm>
          <a:prstGeom prst="rect">
            <a:avLst/>
          </a:prstGeom>
        </p:spPr>
      </p:pic>
      <p:sp>
        <p:nvSpPr>
          <p:cNvPr id="4" name="Felhő 3"/>
          <p:cNvSpPr/>
          <p:nvPr/>
        </p:nvSpPr>
        <p:spPr>
          <a:xfrm>
            <a:off x="6012160" y="531440"/>
            <a:ext cx="2952328" cy="1628800"/>
          </a:xfrm>
          <a:prstGeom prst="cloudCallout">
            <a:avLst>
              <a:gd name="adj1" fmla="val -53281"/>
              <a:gd name="adj2" fmla="val 5825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Szövegdoboz 9"/>
          <p:cNvSpPr txBox="1"/>
          <p:nvPr/>
        </p:nvSpPr>
        <p:spPr>
          <a:xfrm>
            <a:off x="0" y="-27384"/>
            <a:ext cx="91440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009900"/>
                </a:solidFill>
              </a:rPr>
              <a:t>„Csak el ne felejtsem hazáig!”</a:t>
            </a:r>
            <a:endParaRPr lang="hu-HU" sz="2800" dirty="0">
              <a:solidFill>
                <a:srgbClr val="009900"/>
              </a:solidFill>
            </a:endParaRPr>
          </a:p>
        </p:txBody>
      </p:sp>
      <p:sp>
        <p:nvSpPr>
          <p:cNvPr id="16" name="Téglalap 15"/>
          <p:cNvSpPr/>
          <p:nvPr/>
        </p:nvSpPr>
        <p:spPr>
          <a:xfrm>
            <a:off x="0" y="0"/>
            <a:ext cx="803425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DNS</a:t>
            </a:r>
            <a:endParaRPr lang="hu-HU" sz="28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artalom helye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hu-HU" dirty="0" err="1" smtClean="0"/>
              <a:t>sziciliaiutazas.hu</a:t>
            </a:r>
            <a:endParaRPr lang="hu-HU" dirty="0" smtClean="0"/>
          </a:p>
          <a:p>
            <a:r>
              <a:rPr lang="hu-HU" dirty="0" err="1" smtClean="0"/>
              <a:t>repulojegy.hu</a:t>
            </a:r>
            <a:endParaRPr lang="hu-HU" dirty="0" smtClean="0"/>
          </a:p>
          <a:p>
            <a:r>
              <a:rPr lang="hu-HU" dirty="0" err="1" smtClean="0"/>
              <a:t>etna.it</a:t>
            </a:r>
            <a:endParaRPr lang="hu-HU" dirty="0" smtClean="0"/>
          </a:p>
          <a:p>
            <a:r>
              <a:rPr lang="hu-HU" dirty="0" err="1" smtClean="0"/>
              <a:t>utazas.com</a:t>
            </a:r>
            <a:endParaRPr lang="hu-HU" dirty="0" smtClean="0"/>
          </a:p>
          <a:p>
            <a:pPr>
              <a:buNone/>
            </a:pPr>
            <a:endParaRPr lang="hu-HU" dirty="0" smtClean="0"/>
          </a:p>
        </p:txBody>
      </p:sp>
      <p:sp>
        <p:nvSpPr>
          <p:cNvPr id="6" name="Szöveg helye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hu-HU" dirty="0" smtClean="0"/>
              <a:t>Ember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Számítógép</a:t>
            </a:r>
            <a:endParaRPr lang="hu-HU" dirty="0"/>
          </a:p>
        </p:txBody>
      </p:sp>
      <p:sp>
        <p:nvSpPr>
          <p:cNvPr id="5" name="Tartalom helye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u-HU" dirty="0" smtClean="0"/>
              <a:t>195.70.35.94</a:t>
            </a:r>
          </a:p>
          <a:p>
            <a:r>
              <a:rPr lang="hu-HU" dirty="0" smtClean="0"/>
              <a:t>213.253.217.196</a:t>
            </a:r>
          </a:p>
          <a:p>
            <a:r>
              <a:rPr lang="hu-HU" dirty="0" smtClean="0"/>
              <a:t>195.31.247.12</a:t>
            </a:r>
          </a:p>
          <a:p>
            <a:r>
              <a:rPr lang="hu-HU" dirty="0" smtClean="0"/>
              <a:t>178.79.154.169</a:t>
            </a:r>
          </a:p>
          <a:p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rgbClr val="C0504D"/>
          </a:solidFill>
        </p:spPr>
        <p:txBody>
          <a:bodyPr/>
          <a:lstStyle/>
          <a:p>
            <a:pPr>
              <a:tabLst>
                <a:tab pos="8961438" algn="r"/>
              </a:tabLst>
            </a:pPr>
            <a:r>
              <a:rPr lang="hu-HU" dirty="0" smtClean="0"/>
              <a:t>DNS 	</a:t>
            </a:r>
            <a:r>
              <a:rPr lang="hu-HU" sz="3600" u="sng" dirty="0" smtClean="0"/>
              <a:t>D</a:t>
            </a:r>
            <a:r>
              <a:rPr lang="hu-HU" sz="3600" dirty="0" smtClean="0"/>
              <a:t>omain </a:t>
            </a:r>
            <a:r>
              <a:rPr lang="hu-HU" sz="3600" u="sng" dirty="0" err="1" smtClean="0"/>
              <a:t>N</a:t>
            </a:r>
            <a:r>
              <a:rPr lang="hu-HU" sz="3600" dirty="0" err="1" smtClean="0"/>
              <a:t>ame</a:t>
            </a:r>
            <a:r>
              <a:rPr lang="hu-HU" sz="3600" dirty="0" smtClean="0"/>
              <a:t> </a:t>
            </a:r>
            <a:r>
              <a:rPr lang="hu-HU" sz="3600" u="sng" dirty="0" smtClean="0"/>
              <a:t>S</a:t>
            </a:r>
            <a:r>
              <a:rPr lang="hu-HU" sz="3600" dirty="0" smtClean="0"/>
              <a:t>ystem</a:t>
            </a:r>
            <a:endParaRPr lang="hu-HU" sz="3600" dirty="0"/>
          </a:p>
        </p:txBody>
      </p:sp>
      <p:cxnSp>
        <p:nvCxnSpPr>
          <p:cNvPr id="12" name="Egyenes összekötő nyíllal 11"/>
          <p:cNvCxnSpPr/>
          <p:nvPr/>
        </p:nvCxnSpPr>
        <p:spPr>
          <a:xfrm rot="10800000">
            <a:off x="3143240" y="2427279"/>
            <a:ext cx="1285884" cy="158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nyíllal 12"/>
          <p:cNvCxnSpPr/>
          <p:nvPr/>
        </p:nvCxnSpPr>
        <p:spPr>
          <a:xfrm rot="10800000">
            <a:off x="3143240" y="2855907"/>
            <a:ext cx="1285884" cy="158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gyenes összekötő nyíllal 14"/>
          <p:cNvCxnSpPr/>
          <p:nvPr/>
        </p:nvCxnSpPr>
        <p:spPr>
          <a:xfrm rot="10800000">
            <a:off x="3143240" y="3286124"/>
            <a:ext cx="1285884" cy="158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nyíllal 15"/>
          <p:cNvCxnSpPr/>
          <p:nvPr/>
        </p:nvCxnSpPr>
        <p:spPr>
          <a:xfrm rot="10800000">
            <a:off x="3143240" y="3714752"/>
            <a:ext cx="1285884" cy="158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Lekerekített téglalap feliratnak 19"/>
          <p:cNvSpPr/>
          <p:nvPr/>
        </p:nvSpPr>
        <p:spPr>
          <a:xfrm>
            <a:off x="214282" y="4857760"/>
            <a:ext cx="2928958" cy="1643074"/>
          </a:xfrm>
          <a:prstGeom prst="wedgeRoundRectCallout">
            <a:avLst>
              <a:gd name="adj1" fmla="val -1846"/>
              <a:gd name="adj2" fmla="val -105302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 számítógépek számok (IP címek) segítségével kommunikálnak.</a:t>
            </a:r>
            <a:endParaRPr lang="hu-HU" sz="2400" dirty="0"/>
          </a:p>
        </p:txBody>
      </p:sp>
      <p:sp>
        <p:nvSpPr>
          <p:cNvPr id="23" name="Téglalap 22"/>
          <p:cNvSpPr/>
          <p:nvPr/>
        </p:nvSpPr>
        <p:spPr>
          <a:xfrm>
            <a:off x="0" y="1484784"/>
            <a:ext cx="9144000" cy="2714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Lekerekített téglalap feliratnak 21"/>
          <p:cNvSpPr/>
          <p:nvPr/>
        </p:nvSpPr>
        <p:spPr>
          <a:xfrm>
            <a:off x="2571736" y="4572008"/>
            <a:ext cx="4000528" cy="2071678"/>
          </a:xfrm>
          <a:prstGeom prst="wedgeRoundRectCallout">
            <a:avLst>
              <a:gd name="adj1" fmla="val -24456"/>
              <a:gd name="adj2" fmla="val -63820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Erre nyújt megoldást a DNS,  azzal, hogy minden szöveges névhez (DOMAIN) egy számsort rendel (IP cím).</a:t>
            </a:r>
            <a:endParaRPr lang="hu-HU" sz="2400" dirty="0"/>
          </a:p>
        </p:txBody>
      </p:sp>
      <p:sp>
        <p:nvSpPr>
          <p:cNvPr id="24" name="Lekerekített téglalap feliratnak 23"/>
          <p:cNvSpPr/>
          <p:nvPr/>
        </p:nvSpPr>
        <p:spPr>
          <a:xfrm>
            <a:off x="2714612" y="4929198"/>
            <a:ext cx="4071966" cy="1643074"/>
          </a:xfrm>
          <a:prstGeom prst="wedgeRoundRectCallout">
            <a:avLst>
              <a:gd name="adj1" fmla="val -20549"/>
              <a:gd name="adj2" fmla="val -61939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Ezeket az összerendeléseket az ún. Domain </a:t>
            </a:r>
            <a:r>
              <a:rPr lang="hu-HU" sz="2400" dirty="0" err="1" smtClean="0"/>
              <a:t>Name</a:t>
            </a:r>
            <a:r>
              <a:rPr lang="hu-HU" sz="2400" dirty="0" smtClean="0"/>
              <a:t> </a:t>
            </a:r>
            <a:r>
              <a:rPr lang="hu-HU" sz="2400" dirty="0" err="1" smtClean="0"/>
              <a:t>Server-eken</a:t>
            </a:r>
            <a:r>
              <a:rPr lang="hu-HU" sz="2400" dirty="0" smtClean="0"/>
              <a:t> tárolják.</a:t>
            </a:r>
            <a:endParaRPr lang="hu-HU" sz="2400" dirty="0"/>
          </a:p>
        </p:txBody>
      </p:sp>
      <p:sp>
        <p:nvSpPr>
          <p:cNvPr id="18" name="Lekerekített téglalap feliratnak 17"/>
          <p:cNvSpPr/>
          <p:nvPr/>
        </p:nvSpPr>
        <p:spPr>
          <a:xfrm>
            <a:off x="251520" y="1124744"/>
            <a:ext cx="3228060" cy="1208746"/>
          </a:xfrm>
          <a:prstGeom prst="wedgeRoundRectCallout">
            <a:avLst>
              <a:gd name="adj1" fmla="val 21768"/>
              <a:gd name="adj2" fmla="val 39678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Hierarchikus rendszer.</a:t>
            </a:r>
          </a:p>
        </p:txBody>
      </p:sp>
      <p:sp>
        <p:nvSpPr>
          <p:cNvPr id="21" name="Lekerekített téglalap feliratnak 20"/>
          <p:cNvSpPr/>
          <p:nvPr/>
        </p:nvSpPr>
        <p:spPr>
          <a:xfrm>
            <a:off x="5429256" y="4786322"/>
            <a:ext cx="3643306" cy="1714512"/>
          </a:xfrm>
          <a:prstGeom prst="wedgeRoundRectCallout">
            <a:avLst>
              <a:gd name="adj1" fmla="val -47001"/>
              <a:gd name="adj2" fmla="val -91816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Az emberek számára viszont a szavak jegyezhetők meg könnyen.</a:t>
            </a:r>
            <a:endParaRPr lang="hu-HU" sz="2400" dirty="0"/>
          </a:p>
        </p:txBody>
      </p:sp>
      <p:sp>
        <p:nvSpPr>
          <p:cNvPr id="28" name="Lekerekített téglalap feliratnak 27"/>
          <p:cNvSpPr/>
          <p:nvPr/>
        </p:nvSpPr>
        <p:spPr>
          <a:xfrm>
            <a:off x="7596336" y="1556792"/>
            <a:ext cx="1152128" cy="432048"/>
          </a:xfrm>
          <a:prstGeom prst="wedgeRoundRectCallout">
            <a:avLst>
              <a:gd name="adj1" fmla="val -93976"/>
              <a:gd name="adj2" fmla="val 35606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ROOT</a:t>
            </a:r>
            <a:endParaRPr lang="hu-HU" sz="2400" dirty="0"/>
          </a:p>
        </p:txBody>
      </p:sp>
      <p:sp>
        <p:nvSpPr>
          <p:cNvPr id="29" name="Lekerekített téglalap feliratnak 28"/>
          <p:cNvSpPr/>
          <p:nvPr/>
        </p:nvSpPr>
        <p:spPr>
          <a:xfrm>
            <a:off x="7236296" y="2060848"/>
            <a:ext cx="1691680" cy="1080120"/>
          </a:xfrm>
          <a:prstGeom prst="wedgeRoundRectCallout">
            <a:avLst>
              <a:gd name="adj1" fmla="val -72918"/>
              <a:gd name="adj2" fmla="val 2012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TLD = Top </a:t>
            </a:r>
            <a:r>
              <a:rPr lang="hu-HU" sz="2400" dirty="0" err="1" smtClean="0"/>
              <a:t>Level</a:t>
            </a:r>
            <a:r>
              <a:rPr lang="hu-HU" sz="2400" dirty="0" smtClean="0"/>
              <a:t> Domain</a:t>
            </a:r>
            <a:endParaRPr lang="hu-HU" sz="2400" dirty="0"/>
          </a:p>
        </p:txBody>
      </p:sp>
      <p:sp>
        <p:nvSpPr>
          <p:cNvPr id="30" name="Lekerekített téglalap feliratnak 29"/>
          <p:cNvSpPr/>
          <p:nvPr/>
        </p:nvSpPr>
        <p:spPr>
          <a:xfrm>
            <a:off x="7164288" y="3212976"/>
            <a:ext cx="1907704" cy="1080120"/>
          </a:xfrm>
          <a:prstGeom prst="wedgeRoundRectCallout">
            <a:avLst>
              <a:gd name="adj1" fmla="val -68353"/>
              <a:gd name="adj2" fmla="val 2012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SLD = </a:t>
            </a:r>
            <a:r>
              <a:rPr lang="hu-HU" sz="2400" dirty="0" err="1" smtClean="0"/>
              <a:t>Second</a:t>
            </a:r>
            <a:r>
              <a:rPr lang="hu-HU" sz="2400" dirty="0" smtClean="0"/>
              <a:t> </a:t>
            </a:r>
            <a:r>
              <a:rPr lang="hu-HU" sz="2400" dirty="0" err="1" smtClean="0"/>
              <a:t>Level</a:t>
            </a:r>
            <a:r>
              <a:rPr lang="hu-HU" sz="2400" dirty="0" smtClean="0"/>
              <a:t> Domain</a:t>
            </a:r>
            <a:endParaRPr lang="hu-HU" sz="2400" dirty="0"/>
          </a:p>
        </p:txBody>
      </p:sp>
      <p:sp>
        <p:nvSpPr>
          <p:cNvPr id="31" name="Lekerekített téglalap feliratnak 30"/>
          <p:cNvSpPr/>
          <p:nvPr/>
        </p:nvSpPr>
        <p:spPr>
          <a:xfrm>
            <a:off x="899592" y="3068960"/>
            <a:ext cx="1907704" cy="1080120"/>
          </a:xfrm>
          <a:prstGeom prst="wedgeRoundRectCallout">
            <a:avLst>
              <a:gd name="adj1" fmla="val 37402"/>
              <a:gd name="adj2" fmla="val 65169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err="1" smtClean="0"/>
              <a:t>Subdomain</a:t>
            </a:r>
            <a:r>
              <a:rPr lang="hu-HU" sz="2400" dirty="0" smtClean="0"/>
              <a:t> = </a:t>
            </a:r>
            <a:r>
              <a:rPr lang="hu-HU" sz="2400" dirty="0" err="1" smtClean="0"/>
              <a:t>Aldomain</a:t>
            </a:r>
            <a:endParaRPr lang="hu-HU" sz="2400" dirty="0"/>
          </a:p>
        </p:txBody>
      </p:sp>
      <p:graphicFrame>
        <p:nvGraphicFramePr>
          <p:cNvPr id="14" name="Diagram 13"/>
          <p:cNvGraphicFramePr/>
          <p:nvPr/>
        </p:nvGraphicFramePr>
        <p:xfrm>
          <a:off x="-142908" y="1500174"/>
          <a:ext cx="7786742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4" name="Lekerekített téglalap feliratnak 33"/>
          <p:cNvSpPr/>
          <p:nvPr/>
        </p:nvSpPr>
        <p:spPr>
          <a:xfrm>
            <a:off x="6948264" y="5517232"/>
            <a:ext cx="1944216" cy="864096"/>
          </a:xfrm>
          <a:prstGeom prst="wedgeRoundRectCallout">
            <a:avLst>
              <a:gd name="adj1" fmla="val -55419"/>
              <a:gd name="adj2" fmla="val 8731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err="1" smtClean="0"/>
              <a:t>Hostok</a:t>
            </a:r>
            <a:endParaRPr lang="hu-HU" sz="2400" dirty="0"/>
          </a:p>
        </p:txBody>
      </p:sp>
      <p:graphicFrame>
        <p:nvGraphicFramePr>
          <p:cNvPr id="25" name="Diagram 24"/>
          <p:cNvGraphicFramePr/>
          <p:nvPr/>
        </p:nvGraphicFramePr>
        <p:xfrm>
          <a:off x="71438" y="1142984"/>
          <a:ext cx="8929718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 advClick="0" advTm="7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500"/>
                            </p:stCondLst>
                            <p:childTnLst>
                              <p:par>
                                <p:cTn id="23" presetID="10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50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3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3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7500"/>
                            </p:stCondLst>
                            <p:childTnLst>
                              <p:par>
                                <p:cTn id="62" presetID="10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3500"/>
                            </p:stCondLst>
                            <p:childTnLst>
                              <p:par>
                                <p:cTn id="6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500"/>
                            </p:stCondLst>
                            <p:childTnLst>
                              <p:par>
                                <p:cTn id="69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6500"/>
                            </p:stCondLst>
                            <p:childTnLst>
                              <p:par>
                                <p:cTn id="76" presetID="10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2500"/>
                            </p:stCondLst>
                            <p:childTnLst>
                              <p:par>
                                <p:cTn id="83" presetID="49" presetClass="entr" presetSubtype="0" decel="10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45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4D0418A7-9808-4494-9746-29257AC3B3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">
                                            <p:graphicEl>
                                              <a:dgm id="{4D0418A7-9808-4494-9746-29257AC3B3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">
                                            <p:graphicEl>
                                              <a:dgm id="{4D0418A7-9808-4494-9746-29257AC3B3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23BC0532-DD6F-4C2D-BF09-5C625F0C85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5">
                                            <p:graphicEl>
                                              <a:dgm id="{23BC0532-DD6F-4C2D-BF09-5C625F0C85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">
                                            <p:graphicEl>
                                              <a:dgm id="{23BC0532-DD6F-4C2D-BF09-5C625F0C85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7000"/>
                            </p:stCondLst>
                            <p:childTnLst>
                              <p:par>
                                <p:cTn id="99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85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0E841F1B-9DB4-4AA3-9C37-AE1005C28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5">
                                            <p:graphicEl>
                                              <a:dgm id="{0E841F1B-9DB4-4AA3-9C37-AE1005C28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">
                                            <p:graphicEl>
                                              <a:dgm id="{0E841F1B-9DB4-4AA3-9C37-AE1005C28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33A7ED54-6590-4075-8307-0BD6331D1B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5">
                                            <p:graphicEl>
                                              <a:dgm id="{33A7ED54-6590-4075-8307-0BD6331D1B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5">
                                            <p:graphicEl>
                                              <a:dgm id="{33A7ED54-6590-4075-8307-0BD6331D1B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5DF214D2-4F27-4B4A-B0C4-0258F5EA81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5">
                                            <p:graphicEl>
                                              <a:dgm id="{5DF214D2-4F27-4B4A-B0C4-0258F5EA81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5">
                                            <p:graphicEl>
                                              <a:dgm id="{5DF214D2-4F27-4B4A-B0C4-0258F5EA81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1000"/>
                            </p:stCondLst>
                            <p:childTnLst>
                              <p:par>
                                <p:cTn id="119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25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71180F2A-B85C-45F4-9CE2-06662C1A1F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">
                                            <p:graphicEl>
                                              <a:dgm id="{71180F2A-B85C-45F4-9CE2-06662C1A1F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">
                                            <p:graphicEl>
                                              <a:dgm id="{71180F2A-B85C-45F4-9CE2-06662C1A1F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D72BAF2E-9EF3-48B3-BA1A-594673ADB7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5">
                                            <p:graphicEl>
                                              <a:dgm id="{D72BAF2E-9EF3-48B3-BA1A-594673ADB7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5">
                                            <p:graphicEl>
                                              <a:dgm id="{D72BAF2E-9EF3-48B3-BA1A-594673ADB7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7403E7AC-FCEE-444C-A29D-878347694A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5">
                                            <p:graphicEl>
                                              <a:dgm id="{7403E7AC-FCEE-444C-A29D-878347694A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5">
                                            <p:graphicEl>
                                              <a:dgm id="{7403E7AC-FCEE-444C-A29D-878347694A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5000"/>
                            </p:stCondLst>
                            <p:childTnLst>
                              <p:par>
                                <p:cTn id="139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6500"/>
                            </p:stCondLst>
                            <p:childTnLst>
                              <p:par>
                                <p:cTn id="146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B80D2BA6-4872-479E-9327-8F2F7AD4A2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5">
                                            <p:graphicEl>
                                              <a:dgm id="{B80D2BA6-4872-479E-9327-8F2F7AD4A2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5">
                                            <p:graphicEl>
                                              <a:dgm id="{B80D2BA6-4872-479E-9327-8F2F7AD4A2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EBEB3F77-E65C-4261-AD67-BCD31A6D3D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5">
                                            <p:graphicEl>
                                              <a:dgm id="{EBEB3F77-E65C-4261-AD67-BCD31A6D3D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5">
                                            <p:graphicEl>
                                              <a:dgm id="{EBEB3F77-E65C-4261-AD67-BCD31A6D3D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C2D73D98-C0F2-4333-8614-567EDFAAC4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5">
                                            <p:graphicEl>
                                              <a:dgm id="{C2D73D98-C0F2-4333-8614-567EDFAAC4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5">
                                            <p:graphicEl>
                                              <a:dgm id="{C2D73D98-C0F2-4333-8614-567EDFAAC4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4788509D-6BC0-4143-8C2A-3A739F4A5F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">
                                            <p:graphicEl>
                                              <a:dgm id="{4788509D-6BC0-4143-8C2A-3A739F4A5F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5">
                                            <p:graphicEl>
                                              <a:dgm id="{4788509D-6BC0-4143-8C2A-3A739F4A5F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9F32FA92-068E-4F7E-A43F-18B5151B99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5">
                                            <p:graphicEl>
                                              <a:dgm id="{9F32FA92-068E-4F7E-A43F-18B5151B99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5">
                                            <p:graphicEl>
                                              <a:dgm id="{9F32FA92-068E-4F7E-A43F-18B5151B99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47A599D7-304E-47D3-945D-DE4E6E0880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5">
                                            <p:graphicEl>
                                              <a:dgm id="{47A599D7-304E-47D3-945D-DE4E6E0880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5">
                                            <p:graphicEl>
                                              <a:dgm id="{47A599D7-304E-47D3-945D-DE4E6E0880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E9C00C17-FF8C-44DE-B323-6FE5265E80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5">
                                            <p:graphicEl>
                                              <a:dgm id="{E9C00C17-FF8C-44DE-B323-6FE5265E80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5">
                                            <p:graphicEl>
                                              <a:dgm id="{E9C00C17-FF8C-44DE-B323-6FE5265E80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3F0E147B-55CF-4F21-A03B-DFC608AD31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5">
                                            <p:graphicEl>
                                              <a:dgm id="{3F0E147B-55CF-4F21-A03B-DFC608AD31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5">
                                            <p:graphicEl>
                                              <a:dgm id="{3F0E147B-55CF-4F21-A03B-DFC608AD31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91892FC6-534C-49EA-A4E7-8D83D2E0E1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25">
                                            <p:graphicEl>
                                              <a:dgm id="{91892FC6-534C-49EA-A4E7-8D83D2E0E1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5">
                                            <p:graphicEl>
                                              <a:dgm id="{91892FC6-534C-49EA-A4E7-8D83D2E0E1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9000"/>
                            </p:stCondLst>
                            <p:childTnLst>
                              <p:par>
                                <p:cTn id="183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60500"/>
                            </p:stCondLst>
                            <p:childTnLst>
                              <p:par>
                                <p:cTn id="190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87160414-E52A-4E3B-A1E6-76DCBCE23B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25">
                                            <p:graphicEl>
                                              <a:dgm id="{87160414-E52A-4E3B-A1E6-76DCBCE23B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25">
                                            <p:graphicEl>
                                              <a:dgm id="{87160414-E52A-4E3B-A1E6-76DCBCE23B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9236AE24-7B50-4EF7-9467-5AB54A1333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25">
                                            <p:graphicEl>
                                              <a:dgm id="{9236AE24-7B50-4EF7-9467-5AB54A1333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25">
                                            <p:graphicEl>
                                              <a:dgm id="{9236AE24-7B50-4EF7-9467-5AB54A1333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AAA59D55-22FA-4A77-AC6A-EC9A1C84EF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25">
                                            <p:graphicEl>
                                              <a:dgm id="{AAA59D55-22FA-4A77-AC6A-EC9A1C84EF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25">
                                            <p:graphicEl>
                                              <a:dgm id="{AAA59D55-22FA-4A77-AC6A-EC9A1C84EF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CAB689F7-59D5-4F63-A5B6-A06B629C0D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25">
                                            <p:graphicEl>
                                              <a:dgm id="{CAB689F7-59D5-4F63-A5B6-A06B629C0D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25">
                                            <p:graphicEl>
                                              <a:dgm id="{CAB689F7-59D5-4F63-A5B6-A06B629C0D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D5D6C199-AFFF-495A-86C6-88EE3846C2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25">
                                            <p:graphicEl>
                                              <a:dgm id="{D5D6C199-AFFF-495A-86C6-88EE3846C2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25">
                                            <p:graphicEl>
                                              <a:dgm id="{D5D6C199-AFFF-495A-86C6-88EE3846C2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DAB3932E-21F1-4522-A43D-CF66FA1011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25">
                                            <p:graphicEl>
                                              <a:dgm id="{DAB3932E-21F1-4522-A43D-CF66FA1011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25">
                                            <p:graphicEl>
                                              <a:dgm id="{DAB3932E-21F1-4522-A43D-CF66FA1011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2F1409EB-2E30-4985-82E3-1519C4A869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25">
                                            <p:graphicEl>
                                              <a:dgm id="{2F1409EB-2E30-4985-82E3-1519C4A869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25">
                                            <p:graphicEl>
                                              <a:dgm id="{2F1409EB-2E30-4985-82E3-1519C4A869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8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C509BCBB-6C86-425C-B729-261FC7CEE9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25">
                                            <p:graphicEl>
                                              <a:dgm id="{C509BCBB-6C86-425C-B729-261FC7CEE9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25">
                                            <p:graphicEl>
                                              <a:dgm id="{C509BCBB-6C86-425C-B729-261FC7CEE9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F2A8CD65-FF65-402D-9E6B-060D876282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25">
                                            <p:graphicEl>
                                              <a:dgm id="{F2A8CD65-FF65-402D-9E6B-060D876282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25">
                                            <p:graphicEl>
                                              <a:dgm id="{F2A8CD65-FF65-402D-9E6B-060D876282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63000"/>
                            </p:stCondLst>
                            <p:childTnLst>
                              <p:par>
                                <p:cTn id="227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3" grpId="0" animBg="1"/>
      <p:bldP spid="23" grpId="1" animBg="1"/>
      <p:bldP spid="22" grpId="0" animBg="1"/>
      <p:bldP spid="22" grpId="1" animBg="1"/>
      <p:bldP spid="24" grpId="0" animBg="1"/>
      <p:bldP spid="24" grpId="1" animBg="1"/>
      <p:bldP spid="21" grpId="0" uiExpand="1" animBg="1"/>
      <p:bldP spid="21" grpId="1" animBg="1"/>
      <p:bldGraphic spid="14" grpId="0">
        <p:bldAsOne/>
      </p:bldGraphic>
      <p:bldGraphic spid="14" grpId="1">
        <p:bldAsOne/>
      </p:bldGraphic>
      <p:bldGraphic spid="14" grpId="2">
        <p:bldAsOne/>
      </p:bldGraphic>
      <p:bldGraphic spid="25" grpId="0" uiExpand="1">
        <p:bldSub>
          <a:bldDgm bld="lvlAtOnc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 descr="htt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6443" y="239460"/>
            <a:ext cx="5091115" cy="666936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0" y="-27384"/>
            <a:ext cx="91440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2800" dirty="0" smtClean="0">
                <a:solidFill>
                  <a:srgbClr val="009900"/>
                </a:solidFill>
              </a:rPr>
              <a:t>„Hogy mik vannak?!”</a:t>
            </a:r>
            <a:endParaRPr lang="hu-HU" sz="2800" dirty="0">
              <a:solidFill>
                <a:srgbClr val="009900"/>
              </a:solidFill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0" y="0"/>
            <a:ext cx="949427" cy="4801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171450" lvl="1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hu-HU" sz="2800" dirty="0" smtClean="0"/>
              <a:t>HTTP</a:t>
            </a:r>
            <a:endParaRPr lang="hu-HU" sz="28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zabadkézi sokszög 14"/>
          <p:cNvSpPr/>
          <p:nvPr/>
        </p:nvSpPr>
        <p:spPr>
          <a:xfrm>
            <a:off x="2336800" y="2374900"/>
            <a:ext cx="3814233" cy="971550"/>
          </a:xfrm>
          <a:custGeom>
            <a:avLst/>
            <a:gdLst>
              <a:gd name="connsiteX0" fmla="*/ 0 w 3814233"/>
              <a:gd name="connsiteY0" fmla="*/ 0 h 971550"/>
              <a:gd name="connsiteX1" fmla="*/ 406400 w 3814233"/>
              <a:gd name="connsiteY1" fmla="*/ 165100 h 971550"/>
              <a:gd name="connsiteX2" fmla="*/ 1524000 w 3814233"/>
              <a:gd name="connsiteY2" fmla="*/ 190500 h 971550"/>
              <a:gd name="connsiteX3" fmla="*/ 1778000 w 3814233"/>
              <a:gd name="connsiteY3" fmla="*/ 444500 h 971550"/>
              <a:gd name="connsiteX4" fmla="*/ 3149600 w 3814233"/>
              <a:gd name="connsiteY4" fmla="*/ 215900 h 971550"/>
              <a:gd name="connsiteX5" fmla="*/ 3708400 w 3814233"/>
              <a:gd name="connsiteY5" fmla="*/ 863600 h 971550"/>
              <a:gd name="connsiteX6" fmla="*/ 3784600 w 3814233"/>
              <a:gd name="connsiteY6" fmla="*/ 863600 h 97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4233" h="971550">
                <a:moveTo>
                  <a:pt x="0" y="0"/>
                </a:moveTo>
                <a:cubicBezTo>
                  <a:pt x="76200" y="66675"/>
                  <a:pt x="152400" y="133350"/>
                  <a:pt x="406400" y="165100"/>
                </a:cubicBezTo>
                <a:cubicBezTo>
                  <a:pt x="660400" y="196850"/>
                  <a:pt x="1295400" y="143933"/>
                  <a:pt x="1524000" y="190500"/>
                </a:cubicBezTo>
                <a:cubicBezTo>
                  <a:pt x="1752600" y="237067"/>
                  <a:pt x="1507067" y="440267"/>
                  <a:pt x="1778000" y="444500"/>
                </a:cubicBezTo>
                <a:cubicBezTo>
                  <a:pt x="2048933" y="448733"/>
                  <a:pt x="2827867" y="146050"/>
                  <a:pt x="3149600" y="215900"/>
                </a:cubicBezTo>
                <a:cubicBezTo>
                  <a:pt x="3471333" y="285750"/>
                  <a:pt x="3602567" y="755650"/>
                  <a:pt x="3708400" y="863600"/>
                </a:cubicBezTo>
                <a:cubicBezTo>
                  <a:pt x="3814233" y="971550"/>
                  <a:pt x="3799416" y="917575"/>
                  <a:pt x="3784600" y="863600"/>
                </a:cubicBezTo>
              </a:path>
            </a:pathLst>
          </a:custGeom>
          <a:ln w="635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rgbClr val="C0504D"/>
          </a:solidFill>
        </p:spPr>
        <p:txBody>
          <a:bodyPr>
            <a:normAutofit/>
          </a:bodyPr>
          <a:lstStyle/>
          <a:p>
            <a:pPr>
              <a:tabLst>
                <a:tab pos="8961438" algn="r"/>
              </a:tabLst>
            </a:pPr>
            <a:r>
              <a:rPr lang="hu-HU" dirty="0" smtClean="0"/>
              <a:t>HTTP	</a:t>
            </a:r>
            <a:r>
              <a:rPr lang="hu-HU" sz="3600" u="sng" dirty="0" err="1" smtClean="0"/>
              <a:t>H</a:t>
            </a:r>
            <a:r>
              <a:rPr lang="hu-HU" sz="3600" dirty="0" err="1" smtClean="0"/>
              <a:t>yper</a:t>
            </a:r>
            <a:r>
              <a:rPr lang="hu-HU" sz="3600" u="sng" dirty="0" err="1" smtClean="0"/>
              <a:t>T</a:t>
            </a:r>
            <a:r>
              <a:rPr lang="hu-HU" sz="3600" dirty="0" err="1" smtClean="0"/>
              <a:t>ext</a:t>
            </a:r>
            <a:r>
              <a:rPr lang="hu-HU" sz="3600" dirty="0" smtClean="0"/>
              <a:t> </a:t>
            </a:r>
            <a:r>
              <a:rPr lang="hu-HU" sz="3600" u="sng" dirty="0" err="1" smtClean="0"/>
              <a:t>T</a:t>
            </a:r>
            <a:r>
              <a:rPr lang="hu-HU" sz="3600" dirty="0" err="1" smtClean="0"/>
              <a:t>ransfer</a:t>
            </a:r>
            <a:r>
              <a:rPr lang="hu-HU" sz="3600" dirty="0" smtClean="0"/>
              <a:t> </a:t>
            </a:r>
            <a:r>
              <a:rPr lang="hu-HU" sz="3600" u="sng" dirty="0" err="1" smtClean="0"/>
              <a:t>P</a:t>
            </a:r>
            <a:r>
              <a:rPr lang="hu-HU" sz="3600" dirty="0" err="1" smtClean="0"/>
              <a:t>rotocol</a:t>
            </a:r>
            <a:endParaRPr lang="hu-HU" sz="3600" dirty="0"/>
          </a:p>
        </p:txBody>
      </p:sp>
      <p:sp>
        <p:nvSpPr>
          <p:cNvPr id="4" name="Kocka 3"/>
          <p:cNvSpPr/>
          <p:nvPr/>
        </p:nvSpPr>
        <p:spPr>
          <a:xfrm>
            <a:off x="539552" y="1412776"/>
            <a:ext cx="1800200" cy="2736304"/>
          </a:xfrm>
          <a:prstGeom prst="cub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WEB</a:t>
            </a:r>
          </a:p>
          <a:p>
            <a:pPr algn="ctr"/>
            <a:r>
              <a:rPr lang="hu-HU" sz="2400" dirty="0" smtClean="0"/>
              <a:t>SZERVER</a:t>
            </a:r>
            <a:endParaRPr lang="hu-HU" sz="2400" dirty="0"/>
          </a:p>
        </p:txBody>
      </p:sp>
      <p:grpSp>
        <p:nvGrpSpPr>
          <p:cNvPr id="12" name="Csoportba foglalás 11"/>
          <p:cNvGrpSpPr/>
          <p:nvPr/>
        </p:nvGrpSpPr>
        <p:grpSpPr>
          <a:xfrm>
            <a:off x="4427984" y="2924944"/>
            <a:ext cx="4176464" cy="3672408"/>
            <a:chOff x="4427984" y="2924944"/>
            <a:chExt cx="4176464" cy="3312368"/>
          </a:xfrm>
        </p:grpSpPr>
        <p:sp>
          <p:nvSpPr>
            <p:cNvPr id="7" name="Lekerekített téglalap 6"/>
            <p:cNvSpPr/>
            <p:nvPr/>
          </p:nvSpPr>
          <p:spPr>
            <a:xfrm>
              <a:off x="4427984" y="2924944"/>
              <a:ext cx="4176464" cy="3312368"/>
            </a:xfrm>
            <a:prstGeom prst="roundRect">
              <a:avLst>
                <a:gd name="adj" fmla="val 6023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8" name="Szövegdoboz 7"/>
            <p:cNvSpPr txBox="1"/>
            <p:nvPr/>
          </p:nvSpPr>
          <p:spPr>
            <a:xfrm>
              <a:off x="6156176" y="2996952"/>
              <a:ext cx="9361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400" dirty="0" smtClean="0"/>
                <a:t>Kliens</a:t>
              </a:r>
              <a:endParaRPr lang="hu-HU" sz="2400" dirty="0"/>
            </a:p>
          </p:txBody>
        </p:sp>
      </p:grpSp>
      <p:grpSp>
        <p:nvGrpSpPr>
          <p:cNvPr id="17" name="Csoportba foglalás 16"/>
          <p:cNvGrpSpPr/>
          <p:nvPr/>
        </p:nvGrpSpPr>
        <p:grpSpPr>
          <a:xfrm>
            <a:off x="4555375" y="3501008"/>
            <a:ext cx="3964365" cy="2952328"/>
            <a:chOff x="4555375" y="3501008"/>
            <a:chExt cx="3964365" cy="2952328"/>
          </a:xfrm>
        </p:grpSpPr>
        <p:sp>
          <p:nvSpPr>
            <p:cNvPr id="9" name="Téglalap 8"/>
            <p:cNvSpPr/>
            <p:nvPr/>
          </p:nvSpPr>
          <p:spPr>
            <a:xfrm>
              <a:off x="4555375" y="3501008"/>
              <a:ext cx="3960440" cy="2952328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1" name="Téglalap 10"/>
            <p:cNvSpPr/>
            <p:nvPr/>
          </p:nvSpPr>
          <p:spPr>
            <a:xfrm>
              <a:off x="4555375" y="3517632"/>
              <a:ext cx="3960000" cy="41542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" name="Szövegdoboz 9"/>
            <p:cNvSpPr txBox="1"/>
            <p:nvPr/>
          </p:nvSpPr>
          <p:spPr>
            <a:xfrm>
              <a:off x="5508104" y="3517632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dirty="0" smtClean="0"/>
                <a:t>BÖNGÉSZŐPROGRAM</a:t>
              </a:r>
              <a:endParaRPr lang="hu-HU" dirty="0"/>
            </a:p>
          </p:txBody>
        </p:sp>
        <p:sp>
          <p:nvSpPr>
            <p:cNvPr id="13" name="Téglalap 12"/>
            <p:cNvSpPr/>
            <p:nvPr/>
          </p:nvSpPr>
          <p:spPr>
            <a:xfrm>
              <a:off x="4559300" y="3933056"/>
              <a:ext cx="3960440" cy="2880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4" name="Ötszög 13"/>
            <p:cNvSpPr/>
            <p:nvPr/>
          </p:nvSpPr>
          <p:spPr>
            <a:xfrm>
              <a:off x="8172400" y="4005064"/>
              <a:ext cx="216024" cy="144016"/>
            </a:xfrm>
            <a:prstGeom prst="homePlat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sp>
        <p:nvSpPr>
          <p:cNvPr id="18" name="Lekerekített téglalap feliratnak 17"/>
          <p:cNvSpPr/>
          <p:nvPr/>
        </p:nvSpPr>
        <p:spPr>
          <a:xfrm>
            <a:off x="611560" y="4509120"/>
            <a:ext cx="3312368" cy="1224136"/>
          </a:xfrm>
          <a:prstGeom prst="wedgeRoundRectCallout">
            <a:avLst>
              <a:gd name="adj1" fmla="val 23010"/>
              <a:gd name="adj2" fmla="val -122923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Weboldalak letöltésére használjuk.</a:t>
            </a:r>
            <a:endParaRPr lang="hu-HU" sz="2400" dirty="0"/>
          </a:p>
        </p:txBody>
      </p:sp>
      <p:sp>
        <p:nvSpPr>
          <p:cNvPr id="20" name="Szövegdoboz 19"/>
          <p:cNvSpPr txBox="1"/>
          <p:nvPr/>
        </p:nvSpPr>
        <p:spPr>
          <a:xfrm>
            <a:off x="6300192" y="112474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/>
              <a:t>http://www.taormina.it/</a:t>
            </a:r>
            <a:endParaRPr lang="hu-HU" b="1" dirty="0"/>
          </a:p>
        </p:txBody>
      </p:sp>
      <p:sp>
        <p:nvSpPr>
          <p:cNvPr id="21" name="Lekerekített téglalap feliratnak 20"/>
          <p:cNvSpPr/>
          <p:nvPr/>
        </p:nvSpPr>
        <p:spPr>
          <a:xfrm>
            <a:off x="2627784" y="1196752"/>
            <a:ext cx="3240360" cy="1080120"/>
          </a:xfrm>
          <a:prstGeom prst="wedgeRoundRectCallout">
            <a:avLst>
              <a:gd name="adj1" fmla="val 61256"/>
              <a:gd name="adj2" fmla="val -40076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err="1" smtClean="0"/>
              <a:t>Hiperhivatkozásokról</a:t>
            </a:r>
            <a:r>
              <a:rPr lang="hu-HU" sz="2400" dirty="0" smtClean="0"/>
              <a:t> (linkek) kapta a nevét.</a:t>
            </a:r>
            <a:endParaRPr lang="hu-HU" sz="2400" dirty="0"/>
          </a:p>
        </p:txBody>
      </p:sp>
      <p:sp>
        <p:nvSpPr>
          <p:cNvPr id="22" name="Lekerekített téglalap feliratnak 21"/>
          <p:cNvSpPr/>
          <p:nvPr/>
        </p:nvSpPr>
        <p:spPr>
          <a:xfrm>
            <a:off x="971600" y="4869160"/>
            <a:ext cx="3312368" cy="1224136"/>
          </a:xfrm>
          <a:prstGeom prst="wedgeRoundRectCallout">
            <a:avLst>
              <a:gd name="adj1" fmla="val 51118"/>
              <a:gd name="adj2" fmla="val -103909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 böngészőprogram segítségével kérést küldünk a szerver felé.</a:t>
            </a:r>
            <a:endParaRPr lang="hu-HU" sz="2400" dirty="0"/>
          </a:p>
        </p:txBody>
      </p:sp>
      <p:sp>
        <p:nvSpPr>
          <p:cNvPr id="23" name="Ötszög 22"/>
          <p:cNvSpPr/>
          <p:nvPr/>
        </p:nvSpPr>
        <p:spPr>
          <a:xfrm>
            <a:off x="8172400" y="4005064"/>
            <a:ext cx="216024" cy="144016"/>
          </a:xfrm>
          <a:prstGeom prst="homePlate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Szövegdoboz 23"/>
          <p:cNvSpPr txBox="1"/>
          <p:nvPr/>
        </p:nvSpPr>
        <p:spPr>
          <a:xfrm>
            <a:off x="4555374" y="3873889"/>
            <a:ext cx="2608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rgbClr val="FF0000"/>
                </a:solidFill>
              </a:rPr>
              <a:t>http://www.taormina.it/</a:t>
            </a:r>
            <a:endParaRPr lang="hu-HU" b="1" dirty="0">
              <a:solidFill>
                <a:srgbClr val="FF0000"/>
              </a:solidFill>
            </a:endParaRPr>
          </a:p>
        </p:txBody>
      </p:sp>
      <p:sp>
        <p:nvSpPr>
          <p:cNvPr id="25" name="Lekerekített téglalap feliratnak 24"/>
          <p:cNvSpPr/>
          <p:nvPr/>
        </p:nvSpPr>
        <p:spPr>
          <a:xfrm>
            <a:off x="4355976" y="1052736"/>
            <a:ext cx="3312368" cy="1224136"/>
          </a:xfrm>
          <a:prstGeom prst="wedgeRoundRectCallout">
            <a:avLst>
              <a:gd name="adj1" fmla="val -79618"/>
              <a:gd name="adj2" fmla="val 45486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 </a:t>
            </a:r>
            <a:r>
              <a:rPr lang="hu-HU" sz="2400" dirty="0" err="1" smtClean="0"/>
              <a:t>webszerver</a:t>
            </a:r>
            <a:r>
              <a:rPr lang="hu-HU" sz="2400" dirty="0" smtClean="0"/>
              <a:t> elküldi a lekért oldal forráskódját.</a:t>
            </a:r>
            <a:endParaRPr lang="hu-HU" sz="2400" dirty="0"/>
          </a:p>
        </p:txBody>
      </p:sp>
      <p:sp>
        <p:nvSpPr>
          <p:cNvPr id="26" name="Szövegdoboz 25"/>
          <p:cNvSpPr txBox="1"/>
          <p:nvPr/>
        </p:nvSpPr>
        <p:spPr>
          <a:xfrm>
            <a:off x="323528" y="853965"/>
            <a:ext cx="18722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&lt;</a:t>
            </a:r>
            <a:r>
              <a:rPr lang="hu-HU" dirty="0" err="1" smtClean="0"/>
              <a:t>html</a:t>
            </a:r>
            <a:r>
              <a:rPr lang="hu-HU" dirty="0" smtClean="0"/>
              <a:t>&gt;</a:t>
            </a:r>
          </a:p>
          <a:p>
            <a:r>
              <a:rPr lang="hu-HU" dirty="0" smtClean="0"/>
              <a:t>      &lt;</a:t>
            </a:r>
            <a:r>
              <a:rPr lang="hu-HU" dirty="0" err="1" smtClean="0"/>
              <a:t>head</a:t>
            </a:r>
            <a:r>
              <a:rPr lang="hu-HU" dirty="0" smtClean="0"/>
              <a:t>&gt;</a:t>
            </a:r>
          </a:p>
          <a:p>
            <a:r>
              <a:rPr lang="hu-HU" dirty="0" smtClean="0"/>
              <a:t>     &lt;/</a:t>
            </a:r>
            <a:r>
              <a:rPr lang="hu-HU" dirty="0" err="1" smtClean="0"/>
              <a:t>head</a:t>
            </a:r>
            <a:r>
              <a:rPr lang="hu-HU" dirty="0" smtClean="0"/>
              <a:t>&gt;</a:t>
            </a:r>
          </a:p>
          <a:p>
            <a:r>
              <a:rPr lang="hu-HU" dirty="0" smtClean="0"/>
              <a:t>     &lt;body&gt;</a:t>
            </a:r>
          </a:p>
          <a:p>
            <a:r>
              <a:rPr lang="hu-HU" dirty="0" smtClean="0"/>
              <a:t>          &lt;?php</a:t>
            </a:r>
          </a:p>
          <a:p>
            <a:r>
              <a:rPr lang="hu-HU" dirty="0" smtClean="0"/>
              <a:t>           ?&gt;</a:t>
            </a:r>
          </a:p>
          <a:p>
            <a:r>
              <a:rPr lang="hu-HU" dirty="0" smtClean="0"/>
              <a:t>     &lt;/body&gt;</a:t>
            </a:r>
          </a:p>
          <a:p>
            <a:r>
              <a:rPr lang="hu-HU" dirty="0" smtClean="0"/>
              <a:t>&lt;/</a:t>
            </a:r>
            <a:r>
              <a:rPr lang="hu-HU" dirty="0" err="1" smtClean="0"/>
              <a:t>html</a:t>
            </a:r>
            <a:r>
              <a:rPr lang="hu-HU" dirty="0" smtClean="0"/>
              <a:t>&gt;</a:t>
            </a:r>
            <a:endParaRPr lang="hu-HU" dirty="0"/>
          </a:p>
        </p:txBody>
      </p:sp>
      <p:sp>
        <p:nvSpPr>
          <p:cNvPr id="27" name="Lekerekített téglalap feliratnak 26"/>
          <p:cNvSpPr/>
          <p:nvPr/>
        </p:nvSpPr>
        <p:spPr>
          <a:xfrm>
            <a:off x="467544" y="4653136"/>
            <a:ext cx="3312368" cy="1224136"/>
          </a:xfrm>
          <a:prstGeom prst="wedgeRoundRectCallout">
            <a:avLst>
              <a:gd name="adj1" fmla="val 66744"/>
              <a:gd name="adj2" fmla="val -19346"/>
              <a:gd name="adj3" fmla="val 16667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A böngésző a kód alapján megjeleníti a kért oldalt.</a:t>
            </a:r>
            <a:endParaRPr lang="hu-H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12915" t="17344" r="13996" b="8829"/>
          <a:stretch>
            <a:fillRect/>
          </a:stretch>
        </p:blipFill>
        <p:spPr bwMode="auto">
          <a:xfrm>
            <a:off x="5186822" y="4270963"/>
            <a:ext cx="2808312" cy="2127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0"/>
                            </p:stCondLst>
                            <p:childTnLst>
                              <p:par>
                                <p:cTn id="47" presetID="0" presetClass="path" presetSubtype="0" accel="50000" decel="5000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88889E-6 0.00463 L -0.18907 0.40301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00" y="1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4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6000"/>
                            </p:stCondLst>
                            <p:childTnLst>
                              <p:par>
                                <p:cTn id="55" presetID="0" presetClass="path" presetSubtype="0" accel="50000" decel="5000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C 0.00677 -0.02844 0.01372 -0.05619 0.01997 -0.08486 C 0.01875 -0.0985 0.01979 -0.11307 0.01632 -0.12602 C 0.01459 -0.13249 0.00538 -0.14058 0.00538 -0.14058 C 0.00469 -0.14289 0.00486 -0.1459 0.00347 -0.14775 C -0.00087 -0.15353 -0.01093 -0.16232 -0.01093 -0.16232 C -0.0158 -0.18035 -0.0243 -0.17735 -0.03455 -0.18659 C -0.04913 -0.18567 -0.06371 -0.1859 -0.0783 -0.18405 C -0.08698 -0.18289 -0.09218 -0.1755 -0.1 -0.17203 C -0.10191 -0.17041 -0.10382 -0.16902 -0.10555 -0.16717 C -0.10746 -0.16509 -0.10885 -0.16185 -0.11093 -0.16 C -0.11545 -0.15607 -0.13177 -0.15538 -0.13281 -0.15515 C -0.15434 -0.14567 -0.17691 -0.15261 -0.19826 -0.16 C -0.20416 -0.16532 -0.21059 -0.16902 -0.21649 -0.17434 C -0.2401 -0.2222 -0.29739 -0.20255 -0.33107 -0.20347 C -0.34687 -0.21758 -0.35989 -0.2192 -0.3783 -0.22289 C -0.38732 -0.22683 -0.3967 -0.22844 -0.40555 -0.23261 C -0.41406 -0.23654 -0.42048 -0.2437 -0.42916 -0.24717 C -0.43403 -0.24925 -0.43889 -0.25018 -0.44375 -0.25203 C -0.44739 -0.25342 -0.45104 -0.25503 -0.45468 -0.25665 C -0.45833 -0.25989 -0.46198 -0.26313 -0.46562 -0.26636 C -0.46736 -0.26798 -0.471 -0.27122 -0.471 -0.27122 C -0.48107 -0.29157 -0.46597 -0.26405 -0.48368 -0.28347 C -0.48507 -0.28509 -0.48472 -0.28833 -0.48559 -0.29064 C -0.48663 -0.29318 -0.48802 -0.2955 -0.48923 -0.29804 C -0.48993 -0.29943 -0.49045 -0.30105 -0.49097 -0.30266 " pathEditMode="relative" ptsTypes="fffffffffffffffffffffffffA">
                                      <p:cBhvr>
                                        <p:cTn id="5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9500"/>
                            </p:stCondLst>
                            <p:childTnLst>
                              <p:par>
                                <p:cTn id="58" presetID="10" presetClass="exit" presetSubtype="0" fill="hold" grpId="2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500"/>
                            </p:stCondLst>
                            <p:childTnLst>
                              <p:par>
                                <p:cTn id="65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70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8500"/>
                            </p:stCondLst>
                            <p:childTnLst>
                              <p:par>
                                <p:cTn id="7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973 0.00439 0.00973 0.01248 0.01511 0.02266 C 0.01667 0.02566 0.01927 0.02728 0.02084 0.03029 C 0.0224 0.03329 0.02275 0.03769 0.02466 0.04023 C 0.02657 0.04277 0.02986 0.04324 0.03212 0.04532 C 0.03438 0.0474 0.03611 0.05017 0.03785 0.05295 C 0.04514 0.06451 0.04757 0.08046 0.05296 0.09318 C 0.06216 0.11537 0.05677 0.1022 0.06806 0.11561 C 0.08507 0.13595 0.07257 0.12647 0.08681 0.13572 C 0.09792 0.15792 0.12605 0.17572 0.14532 0.18104 C 0.17431 0.2 0.20782 0.20994 0.23976 0.21618 C 0.25486 0.22636 0.27032 0.23445 0.28681 0.23884 C 0.29757 0.24832 0.28733 0.24092 0.30382 0.24624 C 0.31129 0.24879 0.3191 0.25318 0.32657 0.25642 C 0.33438 0.25965 0.34184 0.26659 0.34914 0.27144 C 0.35903 0.27815 0.36945 0.28069 0.37934 0.28647 C 0.39115 0.29341 0.40261 0.30011 0.41511 0.30405 C 0.42361 0.30682 0.43282 0.31353 0.4415 0.31422 C 0.46285 0.31584 0.48438 0.31584 0.50573 0.31653 C 0.51198 0.31954 0.51841 0.32116 0.52448 0.32393 C 0.53507 0.33364 0.54584 0.34058 0.5566 0.34936 C 0.56059 0.3526 0.56806 0.35954 0.56806 0.35954 C 0.57309 0.36855 0.57778 0.37688 0.58125 0.38705 C 0.58681 0.40393 0.58611 0.4111 0.59636 0.42474 C 0.59983 0.44023 0.60504 0.4585 0.59063 0.46497 C 0.58802 0.47815 0.58872 0.47144 0.58872 0.48509 " pathEditMode="relative" ptsTypes="fffffffffffffffffffffffffA">
                                      <p:cBhvr>
                                        <p:cTn id="7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500"/>
                            </p:stCondLst>
                            <p:childTnLst>
                              <p:par>
                                <p:cTn id="78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9" presetClass="entr" presetSubtype="0" decel="10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750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20" grpId="1"/>
      <p:bldP spid="23" grpId="0" animBg="1"/>
      <p:bldP spid="24" grpId="0"/>
      <p:bldP spid="24" grpId="1"/>
      <p:bldP spid="24" grpId="2"/>
      <p:bldP spid="26" grpId="0"/>
      <p:bldP spid="26" grpId="1"/>
    </p:bldLst>
  </p:timing>
</p:sld>
</file>

<file path=ppt/theme/theme1.xml><?xml version="1.0" encoding="utf-8"?>
<a:theme xmlns:a="http://schemas.openxmlformats.org/drawingml/2006/main" name="Office-téma">
  <a:themeElements>
    <a:clrScheme name="Egyéni 2. sém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2694</TotalTime>
  <Words>1091</Words>
  <Application>Microsoft Office PowerPoint</Application>
  <PresentationFormat>Diavetítés a képernyőre (4:3 oldalarány)</PresentationFormat>
  <Paragraphs>364</Paragraphs>
  <Slides>30</Slides>
  <Notes>11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30</vt:i4>
      </vt:variant>
    </vt:vector>
  </HeadingPairs>
  <TitlesOfParts>
    <vt:vector size="31" baseType="lpstr">
      <vt:lpstr>Office-téma</vt:lpstr>
      <vt:lpstr>Az Internet által biztosított szolgáltatások  (protokollok)</vt:lpstr>
      <vt:lpstr>Mi mindenre használhatjuk az internetet?</vt:lpstr>
      <vt:lpstr>OSI modell</vt:lpstr>
      <vt:lpstr>Az alkalmazási réteg protokolljai</vt:lpstr>
      <vt:lpstr>PowerPoint bemutató</vt:lpstr>
      <vt:lpstr>PowerPoint bemutató</vt:lpstr>
      <vt:lpstr>DNS  Domain Name System</vt:lpstr>
      <vt:lpstr>PowerPoint bemutató</vt:lpstr>
      <vt:lpstr>HTTP HyperText Transfer Protocol</vt:lpstr>
      <vt:lpstr>PowerPoint bemutató</vt:lpstr>
      <vt:lpstr>HTTPS HyperText Transfer Protocol Secure</vt:lpstr>
      <vt:lpstr>PowerPoint bemutató</vt:lpstr>
      <vt:lpstr>PowerPoint bemutató</vt:lpstr>
      <vt:lpstr>SMTP Simple Mail Transport Protocol</vt:lpstr>
      <vt:lpstr>POP 3 Post Office Protocol v3</vt:lpstr>
      <vt:lpstr>IMAP4 Internet Message Access Protocol v4</vt:lpstr>
      <vt:lpstr>PowerPoint bemutató</vt:lpstr>
      <vt:lpstr>PowerPoint bemutató</vt:lpstr>
      <vt:lpstr>FTP File Transfer Protocol</vt:lpstr>
      <vt:lpstr>PowerPoint bemutató</vt:lpstr>
      <vt:lpstr>BITTORRENT</vt:lpstr>
      <vt:lpstr>PowerPoint bemutató</vt:lpstr>
      <vt:lpstr>PowerPoint bemutató</vt:lpstr>
      <vt:lpstr>IRC Internet Relay Chat</vt:lpstr>
      <vt:lpstr>PowerPoint bemutató</vt:lpstr>
      <vt:lpstr>VoIP Voice over Internet Protocol</vt:lpstr>
      <vt:lpstr>PowerPoint bemutató</vt:lpstr>
      <vt:lpstr>PowerPoint bemutató</vt:lpstr>
      <vt:lpstr>TELNET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Balázs</dc:creator>
  <cp:lastModifiedBy>Joker</cp:lastModifiedBy>
  <cp:revision>1063</cp:revision>
  <dcterms:created xsi:type="dcterms:W3CDTF">2011-02-27T07:42:18Z</dcterms:created>
  <dcterms:modified xsi:type="dcterms:W3CDTF">2011-03-06T21:01:38Z</dcterms:modified>
  <cp:contentStatus>Végleges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