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28" r:id="rId1"/>
  </p:sldMasterIdLst>
  <p:notesMasterIdLst>
    <p:notesMasterId r:id="rId29"/>
  </p:notesMasterIdLst>
  <p:sldIdLst>
    <p:sldId id="256" r:id="rId2"/>
    <p:sldId id="257" r:id="rId3"/>
    <p:sldId id="259" r:id="rId4"/>
    <p:sldId id="258" r:id="rId5"/>
    <p:sldId id="260" r:id="rId6"/>
    <p:sldId id="263" r:id="rId7"/>
    <p:sldId id="261" r:id="rId8"/>
    <p:sldId id="266" r:id="rId9"/>
    <p:sldId id="264" r:id="rId10"/>
    <p:sldId id="265" r:id="rId11"/>
    <p:sldId id="267" r:id="rId12"/>
    <p:sldId id="268" r:id="rId13"/>
    <p:sldId id="269" r:id="rId14"/>
    <p:sldId id="271" r:id="rId15"/>
    <p:sldId id="270" r:id="rId16"/>
    <p:sldId id="272" r:id="rId17"/>
    <p:sldId id="275" r:id="rId18"/>
    <p:sldId id="274" r:id="rId19"/>
    <p:sldId id="276" r:id="rId20"/>
    <p:sldId id="277" r:id="rId21"/>
    <p:sldId id="279" r:id="rId22"/>
    <p:sldId id="281" r:id="rId23"/>
    <p:sldId id="280" r:id="rId24"/>
    <p:sldId id="278" r:id="rId25"/>
    <p:sldId id="283" r:id="rId26"/>
    <p:sldId id="284" r:id="rId27"/>
    <p:sldId id="285" r:id="rId28"/>
  </p:sldIdLst>
  <p:sldSz cx="9144000" cy="6858000" type="screen4x3"/>
  <p:notesSz cx="6858000" cy="9144000"/>
  <p:embeddedFontLst>
    <p:embeddedFont>
      <p:font typeface="MV Boli" pitchFamily="2" charset="0"/>
      <p:regular r:id="rId30"/>
    </p:embeddedFont>
    <p:embeddedFont>
      <p:font typeface="Wingdings 3" pitchFamily="18" charset="2"/>
      <p:regular r:id="rId31"/>
    </p:embeddedFon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Capture it" pitchFamily="2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1" autoAdjust="0"/>
    <p:restoredTop sz="93743" autoAdjust="0"/>
  </p:normalViewPr>
  <p:slideViewPr>
    <p:cSldViewPr>
      <p:cViewPr varScale="1">
        <p:scale>
          <a:sx n="117" d="100"/>
          <a:sy n="117" d="100"/>
        </p:scale>
        <p:origin x="-17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B3088A-A8E3-426C-B0A0-8123A30176DE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E63D53-5F31-49A3-A3EF-D85416617A54}">
      <dgm:prSet/>
      <dgm:spPr/>
      <dgm:t>
        <a:bodyPr/>
        <a:lstStyle/>
        <a:p>
          <a:pPr rtl="0"/>
          <a:endParaRPr lang="en-US" dirty="0"/>
        </a:p>
      </dgm:t>
    </dgm:pt>
    <dgm:pt modelId="{34A59964-05CE-43A2-A45B-AEF7B5BD45ED}" type="parTrans" cxnId="{D47ED6F0-FD0F-4E8F-A1DD-D010018B8206}">
      <dgm:prSet/>
      <dgm:spPr/>
      <dgm:t>
        <a:bodyPr/>
        <a:lstStyle/>
        <a:p>
          <a:endParaRPr lang="en-US"/>
        </a:p>
      </dgm:t>
    </dgm:pt>
    <dgm:pt modelId="{250149A0-1183-4355-B5C1-4A3C655774B4}" type="sibTrans" cxnId="{D47ED6F0-FD0F-4E8F-A1DD-D010018B8206}">
      <dgm:prSet/>
      <dgm:spPr/>
      <dgm:t>
        <a:bodyPr/>
        <a:lstStyle/>
        <a:p>
          <a:endParaRPr lang="en-US"/>
        </a:p>
      </dgm:t>
    </dgm:pt>
    <dgm:pt modelId="{99A7F440-8AA0-4512-9C4F-9947F2CDB83E}">
      <dgm:prSet/>
      <dgm:spPr/>
      <dgm:t>
        <a:bodyPr/>
        <a:lstStyle/>
        <a:p>
          <a:pPr rtl="0"/>
          <a:endParaRPr lang="en-US" dirty="0">
            <a:solidFill>
              <a:schemeClr val="accent5">
                <a:lumMod val="75000"/>
              </a:schemeClr>
            </a:solidFill>
            <a:latin typeface="Capture it" pitchFamily="2" charset="0"/>
          </a:endParaRPr>
        </a:p>
      </dgm:t>
    </dgm:pt>
    <dgm:pt modelId="{40BCEC79-1444-46A6-96A2-BCA7CCC57368}" type="parTrans" cxnId="{BF3AC56E-3728-4E13-B1A9-23A5F8AA4E18}">
      <dgm:prSet/>
      <dgm:spPr/>
      <dgm:t>
        <a:bodyPr/>
        <a:lstStyle/>
        <a:p>
          <a:endParaRPr lang="en-US"/>
        </a:p>
      </dgm:t>
    </dgm:pt>
    <dgm:pt modelId="{1F075A48-5388-4C1B-92EC-AD9FFBAB46EF}" type="sibTrans" cxnId="{BF3AC56E-3728-4E13-B1A9-23A5F8AA4E18}">
      <dgm:prSet/>
      <dgm:spPr/>
      <dgm:t>
        <a:bodyPr/>
        <a:lstStyle/>
        <a:p>
          <a:endParaRPr lang="en-US"/>
        </a:p>
      </dgm:t>
    </dgm:pt>
    <dgm:pt modelId="{FA2D1DF6-471E-49F0-9D7D-86C2F16EB207}" type="pres">
      <dgm:prSet presAssocID="{83B3088A-A8E3-426C-B0A0-8123A30176D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B7F074-2520-4BC8-AC1C-BBCE972F0E22}" type="pres">
      <dgm:prSet presAssocID="{C7E63D53-5F31-49A3-A3EF-D85416617A54}" presName="composite" presStyleCnt="0"/>
      <dgm:spPr/>
    </dgm:pt>
    <dgm:pt modelId="{8E276D3B-9CFE-4DB6-90E1-1885CEE0BE17}" type="pres">
      <dgm:prSet presAssocID="{C7E63D53-5F31-49A3-A3EF-D85416617A54}" presName="parentText" presStyleLbl="alignNode1" presStyleIdx="0" presStyleCnt="1" custScaleY="88235" custLinFactNeighborY="-588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13CA9-B8E5-42A4-933D-0BCA40B66221}" type="pres">
      <dgm:prSet presAssocID="{C7E63D53-5F31-49A3-A3EF-D85416617A54}" presName="descendantText" presStyleLbl="alignAcc1" presStyleIdx="0" presStyleCnt="1" custLinFactNeighborX="1121" custLinFactNeighborY="-18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07DFE4-816D-40EA-94F0-F3D9DE7E37F6}" type="presOf" srcId="{83B3088A-A8E3-426C-B0A0-8123A30176DE}" destId="{FA2D1DF6-471E-49F0-9D7D-86C2F16EB207}" srcOrd="0" destOrd="0" presId="urn:microsoft.com/office/officeart/2005/8/layout/chevron2"/>
    <dgm:cxn modelId="{BF3AC56E-3728-4E13-B1A9-23A5F8AA4E18}" srcId="{C7E63D53-5F31-49A3-A3EF-D85416617A54}" destId="{99A7F440-8AA0-4512-9C4F-9947F2CDB83E}" srcOrd="0" destOrd="0" parTransId="{40BCEC79-1444-46A6-96A2-BCA7CCC57368}" sibTransId="{1F075A48-5388-4C1B-92EC-AD9FFBAB46EF}"/>
    <dgm:cxn modelId="{CDB21240-5A70-4FE3-B208-CDE8C57442B2}" type="presOf" srcId="{99A7F440-8AA0-4512-9C4F-9947F2CDB83E}" destId="{1FC13CA9-B8E5-42A4-933D-0BCA40B66221}" srcOrd="0" destOrd="0" presId="urn:microsoft.com/office/officeart/2005/8/layout/chevron2"/>
    <dgm:cxn modelId="{266089C8-15E5-43A7-9752-334F2EC13C3B}" type="presOf" srcId="{C7E63D53-5F31-49A3-A3EF-D85416617A54}" destId="{8E276D3B-9CFE-4DB6-90E1-1885CEE0BE17}" srcOrd="0" destOrd="0" presId="urn:microsoft.com/office/officeart/2005/8/layout/chevron2"/>
    <dgm:cxn modelId="{D47ED6F0-FD0F-4E8F-A1DD-D010018B8206}" srcId="{83B3088A-A8E3-426C-B0A0-8123A30176DE}" destId="{C7E63D53-5F31-49A3-A3EF-D85416617A54}" srcOrd="0" destOrd="0" parTransId="{34A59964-05CE-43A2-A45B-AEF7B5BD45ED}" sibTransId="{250149A0-1183-4355-B5C1-4A3C655774B4}"/>
    <dgm:cxn modelId="{6F8A0DAD-8558-4C69-9E8A-2AA8C464230C}" type="presParOf" srcId="{FA2D1DF6-471E-49F0-9D7D-86C2F16EB207}" destId="{7DB7F074-2520-4BC8-AC1C-BBCE972F0E22}" srcOrd="0" destOrd="0" presId="urn:microsoft.com/office/officeart/2005/8/layout/chevron2"/>
    <dgm:cxn modelId="{ECE9CE4A-ADBE-4178-9571-11CFF53E8A9E}" type="presParOf" srcId="{7DB7F074-2520-4BC8-AC1C-BBCE972F0E22}" destId="{8E276D3B-9CFE-4DB6-90E1-1885CEE0BE17}" srcOrd="0" destOrd="0" presId="urn:microsoft.com/office/officeart/2005/8/layout/chevron2"/>
    <dgm:cxn modelId="{92D5A0F6-FCFA-4481-86C2-F76F8785FA5E}" type="presParOf" srcId="{7DB7F074-2520-4BC8-AC1C-BBCE972F0E22}" destId="{1FC13CA9-B8E5-42A4-933D-0BCA40B6622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38948C8-B6BA-45ED-AA84-9666DEB33FB4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D862D-B3A6-494D-91AF-8E4E53F7773C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</a:p>
        <a:p>
          <a:pPr algn="ctr"/>
          <a:endParaRPr lang="en-US" sz="1500" dirty="0"/>
        </a:p>
      </dgm:t>
    </dgm:pt>
    <dgm:pt modelId="{94813EE1-5637-4AA6-8463-0CE218C42762}" type="parTrans" cxnId="{C0F04EFE-7E07-49A3-96A3-85CE6B3F3415}">
      <dgm:prSet/>
      <dgm:spPr/>
      <dgm:t>
        <a:bodyPr/>
        <a:lstStyle/>
        <a:p>
          <a:pPr algn="ctr"/>
          <a:endParaRPr lang="en-US" sz="1500"/>
        </a:p>
      </dgm:t>
    </dgm:pt>
    <dgm:pt modelId="{2A96FEEA-216A-48AC-9935-34916A165573}" type="sibTrans" cxnId="{C0F04EFE-7E07-49A3-96A3-85CE6B3F3415}">
      <dgm:prSet/>
      <dgm:spPr/>
      <dgm:t>
        <a:bodyPr/>
        <a:lstStyle/>
        <a:p>
          <a:pPr algn="ctr"/>
          <a:endParaRPr lang="en-US" sz="1500"/>
        </a:p>
      </dgm:t>
    </dgm:pt>
    <dgm:pt modelId="{FA49167F-67C6-4D56-AFE3-FEA415FEC1CE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  <a:endParaRPr lang="en-US" sz="1500" dirty="0"/>
        </a:p>
      </dgm:t>
    </dgm:pt>
    <dgm:pt modelId="{E24DB8E9-4F79-47EC-8A5D-8FEBE9C5FEA2}" type="parTrans" cxnId="{92651604-6B97-4D1D-A213-D7987547F2CE}">
      <dgm:prSet/>
      <dgm:spPr/>
      <dgm:t>
        <a:bodyPr/>
        <a:lstStyle/>
        <a:p>
          <a:pPr algn="ctr"/>
          <a:endParaRPr lang="en-US" sz="1500"/>
        </a:p>
      </dgm:t>
    </dgm:pt>
    <dgm:pt modelId="{FA2173EB-3941-4E2D-BBCE-EB399624C95A}" type="sibTrans" cxnId="{92651604-6B97-4D1D-A213-D7987547F2CE}">
      <dgm:prSet/>
      <dgm:spPr/>
      <dgm:t>
        <a:bodyPr/>
        <a:lstStyle/>
        <a:p>
          <a:pPr algn="ctr"/>
          <a:endParaRPr lang="en-US" sz="1500"/>
        </a:p>
      </dgm:t>
    </dgm:pt>
    <dgm:pt modelId="{53907F54-A555-4348-97DD-9F365710DAE3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  <a:endParaRPr lang="en-US" sz="1500" dirty="0"/>
        </a:p>
      </dgm:t>
    </dgm:pt>
    <dgm:pt modelId="{2C089D67-6BBB-4FB2-BFC1-554F6027A152}" type="parTrans" cxnId="{9D4E910D-BD27-4E4E-93EF-FF393909A51F}">
      <dgm:prSet/>
      <dgm:spPr/>
      <dgm:t>
        <a:bodyPr/>
        <a:lstStyle/>
        <a:p>
          <a:pPr algn="ctr"/>
          <a:endParaRPr lang="en-US" sz="1500"/>
        </a:p>
      </dgm:t>
    </dgm:pt>
    <dgm:pt modelId="{1C76603C-2041-436F-B883-C5403F8E507D}" type="sibTrans" cxnId="{9D4E910D-BD27-4E4E-93EF-FF393909A51F}">
      <dgm:prSet/>
      <dgm:spPr/>
      <dgm:t>
        <a:bodyPr/>
        <a:lstStyle/>
        <a:p>
          <a:pPr algn="ctr"/>
          <a:endParaRPr lang="en-US" sz="1500"/>
        </a:p>
      </dgm:t>
    </dgm:pt>
    <dgm:pt modelId="{FDC85984-8DB9-45EE-8030-2C93E536F418}" type="pres">
      <dgm:prSet presAssocID="{838948C8-B6BA-45ED-AA84-9666DEB33F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FBF609-086A-4F29-8969-53A5E9021D62}" type="pres">
      <dgm:prSet presAssocID="{838948C8-B6BA-45ED-AA84-9666DEB33FB4}" presName="Name1" presStyleCnt="0"/>
      <dgm:spPr/>
    </dgm:pt>
    <dgm:pt modelId="{D1D04C0C-D572-41E6-863A-6B92A45D4155}" type="pres">
      <dgm:prSet presAssocID="{838948C8-B6BA-45ED-AA84-9666DEB33FB4}" presName="cycle" presStyleCnt="0"/>
      <dgm:spPr/>
    </dgm:pt>
    <dgm:pt modelId="{726E671C-5764-43BD-8F75-80FC1EB45B34}" type="pres">
      <dgm:prSet presAssocID="{838948C8-B6BA-45ED-AA84-9666DEB33FB4}" presName="srcNode" presStyleLbl="node1" presStyleIdx="0" presStyleCnt="3"/>
      <dgm:spPr/>
    </dgm:pt>
    <dgm:pt modelId="{3BC9DE33-2994-4D2F-A61E-0D7D8389E732}" type="pres">
      <dgm:prSet presAssocID="{838948C8-B6BA-45ED-AA84-9666DEB33FB4}" presName="conn" presStyleLbl="parChTrans1D2" presStyleIdx="0" presStyleCnt="1"/>
      <dgm:spPr/>
      <dgm:t>
        <a:bodyPr/>
        <a:lstStyle/>
        <a:p>
          <a:endParaRPr lang="en-US"/>
        </a:p>
      </dgm:t>
    </dgm:pt>
    <dgm:pt modelId="{980A5C3D-2404-4476-8A21-8C70DCCA8F9F}" type="pres">
      <dgm:prSet presAssocID="{838948C8-B6BA-45ED-AA84-9666DEB33FB4}" presName="extraNode" presStyleLbl="node1" presStyleIdx="0" presStyleCnt="3"/>
      <dgm:spPr/>
    </dgm:pt>
    <dgm:pt modelId="{48643B07-2F7C-43C9-9BCB-07D57BF7467C}" type="pres">
      <dgm:prSet presAssocID="{838948C8-B6BA-45ED-AA84-9666DEB33FB4}" presName="dstNode" presStyleLbl="node1" presStyleIdx="0" presStyleCnt="3"/>
      <dgm:spPr/>
    </dgm:pt>
    <dgm:pt modelId="{E4B96F12-6D48-439E-9D65-1B1B62D8897E}" type="pres">
      <dgm:prSet presAssocID="{8CBD862D-B3A6-494D-91AF-8E4E53F7773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ACDCE-46E4-49AA-B5FF-6114084E87CF}" type="pres">
      <dgm:prSet presAssocID="{8CBD862D-B3A6-494D-91AF-8E4E53F7773C}" presName="accent_1" presStyleCnt="0"/>
      <dgm:spPr/>
    </dgm:pt>
    <dgm:pt modelId="{A11BE8B1-78C6-44BB-9EC3-5AB998AE923D}" type="pres">
      <dgm:prSet presAssocID="{8CBD862D-B3A6-494D-91AF-8E4E53F7773C}" presName="accentRepeatNode" presStyleLbl="solidFgAcc1" presStyleIdx="0" presStyleCnt="3" custLinFactNeighborX="18828" custLinFactNeighborY="1169"/>
      <dgm:spPr/>
    </dgm:pt>
    <dgm:pt modelId="{2110771C-3D1A-468C-A843-E29E58D3FC3C}" type="pres">
      <dgm:prSet presAssocID="{FA49167F-67C6-4D56-AFE3-FEA415FEC1C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73438-8594-4463-9D92-235E458427BA}" type="pres">
      <dgm:prSet presAssocID="{FA49167F-67C6-4D56-AFE3-FEA415FEC1CE}" presName="accent_2" presStyleCnt="0"/>
      <dgm:spPr/>
    </dgm:pt>
    <dgm:pt modelId="{01F0F9BC-55EA-4166-9364-0D6D8C2CF2D7}" type="pres">
      <dgm:prSet presAssocID="{FA49167F-67C6-4D56-AFE3-FEA415FEC1CE}" presName="accentRepeatNode" presStyleLbl="solidFgAcc1" presStyleIdx="1" presStyleCnt="3" custLinFactNeighborX="10753"/>
      <dgm:spPr/>
    </dgm:pt>
    <dgm:pt modelId="{999851B7-719D-4A29-94C8-6063641E79F7}" type="pres">
      <dgm:prSet presAssocID="{53907F54-A555-4348-97DD-9F365710DAE3}" presName="text_3" presStyleLbl="node1" presStyleIdx="2" presStyleCnt="3" custLinFactNeighborX="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55A0B-B2C2-45CB-9F3A-979B5EF115F7}" type="pres">
      <dgm:prSet presAssocID="{53907F54-A555-4348-97DD-9F365710DAE3}" presName="accent_3" presStyleCnt="0"/>
      <dgm:spPr/>
    </dgm:pt>
    <dgm:pt modelId="{568C827F-E888-4694-9F53-D175DFDA471F}" type="pres">
      <dgm:prSet presAssocID="{53907F54-A555-4348-97DD-9F365710DAE3}" presName="accentRepeatNode" presStyleLbl="solidFgAcc1" presStyleIdx="2" presStyleCnt="3" custLinFactNeighborX="18828"/>
      <dgm:spPr/>
    </dgm:pt>
  </dgm:ptLst>
  <dgm:cxnLst>
    <dgm:cxn modelId="{8AABC27B-5251-4C48-976B-3E1461115129}" type="presOf" srcId="{FA49167F-67C6-4D56-AFE3-FEA415FEC1CE}" destId="{2110771C-3D1A-468C-A843-E29E58D3FC3C}" srcOrd="0" destOrd="0" presId="urn:microsoft.com/office/officeart/2008/layout/VerticalCurvedList"/>
    <dgm:cxn modelId="{DBF6C280-C5C1-4361-88F2-8EAD506DD869}" type="presOf" srcId="{53907F54-A555-4348-97DD-9F365710DAE3}" destId="{999851B7-719D-4A29-94C8-6063641E79F7}" srcOrd="0" destOrd="0" presId="urn:microsoft.com/office/officeart/2008/layout/VerticalCurvedList"/>
    <dgm:cxn modelId="{92651604-6B97-4D1D-A213-D7987547F2CE}" srcId="{838948C8-B6BA-45ED-AA84-9666DEB33FB4}" destId="{FA49167F-67C6-4D56-AFE3-FEA415FEC1CE}" srcOrd="1" destOrd="0" parTransId="{E24DB8E9-4F79-47EC-8A5D-8FEBE9C5FEA2}" sibTransId="{FA2173EB-3941-4E2D-BBCE-EB399624C95A}"/>
    <dgm:cxn modelId="{8CF40A06-949C-4604-85BA-DF0B16EA2543}" type="presOf" srcId="{2A96FEEA-216A-48AC-9935-34916A165573}" destId="{3BC9DE33-2994-4D2F-A61E-0D7D8389E732}" srcOrd="0" destOrd="0" presId="urn:microsoft.com/office/officeart/2008/layout/VerticalCurvedList"/>
    <dgm:cxn modelId="{9D4E910D-BD27-4E4E-93EF-FF393909A51F}" srcId="{838948C8-B6BA-45ED-AA84-9666DEB33FB4}" destId="{53907F54-A555-4348-97DD-9F365710DAE3}" srcOrd="2" destOrd="0" parTransId="{2C089D67-6BBB-4FB2-BFC1-554F6027A152}" sibTransId="{1C76603C-2041-436F-B883-C5403F8E507D}"/>
    <dgm:cxn modelId="{0BFEC182-B953-4A7B-AE08-D8B5286BFF6A}" type="presOf" srcId="{8CBD862D-B3A6-494D-91AF-8E4E53F7773C}" destId="{E4B96F12-6D48-439E-9D65-1B1B62D8897E}" srcOrd="0" destOrd="0" presId="urn:microsoft.com/office/officeart/2008/layout/VerticalCurvedList"/>
    <dgm:cxn modelId="{A29B884B-9E1B-4091-BFC1-DF084F4CB36B}" type="presOf" srcId="{838948C8-B6BA-45ED-AA84-9666DEB33FB4}" destId="{FDC85984-8DB9-45EE-8030-2C93E536F418}" srcOrd="0" destOrd="0" presId="urn:microsoft.com/office/officeart/2008/layout/VerticalCurvedList"/>
    <dgm:cxn modelId="{C0F04EFE-7E07-49A3-96A3-85CE6B3F3415}" srcId="{838948C8-B6BA-45ED-AA84-9666DEB33FB4}" destId="{8CBD862D-B3A6-494D-91AF-8E4E53F7773C}" srcOrd="0" destOrd="0" parTransId="{94813EE1-5637-4AA6-8463-0CE218C42762}" sibTransId="{2A96FEEA-216A-48AC-9935-34916A165573}"/>
    <dgm:cxn modelId="{E00CB26D-69D1-424B-8D86-8514894CB133}" type="presParOf" srcId="{FDC85984-8DB9-45EE-8030-2C93E536F418}" destId="{EBFBF609-086A-4F29-8969-53A5E9021D62}" srcOrd="0" destOrd="0" presId="urn:microsoft.com/office/officeart/2008/layout/VerticalCurvedList"/>
    <dgm:cxn modelId="{1D5D0AA4-C141-4DF7-829C-20E49C15AA4B}" type="presParOf" srcId="{EBFBF609-086A-4F29-8969-53A5E9021D62}" destId="{D1D04C0C-D572-41E6-863A-6B92A45D4155}" srcOrd="0" destOrd="0" presId="urn:microsoft.com/office/officeart/2008/layout/VerticalCurvedList"/>
    <dgm:cxn modelId="{5C745113-8288-4D38-9E05-43A51228C3AF}" type="presParOf" srcId="{D1D04C0C-D572-41E6-863A-6B92A45D4155}" destId="{726E671C-5764-43BD-8F75-80FC1EB45B34}" srcOrd="0" destOrd="0" presId="urn:microsoft.com/office/officeart/2008/layout/VerticalCurvedList"/>
    <dgm:cxn modelId="{1DDE9F01-6592-4D5F-8094-334A5AD89969}" type="presParOf" srcId="{D1D04C0C-D572-41E6-863A-6B92A45D4155}" destId="{3BC9DE33-2994-4D2F-A61E-0D7D8389E732}" srcOrd="1" destOrd="0" presId="urn:microsoft.com/office/officeart/2008/layout/VerticalCurvedList"/>
    <dgm:cxn modelId="{B95D995C-83B3-4DFB-A8BA-FC23BF42C7AC}" type="presParOf" srcId="{D1D04C0C-D572-41E6-863A-6B92A45D4155}" destId="{980A5C3D-2404-4476-8A21-8C70DCCA8F9F}" srcOrd="2" destOrd="0" presId="urn:microsoft.com/office/officeart/2008/layout/VerticalCurvedList"/>
    <dgm:cxn modelId="{FD67DFC4-AA30-4341-9A05-34888F2BD8CA}" type="presParOf" srcId="{D1D04C0C-D572-41E6-863A-6B92A45D4155}" destId="{48643B07-2F7C-43C9-9BCB-07D57BF7467C}" srcOrd="3" destOrd="0" presId="urn:microsoft.com/office/officeart/2008/layout/VerticalCurvedList"/>
    <dgm:cxn modelId="{B81DC669-ED30-484B-8124-6A08C991F8FF}" type="presParOf" srcId="{EBFBF609-086A-4F29-8969-53A5E9021D62}" destId="{E4B96F12-6D48-439E-9D65-1B1B62D8897E}" srcOrd="1" destOrd="0" presId="urn:microsoft.com/office/officeart/2008/layout/VerticalCurvedList"/>
    <dgm:cxn modelId="{B6A63500-655F-40F4-866A-626E2F4C6687}" type="presParOf" srcId="{EBFBF609-086A-4F29-8969-53A5E9021D62}" destId="{1EBACDCE-46E4-49AA-B5FF-6114084E87CF}" srcOrd="2" destOrd="0" presId="urn:microsoft.com/office/officeart/2008/layout/VerticalCurvedList"/>
    <dgm:cxn modelId="{34EAA7AF-0348-4E67-8A5E-62079AEF3542}" type="presParOf" srcId="{1EBACDCE-46E4-49AA-B5FF-6114084E87CF}" destId="{A11BE8B1-78C6-44BB-9EC3-5AB998AE923D}" srcOrd="0" destOrd="0" presId="urn:microsoft.com/office/officeart/2008/layout/VerticalCurvedList"/>
    <dgm:cxn modelId="{7C7C5545-0EBC-4D5F-989D-787AF137FBD6}" type="presParOf" srcId="{EBFBF609-086A-4F29-8969-53A5E9021D62}" destId="{2110771C-3D1A-468C-A843-E29E58D3FC3C}" srcOrd="3" destOrd="0" presId="urn:microsoft.com/office/officeart/2008/layout/VerticalCurvedList"/>
    <dgm:cxn modelId="{A283D3D3-0641-474B-B58C-073AE2006948}" type="presParOf" srcId="{EBFBF609-086A-4F29-8969-53A5E9021D62}" destId="{09F73438-8594-4463-9D92-235E458427BA}" srcOrd="4" destOrd="0" presId="urn:microsoft.com/office/officeart/2008/layout/VerticalCurvedList"/>
    <dgm:cxn modelId="{ED49A013-2EC1-43DA-B87A-5247CECCAC08}" type="presParOf" srcId="{09F73438-8594-4463-9D92-235E458427BA}" destId="{01F0F9BC-55EA-4166-9364-0D6D8C2CF2D7}" srcOrd="0" destOrd="0" presId="urn:microsoft.com/office/officeart/2008/layout/VerticalCurvedList"/>
    <dgm:cxn modelId="{9EA3DE54-76D5-4B6F-9D36-9486107CDF1A}" type="presParOf" srcId="{EBFBF609-086A-4F29-8969-53A5E9021D62}" destId="{999851B7-719D-4A29-94C8-6063641E79F7}" srcOrd="5" destOrd="0" presId="urn:microsoft.com/office/officeart/2008/layout/VerticalCurvedList"/>
    <dgm:cxn modelId="{1973BC92-B766-494B-AE60-20B7A2E00460}" type="presParOf" srcId="{EBFBF609-086A-4F29-8969-53A5E9021D62}" destId="{53755A0B-B2C2-45CB-9F3A-979B5EF115F7}" srcOrd="6" destOrd="0" presId="urn:microsoft.com/office/officeart/2008/layout/VerticalCurvedList"/>
    <dgm:cxn modelId="{64524F23-3339-43FE-BA62-7522F1E6CA97}" type="presParOf" srcId="{53755A0B-B2C2-45CB-9F3A-979B5EF115F7}" destId="{568C827F-E888-4694-9F53-D175DFDA47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3B3088A-A8E3-426C-B0A0-8123A30176DE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E63D53-5F31-49A3-A3EF-D85416617A54}">
      <dgm:prSet/>
      <dgm:spPr/>
      <dgm:t>
        <a:bodyPr/>
        <a:lstStyle/>
        <a:p>
          <a:pPr rtl="0"/>
          <a:endParaRPr lang="en-US" dirty="0"/>
        </a:p>
      </dgm:t>
    </dgm:pt>
    <dgm:pt modelId="{34A59964-05CE-43A2-A45B-AEF7B5BD45ED}" type="parTrans" cxnId="{D47ED6F0-FD0F-4E8F-A1DD-D010018B8206}">
      <dgm:prSet/>
      <dgm:spPr/>
      <dgm:t>
        <a:bodyPr/>
        <a:lstStyle/>
        <a:p>
          <a:endParaRPr lang="en-US"/>
        </a:p>
      </dgm:t>
    </dgm:pt>
    <dgm:pt modelId="{250149A0-1183-4355-B5C1-4A3C655774B4}" type="sibTrans" cxnId="{D47ED6F0-FD0F-4E8F-A1DD-D010018B8206}">
      <dgm:prSet/>
      <dgm:spPr/>
      <dgm:t>
        <a:bodyPr/>
        <a:lstStyle/>
        <a:p>
          <a:endParaRPr lang="en-US"/>
        </a:p>
      </dgm:t>
    </dgm:pt>
    <dgm:pt modelId="{FA2D1DF6-471E-49F0-9D7D-86C2F16EB207}" type="pres">
      <dgm:prSet presAssocID="{83B3088A-A8E3-426C-B0A0-8123A30176D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B7F074-2520-4BC8-AC1C-BBCE972F0E22}" type="pres">
      <dgm:prSet presAssocID="{C7E63D53-5F31-49A3-A3EF-D85416617A54}" presName="composite" presStyleCnt="0"/>
      <dgm:spPr/>
    </dgm:pt>
    <dgm:pt modelId="{8E276D3B-9CFE-4DB6-90E1-1885CEE0BE17}" type="pres">
      <dgm:prSet presAssocID="{C7E63D53-5F31-49A3-A3EF-D85416617A54}" presName="parentText" presStyleLbl="alignNode1" presStyleIdx="0" presStyleCnt="1" custScaleY="86764" custLinFactNeighborY="-588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13CA9-B8E5-42A4-933D-0BCA40B66221}" type="pres">
      <dgm:prSet presAssocID="{C7E63D53-5F31-49A3-A3EF-D85416617A54}" presName="descendantText" presStyleLbl="alignAcc1" presStyleIdx="0" presStyleCnt="1" custLinFactNeighborX="-242" custLinFactNeighborY="-90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9D06D0-0186-4E83-B7AB-4BA56B239E34}" type="presOf" srcId="{83B3088A-A8E3-426C-B0A0-8123A30176DE}" destId="{FA2D1DF6-471E-49F0-9D7D-86C2F16EB207}" srcOrd="0" destOrd="0" presId="urn:microsoft.com/office/officeart/2005/8/layout/chevron2"/>
    <dgm:cxn modelId="{B2CF4D98-5186-4283-B4E9-7EEAE7192D5F}" type="presOf" srcId="{C7E63D53-5F31-49A3-A3EF-D85416617A54}" destId="{8E276D3B-9CFE-4DB6-90E1-1885CEE0BE17}" srcOrd="0" destOrd="0" presId="urn:microsoft.com/office/officeart/2005/8/layout/chevron2"/>
    <dgm:cxn modelId="{D47ED6F0-FD0F-4E8F-A1DD-D010018B8206}" srcId="{83B3088A-A8E3-426C-B0A0-8123A30176DE}" destId="{C7E63D53-5F31-49A3-A3EF-D85416617A54}" srcOrd="0" destOrd="0" parTransId="{34A59964-05CE-43A2-A45B-AEF7B5BD45ED}" sibTransId="{250149A0-1183-4355-B5C1-4A3C655774B4}"/>
    <dgm:cxn modelId="{8DE8391E-43D0-4E58-84A0-AD60BEDE6153}" type="presParOf" srcId="{FA2D1DF6-471E-49F0-9D7D-86C2F16EB207}" destId="{7DB7F074-2520-4BC8-AC1C-BBCE972F0E22}" srcOrd="0" destOrd="0" presId="urn:microsoft.com/office/officeart/2005/8/layout/chevron2"/>
    <dgm:cxn modelId="{8F7E721C-BAA4-4213-8C4F-D8398C198DD0}" type="presParOf" srcId="{7DB7F074-2520-4BC8-AC1C-BBCE972F0E22}" destId="{8E276D3B-9CFE-4DB6-90E1-1885CEE0BE17}" srcOrd="0" destOrd="0" presId="urn:microsoft.com/office/officeart/2005/8/layout/chevron2"/>
    <dgm:cxn modelId="{6A291BBF-0BD0-4C8C-90B7-BBD9EA09A1BE}" type="presParOf" srcId="{7DB7F074-2520-4BC8-AC1C-BBCE972F0E22}" destId="{1FC13CA9-B8E5-42A4-933D-0BCA40B6622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38948C8-B6BA-45ED-AA84-9666DEB33FB4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D862D-B3A6-494D-91AF-8E4E53F7773C}">
      <dgm:prSet phldrT="[Text]"/>
      <dgm:spPr/>
      <dgm:t>
        <a:bodyPr/>
        <a:lstStyle/>
        <a:p>
          <a:pPr algn="ctr"/>
          <a:endParaRPr lang="en-US" dirty="0">
            <a:solidFill>
              <a:srgbClr val="FFC000"/>
            </a:solidFill>
          </a:endParaRPr>
        </a:p>
      </dgm:t>
    </dgm:pt>
    <dgm:pt modelId="{94813EE1-5637-4AA6-8463-0CE218C42762}" type="parTrans" cxnId="{C0F04EFE-7E07-49A3-96A3-85CE6B3F3415}">
      <dgm:prSet/>
      <dgm:spPr/>
      <dgm:t>
        <a:bodyPr/>
        <a:lstStyle/>
        <a:p>
          <a:pPr algn="ctr"/>
          <a:endParaRPr lang="en-US"/>
        </a:p>
      </dgm:t>
    </dgm:pt>
    <dgm:pt modelId="{2A96FEEA-216A-48AC-9935-34916A165573}" type="sibTrans" cxnId="{C0F04EFE-7E07-49A3-96A3-85CE6B3F3415}">
      <dgm:prSet/>
      <dgm:spPr/>
      <dgm:t>
        <a:bodyPr/>
        <a:lstStyle/>
        <a:p>
          <a:pPr algn="ctr"/>
          <a:endParaRPr lang="en-US"/>
        </a:p>
      </dgm:t>
    </dgm:pt>
    <dgm:pt modelId="{FA49167F-67C6-4D56-AFE3-FEA415FEC1CE}">
      <dgm:prSet phldrT="[Text]"/>
      <dgm:spPr/>
      <dgm:t>
        <a:bodyPr/>
        <a:lstStyle/>
        <a:p>
          <a:pPr algn="ctr"/>
          <a:endParaRPr lang="en-US" dirty="0"/>
        </a:p>
      </dgm:t>
    </dgm:pt>
    <dgm:pt modelId="{E24DB8E9-4F79-47EC-8A5D-8FEBE9C5FEA2}" type="parTrans" cxnId="{92651604-6B97-4D1D-A213-D7987547F2CE}">
      <dgm:prSet/>
      <dgm:spPr/>
      <dgm:t>
        <a:bodyPr/>
        <a:lstStyle/>
        <a:p>
          <a:pPr algn="ctr"/>
          <a:endParaRPr lang="en-US"/>
        </a:p>
      </dgm:t>
    </dgm:pt>
    <dgm:pt modelId="{FA2173EB-3941-4E2D-BBCE-EB399624C95A}" type="sibTrans" cxnId="{92651604-6B97-4D1D-A213-D7987547F2CE}">
      <dgm:prSet/>
      <dgm:spPr/>
      <dgm:t>
        <a:bodyPr/>
        <a:lstStyle/>
        <a:p>
          <a:pPr algn="ctr"/>
          <a:endParaRPr lang="en-US"/>
        </a:p>
      </dgm:t>
    </dgm:pt>
    <dgm:pt modelId="{53907F54-A555-4348-97DD-9F365710DAE3}">
      <dgm:prSet phldrT="[Text]"/>
      <dgm:spPr/>
      <dgm:t>
        <a:bodyPr/>
        <a:lstStyle/>
        <a:p>
          <a:pPr algn="ctr"/>
          <a:r>
            <a:rPr lang="hu-HU" dirty="0" smtClean="0"/>
            <a:t> </a:t>
          </a:r>
          <a:endParaRPr lang="en-US" dirty="0"/>
        </a:p>
      </dgm:t>
    </dgm:pt>
    <dgm:pt modelId="{2C089D67-6BBB-4FB2-BFC1-554F6027A152}" type="parTrans" cxnId="{9D4E910D-BD27-4E4E-93EF-FF393909A51F}">
      <dgm:prSet/>
      <dgm:spPr/>
      <dgm:t>
        <a:bodyPr/>
        <a:lstStyle/>
        <a:p>
          <a:pPr algn="ctr"/>
          <a:endParaRPr lang="en-US"/>
        </a:p>
      </dgm:t>
    </dgm:pt>
    <dgm:pt modelId="{1C76603C-2041-436F-B883-C5403F8E507D}" type="sibTrans" cxnId="{9D4E910D-BD27-4E4E-93EF-FF393909A51F}">
      <dgm:prSet/>
      <dgm:spPr/>
      <dgm:t>
        <a:bodyPr/>
        <a:lstStyle/>
        <a:p>
          <a:pPr algn="ctr"/>
          <a:endParaRPr lang="en-US"/>
        </a:p>
      </dgm:t>
    </dgm:pt>
    <dgm:pt modelId="{FDC85984-8DB9-45EE-8030-2C93E536F418}" type="pres">
      <dgm:prSet presAssocID="{838948C8-B6BA-45ED-AA84-9666DEB33F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FBF609-086A-4F29-8969-53A5E9021D62}" type="pres">
      <dgm:prSet presAssocID="{838948C8-B6BA-45ED-AA84-9666DEB33FB4}" presName="Name1" presStyleCnt="0"/>
      <dgm:spPr/>
    </dgm:pt>
    <dgm:pt modelId="{D1D04C0C-D572-41E6-863A-6B92A45D4155}" type="pres">
      <dgm:prSet presAssocID="{838948C8-B6BA-45ED-AA84-9666DEB33FB4}" presName="cycle" presStyleCnt="0"/>
      <dgm:spPr/>
    </dgm:pt>
    <dgm:pt modelId="{726E671C-5764-43BD-8F75-80FC1EB45B34}" type="pres">
      <dgm:prSet presAssocID="{838948C8-B6BA-45ED-AA84-9666DEB33FB4}" presName="srcNode" presStyleLbl="node1" presStyleIdx="0" presStyleCnt="3"/>
      <dgm:spPr/>
    </dgm:pt>
    <dgm:pt modelId="{3BC9DE33-2994-4D2F-A61E-0D7D8389E732}" type="pres">
      <dgm:prSet presAssocID="{838948C8-B6BA-45ED-AA84-9666DEB33FB4}" presName="conn" presStyleLbl="parChTrans1D2" presStyleIdx="0" presStyleCnt="1"/>
      <dgm:spPr/>
      <dgm:t>
        <a:bodyPr/>
        <a:lstStyle/>
        <a:p>
          <a:endParaRPr lang="en-US"/>
        </a:p>
      </dgm:t>
    </dgm:pt>
    <dgm:pt modelId="{980A5C3D-2404-4476-8A21-8C70DCCA8F9F}" type="pres">
      <dgm:prSet presAssocID="{838948C8-B6BA-45ED-AA84-9666DEB33FB4}" presName="extraNode" presStyleLbl="node1" presStyleIdx="0" presStyleCnt="3"/>
      <dgm:spPr/>
    </dgm:pt>
    <dgm:pt modelId="{48643B07-2F7C-43C9-9BCB-07D57BF7467C}" type="pres">
      <dgm:prSet presAssocID="{838948C8-B6BA-45ED-AA84-9666DEB33FB4}" presName="dstNode" presStyleLbl="node1" presStyleIdx="0" presStyleCnt="3"/>
      <dgm:spPr/>
    </dgm:pt>
    <dgm:pt modelId="{E4B96F12-6D48-439E-9D65-1B1B62D8897E}" type="pres">
      <dgm:prSet presAssocID="{8CBD862D-B3A6-494D-91AF-8E4E53F7773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ACDCE-46E4-49AA-B5FF-6114084E87CF}" type="pres">
      <dgm:prSet presAssocID="{8CBD862D-B3A6-494D-91AF-8E4E53F7773C}" presName="accent_1" presStyleCnt="0"/>
      <dgm:spPr/>
    </dgm:pt>
    <dgm:pt modelId="{A11BE8B1-78C6-44BB-9EC3-5AB998AE923D}" type="pres">
      <dgm:prSet presAssocID="{8CBD862D-B3A6-494D-91AF-8E4E53F7773C}" presName="accentRepeatNode" presStyleLbl="solidFgAcc1" presStyleIdx="0" presStyleCnt="3" custLinFactNeighborX="18828" custLinFactNeighborY="1169"/>
      <dgm:spPr/>
    </dgm:pt>
    <dgm:pt modelId="{2110771C-3D1A-468C-A843-E29E58D3FC3C}" type="pres">
      <dgm:prSet presAssocID="{FA49167F-67C6-4D56-AFE3-FEA415FEC1CE}" presName="text_2" presStyleLbl="node1" presStyleIdx="1" presStyleCnt="3" custLinFactNeighborX="976" custLinFactNeighborY="4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73438-8594-4463-9D92-235E458427BA}" type="pres">
      <dgm:prSet presAssocID="{FA49167F-67C6-4D56-AFE3-FEA415FEC1CE}" presName="accent_2" presStyleCnt="0"/>
      <dgm:spPr/>
    </dgm:pt>
    <dgm:pt modelId="{01F0F9BC-55EA-4166-9364-0D6D8C2CF2D7}" type="pres">
      <dgm:prSet presAssocID="{FA49167F-67C6-4D56-AFE3-FEA415FEC1CE}" presName="accentRepeatNode" presStyleLbl="solidFgAcc1" presStyleIdx="1" presStyleCnt="3" custLinFactNeighborX="10753"/>
      <dgm:spPr/>
    </dgm:pt>
    <dgm:pt modelId="{999851B7-719D-4A29-94C8-6063641E79F7}" type="pres">
      <dgm:prSet presAssocID="{53907F54-A555-4348-97DD-9F365710DAE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55A0B-B2C2-45CB-9F3A-979B5EF115F7}" type="pres">
      <dgm:prSet presAssocID="{53907F54-A555-4348-97DD-9F365710DAE3}" presName="accent_3" presStyleCnt="0"/>
      <dgm:spPr/>
    </dgm:pt>
    <dgm:pt modelId="{568C827F-E888-4694-9F53-D175DFDA471F}" type="pres">
      <dgm:prSet presAssocID="{53907F54-A555-4348-97DD-9F365710DAE3}" presName="accentRepeatNode" presStyleLbl="solidFgAcc1" presStyleIdx="2" presStyleCnt="3" custLinFactNeighborX="18828"/>
      <dgm:spPr/>
    </dgm:pt>
  </dgm:ptLst>
  <dgm:cxnLst>
    <dgm:cxn modelId="{07F082D8-056A-4870-949F-F5D4C43B2050}" type="presOf" srcId="{2A96FEEA-216A-48AC-9935-34916A165573}" destId="{3BC9DE33-2994-4D2F-A61E-0D7D8389E732}" srcOrd="0" destOrd="0" presId="urn:microsoft.com/office/officeart/2008/layout/VerticalCurvedList"/>
    <dgm:cxn modelId="{072A95E7-2EFA-41E5-A2A2-9401EF3F3064}" type="presOf" srcId="{838948C8-B6BA-45ED-AA84-9666DEB33FB4}" destId="{FDC85984-8DB9-45EE-8030-2C93E536F418}" srcOrd="0" destOrd="0" presId="urn:microsoft.com/office/officeart/2008/layout/VerticalCurvedList"/>
    <dgm:cxn modelId="{F0D58FA2-E713-499F-B7F1-A343E63119EC}" type="presOf" srcId="{8CBD862D-B3A6-494D-91AF-8E4E53F7773C}" destId="{E4B96F12-6D48-439E-9D65-1B1B62D8897E}" srcOrd="0" destOrd="0" presId="urn:microsoft.com/office/officeart/2008/layout/VerticalCurvedList"/>
    <dgm:cxn modelId="{92651604-6B97-4D1D-A213-D7987547F2CE}" srcId="{838948C8-B6BA-45ED-AA84-9666DEB33FB4}" destId="{FA49167F-67C6-4D56-AFE3-FEA415FEC1CE}" srcOrd="1" destOrd="0" parTransId="{E24DB8E9-4F79-47EC-8A5D-8FEBE9C5FEA2}" sibTransId="{FA2173EB-3941-4E2D-BBCE-EB399624C95A}"/>
    <dgm:cxn modelId="{0FB745E5-F5E8-46BF-A548-C3A0B84DAC5B}" type="presOf" srcId="{FA49167F-67C6-4D56-AFE3-FEA415FEC1CE}" destId="{2110771C-3D1A-468C-A843-E29E58D3FC3C}" srcOrd="0" destOrd="0" presId="urn:microsoft.com/office/officeart/2008/layout/VerticalCurvedList"/>
    <dgm:cxn modelId="{2194B0AB-EC57-4BFC-83F9-3A47B70A466A}" type="presOf" srcId="{53907F54-A555-4348-97DD-9F365710DAE3}" destId="{999851B7-719D-4A29-94C8-6063641E79F7}" srcOrd="0" destOrd="0" presId="urn:microsoft.com/office/officeart/2008/layout/VerticalCurvedList"/>
    <dgm:cxn modelId="{9D4E910D-BD27-4E4E-93EF-FF393909A51F}" srcId="{838948C8-B6BA-45ED-AA84-9666DEB33FB4}" destId="{53907F54-A555-4348-97DD-9F365710DAE3}" srcOrd="2" destOrd="0" parTransId="{2C089D67-6BBB-4FB2-BFC1-554F6027A152}" sibTransId="{1C76603C-2041-436F-B883-C5403F8E507D}"/>
    <dgm:cxn modelId="{C0F04EFE-7E07-49A3-96A3-85CE6B3F3415}" srcId="{838948C8-B6BA-45ED-AA84-9666DEB33FB4}" destId="{8CBD862D-B3A6-494D-91AF-8E4E53F7773C}" srcOrd="0" destOrd="0" parTransId="{94813EE1-5637-4AA6-8463-0CE218C42762}" sibTransId="{2A96FEEA-216A-48AC-9935-34916A165573}"/>
    <dgm:cxn modelId="{C4312316-6C2A-4756-98AD-DFBD4F763011}" type="presParOf" srcId="{FDC85984-8DB9-45EE-8030-2C93E536F418}" destId="{EBFBF609-086A-4F29-8969-53A5E9021D62}" srcOrd="0" destOrd="0" presId="urn:microsoft.com/office/officeart/2008/layout/VerticalCurvedList"/>
    <dgm:cxn modelId="{7A96D4A0-D9EA-402B-8C20-BDFDB30CEE1A}" type="presParOf" srcId="{EBFBF609-086A-4F29-8969-53A5E9021D62}" destId="{D1D04C0C-D572-41E6-863A-6B92A45D4155}" srcOrd="0" destOrd="0" presId="urn:microsoft.com/office/officeart/2008/layout/VerticalCurvedList"/>
    <dgm:cxn modelId="{2C729FD6-4B0E-4649-B55E-13C6AEE22473}" type="presParOf" srcId="{D1D04C0C-D572-41E6-863A-6B92A45D4155}" destId="{726E671C-5764-43BD-8F75-80FC1EB45B34}" srcOrd="0" destOrd="0" presId="urn:microsoft.com/office/officeart/2008/layout/VerticalCurvedList"/>
    <dgm:cxn modelId="{C09FF3CD-E771-4F5D-93B9-588ADB7C1D8E}" type="presParOf" srcId="{D1D04C0C-D572-41E6-863A-6B92A45D4155}" destId="{3BC9DE33-2994-4D2F-A61E-0D7D8389E732}" srcOrd="1" destOrd="0" presId="urn:microsoft.com/office/officeart/2008/layout/VerticalCurvedList"/>
    <dgm:cxn modelId="{80A61DBF-662A-40ED-9288-1E6A481E5D54}" type="presParOf" srcId="{D1D04C0C-D572-41E6-863A-6B92A45D4155}" destId="{980A5C3D-2404-4476-8A21-8C70DCCA8F9F}" srcOrd="2" destOrd="0" presId="urn:microsoft.com/office/officeart/2008/layout/VerticalCurvedList"/>
    <dgm:cxn modelId="{98F6058A-081A-4048-B33D-E6E082EAC7A1}" type="presParOf" srcId="{D1D04C0C-D572-41E6-863A-6B92A45D4155}" destId="{48643B07-2F7C-43C9-9BCB-07D57BF7467C}" srcOrd="3" destOrd="0" presId="urn:microsoft.com/office/officeart/2008/layout/VerticalCurvedList"/>
    <dgm:cxn modelId="{E153B0D2-E08C-4064-BC68-22D029BC8C63}" type="presParOf" srcId="{EBFBF609-086A-4F29-8969-53A5E9021D62}" destId="{E4B96F12-6D48-439E-9D65-1B1B62D8897E}" srcOrd="1" destOrd="0" presId="urn:microsoft.com/office/officeart/2008/layout/VerticalCurvedList"/>
    <dgm:cxn modelId="{34F1440B-C110-4B8D-9256-5FF7142EE31F}" type="presParOf" srcId="{EBFBF609-086A-4F29-8969-53A5E9021D62}" destId="{1EBACDCE-46E4-49AA-B5FF-6114084E87CF}" srcOrd="2" destOrd="0" presId="urn:microsoft.com/office/officeart/2008/layout/VerticalCurvedList"/>
    <dgm:cxn modelId="{468E1869-5FB1-4F89-9E1B-175626E88CCA}" type="presParOf" srcId="{1EBACDCE-46E4-49AA-B5FF-6114084E87CF}" destId="{A11BE8B1-78C6-44BB-9EC3-5AB998AE923D}" srcOrd="0" destOrd="0" presId="urn:microsoft.com/office/officeart/2008/layout/VerticalCurvedList"/>
    <dgm:cxn modelId="{4BD43665-C504-4D3E-8F0E-C20F0205EAE2}" type="presParOf" srcId="{EBFBF609-086A-4F29-8969-53A5E9021D62}" destId="{2110771C-3D1A-468C-A843-E29E58D3FC3C}" srcOrd="3" destOrd="0" presId="urn:microsoft.com/office/officeart/2008/layout/VerticalCurvedList"/>
    <dgm:cxn modelId="{0906AD8F-61E9-4669-AECE-1ABBFA06B6DB}" type="presParOf" srcId="{EBFBF609-086A-4F29-8969-53A5E9021D62}" destId="{09F73438-8594-4463-9D92-235E458427BA}" srcOrd="4" destOrd="0" presId="urn:microsoft.com/office/officeart/2008/layout/VerticalCurvedList"/>
    <dgm:cxn modelId="{47FDE76A-C806-4865-AF11-65F43098BDAB}" type="presParOf" srcId="{09F73438-8594-4463-9D92-235E458427BA}" destId="{01F0F9BC-55EA-4166-9364-0D6D8C2CF2D7}" srcOrd="0" destOrd="0" presId="urn:microsoft.com/office/officeart/2008/layout/VerticalCurvedList"/>
    <dgm:cxn modelId="{7DE7B2F5-20B3-40AB-8D96-34A53297E367}" type="presParOf" srcId="{EBFBF609-086A-4F29-8969-53A5E9021D62}" destId="{999851B7-719D-4A29-94C8-6063641E79F7}" srcOrd="5" destOrd="0" presId="urn:microsoft.com/office/officeart/2008/layout/VerticalCurvedList"/>
    <dgm:cxn modelId="{EF97D0DE-6218-4E94-B435-E50E47640E60}" type="presParOf" srcId="{EBFBF609-086A-4F29-8969-53A5E9021D62}" destId="{53755A0B-B2C2-45CB-9F3A-979B5EF115F7}" srcOrd="6" destOrd="0" presId="urn:microsoft.com/office/officeart/2008/layout/VerticalCurvedList"/>
    <dgm:cxn modelId="{749AFE9A-8950-4564-93BA-AB2A9984AA87}" type="presParOf" srcId="{53755A0B-B2C2-45CB-9F3A-979B5EF115F7}" destId="{568C827F-E888-4694-9F53-D175DFDA47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38948C8-B6BA-45ED-AA84-9666DEB33FB4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D862D-B3A6-494D-91AF-8E4E53F7773C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</a:p>
        <a:p>
          <a:pPr algn="ctr"/>
          <a:endParaRPr lang="en-US" sz="1500" dirty="0"/>
        </a:p>
      </dgm:t>
    </dgm:pt>
    <dgm:pt modelId="{94813EE1-5637-4AA6-8463-0CE218C42762}" type="parTrans" cxnId="{C0F04EFE-7E07-49A3-96A3-85CE6B3F3415}">
      <dgm:prSet/>
      <dgm:spPr/>
      <dgm:t>
        <a:bodyPr/>
        <a:lstStyle/>
        <a:p>
          <a:pPr algn="ctr"/>
          <a:endParaRPr lang="en-US" sz="1500"/>
        </a:p>
      </dgm:t>
    </dgm:pt>
    <dgm:pt modelId="{2A96FEEA-216A-48AC-9935-34916A165573}" type="sibTrans" cxnId="{C0F04EFE-7E07-49A3-96A3-85CE6B3F3415}">
      <dgm:prSet/>
      <dgm:spPr/>
      <dgm:t>
        <a:bodyPr/>
        <a:lstStyle/>
        <a:p>
          <a:pPr algn="ctr"/>
          <a:endParaRPr lang="en-US" sz="1500"/>
        </a:p>
      </dgm:t>
    </dgm:pt>
    <dgm:pt modelId="{FA49167F-67C6-4D56-AFE3-FEA415FEC1CE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  <a:endParaRPr lang="en-US" sz="1500" dirty="0"/>
        </a:p>
      </dgm:t>
    </dgm:pt>
    <dgm:pt modelId="{E24DB8E9-4F79-47EC-8A5D-8FEBE9C5FEA2}" type="parTrans" cxnId="{92651604-6B97-4D1D-A213-D7987547F2CE}">
      <dgm:prSet/>
      <dgm:spPr/>
      <dgm:t>
        <a:bodyPr/>
        <a:lstStyle/>
        <a:p>
          <a:pPr algn="ctr"/>
          <a:endParaRPr lang="en-US" sz="1500"/>
        </a:p>
      </dgm:t>
    </dgm:pt>
    <dgm:pt modelId="{FA2173EB-3941-4E2D-BBCE-EB399624C95A}" type="sibTrans" cxnId="{92651604-6B97-4D1D-A213-D7987547F2CE}">
      <dgm:prSet/>
      <dgm:spPr/>
      <dgm:t>
        <a:bodyPr/>
        <a:lstStyle/>
        <a:p>
          <a:pPr algn="ctr"/>
          <a:endParaRPr lang="en-US" sz="1500"/>
        </a:p>
      </dgm:t>
    </dgm:pt>
    <dgm:pt modelId="{53907F54-A555-4348-97DD-9F365710DAE3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  <a:endParaRPr lang="en-US" sz="1500" dirty="0"/>
        </a:p>
      </dgm:t>
    </dgm:pt>
    <dgm:pt modelId="{2C089D67-6BBB-4FB2-BFC1-554F6027A152}" type="parTrans" cxnId="{9D4E910D-BD27-4E4E-93EF-FF393909A51F}">
      <dgm:prSet/>
      <dgm:spPr/>
      <dgm:t>
        <a:bodyPr/>
        <a:lstStyle/>
        <a:p>
          <a:pPr algn="ctr"/>
          <a:endParaRPr lang="en-US" sz="1500"/>
        </a:p>
      </dgm:t>
    </dgm:pt>
    <dgm:pt modelId="{1C76603C-2041-436F-B883-C5403F8E507D}" type="sibTrans" cxnId="{9D4E910D-BD27-4E4E-93EF-FF393909A51F}">
      <dgm:prSet/>
      <dgm:spPr/>
      <dgm:t>
        <a:bodyPr/>
        <a:lstStyle/>
        <a:p>
          <a:pPr algn="ctr"/>
          <a:endParaRPr lang="en-US" sz="1500"/>
        </a:p>
      </dgm:t>
    </dgm:pt>
    <dgm:pt modelId="{FDC85984-8DB9-45EE-8030-2C93E536F418}" type="pres">
      <dgm:prSet presAssocID="{838948C8-B6BA-45ED-AA84-9666DEB33F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FBF609-086A-4F29-8969-53A5E9021D62}" type="pres">
      <dgm:prSet presAssocID="{838948C8-B6BA-45ED-AA84-9666DEB33FB4}" presName="Name1" presStyleCnt="0"/>
      <dgm:spPr/>
    </dgm:pt>
    <dgm:pt modelId="{D1D04C0C-D572-41E6-863A-6B92A45D4155}" type="pres">
      <dgm:prSet presAssocID="{838948C8-B6BA-45ED-AA84-9666DEB33FB4}" presName="cycle" presStyleCnt="0"/>
      <dgm:spPr/>
    </dgm:pt>
    <dgm:pt modelId="{726E671C-5764-43BD-8F75-80FC1EB45B34}" type="pres">
      <dgm:prSet presAssocID="{838948C8-B6BA-45ED-AA84-9666DEB33FB4}" presName="srcNode" presStyleLbl="node1" presStyleIdx="0" presStyleCnt="3"/>
      <dgm:spPr/>
    </dgm:pt>
    <dgm:pt modelId="{3BC9DE33-2994-4D2F-A61E-0D7D8389E732}" type="pres">
      <dgm:prSet presAssocID="{838948C8-B6BA-45ED-AA84-9666DEB33FB4}" presName="conn" presStyleLbl="parChTrans1D2" presStyleIdx="0" presStyleCnt="1"/>
      <dgm:spPr/>
      <dgm:t>
        <a:bodyPr/>
        <a:lstStyle/>
        <a:p>
          <a:endParaRPr lang="en-US"/>
        </a:p>
      </dgm:t>
    </dgm:pt>
    <dgm:pt modelId="{980A5C3D-2404-4476-8A21-8C70DCCA8F9F}" type="pres">
      <dgm:prSet presAssocID="{838948C8-B6BA-45ED-AA84-9666DEB33FB4}" presName="extraNode" presStyleLbl="node1" presStyleIdx="0" presStyleCnt="3"/>
      <dgm:spPr/>
    </dgm:pt>
    <dgm:pt modelId="{48643B07-2F7C-43C9-9BCB-07D57BF7467C}" type="pres">
      <dgm:prSet presAssocID="{838948C8-B6BA-45ED-AA84-9666DEB33FB4}" presName="dstNode" presStyleLbl="node1" presStyleIdx="0" presStyleCnt="3"/>
      <dgm:spPr/>
    </dgm:pt>
    <dgm:pt modelId="{E4B96F12-6D48-439E-9D65-1B1B62D8897E}" type="pres">
      <dgm:prSet presAssocID="{8CBD862D-B3A6-494D-91AF-8E4E53F7773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ACDCE-46E4-49AA-B5FF-6114084E87CF}" type="pres">
      <dgm:prSet presAssocID="{8CBD862D-B3A6-494D-91AF-8E4E53F7773C}" presName="accent_1" presStyleCnt="0"/>
      <dgm:spPr/>
    </dgm:pt>
    <dgm:pt modelId="{A11BE8B1-78C6-44BB-9EC3-5AB998AE923D}" type="pres">
      <dgm:prSet presAssocID="{8CBD862D-B3A6-494D-91AF-8E4E53F7773C}" presName="accentRepeatNode" presStyleLbl="solidFgAcc1" presStyleIdx="0" presStyleCnt="3" custLinFactNeighborX="18828" custLinFactNeighborY="1169"/>
      <dgm:spPr/>
    </dgm:pt>
    <dgm:pt modelId="{2110771C-3D1A-468C-A843-E29E58D3FC3C}" type="pres">
      <dgm:prSet presAssocID="{FA49167F-67C6-4D56-AFE3-FEA415FEC1C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73438-8594-4463-9D92-235E458427BA}" type="pres">
      <dgm:prSet presAssocID="{FA49167F-67C6-4D56-AFE3-FEA415FEC1CE}" presName="accent_2" presStyleCnt="0"/>
      <dgm:spPr/>
    </dgm:pt>
    <dgm:pt modelId="{01F0F9BC-55EA-4166-9364-0D6D8C2CF2D7}" type="pres">
      <dgm:prSet presAssocID="{FA49167F-67C6-4D56-AFE3-FEA415FEC1CE}" presName="accentRepeatNode" presStyleLbl="solidFgAcc1" presStyleIdx="1" presStyleCnt="3" custLinFactNeighborX="10753"/>
      <dgm:spPr/>
    </dgm:pt>
    <dgm:pt modelId="{999851B7-719D-4A29-94C8-6063641E79F7}" type="pres">
      <dgm:prSet presAssocID="{53907F54-A555-4348-97DD-9F365710DAE3}" presName="text_3" presStyleLbl="node1" presStyleIdx="2" presStyleCnt="3" custLinFactNeighborX="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55A0B-B2C2-45CB-9F3A-979B5EF115F7}" type="pres">
      <dgm:prSet presAssocID="{53907F54-A555-4348-97DD-9F365710DAE3}" presName="accent_3" presStyleCnt="0"/>
      <dgm:spPr/>
    </dgm:pt>
    <dgm:pt modelId="{568C827F-E888-4694-9F53-D175DFDA471F}" type="pres">
      <dgm:prSet presAssocID="{53907F54-A555-4348-97DD-9F365710DAE3}" presName="accentRepeatNode" presStyleLbl="solidFgAcc1" presStyleIdx="2" presStyleCnt="3" custLinFactNeighborX="18828"/>
      <dgm:spPr/>
    </dgm:pt>
  </dgm:ptLst>
  <dgm:cxnLst>
    <dgm:cxn modelId="{904D4F8F-A4DA-475E-BE4A-1B72F78F2EB1}" type="presOf" srcId="{838948C8-B6BA-45ED-AA84-9666DEB33FB4}" destId="{FDC85984-8DB9-45EE-8030-2C93E536F418}" srcOrd="0" destOrd="0" presId="urn:microsoft.com/office/officeart/2008/layout/VerticalCurvedList"/>
    <dgm:cxn modelId="{961AAB1B-7A7F-4AAF-A392-0D581C9112EF}" type="presOf" srcId="{2A96FEEA-216A-48AC-9935-34916A165573}" destId="{3BC9DE33-2994-4D2F-A61E-0D7D8389E732}" srcOrd="0" destOrd="0" presId="urn:microsoft.com/office/officeart/2008/layout/VerticalCurvedList"/>
    <dgm:cxn modelId="{92651604-6B97-4D1D-A213-D7987547F2CE}" srcId="{838948C8-B6BA-45ED-AA84-9666DEB33FB4}" destId="{FA49167F-67C6-4D56-AFE3-FEA415FEC1CE}" srcOrd="1" destOrd="0" parTransId="{E24DB8E9-4F79-47EC-8A5D-8FEBE9C5FEA2}" sibTransId="{FA2173EB-3941-4E2D-BBCE-EB399624C95A}"/>
    <dgm:cxn modelId="{73DF7341-BA3F-44F6-A34E-615DC33B5D9D}" type="presOf" srcId="{8CBD862D-B3A6-494D-91AF-8E4E53F7773C}" destId="{E4B96F12-6D48-439E-9D65-1B1B62D8897E}" srcOrd="0" destOrd="0" presId="urn:microsoft.com/office/officeart/2008/layout/VerticalCurvedList"/>
    <dgm:cxn modelId="{9D4E910D-BD27-4E4E-93EF-FF393909A51F}" srcId="{838948C8-B6BA-45ED-AA84-9666DEB33FB4}" destId="{53907F54-A555-4348-97DD-9F365710DAE3}" srcOrd="2" destOrd="0" parTransId="{2C089D67-6BBB-4FB2-BFC1-554F6027A152}" sibTransId="{1C76603C-2041-436F-B883-C5403F8E507D}"/>
    <dgm:cxn modelId="{391523AD-27E2-46D0-9D11-AAD041BFDC80}" type="presOf" srcId="{FA49167F-67C6-4D56-AFE3-FEA415FEC1CE}" destId="{2110771C-3D1A-468C-A843-E29E58D3FC3C}" srcOrd="0" destOrd="0" presId="urn:microsoft.com/office/officeart/2008/layout/VerticalCurvedList"/>
    <dgm:cxn modelId="{022A9E1A-46E1-4B9E-A7AF-2DA1D2F8E1DC}" type="presOf" srcId="{53907F54-A555-4348-97DD-9F365710DAE3}" destId="{999851B7-719D-4A29-94C8-6063641E79F7}" srcOrd="0" destOrd="0" presId="urn:microsoft.com/office/officeart/2008/layout/VerticalCurvedList"/>
    <dgm:cxn modelId="{C0F04EFE-7E07-49A3-96A3-85CE6B3F3415}" srcId="{838948C8-B6BA-45ED-AA84-9666DEB33FB4}" destId="{8CBD862D-B3A6-494D-91AF-8E4E53F7773C}" srcOrd="0" destOrd="0" parTransId="{94813EE1-5637-4AA6-8463-0CE218C42762}" sibTransId="{2A96FEEA-216A-48AC-9935-34916A165573}"/>
    <dgm:cxn modelId="{19C6B011-3CEE-41C5-858D-00BA4C08D16F}" type="presParOf" srcId="{FDC85984-8DB9-45EE-8030-2C93E536F418}" destId="{EBFBF609-086A-4F29-8969-53A5E9021D62}" srcOrd="0" destOrd="0" presId="urn:microsoft.com/office/officeart/2008/layout/VerticalCurvedList"/>
    <dgm:cxn modelId="{D8193AC1-4CCC-4F92-8280-21379DCF9A69}" type="presParOf" srcId="{EBFBF609-086A-4F29-8969-53A5E9021D62}" destId="{D1D04C0C-D572-41E6-863A-6B92A45D4155}" srcOrd="0" destOrd="0" presId="urn:microsoft.com/office/officeart/2008/layout/VerticalCurvedList"/>
    <dgm:cxn modelId="{D4344DCF-0ABF-4BB4-B660-4701B44B504A}" type="presParOf" srcId="{D1D04C0C-D572-41E6-863A-6B92A45D4155}" destId="{726E671C-5764-43BD-8F75-80FC1EB45B34}" srcOrd="0" destOrd="0" presId="urn:microsoft.com/office/officeart/2008/layout/VerticalCurvedList"/>
    <dgm:cxn modelId="{4B7B5978-E8DA-4A43-84FE-7A9B86DD6ABF}" type="presParOf" srcId="{D1D04C0C-D572-41E6-863A-6B92A45D4155}" destId="{3BC9DE33-2994-4D2F-A61E-0D7D8389E732}" srcOrd="1" destOrd="0" presId="urn:microsoft.com/office/officeart/2008/layout/VerticalCurvedList"/>
    <dgm:cxn modelId="{9EAE817E-02A3-48D4-90F8-BF03534BC254}" type="presParOf" srcId="{D1D04C0C-D572-41E6-863A-6B92A45D4155}" destId="{980A5C3D-2404-4476-8A21-8C70DCCA8F9F}" srcOrd="2" destOrd="0" presId="urn:microsoft.com/office/officeart/2008/layout/VerticalCurvedList"/>
    <dgm:cxn modelId="{429C3BEF-4297-4AE5-985D-5C225E8057FC}" type="presParOf" srcId="{D1D04C0C-D572-41E6-863A-6B92A45D4155}" destId="{48643B07-2F7C-43C9-9BCB-07D57BF7467C}" srcOrd="3" destOrd="0" presId="urn:microsoft.com/office/officeart/2008/layout/VerticalCurvedList"/>
    <dgm:cxn modelId="{898160EA-7317-4798-8F55-DF4A0EE0F46D}" type="presParOf" srcId="{EBFBF609-086A-4F29-8969-53A5E9021D62}" destId="{E4B96F12-6D48-439E-9D65-1B1B62D8897E}" srcOrd="1" destOrd="0" presId="urn:microsoft.com/office/officeart/2008/layout/VerticalCurvedList"/>
    <dgm:cxn modelId="{031854BF-6C01-47C4-A8FD-B2B004A77EE3}" type="presParOf" srcId="{EBFBF609-086A-4F29-8969-53A5E9021D62}" destId="{1EBACDCE-46E4-49AA-B5FF-6114084E87CF}" srcOrd="2" destOrd="0" presId="urn:microsoft.com/office/officeart/2008/layout/VerticalCurvedList"/>
    <dgm:cxn modelId="{E347A61E-23C0-4E66-B9A7-564FDAFEB5DF}" type="presParOf" srcId="{1EBACDCE-46E4-49AA-B5FF-6114084E87CF}" destId="{A11BE8B1-78C6-44BB-9EC3-5AB998AE923D}" srcOrd="0" destOrd="0" presId="urn:microsoft.com/office/officeart/2008/layout/VerticalCurvedList"/>
    <dgm:cxn modelId="{4D9FA0C8-D4FB-400E-90FF-E3D6EF913A48}" type="presParOf" srcId="{EBFBF609-086A-4F29-8969-53A5E9021D62}" destId="{2110771C-3D1A-468C-A843-E29E58D3FC3C}" srcOrd="3" destOrd="0" presId="urn:microsoft.com/office/officeart/2008/layout/VerticalCurvedList"/>
    <dgm:cxn modelId="{2C5961D4-9277-4C66-AD66-D749F7512E35}" type="presParOf" srcId="{EBFBF609-086A-4F29-8969-53A5E9021D62}" destId="{09F73438-8594-4463-9D92-235E458427BA}" srcOrd="4" destOrd="0" presId="urn:microsoft.com/office/officeart/2008/layout/VerticalCurvedList"/>
    <dgm:cxn modelId="{74797945-EF72-4A58-90B4-D14E71131832}" type="presParOf" srcId="{09F73438-8594-4463-9D92-235E458427BA}" destId="{01F0F9BC-55EA-4166-9364-0D6D8C2CF2D7}" srcOrd="0" destOrd="0" presId="urn:microsoft.com/office/officeart/2008/layout/VerticalCurvedList"/>
    <dgm:cxn modelId="{BE8C6653-E5B2-4D68-AC50-D9971A5BB1F1}" type="presParOf" srcId="{EBFBF609-086A-4F29-8969-53A5E9021D62}" destId="{999851B7-719D-4A29-94C8-6063641E79F7}" srcOrd="5" destOrd="0" presId="urn:microsoft.com/office/officeart/2008/layout/VerticalCurvedList"/>
    <dgm:cxn modelId="{C81791DC-19F6-48C9-B0CD-670D5B0256C3}" type="presParOf" srcId="{EBFBF609-086A-4F29-8969-53A5E9021D62}" destId="{53755A0B-B2C2-45CB-9F3A-979B5EF115F7}" srcOrd="6" destOrd="0" presId="urn:microsoft.com/office/officeart/2008/layout/VerticalCurvedList"/>
    <dgm:cxn modelId="{45F98F27-825B-40AE-9BF3-E51F3C15C264}" type="presParOf" srcId="{53755A0B-B2C2-45CB-9F3A-979B5EF115F7}" destId="{568C827F-E888-4694-9F53-D175DFDA47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3B3088A-A8E3-426C-B0A0-8123A30176DE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E63D53-5F31-49A3-A3EF-D85416617A54}">
      <dgm:prSet/>
      <dgm:spPr/>
      <dgm:t>
        <a:bodyPr/>
        <a:lstStyle/>
        <a:p>
          <a:pPr rtl="0"/>
          <a:endParaRPr lang="en-US" dirty="0"/>
        </a:p>
      </dgm:t>
    </dgm:pt>
    <dgm:pt modelId="{34A59964-05CE-43A2-A45B-AEF7B5BD45ED}" type="parTrans" cxnId="{D47ED6F0-FD0F-4E8F-A1DD-D010018B8206}">
      <dgm:prSet/>
      <dgm:spPr/>
      <dgm:t>
        <a:bodyPr/>
        <a:lstStyle/>
        <a:p>
          <a:endParaRPr lang="en-US"/>
        </a:p>
      </dgm:t>
    </dgm:pt>
    <dgm:pt modelId="{250149A0-1183-4355-B5C1-4A3C655774B4}" type="sibTrans" cxnId="{D47ED6F0-FD0F-4E8F-A1DD-D010018B8206}">
      <dgm:prSet/>
      <dgm:spPr/>
      <dgm:t>
        <a:bodyPr/>
        <a:lstStyle/>
        <a:p>
          <a:endParaRPr lang="en-US"/>
        </a:p>
      </dgm:t>
    </dgm:pt>
    <dgm:pt modelId="{FA2D1DF6-471E-49F0-9D7D-86C2F16EB207}" type="pres">
      <dgm:prSet presAssocID="{83B3088A-A8E3-426C-B0A0-8123A30176D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B7F074-2520-4BC8-AC1C-BBCE972F0E22}" type="pres">
      <dgm:prSet presAssocID="{C7E63D53-5F31-49A3-A3EF-D85416617A54}" presName="composite" presStyleCnt="0"/>
      <dgm:spPr/>
    </dgm:pt>
    <dgm:pt modelId="{8E276D3B-9CFE-4DB6-90E1-1885CEE0BE17}" type="pres">
      <dgm:prSet presAssocID="{C7E63D53-5F31-49A3-A3EF-D85416617A54}" presName="parentText" presStyleLbl="alignNode1" presStyleIdx="0" presStyleCnt="1" custScaleY="86764" custLinFactNeighborY="-588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13CA9-B8E5-42A4-933D-0BCA40B66221}" type="pres">
      <dgm:prSet presAssocID="{C7E63D53-5F31-49A3-A3EF-D85416617A54}" presName="descendantText" presStyleLbl="alignAcc1" presStyleIdx="0" presStyleCnt="1" custLinFactNeighborX="-242" custLinFactNeighborY="-90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8C4B72-0F62-4B89-8DB1-92D1AF2D6749}" type="presOf" srcId="{83B3088A-A8E3-426C-B0A0-8123A30176DE}" destId="{FA2D1DF6-471E-49F0-9D7D-86C2F16EB207}" srcOrd="0" destOrd="0" presId="urn:microsoft.com/office/officeart/2005/8/layout/chevron2"/>
    <dgm:cxn modelId="{D47ED6F0-FD0F-4E8F-A1DD-D010018B8206}" srcId="{83B3088A-A8E3-426C-B0A0-8123A30176DE}" destId="{C7E63D53-5F31-49A3-A3EF-D85416617A54}" srcOrd="0" destOrd="0" parTransId="{34A59964-05CE-43A2-A45B-AEF7B5BD45ED}" sibTransId="{250149A0-1183-4355-B5C1-4A3C655774B4}"/>
    <dgm:cxn modelId="{7DF0E9F7-F77E-4FA4-BDA5-AD34E2832A25}" type="presOf" srcId="{C7E63D53-5F31-49A3-A3EF-D85416617A54}" destId="{8E276D3B-9CFE-4DB6-90E1-1885CEE0BE17}" srcOrd="0" destOrd="0" presId="urn:microsoft.com/office/officeart/2005/8/layout/chevron2"/>
    <dgm:cxn modelId="{22516385-F6E4-4E70-B543-A892EC67FD9A}" type="presParOf" srcId="{FA2D1DF6-471E-49F0-9D7D-86C2F16EB207}" destId="{7DB7F074-2520-4BC8-AC1C-BBCE972F0E22}" srcOrd="0" destOrd="0" presId="urn:microsoft.com/office/officeart/2005/8/layout/chevron2"/>
    <dgm:cxn modelId="{655C467F-CE19-4A95-B9BE-7FB585EE5821}" type="presParOf" srcId="{7DB7F074-2520-4BC8-AC1C-BBCE972F0E22}" destId="{8E276D3B-9CFE-4DB6-90E1-1885CEE0BE17}" srcOrd="0" destOrd="0" presId="urn:microsoft.com/office/officeart/2005/8/layout/chevron2"/>
    <dgm:cxn modelId="{C86CCF00-1076-4206-8A28-8C7801A34882}" type="presParOf" srcId="{7DB7F074-2520-4BC8-AC1C-BBCE972F0E22}" destId="{1FC13CA9-B8E5-42A4-933D-0BCA40B6622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38948C8-B6BA-45ED-AA84-9666DEB33FB4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D862D-B3A6-494D-91AF-8E4E53F7773C}">
      <dgm:prSet phldrT="[Text]"/>
      <dgm:spPr/>
      <dgm:t>
        <a:bodyPr/>
        <a:lstStyle/>
        <a:p>
          <a:pPr algn="ctr"/>
          <a:endParaRPr lang="en-US" dirty="0">
            <a:solidFill>
              <a:srgbClr val="FFC000"/>
            </a:solidFill>
          </a:endParaRPr>
        </a:p>
      </dgm:t>
    </dgm:pt>
    <dgm:pt modelId="{94813EE1-5637-4AA6-8463-0CE218C42762}" type="parTrans" cxnId="{C0F04EFE-7E07-49A3-96A3-85CE6B3F3415}">
      <dgm:prSet/>
      <dgm:spPr/>
      <dgm:t>
        <a:bodyPr/>
        <a:lstStyle/>
        <a:p>
          <a:pPr algn="ctr"/>
          <a:endParaRPr lang="en-US"/>
        </a:p>
      </dgm:t>
    </dgm:pt>
    <dgm:pt modelId="{2A96FEEA-216A-48AC-9935-34916A165573}" type="sibTrans" cxnId="{C0F04EFE-7E07-49A3-96A3-85CE6B3F3415}">
      <dgm:prSet/>
      <dgm:spPr/>
      <dgm:t>
        <a:bodyPr/>
        <a:lstStyle/>
        <a:p>
          <a:pPr algn="ctr"/>
          <a:endParaRPr lang="en-US"/>
        </a:p>
      </dgm:t>
    </dgm:pt>
    <dgm:pt modelId="{FA49167F-67C6-4D56-AFE3-FEA415FEC1CE}">
      <dgm:prSet phldrT="[Text]"/>
      <dgm:spPr/>
      <dgm:t>
        <a:bodyPr/>
        <a:lstStyle/>
        <a:p>
          <a:pPr algn="ctr"/>
          <a:endParaRPr lang="en-US" dirty="0"/>
        </a:p>
      </dgm:t>
    </dgm:pt>
    <dgm:pt modelId="{E24DB8E9-4F79-47EC-8A5D-8FEBE9C5FEA2}" type="parTrans" cxnId="{92651604-6B97-4D1D-A213-D7987547F2CE}">
      <dgm:prSet/>
      <dgm:spPr/>
      <dgm:t>
        <a:bodyPr/>
        <a:lstStyle/>
        <a:p>
          <a:pPr algn="ctr"/>
          <a:endParaRPr lang="en-US"/>
        </a:p>
      </dgm:t>
    </dgm:pt>
    <dgm:pt modelId="{FA2173EB-3941-4E2D-BBCE-EB399624C95A}" type="sibTrans" cxnId="{92651604-6B97-4D1D-A213-D7987547F2CE}">
      <dgm:prSet/>
      <dgm:spPr/>
      <dgm:t>
        <a:bodyPr/>
        <a:lstStyle/>
        <a:p>
          <a:pPr algn="ctr"/>
          <a:endParaRPr lang="en-US"/>
        </a:p>
      </dgm:t>
    </dgm:pt>
    <dgm:pt modelId="{53907F54-A555-4348-97DD-9F365710DAE3}">
      <dgm:prSet phldrT="[Text]"/>
      <dgm:spPr/>
      <dgm:t>
        <a:bodyPr/>
        <a:lstStyle/>
        <a:p>
          <a:pPr algn="ctr"/>
          <a:r>
            <a:rPr lang="hu-HU" dirty="0" smtClean="0"/>
            <a:t> </a:t>
          </a:r>
          <a:endParaRPr lang="en-US" dirty="0"/>
        </a:p>
      </dgm:t>
    </dgm:pt>
    <dgm:pt modelId="{2C089D67-6BBB-4FB2-BFC1-554F6027A152}" type="parTrans" cxnId="{9D4E910D-BD27-4E4E-93EF-FF393909A51F}">
      <dgm:prSet/>
      <dgm:spPr/>
      <dgm:t>
        <a:bodyPr/>
        <a:lstStyle/>
        <a:p>
          <a:pPr algn="ctr"/>
          <a:endParaRPr lang="en-US"/>
        </a:p>
      </dgm:t>
    </dgm:pt>
    <dgm:pt modelId="{1C76603C-2041-436F-B883-C5403F8E507D}" type="sibTrans" cxnId="{9D4E910D-BD27-4E4E-93EF-FF393909A51F}">
      <dgm:prSet/>
      <dgm:spPr/>
      <dgm:t>
        <a:bodyPr/>
        <a:lstStyle/>
        <a:p>
          <a:pPr algn="ctr"/>
          <a:endParaRPr lang="en-US"/>
        </a:p>
      </dgm:t>
    </dgm:pt>
    <dgm:pt modelId="{FDC85984-8DB9-45EE-8030-2C93E536F418}" type="pres">
      <dgm:prSet presAssocID="{838948C8-B6BA-45ED-AA84-9666DEB33F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FBF609-086A-4F29-8969-53A5E9021D62}" type="pres">
      <dgm:prSet presAssocID="{838948C8-B6BA-45ED-AA84-9666DEB33FB4}" presName="Name1" presStyleCnt="0"/>
      <dgm:spPr/>
    </dgm:pt>
    <dgm:pt modelId="{D1D04C0C-D572-41E6-863A-6B92A45D4155}" type="pres">
      <dgm:prSet presAssocID="{838948C8-B6BA-45ED-AA84-9666DEB33FB4}" presName="cycle" presStyleCnt="0"/>
      <dgm:spPr/>
    </dgm:pt>
    <dgm:pt modelId="{726E671C-5764-43BD-8F75-80FC1EB45B34}" type="pres">
      <dgm:prSet presAssocID="{838948C8-B6BA-45ED-AA84-9666DEB33FB4}" presName="srcNode" presStyleLbl="node1" presStyleIdx="0" presStyleCnt="3"/>
      <dgm:spPr/>
    </dgm:pt>
    <dgm:pt modelId="{3BC9DE33-2994-4D2F-A61E-0D7D8389E732}" type="pres">
      <dgm:prSet presAssocID="{838948C8-B6BA-45ED-AA84-9666DEB33FB4}" presName="conn" presStyleLbl="parChTrans1D2" presStyleIdx="0" presStyleCnt="1"/>
      <dgm:spPr/>
      <dgm:t>
        <a:bodyPr/>
        <a:lstStyle/>
        <a:p>
          <a:endParaRPr lang="en-US"/>
        </a:p>
      </dgm:t>
    </dgm:pt>
    <dgm:pt modelId="{980A5C3D-2404-4476-8A21-8C70DCCA8F9F}" type="pres">
      <dgm:prSet presAssocID="{838948C8-B6BA-45ED-AA84-9666DEB33FB4}" presName="extraNode" presStyleLbl="node1" presStyleIdx="0" presStyleCnt="3"/>
      <dgm:spPr/>
    </dgm:pt>
    <dgm:pt modelId="{48643B07-2F7C-43C9-9BCB-07D57BF7467C}" type="pres">
      <dgm:prSet presAssocID="{838948C8-B6BA-45ED-AA84-9666DEB33FB4}" presName="dstNode" presStyleLbl="node1" presStyleIdx="0" presStyleCnt="3"/>
      <dgm:spPr/>
    </dgm:pt>
    <dgm:pt modelId="{E4B96F12-6D48-439E-9D65-1B1B62D8897E}" type="pres">
      <dgm:prSet presAssocID="{8CBD862D-B3A6-494D-91AF-8E4E53F7773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ACDCE-46E4-49AA-B5FF-6114084E87CF}" type="pres">
      <dgm:prSet presAssocID="{8CBD862D-B3A6-494D-91AF-8E4E53F7773C}" presName="accent_1" presStyleCnt="0"/>
      <dgm:spPr/>
    </dgm:pt>
    <dgm:pt modelId="{A11BE8B1-78C6-44BB-9EC3-5AB998AE923D}" type="pres">
      <dgm:prSet presAssocID="{8CBD862D-B3A6-494D-91AF-8E4E53F7773C}" presName="accentRepeatNode" presStyleLbl="solidFgAcc1" presStyleIdx="0" presStyleCnt="3" custLinFactNeighborX="18828" custLinFactNeighborY="1169"/>
      <dgm:spPr/>
    </dgm:pt>
    <dgm:pt modelId="{2110771C-3D1A-468C-A843-E29E58D3FC3C}" type="pres">
      <dgm:prSet presAssocID="{FA49167F-67C6-4D56-AFE3-FEA415FEC1CE}" presName="text_2" presStyleLbl="node1" presStyleIdx="1" presStyleCnt="3" custLinFactNeighborX="976" custLinFactNeighborY="4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73438-8594-4463-9D92-235E458427BA}" type="pres">
      <dgm:prSet presAssocID="{FA49167F-67C6-4D56-AFE3-FEA415FEC1CE}" presName="accent_2" presStyleCnt="0"/>
      <dgm:spPr/>
    </dgm:pt>
    <dgm:pt modelId="{01F0F9BC-55EA-4166-9364-0D6D8C2CF2D7}" type="pres">
      <dgm:prSet presAssocID="{FA49167F-67C6-4D56-AFE3-FEA415FEC1CE}" presName="accentRepeatNode" presStyleLbl="solidFgAcc1" presStyleIdx="1" presStyleCnt="3" custLinFactNeighborX="10753"/>
      <dgm:spPr/>
    </dgm:pt>
    <dgm:pt modelId="{999851B7-719D-4A29-94C8-6063641E79F7}" type="pres">
      <dgm:prSet presAssocID="{53907F54-A555-4348-97DD-9F365710DAE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55A0B-B2C2-45CB-9F3A-979B5EF115F7}" type="pres">
      <dgm:prSet presAssocID="{53907F54-A555-4348-97DD-9F365710DAE3}" presName="accent_3" presStyleCnt="0"/>
      <dgm:spPr/>
    </dgm:pt>
    <dgm:pt modelId="{568C827F-E888-4694-9F53-D175DFDA471F}" type="pres">
      <dgm:prSet presAssocID="{53907F54-A555-4348-97DD-9F365710DAE3}" presName="accentRepeatNode" presStyleLbl="solidFgAcc1" presStyleIdx="2" presStyleCnt="3" custLinFactNeighborX="18828"/>
      <dgm:spPr/>
    </dgm:pt>
  </dgm:ptLst>
  <dgm:cxnLst>
    <dgm:cxn modelId="{C988FB99-2F87-4D1F-B8BB-DA7F553411C7}" type="presOf" srcId="{2A96FEEA-216A-48AC-9935-34916A165573}" destId="{3BC9DE33-2994-4D2F-A61E-0D7D8389E732}" srcOrd="0" destOrd="0" presId="urn:microsoft.com/office/officeart/2008/layout/VerticalCurvedList"/>
    <dgm:cxn modelId="{10702EA6-C6EB-4885-BC69-13E48745D588}" type="presOf" srcId="{8CBD862D-B3A6-494D-91AF-8E4E53F7773C}" destId="{E4B96F12-6D48-439E-9D65-1B1B62D8897E}" srcOrd="0" destOrd="0" presId="urn:microsoft.com/office/officeart/2008/layout/VerticalCurvedList"/>
    <dgm:cxn modelId="{D69DFA2D-F22C-41BE-9EF3-082507A95608}" type="presOf" srcId="{FA49167F-67C6-4D56-AFE3-FEA415FEC1CE}" destId="{2110771C-3D1A-468C-A843-E29E58D3FC3C}" srcOrd="0" destOrd="0" presId="urn:microsoft.com/office/officeart/2008/layout/VerticalCurvedList"/>
    <dgm:cxn modelId="{92651604-6B97-4D1D-A213-D7987547F2CE}" srcId="{838948C8-B6BA-45ED-AA84-9666DEB33FB4}" destId="{FA49167F-67C6-4D56-AFE3-FEA415FEC1CE}" srcOrd="1" destOrd="0" parTransId="{E24DB8E9-4F79-47EC-8A5D-8FEBE9C5FEA2}" sibTransId="{FA2173EB-3941-4E2D-BBCE-EB399624C95A}"/>
    <dgm:cxn modelId="{9686F409-A935-4BA6-B456-30E55424EDB6}" type="presOf" srcId="{53907F54-A555-4348-97DD-9F365710DAE3}" destId="{999851B7-719D-4A29-94C8-6063641E79F7}" srcOrd="0" destOrd="0" presId="urn:microsoft.com/office/officeart/2008/layout/VerticalCurvedList"/>
    <dgm:cxn modelId="{4437EE32-0B17-43EA-89B2-D8647B5C9227}" type="presOf" srcId="{838948C8-B6BA-45ED-AA84-9666DEB33FB4}" destId="{FDC85984-8DB9-45EE-8030-2C93E536F418}" srcOrd="0" destOrd="0" presId="urn:microsoft.com/office/officeart/2008/layout/VerticalCurvedList"/>
    <dgm:cxn modelId="{9D4E910D-BD27-4E4E-93EF-FF393909A51F}" srcId="{838948C8-B6BA-45ED-AA84-9666DEB33FB4}" destId="{53907F54-A555-4348-97DD-9F365710DAE3}" srcOrd="2" destOrd="0" parTransId="{2C089D67-6BBB-4FB2-BFC1-554F6027A152}" sibTransId="{1C76603C-2041-436F-B883-C5403F8E507D}"/>
    <dgm:cxn modelId="{C0F04EFE-7E07-49A3-96A3-85CE6B3F3415}" srcId="{838948C8-B6BA-45ED-AA84-9666DEB33FB4}" destId="{8CBD862D-B3A6-494D-91AF-8E4E53F7773C}" srcOrd="0" destOrd="0" parTransId="{94813EE1-5637-4AA6-8463-0CE218C42762}" sibTransId="{2A96FEEA-216A-48AC-9935-34916A165573}"/>
    <dgm:cxn modelId="{1390DBA7-1C82-4ACC-9F1F-001B2E458C20}" type="presParOf" srcId="{FDC85984-8DB9-45EE-8030-2C93E536F418}" destId="{EBFBF609-086A-4F29-8969-53A5E9021D62}" srcOrd="0" destOrd="0" presId="urn:microsoft.com/office/officeart/2008/layout/VerticalCurvedList"/>
    <dgm:cxn modelId="{BD88F121-EB9C-4A76-B39E-4E923880F294}" type="presParOf" srcId="{EBFBF609-086A-4F29-8969-53A5E9021D62}" destId="{D1D04C0C-D572-41E6-863A-6B92A45D4155}" srcOrd="0" destOrd="0" presId="urn:microsoft.com/office/officeart/2008/layout/VerticalCurvedList"/>
    <dgm:cxn modelId="{F1266BA7-13B2-464D-8EE0-7EE0792EE3F0}" type="presParOf" srcId="{D1D04C0C-D572-41E6-863A-6B92A45D4155}" destId="{726E671C-5764-43BD-8F75-80FC1EB45B34}" srcOrd="0" destOrd="0" presId="urn:microsoft.com/office/officeart/2008/layout/VerticalCurvedList"/>
    <dgm:cxn modelId="{D2D564FD-AE14-4BD2-ADF8-ED7D910D3711}" type="presParOf" srcId="{D1D04C0C-D572-41E6-863A-6B92A45D4155}" destId="{3BC9DE33-2994-4D2F-A61E-0D7D8389E732}" srcOrd="1" destOrd="0" presId="urn:microsoft.com/office/officeart/2008/layout/VerticalCurvedList"/>
    <dgm:cxn modelId="{344ADA6E-1943-40C0-A87A-565B0BD0682E}" type="presParOf" srcId="{D1D04C0C-D572-41E6-863A-6B92A45D4155}" destId="{980A5C3D-2404-4476-8A21-8C70DCCA8F9F}" srcOrd="2" destOrd="0" presId="urn:microsoft.com/office/officeart/2008/layout/VerticalCurvedList"/>
    <dgm:cxn modelId="{9579AB12-082C-4984-B0AA-B3D0C42BCC18}" type="presParOf" srcId="{D1D04C0C-D572-41E6-863A-6B92A45D4155}" destId="{48643B07-2F7C-43C9-9BCB-07D57BF7467C}" srcOrd="3" destOrd="0" presId="urn:microsoft.com/office/officeart/2008/layout/VerticalCurvedList"/>
    <dgm:cxn modelId="{23D11B0B-190E-44A0-81B2-8B1D6BABCBDA}" type="presParOf" srcId="{EBFBF609-086A-4F29-8969-53A5E9021D62}" destId="{E4B96F12-6D48-439E-9D65-1B1B62D8897E}" srcOrd="1" destOrd="0" presId="urn:microsoft.com/office/officeart/2008/layout/VerticalCurvedList"/>
    <dgm:cxn modelId="{9409BD79-E761-474A-A853-68192E386D95}" type="presParOf" srcId="{EBFBF609-086A-4F29-8969-53A5E9021D62}" destId="{1EBACDCE-46E4-49AA-B5FF-6114084E87CF}" srcOrd="2" destOrd="0" presId="urn:microsoft.com/office/officeart/2008/layout/VerticalCurvedList"/>
    <dgm:cxn modelId="{A06C4CD3-49E3-4037-AE0E-5F399B668CBB}" type="presParOf" srcId="{1EBACDCE-46E4-49AA-B5FF-6114084E87CF}" destId="{A11BE8B1-78C6-44BB-9EC3-5AB998AE923D}" srcOrd="0" destOrd="0" presId="urn:microsoft.com/office/officeart/2008/layout/VerticalCurvedList"/>
    <dgm:cxn modelId="{3025CA06-72B8-4D08-B8CA-E5A1CED3C2F2}" type="presParOf" srcId="{EBFBF609-086A-4F29-8969-53A5E9021D62}" destId="{2110771C-3D1A-468C-A843-E29E58D3FC3C}" srcOrd="3" destOrd="0" presId="urn:microsoft.com/office/officeart/2008/layout/VerticalCurvedList"/>
    <dgm:cxn modelId="{49CD5A51-EBE8-44F4-9B7B-D0C57BB5B843}" type="presParOf" srcId="{EBFBF609-086A-4F29-8969-53A5E9021D62}" destId="{09F73438-8594-4463-9D92-235E458427BA}" srcOrd="4" destOrd="0" presId="urn:microsoft.com/office/officeart/2008/layout/VerticalCurvedList"/>
    <dgm:cxn modelId="{3A1B35AD-5684-4EF2-9533-458C1D15C3BF}" type="presParOf" srcId="{09F73438-8594-4463-9D92-235E458427BA}" destId="{01F0F9BC-55EA-4166-9364-0D6D8C2CF2D7}" srcOrd="0" destOrd="0" presId="urn:microsoft.com/office/officeart/2008/layout/VerticalCurvedList"/>
    <dgm:cxn modelId="{FF5356EA-5022-4B12-80FF-83D5D7F01648}" type="presParOf" srcId="{EBFBF609-086A-4F29-8969-53A5E9021D62}" destId="{999851B7-719D-4A29-94C8-6063641E79F7}" srcOrd="5" destOrd="0" presId="urn:microsoft.com/office/officeart/2008/layout/VerticalCurvedList"/>
    <dgm:cxn modelId="{7B8A0CEA-94E1-4B72-A1C6-1953A86BEA1F}" type="presParOf" srcId="{EBFBF609-086A-4F29-8969-53A5E9021D62}" destId="{53755A0B-B2C2-45CB-9F3A-979B5EF115F7}" srcOrd="6" destOrd="0" presId="urn:microsoft.com/office/officeart/2008/layout/VerticalCurvedList"/>
    <dgm:cxn modelId="{2A0DD7E6-55C9-4B64-A92A-4DC8D29478D2}" type="presParOf" srcId="{53755A0B-B2C2-45CB-9F3A-979B5EF115F7}" destId="{568C827F-E888-4694-9F53-D175DFDA47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38948C8-B6BA-45ED-AA84-9666DEB33FB4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D862D-B3A6-494D-91AF-8E4E53F7773C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</a:p>
        <a:p>
          <a:pPr algn="ctr"/>
          <a:endParaRPr lang="en-US" sz="1500" dirty="0"/>
        </a:p>
      </dgm:t>
    </dgm:pt>
    <dgm:pt modelId="{94813EE1-5637-4AA6-8463-0CE218C42762}" type="parTrans" cxnId="{C0F04EFE-7E07-49A3-96A3-85CE6B3F3415}">
      <dgm:prSet/>
      <dgm:spPr/>
      <dgm:t>
        <a:bodyPr/>
        <a:lstStyle/>
        <a:p>
          <a:pPr algn="ctr"/>
          <a:endParaRPr lang="en-US" sz="1500"/>
        </a:p>
      </dgm:t>
    </dgm:pt>
    <dgm:pt modelId="{2A96FEEA-216A-48AC-9935-34916A165573}" type="sibTrans" cxnId="{C0F04EFE-7E07-49A3-96A3-85CE6B3F3415}">
      <dgm:prSet/>
      <dgm:spPr/>
      <dgm:t>
        <a:bodyPr/>
        <a:lstStyle/>
        <a:p>
          <a:pPr algn="ctr"/>
          <a:endParaRPr lang="en-US" sz="1500"/>
        </a:p>
      </dgm:t>
    </dgm:pt>
    <dgm:pt modelId="{FA49167F-67C6-4D56-AFE3-FEA415FEC1CE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  <a:endParaRPr lang="en-US" sz="1500" dirty="0"/>
        </a:p>
      </dgm:t>
    </dgm:pt>
    <dgm:pt modelId="{E24DB8E9-4F79-47EC-8A5D-8FEBE9C5FEA2}" type="parTrans" cxnId="{92651604-6B97-4D1D-A213-D7987547F2CE}">
      <dgm:prSet/>
      <dgm:spPr/>
      <dgm:t>
        <a:bodyPr/>
        <a:lstStyle/>
        <a:p>
          <a:pPr algn="ctr"/>
          <a:endParaRPr lang="en-US" sz="1500"/>
        </a:p>
      </dgm:t>
    </dgm:pt>
    <dgm:pt modelId="{FA2173EB-3941-4E2D-BBCE-EB399624C95A}" type="sibTrans" cxnId="{92651604-6B97-4D1D-A213-D7987547F2CE}">
      <dgm:prSet/>
      <dgm:spPr/>
      <dgm:t>
        <a:bodyPr/>
        <a:lstStyle/>
        <a:p>
          <a:pPr algn="ctr"/>
          <a:endParaRPr lang="en-US" sz="1500"/>
        </a:p>
      </dgm:t>
    </dgm:pt>
    <dgm:pt modelId="{53907F54-A555-4348-97DD-9F365710DAE3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  <a:endParaRPr lang="en-US" sz="1500" dirty="0"/>
        </a:p>
      </dgm:t>
    </dgm:pt>
    <dgm:pt modelId="{2C089D67-6BBB-4FB2-BFC1-554F6027A152}" type="parTrans" cxnId="{9D4E910D-BD27-4E4E-93EF-FF393909A51F}">
      <dgm:prSet/>
      <dgm:spPr/>
      <dgm:t>
        <a:bodyPr/>
        <a:lstStyle/>
        <a:p>
          <a:pPr algn="ctr"/>
          <a:endParaRPr lang="en-US" sz="1500"/>
        </a:p>
      </dgm:t>
    </dgm:pt>
    <dgm:pt modelId="{1C76603C-2041-436F-B883-C5403F8E507D}" type="sibTrans" cxnId="{9D4E910D-BD27-4E4E-93EF-FF393909A51F}">
      <dgm:prSet/>
      <dgm:spPr/>
      <dgm:t>
        <a:bodyPr/>
        <a:lstStyle/>
        <a:p>
          <a:pPr algn="ctr"/>
          <a:endParaRPr lang="en-US" sz="1500"/>
        </a:p>
      </dgm:t>
    </dgm:pt>
    <dgm:pt modelId="{FDC85984-8DB9-45EE-8030-2C93E536F418}" type="pres">
      <dgm:prSet presAssocID="{838948C8-B6BA-45ED-AA84-9666DEB33F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FBF609-086A-4F29-8969-53A5E9021D62}" type="pres">
      <dgm:prSet presAssocID="{838948C8-B6BA-45ED-AA84-9666DEB33FB4}" presName="Name1" presStyleCnt="0"/>
      <dgm:spPr/>
    </dgm:pt>
    <dgm:pt modelId="{D1D04C0C-D572-41E6-863A-6B92A45D4155}" type="pres">
      <dgm:prSet presAssocID="{838948C8-B6BA-45ED-AA84-9666DEB33FB4}" presName="cycle" presStyleCnt="0"/>
      <dgm:spPr/>
    </dgm:pt>
    <dgm:pt modelId="{726E671C-5764-43BD-8F75-80FC1EB45B34}" type="pres">
      <dgm:prSet presAssocID="{838948C8-B6BA-45ED-AA84-9666DEB33FB4}" presName="srcNode" presStyleLbl="node1" presStyleIdx="0" presStyleCnt="3"/>
      <dgm:spPr/>
    </dgm:pt>
    <dgm:pt modelId="{3BC9DE33-2994-4D2F-A61E-0D7D8389E732}" type="pres">
      <dgm:prSet presAssocID="{838948C8-B6BA-45ED-AA84-9666DEB33FB4}" presName="conn" presStyleLbl="parChTrans1D2" presStyleIdx="0" presStyleCnt="1"/>
      <dgm:spPr/>
      <dgm:t>
        <a:bodyPr/>
        <a:lstStyle/>
        <a:p>
          <a:endParaRPr lang="en-US"/>
        </a:p>
      </dgm:t>
    </dgm:pt>
    <dgm:pt modelId="{980A5C3D-2404-4476-8A21-8C70DCCA8F9F}" type="pres">
      <dgm:prSet presAssocID="{838948C8-B6BA-45ED-AA84-9666DEB33FB4}" presName="extraNode" presStyleLbl="node1" presStyleIdx="0" presStyleCnt="3"/>
      <dgm:spPr/>
    </dgm:pt>
    <dgm:pt modelId="{48643B07-2F7C-43C9-9BCB-07D57BF7467C}" type="pres">
      <dgm:prSet presAssocID="{838948C8-B6BA-45ED-AA84-9666DEB33FB4}" presName="dstNode" presStyleLbl="node1" presStyleIdx="0" presStyleCnt="3"/>
      <dgm:spPr/>
    </dgm:pt>
    <dgm:pt modelId="{E4B96F12-6D48-439E-9D65-1B1B62D8897E}" type="pres">
      <dgm:prSet presAssocID="{8CBD862D-B3A6-494D-91AF-8E4E53F7773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ACDCE-46E4-49AA-B5FF-6114084E87CF}" type="pres">
      <dgm:prSet presAssocID="{8CBD862D-B3A6-494D-91AF-8E4E53F7773C}" presName="accent_1" presStyleCnt="0"/>
      <dgm:spPr/>
    </dgm:pt>
    <dgm:pt modelId="{A11BE8B1-78C6-44BB-9EC3-5AB998AE923D}" type="pres">
      <dgm:prSet presAssocID="{8CBD862D-B3A6-494D-91AF-8E4E53F7773C}" presName="accentRepeatNode" presStyleLbl="solidFgAcc1" presStyleIdx="0" presStyleCnt="3" custLinFactNeighborX="18828" custLinFactNeighborY="1169"/>
      <dgm:spPr/>
    </dgm:pt>
    <dgm:pt modelId="{2110771C-3D1A-468C-A843-E29E58D3FC3C}" type="pres">
      <dgm:prSet presAssocID="{FA49167F-67C6-4D56-AFE3-FEA415FEC1C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73438-8594-4463-9D92-235E458427BA}" type="pres">
      <dgm:prSet presAssocID="{FA49167F-67C6-4D56-AFE3-FEA415FEC1CE}" presName="accent_2" presStyleCnt="0"/>
      <dgm:spPr/>
    </dgm:pt>
    <dgm:pt modelId="{01F0F9BC-55EA-4166-9364-0D6D8C2CF2D7}" type="pres">
      <dgm:prSet presAssocID="{FA49167F-67C6-4D56-AFE3-FEA415FEC1CE}" presName="accentRepeatNode" presStyleLbl="solidFgAcc1" presStyleIdx="1" presStyleCnt="3" custLinFactNeighborX="10753"/>
      <dgm:spPr/>
    </dgm:pt>
    <dgm:pt modelId="{999851B7-719D-4A29-94C8-6063641E79F7}" type="pres">
      <dgm:prSet presAssocID="{53907F54-A555-4348-97DD-9F365710DAE3}" presName="text_3" presStyleLbl="node1" presStyleIdx="2" presStyleCnt="3" custLinFactNeighborX="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55A0B-B2C2-45CB-9F3A-979B5EF115F7}" type="pres">
      <dgm:prSet presAssocID="{53907F54-A555-4348-97DD-9F365710DAE3}" presName="accent_3" presStyleCnt="0"/>
      <dgm:spPr/>
    </dgm:pt>
    <dgm:pt modelId="{568C827F-E888-4694-9F53-D175DFDA471F}" type="pres">
      <dgm:prSet presAssocID="{53907F54-A555-4348-97DD-9F365710DAE3}" presName="accentRepeatNode" presStyleLbl="solidFgAcc1" presStyleIdx="2" presStyleCnt="3" custLinFactNeighborX="18828"/>
      <dgm:spPr/>
    </dgm:pt>
  </dgm:ptLst>
  <dgm:cxnLst>
    <dgm:cxn modelId="{9DACBED1-C6BA-4F7C-9BE2-4BDD057292C1}" type="presOf" srcId="{2A96FEEA-216A-48AC-9935-34916A165573}" destId="{3BC9DE33-2994-4D2F-A61E-0D7D8389E732}" srcOrd="0" destOrd="0" presId="urn:microsoft.com/office/officeart/2008/layout/VerticalCurvedList"/>
    <dgm:cxn modelId="{9D4E910D-BD27-4E4E-93EF-FF393909A51F}" srcId="{838948C8-B6BA-45ED-AA84-9666DEB33FB4}" destId="{53907F54-A555-4348-97DD-9F365710DAE3}" srcOrd="2" destOrd="0" parTransId="{2C089D67-6BBB-4FB2-BFC1-554F6027A152}" sibTransId="{1C76603C-2041-436F-B883-C5403F8E507D}"/>
    <dgm:cxn modelId="{C0F04EFE-7E07-49A3-96A3-85CE6B3F3415}" srcId="{838948C8-B6BA-45ED-AA84-9666DEB33FB4}" destId="{8CBD862D-B3A6-494D-91AF-8E4E53F7773C}" srcOrd="0" destOrd="0" parTransId="{94813EE1-5637-4AA6-8463-0CE218C42762}" sibTransId="{2A96FEEA-216A-48AC-9935-34916A165573}"/>
    <dgm:cxn modelId="{92651604-6B97-4D1D-A213-D7987547F2CE}" srcId="{838948C8-B6BA-45ED-AA84-9666DEB33FB4}" destId="{FA49167F-67C6-4D56-AFE3-FEA415FEC1CE}" srcOrd="1" destOrd="0" parTransId="{E24DB8E9-4F79-47EC-8A5D-8FEBE9C5FEA2}" sibTransId="{FA2173EB-3941-4E2D-BBCE-EB399624C95A}"/>
    <dgm:cxn modelId="{97E10F11-B232-4816-800C-E07D58BD02AE}" type="presOf" srcId="{838948C8-B6BA-45ED-AA84-9666DEB33FB4}" destId="{FDC85984-8DB9-45EE-8030-2C93E536F418}" srcOrd="0" destOrd="0" presId="urn:microsoft.com/office/officeart/2008/layout/VerticalCurvedList"/>
    <dgm:cxn modelId="{3D38B671-6CA2-41F8-90BE-EEA050434720}" type="presOf" srcId="{FA49167F-67C6-4D56-AFE3-FEA415FEC1CE}" destId="{2110771C-3D1A-468C-A843-E29E58D3FC3C}" srcOrd="0" destOrd="0" presId="urn:microsoft.com/office/officeart/2008/layout/VerticalCurvedList"/>
    <dgm:cxn modelId="{5157FCFE-0A27-4EB2-BE95-66BBAF212758}" type="presOf" srcId="{8CBD862D-B3A6-494D-91AF-8E4E53F7773C}" destId="{E4B96F12-6D48-439E-9D65-1B1B62D8897E}" srcOrd="0" destOrd="0" presId="urn:microsoft.com/office/officeart/2008/layout/VerticalCurvedList"/>
    <dgm:cxn modelId="{31F558EA-8073-4E15-9A7E-2E48D6196287}" type="presOf" srcId="{53907F54-A555-4348-97DD-9F365710DAE3}" destId="{999851B7-719D-4A29-94C8-6063641E79F7}" srcOrd="0" destOrd="0" presId="urn:microsoft.com/office/officeart/2008/layout/VerticalCurvedList"/>
    <dgm:cxn modelId="{3D3E2146-CEE9-4EBA-92FA-1248D4FEF6C4}" type="presParOf" srcId="{FDC85984-8DB9-45EE-8030-2C93E536F418}" destId="{EBFBF609-086A-4F29-8969-53A5E9021D62}" srcOrd="0" destOrd="0" presId="urn:microsoft.com/office/officeart/2008/layout/VerticalCurvedList"/>
    <dgm:cxn modelId="{4C491E0F-121A-42A3-BB78-4E8DCD055B6A}" type="presParOf" srcId="{EBFBF609-086A-4F29-8969-53A5E9021D62}" destId="{D1D04C0C-D572-41E6-863A-6B92A45D4155}" srcOrd="0" destOrd="0" presId="urn:microsoft.com/office/officeart/2008/layout/VerticalCurvedList"/>
    <dgm:cxn modelId="{71AE8EB3-7C4E-4FFE-BF7F-94062CD4F92C}" type="presParOf" srcId="{D1D04C0C-D572-41E6-863A-6B92A45D4155}" destId="{726E671C-5764-43BD-8F75-80FC1EB45B34}" srcOrd="0" destOrd="0" presId="urn:microsoft.com/office/officeart/2008/layout/VerticalCurvedList"/>
    <dgm:cxn modelId="{77847749-8A33-4C9D-B3A7-674E6607A28A}" type="presParOf" srcId="{D1D04C0C-D572-41E6-863A-6B92A45D4155}" destId="{3BC9DE33-2994-4D2F-A61E-0D7D8389E732}" srcOrd="1" destOrd="0" presId="urn:microsoft.com/office/officeart/2008/layout/VerticalCurvedList"/>
    <dgm:cxn modelId="{90D39D36-4671-4F2B-9DE5-883E7C2F997B}" type="presParOf" srcId="{D1D04C0C-D572-41E6-863A-6B92A45D4155}" destId="{980A5C3D-2404-4476-8A21-8C70DCCA8F9F}" srcOrd="2" destOrd="0" presId="urn:microsoft.com/office/officeart/2008/layout/VerticalCurvedList"/>
    <dgm:cxn modelId="{ED93DDC6-391F-41BA-AA03-3498A86B0508}" type="presParOf" srcId="{D1D04C0C-D572-41E6-863A-6B92A45D4155}" destId="{48643B07-2F7C-43C9-9BCB-07D57BF7467C}" srcOrd="3" destOrd="0" presId="urn:microsoft.com/office/officeart/2008/layout/VerticalCurvedList"/>
    <dgm:cxn modelId="{53944E5E-F513-4F13-9C28-2802FAFE455F}" type="presParOf" srcId="{EBFBF609-086A-4F29-8969-53A5E9021D62}" destId="{E4B96F12-6D48-439E-9D65-1B1B62D8897E}" srcOrd="1" destOrd="0" presId="urn:microsoft.com/office/officeart/2008/layout/VerticalCurvedList"/>
    <dgm:cxn modelId="{AB72292C-AE4B-4917-A1C9-E9384E135EC5}" type="presParOf" srcId="{EBFBF609-086A-4F29-8969-53A5E9021D62}" destId="{1EBACDCE-46E4-49AA-B5FF-6114084E87CF}" srcOrd="2" destOrd="0" presId="urn:microsoft.com/office/officeart/2008/layout/VerticalCurvedList"/>
    <dgm:cxn modelId="{8ADA707B-FE1B-4087-B607-608DF06FE09C}" type="presParOf" srcId="{1EBACDCE-46E4-49AA-B5FF-6114084E87CF}" destId="{A11BE8B1-78C6-44BB-9EC3-5AB998AE923D}" srcOrd="0" destOrd="0" presId="urn:microsoft.com/office/officeart/2008/layout/VerticalCurvedList"/>
    <dgm:cxn modelId="{50A4E0E3-8EF7-4178-8FEA-760FA12340FA}" type="presParOf" srcId="{EBFBF609-086A-4F29-8969-53A5E9021D62}" destId="{2110771C-3D1A-468C-A843-E29E58D3FC3C}" srcOrd="3" destOrd="0" presId="urn:microsoft.com/office/officeart/2008/layout/VerticalCurvedList"/>
    <dgm:cxn modelId="{E3552376-2FC4-4D40-BB3E-34516CF80B01}" type="presParOf" srcId="{EBFBF609-086A-4F29-8969-53A5E9021D62}" destId="{09F73438-8594-4463-9D92-235E458427BA}" srcOrd="4" destOrd="0" presId="urn:microsoft.com/office/officeart/2008/layout/VerticalCurvedList"/>
    <dgm:cxn modelId="{1FA8D07B-F1CD-46AC-9889-B36A1B5DDA41}" type="presParOf" srcId="{09F73438-8594-4463-9D92-235E458427BA}" destId="{01F0F9BC-55EA-4166-9364-0D6D8C2CF2D7}" srcOrd="0" destOrd="0" presId="urn:microsoft.com/office/officeart/2008/layout/VerticalCurvedList"/>
    <dgm:cxn modelId="{8D3982A2-471A-4686-9722-B6DC8F487AD1}" type="presParOf" srcId="{EBFBF609-086A-4F29-8969-53A5E9021D62}" destId="{999851B7-719D-4A29-94C8-6063641E79F7}" srcOrd="5" destOrd="0" presId="urn:microsoft.com/office/officeart/2008/layout/VerticalCurvedList"/>
    <dgm:cxn modelId="{14897DD1-E5E7-4F81-8317-724782FC9168}" type="presParOf" srcId="{EBFBF609-086A-4F29-8969-53A5E9021D62}" destId="{53755A0B-B2C2-45CB-9F3A-979B5EF115F7}" srcOrd="6" destOrd="0" presId="urn:microsoft.com/office/officeart/2008/layout/VerticalCurvedList"/>
    <dgm:cxn modelId="{A7A303DC-4C9D-48E9-8878-32CE6D411DE1}" type="presParOf" srcId="{53755A0B-B2C2-45CB-9F3A-979B5EF115F7}" destId="{568C827F-E888-4694-9F53-D175DFDA47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3B3088A-A8E3-426C-B0A0-8123A30176DE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E63D53-5F31-49A3-A3EF-D85416617A54}">
      <dgm:prSet/>
      <dgm:spPr/>
      <dgm:t>
        <a:bodyPr/>
        <a:lstStyle/>
        <a:p>
          <a:pPr rtl="0"/>
          <a:endParaRPr lang="en-US" dirty="0"/>
        </a:p>
      </dgm:t>
    </dgm:pt>
    <dgm:pt modelId="{34A59964-05CE-43A2-A45B-AEF7B5BD45ED}" type="parTrans" cxnId="{D47ED6F0-FD0F-4E8F-A1DD-D010018B8206}">
      <dgm:prSet/>
      <dgm:spPr/>
      <dgm:t>
        <a:bodyPr/>
        <a:lstStyle/>
        <a:p>
          <a:endParaRPr lang="en-US"/>
        </a:p>
      </dgm:t>
    </dgm:pt>
    <dgm:pt modelId="{250149A0-1183-4355-B5C1-4A3C655774B4}" type="sibTrans" cxnId="{D47ED6F0-FD0F-4E8F-A1DD-D010018B8206}">
      <dgm:prSet/>
      <dgm:spPr/>
      <dgm:t>
        <a:bodyPr/>
        <a:lstStyle/>
        <a:p>
          <a:endParaRPr lang="en-US"/>
        </a:p>
      </dgm:t>
    </dgm:pt>
    <dgm:pt modelId="{FA2D1DF6-471E-49F0-9D7D-86C2F16EB207}" type="pres">
      <dgm:prSet presAssocID="{83B3088A-A8E3-426C-B0A0-8123A30176D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B7F074-2520-4BC8-AC1C-BBCE972F0E22}" type="pres">
      <dgm:prSet presAssocID="{C7E63D53-5F31-49A3-A3EF-D85416617A54}" presName="composite" presStyleCnt="0"/>
      <dgm:spPr/>
    </dgm:pt>
    <dgm:pt modelId="{8E276D3B-9CFE-4DB6-90E1-1885CEE0BE17}" type="pres">
      <dgm:prSet presAssocID="{C7E63D53-5F31-49A3-A3EF-D85416617A54}" presName="parentText" presStyleLbl="alignNode1" presStyleIdx="0" presStyleCnt="1" custScaleY="86764" custLinFactNeighborY="-588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13CA9-B8E5-42A4-933D-0BCA40B66221}" type="pres">
      <dgm:prSet presAssocID="{C7E63D53-5F31-49A3-A3EF-D85416617A54}" presName="descendantText" presStyleLbl="alignAcc1" presStyleIdx="0" presStyleCnt="1" custLinFactNeighborX="-242" custLinFactNeighborY="-90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5D9FB7-DCC5-4E84-BE97-4DA812900EDA}" type="presOf" srcId="{C7E63D53-5F31-49A3-A3EF-D85416617A54}" destId="{8E276D3B-9CFE-4DB6-90E1-1885CEE0BE17}" srcOrd="0" destOrd="0" presId="urn:microsoft.com/office/officeart/2005/8/layout/chevron2"/>
    <dgm:cxn modelId="{C56D18DD-21D7-4CAB-B658-285A52A1DF57}" type="presOf" srcId="{83B3088A-A8E3-426C-B0A0-8123A30176DE}" destId="{FA2D1DF6-471E-49F0-9D7D-86C2F16EB207}" srcOrd="0" destOrd="0" presId="urn:microsoft.com/office/officeart/2005/8/layout/chevron2"/>
    <dgm:cxn modelId="{D47ED6F0-FD0F-4E8F-A1DD-D010018B8206}" srcId="{83B3088A-A8E3-426C-B0A0-8123A30176DE}" destId="{C7E63D53-5F31-49A3-A3EF-D85416617A54}" srcOrd="0" destOrd="0" parTransId="{34A59964-05CE-43A2-A45B-AEF7B5BD45ED}" sibTransId="{250149A0-1183-4355-B5C1-4A3C655774B4}"/>
    <dgm:cxn modelId="{3372B16E-093D-4BEB-BECB-B235EB7AE30F}" type="presParOf" srcId="{FA2D1DF6-471E-49F0-9D7D-86C2F16EB207}" destId="{7DB7F074-2520-4BC8-AC1C-BBCE972F0E22}" srcOrd="0" destOrd="0" presId="urn:microsoft.com/office/officeart/2005/8/layout/chevron2"/>
    <dgm:cxn modelId="{655D620B-6CE6-4CED-82B8-EFB0EA379155}" type="presParOf" srcId="{7DB7F074-2520-4BC8-AC1C-BBCE972F0E22}" destId="{8E276D3B-9CFE-4DB6-90E1-1885CEE0BE17}" srcOrd="0" destOrd="0" presId="urn:microsoft.com/office/officeart/2005/8/layout/chevron2"/>
    <dgm:cxn modelId="{3E7F1BC9-9285-459A-B49D-DEB9721976DF}" type="presParOf" srcId="{7DB7F074-2520-4BC8-AC1C-BBCE972F0E22}" destId="{1FC13CA9-B8E5-42A4-933D-0BCA40B6622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38948C8-B6BA-45ED-AA84-9666DEB33FB4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D862D-B3A6-494D-91AF-8E4E53F7773C}">
      <dgm:prSet phldrT="[Text]"/>
      <dgm:spPr/>
      <dgm:t>
        <a:bodyPr/>
        <a:lstStyle/>
        <a:p>
          <a:pPr algn="ctr"/>
          <a:endParaRPr lang="en-US" dirty="0">
            <a:solidFill>
              <a:srgbClr val="FFC000"/>
            </a:solidFill>
          </a:endParaRPr>
        </a:p>
      </dgm:t>
    </dgm:pt>
    <dgm:pt modelId="{94813EE1-5637-4AA6-8463-0CE218C42762}" type="parTrans" cxnId="{C0F04EFE-7E07-49A3-96A3-85CE6B3F3415}">
      <dgm:prSet/>
      <dgm:spPr/>
      <dgm:t>
        <a:bodyPr/>
        <a:lstStyle/>
        <a:p>
          <a:pPr algn="ctr"/>
          <a:endParaRPr lang="en-US"/>
        </a:p>
      </dgm:t>
    </dgm:pt>
    <dgm:pt modelId="{2A96FEEA-216A-48AC-9935-34916A165573}" type="sibTrans" cxnId="{C0F04EFE-7E07-49A3-96A3-85CE6B3F3415}">
      <dgm:prSet/>
      <dgm:spPr/>
      <dgm:t>
        <a:bodyPr/>
        <a:lstStyle/>
        <a:p>
          <a:pPr algn="ctr"/>
          <a:endParaRPr lang="en-US"/>
        </a:p>
      </dgm:t>
    </dgm:pt>
    <dgm:pt modelId="{FA49167F-67C6-4D56-AFE3-FEA415FEC1CE}">
      <dgm:prSet phldrT="[Text]"/>
      <dgm:spPr/>
      <dgm:t>
        <a:bodyPr/>
        <a:lstStyle/>
        <a:p>
          <a:pPr algn="ctr"/>
          <a:endParaRPr lang="en-US" dirty="0"/>
        </a:p>
      </dgm:t>
    </dgm:pt>
    <dgm:pt modelId="{E24DB8E9-4F79-47EC-8A5D-8FEBE9C5FEA2}" type="parTrans" cxnId="{92651604-6B97-4D1D-A213-D7987547F2CE}">
      <dgm:prSet/>
      <dgm:spPr/>
      <dgm:t>
        <a:bodyPr/>
        <a:lstStyle/>
        <a:p>
          <a:pPr algn="ctr"/>
          <a:endParaRPr lang="en-US"/>
        </a:p>
      </dgm:t>
    </dgm:pt>
    <dgm:pt modelId="{FA2173EB-3941-4E2D-BBCE-EB399624C95A}" type="sibTrans" cxnId="{92651604-6B97-4D1D-A213-D7987547F2CE}">
      <dgm:prSet/>
      <dgm:spPr/>
      <dgm:t>
        <a:bodyPr/>
        <a:lstStyle/>
        <a:p>
          <a:pPr algn="ctr"/>
          <a:endParaRPr lang="en-US"/>
        </a:p>
      </dgm:t>
    </dgm:pt>
    <dgm:pt modelId="{53907F54-A555-4348-97DD-9F365710DAE3}">
      <dgm:prSet phldrT="[Text]"/>
      <dgm:spPr/>
      <dgm:t>
        <a:bodyPr/>
        <a:lstStyle/>
        <a:p>
          <a:pPr algn="ctr"/>
          <a:r>
            <a:rPr lang="hu-HU" dirty="0" smtClean="0"/>
            <a:t> </a:t>
          </a:r>
          <a:endParaRPr lang="en-US" dirty="0"/>
        </a:p>
      </dgm:t>
    </dgm:pt>
    <dgm:pt modelId="{2C089D67-6BBB-4FB2-BFC1-554F6027A152}" type="parTrans" cxnId="{9D4E910D-BD27-4E4E-93EF-FF393909A51F}">
      <dgm:prSet/>
      <dgm:spPr/>
      <dgm:t>
        <a:bodyPr/>
        <a:lstStyle/>
        <a:p>
          <a:pPr algn="ctr"/>
          <a:endParaRPr lang="en-US"/>
        </a:p>
      </dgm:t>
    </dgm:pt>
    <dgm:pt modelId="{1C76603C-2041-436F-B883-C5403F8E507D}" type="sibTrans" cxnId="{9D4E910D-BD27-4E4E-93EF-FF393909A51F}">
      <dgm:prSet/>
      <dgm:spPr/>
      <dgm:t>
        <a:bodyPr/>
        <a:lstStyle/>
        <a:p>
          <a:pPr algn="ctr"/>
          <a:endParaRPr lang="en-US"/>
        </a:p>
      </dgm:t>
    </dgm:pt>
    <dgm:pt modelId="{FDC85984-8DB9-45EE-8030-2C93E536F418}" type="pres">
      <dgm:prSet presAssocID="{838948C8-B6BA-45ED-AA84-9666DEB33F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FBF609-086A-4F29-8969-53A5E9021D62}" type="pres">
      <dgm:prSet presAssocID="{838948C8-B6BA-45ED-AA84-9666DEB33FB4}" presName="Name1" presStyleCnt="0"/>
      <dgm:spPr/>
    </dgm:pt>
    <dgm:pt modelId="{D1D04C0C-D572-41E6-863A-6B92A45D4155}" type="pres">
      <dgm:prSet presAssocID="{838948C8-B6BA-45ED-AA84-9666DEB33FB4}" presName="cycle" presStyleCnt="0"/>
      <dgm:spPr/>
    </dgm:pt>
    <dgm:pt modelId="{726E671C-5764-43BD-8F75-80FC1EB45B34}" type="pres">
      <dgm:prSet presAssocID="{838948C8-B6BA-45ED-AA84-9666DEB33FB4}" presName="srcNode" presStyleLbl="node1" presStyleIdx="0" presStyleCnt="3"/>
      <dgm:spPr/>
    </dgm:pt>
    <dgm:pt modelId="{3BC9DE33-2994-4D2F-A61E-0D7D8389E732}" type="pres">
      <dgm:prSet presAssocID="{838948C8-B6BA-45ED-AA84-9666DEB33FB4}" presName="conn" presStyleLbl="parChTrans1D2" presStyleIdx="0" presStyleCnt="1"/>
      <dgm:spPr/>
      <dgm:t>
        <a:bodyPr/>
        <a:lstStyle/>
        <a:p>
          <a:endParaRPr lang="en-US"/>
        </a:p>
      </dgm:t>
    </dgm:pt>
    <dgm:pt modelId="{980A5C3D-2404-4476-8A21-8C70DCCA8F9F}" type="pres">
      <dgm:prSet presAssocID="{838948C8-B6BA-45ED-AA84-9666DEB33FB4}" presName="extraNode" presStyleLbl="node1" presStyleIdx="0" presStyleCnt="3"/>
      <dgm:spPr/>
    </dgm:pt>
    <dgm:pt modelId="{48643B07-2F7C-43C9-9BCB-07D57BF7467C}" type="pres">
      <dgm:prSet presAssocID="{838948C8-B6BA-45ED-AA84-9666DEB33FB4}" presName="dstNode" presStyleLbl="node1" presStyleIdx="0" presStyleCnt="3"/>
      <dgm:spPr/>
    </dgm:pt>
    <dgm:pt modelId="{E4B96F12-6D48-439E-9D65-1B1B62D8897E}" type="pres">
      <dgm:prSet presAssocID="{8CBD862D-B3A6-494D-91AF-8E4E53F7773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ACDCE-46E4-49AA-B5FF-6114084E87CF}" type="pres">
      <dgm:prSet presAssocID="{8CBD862D-B3A6-494D-91AF-8E4E53F7773C}" presName="accent_1" presStyleCnt="0"/>
      <dgm:spPr/>
    </dgm:pt>
    <dgm:pt modelId="{A11BE8B1-78C6-44BB-9EC3-5AB998AE923D}" type="pres">
      <dgm:prSet presAssocID="{8CBD862D-B3A6-494D-91AF-8E4E53F7773C}" presName="accentRepeatNode" presStyleLbl="solidFgAcc1" presStyleIdx="0" presStyleCnt="3" custLinFactNeighborX="18828" custLinFactNeighborY="1169"/>
      <dgm:spPr/>
    </dgm:pt>
    <dgm:pt modelId="{2110771C-3D1A-468C-A843-E29E58D3FC3C}" type="pres">
      <dgm:prSet presAssocID="{FA49167F-67C6-4D56-AFE3-FEA415FEC1CE}" presName="text_2" presStyleLbl="node1" presStyleIdx="1" presStyleCnt="3" custLinFactNeighborX="976" custLinFactNeighborY="4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73438-8594-4463-9D92-235E458427BA}" type="pres">
      <dgm:prSet presAssocID="{FA49167F-67C6-4D56-AFE3-FEA415FEC1CE}" presName="accent_2" presStyleCnt="0"/>
      <dgm:spPr/>
    </dgm:pt>
    <dgm:pt modelId="{01F0F9BC-55EA-4166-9364-0D6D8C2CF2D7}" type="pres">
      <dgm:prSet presAssocID="{FA49167F-67C6-4D56-AFE3-FEA415FEC1CE}" presName="accentRepeatNode" presStyleLbl="solidFgAcc1" presStyleIdx="1" presStyleCnt="3" custLinFactNeighborX="10753"/>
      <dgm:spPr/>
    </dgm:pt>
    <dgm:pt modelId="{999851B7-719D-4A29-94C8-6063641E79F7}" type="pres">
      <dgm:prSet presAssocID="{53907F54-A555-4348-97DD-9F365710DAE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55A0B-B2C2-45CB-9F3A-979B5EF115F7}" type="pres">
      <dgm:prSet presAssocID="{53907F54-A555-4348-97DD-9F365710DAE3}" presName="accent_3" presStyleCnt="0"/>
      <dgm:spPr/>
    </dgm:pt>
    <dgm:pt modelId="{568C827F-E888-4694-9F53-D175DFDA471F}" type="pres">
      <dgm:prSet presAssocID="{53907F54-A555-4348-97DD-9F365710DAE3}" presName="accentRepeatNode" presStyleLbl="solidFgAcc1" presStyleIdx="2" presStyleCnt="3" custLinFactNeighborX="18828"/>
      <dgm:spPr/>
    </dgm:pt>
  </dgm:ptLst>
  <dgm:cxnLst>
    <dgm:cxn modelId="{92651604-6B97-4D1D-A213-D7987547F2CE}" srcId="{838948C8-B6BA-45ED-AA84-9666DEB33FB4}" destId="{FA49167F-67C6-4D56-AFE3-FEA415FEC1CE}" srcOrd="1" destOrd="0" parTransId="{E24DB8E9-4F79-47EC-8A5D-8FEBE9C5FEA2}" sibTransId="{FA2173EB-3941-4E2D-BBCE-EB399624C95A}"/>
    <dgm:cxn modelId="{04D03DF4-26E0-4061-B232-69E37B965E07}" type="presOf" srcId="{53907F54-A555-4348-97DD-9F365710DAE3}" destId="{999851B7-719D-4A29-94C8-6063641E79F7}" srcOrd="0" destOrd="0" presId="urn:microsoft.com/office/officeart/2008/layout/VerticalCurvedList"/>
    <dgm:cxn modelId="{EC136C9E-6074-4A98-AC7D-21C8075A9301}" type="presOf" srcId="{2A96FEEA-216A-48AC-9935-34916A165573}" destId="{3BC9DE33-2994-4D2F-A61E-0D7D8389E732}" srcOrd="0" destOrd="0" presId="urn:microsoft.com/office/officeart/2008/layout/VerticalCurvedList"/>
    <dgm:cxn modelId="{F572DDA5-68F3-4025-96BE-F1724DEF8952}" type="presOf" srcId="{FA49167F-67C6-4D56-AFE3-FEA415FEC1CE}" destId="{2110771C-3D1A-468C-A843-E29E58D3FC3C}" srcOrd="0" destOrd="0" presId="urn:microsoft.com/office/officeart/2008/layout/VerticalCurvedList"/>
    <dgm:cxn modelId="{9D4E910D-BD27-4E4E-93EF-FF393909A51F}" srcId="{838948C8-B6BA-45ED-AA84-9666DEB33FB4}" destId="{53907F54-A555-4348-97DD-9F365710DAE3}" srcOrd="2" destOrd="0" parTransId="{2C089D67-6BBB-4FB2-BFC1-554F6027A152}" sibTransId="{1C76603C-2041-436F-B883-C5403F8E507D}"/>
    <dgm:cxn modelId="{C0F04EFE-7E07-49A3-96A3-85CE6B3F3415}" srcId="{838948C8-B6BA-45ED-AA84-9666DEB33FB4}" destId="{8CBD862D-B3A6-494D-91AF-8E4E53F7773C}" srcOrd="0" destOrd="0" parTransId="{94813EE1-5637-4AA6-8463-0CE218C42762}" sibTransId="{2A96FEEA-216A-48AC-9935-34916A165573}"/>
    <dgm:cxn modelId="{9AEFE602-C1B5-46FB-896A-A19DB283B68F}" type="presOf" srcId="{8CBD862D-B3A6-494D-91AF-8E4E53F7773C}" destId="{E4B96F12-6D48-439E-9D65-1B1B62D8897E}" srcOrd="0" destOrd="0" presId="urn:microsoft.com/office/officeart/2008/layout/VerticalCurvedList"/>
    <dgm:cxn modelId="{C839E33E-7AC7-4BBB-B29D-B40A74336506}" type="presOf" srcId="{838948C8-B6BA-45ED-AA84-9666DEB33FB4}" destId="{FDC85984-8DB9-45EE-8030-2C93E536F418}" srcOrd="0" destOrd="0" presId="urn:microsoft.com/office/officeart/2008/layout/VerticalCurvedList"/>
    <dgm:cxn modelId="{D4CF6E13-2FEC-4E3E-A079-914F6E292191}" type="presParOf" srcId="{FDC85984-8DB9-45EE-8030-2C93E536F418}" destId="{EBFBF609-086A-4F29-8969-53A5E9021D62}" srcOrd="0" destOrd="0" presId="urn:microsoft.com/office/officeart/2008/layout/VerticalCurvedList"/>
    <dgm:cxn modelId="{EA100F4E-84B8-41CD-BFCB-B650FB01C1B6}" type="presParOf" srcId="{EBFBF609-086A-4F29-8969-53A5E9021D62}" destId="{D1D04C0C-D572-41E6-863A-6B92A45D4155}" srcOrd="0" destOrd="0" presId="urn:microsoft.com/office/officeart/2008/layout/VerticalCurvedList"/>
    <dgm:cxn modelId="{FCFBA999-8FB0-43E3-89A4-D10839B06B86}" type="presParOf" srcId="{D1D04C0C-D572-41E6-863A-6B92A45D4155}" destId="{726E671C-5764-43BD-8F75-80FC1EB45B34}" srcOrd="0" destOrd="0" presId="urn:microsoft.com/office/officeart/2008/layout/VerticalCurvedList"/>
    <dgm:cxn modelId="{64708DD9-B7EC-44F3-B795-E8E73867E2BF}" type="presParOf" srcId="{D1D04C0C-D572-41E6-863A-6B92A45D4155}" destId="{3BC9DE33-2994-4D2F-A61E-0D7D8389E732}" srcOrd="1" destOrd="0" presId="urn:microsoft.com/office/officeart/2008/layout/VerticalCurvedList"/>
    <dgm:cxn modelId="{A2D49B94-BE42-483A-B8AB-28DD8D022763}" type="presParOf" srcId="{D1D04C0C-D572-41E6-863A-6B92A45D4155}" destId="{980A5C3D-2404-4476-8A21-8C70DCCA8F9F}" srcOrd="2" destOrd="0" presId="urn:microsoft.com/office/officeart/2008/layout/VerticalCurvedList"/>
    <dgm:cxn modelId="{5965E3D5-4CED-41E8-92EC-3D09A4965DD6}" type="presParOf" srcId="{D1D04C0C-D572-41E6-863A-6B92A45D4155}" destId="{48643B07-2F7C-43C9-9BCB-07D57BF7467C}" srcOrd="3" destOrd="0" presId="urn:microsoft.com/office/officeart/2008/layout/VerticalCurvedList"/>
    <dgm:cxn modelId="{DB8B4451-1438-48B8-8B6B-AE2ACB43BB69}" type="presParOf" srcId="{EBFBF609-086A-4F29-8969-53A5E9021D62}" destId="{E4B96F12-6D48-439E-9D65-1B1B62D8897E}" srcOrd="1" destOrd="0" presId="urn:microsoft.com/office/officeart/2008/layout/VerticalCurvedList"/>
    <dgm:cxn modelId="{792E0305-EF9A-40FD-9650-B5B20B17AEA2}" type="presParOf" srcId="{EBFBF609-086A-4F29-8969-53A5E9021D62}" destId="{1EBACDCE-46E4-49AA-B5FF-6114084E87CF}" srcOrd="2" destOrd="0" presId="urn:microsoft.com/office/officeart/2008/layout/VerticalCurvedList"/>
    <dgm:cxn modelId="{1894D706-8551-4739-98F1-48D46DA20CD4}" type="presParOf" srcId="{1EBACDCE-46E4-49AA-B5FF-6114084E87CF}" destId="{A11BE8B1-78C6-44BB-9EC3-5AB998AE923D}" srcOrd="0" destOrd="0" presId="urn:microsoft.com/office/officeart/2008/layout/VerticalCurvedList"/>
    <dgm:cxn modelId="{92E26602-33FC-431A-B508-57619A0B286D}" type="presParOf" srcId="{EBFBF609-086A-4F29-8969-53A5E9021D62}" destId="{2110771C-3D1A-468C-A843-E29E58D3FC3C}" srcOrd="3" destOrd="0" presId="urn:microsoft.com/office/officeart/2008/layout/VerticalCurvedList"/>
    <dgm:cxn modelId="{C59DAC4E-B2BB-428D-ACA4-20A3D00D9A2A}" type="presParOf" srcId="{EBFBF609-086A-4F29-8969-53A5E9021D62}" destId="{09F73438-8594-4463-9D92-235E458427BA}" srcOrd="4" destOrd="0" presId="urn:microsoft.com/office/officeart/2008/layout/VerticalCurvedList"/>
    <dgm:cxn modelId="{F57C04BF-024F-4FBC-A776-AE6FD850E24A}" type="presParOf" srcId="{09F73438-8594-4463-9D92-235E458427BA}" destId="{01F0F9BC-55EA-4166-9364-0D6D8C2CF2D7}" srcOrd="0" destOrd="0" presId="urn:microsoft.com/office/officeart/2008/layout/VerticalCurvedList"/>
    <dgm:cxn modelId="{3B8AF0D1-53AB-4C8D-99DA-34AD2C61B4DE}" type="presParOf" srcId="{EBFBF609-086A-4F29-8969-53A5E9021D62}" destId="{999851B7-719D-4A29-94C8-6063641E79F7}" srcOrd="5" destOrd="0" presId="urn:microsoft.com/office/officeart/2008/layout/VerticalCurvedList"/>
    <dgm:cxn modelId="{477C7F13-74B1-45E4-A9DE-6AF6022B0A51}" type="presParOf" srcId="{EBFBF609-086A-4F29-8969-53A5E9021D62}" destId="{53755A0B-B2C2-45CB-9F3A-979B5EF115F7}" srcOrd="6" destOrd="0" presId="urn:microsoft.com/office/officeart/2008/layout/VerticalCurvedList"/>
    <dgm:cxn modelId="{967C36E7-CAA4-4CEB-BD73-B3503A3A8FBB}" type="presParOf" srcId="{53755A0B-B2C2-45CB-9F3A-979B5EF115F7}" destId="{568C827F-E888-4694-9F53-D175DFDA47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38948C8-B6BA-45ED-AA84-9666DEB33FB4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D862D-B3A6-494D-91AF-8E4E53F7773C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</a:p>
        <a:p>
          <a:pPr algn="ctr"/>
          <a:endParaRPr lang="en-US" sz="1500" dirty="0"/>
        </a:p>
      </dgm:t>
    </dgm:pt>
    <dgm:pt modelId="{94813EE1-5637-4AA6-8463-0CE218C42762}" type="parTrans" cxnId="{C0F04EFE-7E07-49A3-96A3-85CE6B3F3415}">
      <dgm:prSet/>
      <dgm:spPr/>
      <dgm:t>
        <a:bodyPr/>
        <a:lstStyle/>
        <a:p>
          <a:pPr algn="ctr"/>
          <a:endParaRPr lang="en-US" sz="1500"/>
        </a:p>
      </dgm:t>
    </dgm:pt>
    <dgm:pt modelId="{2A96FEEA-216A-48AC-9935-34916A165573}" type="sibTrans" cxnId="{C0F04EFE-7E07-49A3-96A3-85CE6B3F3415}">
      <dgm:prSet/>
      <dgm:spPr/>
      <dgm:t>
        <a:bodyPr/>
        <a:lstStyle/>
        <a:p>
          <a:pPr algn="ctr"/>
          <a:endParaRPr lang="en-US" sz="1500"/>
        </a:p>
      </dgm:t>
    </dgm:pt>
    <dgm:pt modelId="{FA49167F-67C6-4D56-AFE3-FEA415FEC1CE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  <a:endParaRPr lang="en-US" sz="1500" dirty="0"/>
        </a:p>
      </dgm:t>
    </dgm:pt>
    <dgm:pt modelId="{E24DB8E9-4F79-47EC-8A5D-8FEBE9C5FEA2}" type="parTrans" cxnId="{92651604-6B97-4D1D-A213-D7987547F2CE}">
      <dgm:prSet/>
      <dgm:spPr/>
      <dgm:t>
        <a:bodyPr/>
        <a:lstStyle/>
        <a:p>
          <a:pPr algn="ctr"/>
          <a:endParaRPr lang="en-US" sz="1500"/>
        </a:p>
      </dgm:t>
    </dgm:pt>
    <dgm:pt modelId="{FA2173EB-3941-4E2D-BBCE-EB399624C95A}" type="sibTrans" cxnId="{92651604-6B97-4D1D-A213-D7987547F2CE}">
      <dgm:prSet/>
      <dgm:spPr/>
      <dgm:t>
        <a:bodyPr/>
        <a:lstStyle/>
        <a:p>
          <a:pPr algn="ctr"/>
          <a:endParaRPr lang="en-US" sz="1500"/>
        </a:p>
      </dgm:t>
    </dgm:pt>
    <dgm:pt modelId="{53907F54-A555-4348-97DD-9F365710DAE3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  <a:endParaRPr lang="en-US" sz="1500" dirty="0"/>
        </a:p>
      </dgm:t>
    </dgm:pt>
    <dgm:pt modelId="{2C089D67-6BBB-4FB2-BFC1-554F6027A152}" type="parTrans" cxnId="{9D4E910D-BD27-4E4E-93EF-FF393909A51F}">
      <dgm:prSet/>
      <dgm:spPr/>
      <dgm:t>
        <a:bodyPr/>
        <a:lstStyle/>
        <a:p>
          <a:pPr algn="ctr"/>
          <a:endParaRPr lang="en-US" sz="1500"/>
        </a:p>
      </dgm:t>
    </dgm:pt>
    <dgm:pt modelId="{1C76603C-2041-436F-B883-C5403F8E507D}" type="sibTrans" cxnId="{9D4E910D-BD27-4E4E-93EF-FF393909A51F}">
      <dgm:prSet/>
      <dgm:spPr/>
      <dgm:t>
        <a:bodyPr/>
        <a:lstStyle/>
        <a:p>
          <a:pPr algn="ctr"/>
          <a:endParaRPr lang="en-US" sz="1500"/>
        </a:p>
      </dgm:t>
    </dgm:pt>
    <dgm:pt modelId="{FDC85984-8DB9-45EE-8030-2C93E536F418}" type="pres">
      <dgm:prSet presAssocID="{838948C8-B6BA-45ED-AA84-9666DEB33F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FBF609-086A-4F29-8969-53A5E9021D62}" type="pres">
      <dgm:prSet presAssocID="{838948C8-B6BA-45ED-AA84-9666DEB33FB4}" presName="Name1" presStyleCnt="0"/>
      <dgm:spPr/>
    </dgm:pt>
    <dgm:pt modelId="{D1D04C0C-D572-41E6-863A-6B92A45D4155}" type="pres">
      <dgm:prSet presAssocID="{838948C8-B6BA-45ED-AA84-9666DEB33FB4}" presName="cycle" presStyleCnt="0"/>
      <dgm:spPr/>
    </dgm:pt>
    <dgm:pt modelId="{726E671C-5764-43BD-8F75-80FC1EB45B34}" type="pres">
      <dgm:prSet presAssocID="{838948C8-B6BA-45ED-AA84-9666DEB33FB4}" presName="srcNode" presStyleLbl="node1" presStyleIdx="0" presStyleCnt="3"/>
      <dgm:spPr/>
    </dgm:pt>
    <dgm:pt modelId="{3BC9DE33-2994-4D2F-A61E-0D7D8389E732}" type="pres">
      <dgm:prSet presAssocID="{838948C8-B6BA-45ED-AA84-9666DEB33FB4}" presName="conn" presStyleLbl="parChTrans1D2" presStyleIdx="0" presStyleCnt="1"/>
      <dgm:spPr/>
      <dgm:t>
        <a:bodyPr/>
        <a:lstStyle/>
        <a:p>
          <a:endParaRPr lang="en-US"/>
        </a:p>
      </dgm:t>
    </dgm:pt>
    <dgm:pt modelId="{980A5C3D-2404-4476-8A21-8C70DCCA8F9F}" type="pres">
      <dgm:prSet presAssocID="{838948C8-B6BA-45ED-AA84-9666DEB33FB4}" presName="extraNode" presStyleLbl="node1" presStyleIdx="0" presStyleCnt="3"/>
      <dgm:spPr/>
    </dgm:pt>
    <dgm:pt modelId="{48643B07-2F7C-43C9-9BCB-07D57BF7467C}" type="pres">
      <dgm:prSet presAssocID="{838948C8-B6BA-45ED-AA84-9666DEB33FB4}" presName="dstNode" presStyleLbl="node1" presStyleIdx="0" presStyleCnt="3"/>
      <dgm:spPr/>
    </dgm:pt>
    <dgm:pt modelId="{E4B96F12-6D48-439E-9D65-1B1B62D8897E}" type="pres">
      <dgm:prSet presAssocID="{8CBD862D-B3A6-494D-91AF-8E4E53F7773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ACDCE-46E4-49AA-B5FF-6114084E87CF}" type="pres">
      <dgm:prSet presAssocID="{8CBD862D-B3A6-494D-91AF-8E4E53F7773C}" presName="accent_1" presStyleCnt="0"/>
      <dgm:spPr/>
    </dgm:pt>
    <dgm:pt modelId="{A11BE8B1-78C6-44BB-9EC3-5AB998AE923D}" type="pres">
      <dgm:prSet presAssocID="{8CBD862D-B3A6-494D-91AF-8E4E53F7773C}" presName="accentRepeatNode" presStyleLbl="solidFgAcc1" presStyleIdx="0" presStyleCnt="3" custLinFactNeighborX="18828" custLinFactNeighborY="1169"/>
      <dgm:spPr/>
    </dgm:pt>
    <dgm:pt modelId="{2110771C-3D1A-468C-A843-E29E58D3FC3C}" type="pres">
      <dgm:prSet presAssocID="{FA49167F-67C6-4D56-AFE3-FEA415FEC1C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73438-8594-4463-9D92-235E458427BA}" type="pres">
      <dgm:prSet presAssocID="{FA49167F-67C6-4D56-AFE3-FEA415FEC1CE}" presName="accent_2" presStyleCnt="0"/>
      <dgm:spPr/>
    </dgm:pt>
    <dgm:pt modelId="{01F0F9BC-55EA-4166-9364-0D6D8C2CF2D7}" type="pres">
      <dgm:prSet presAssocID="{FA49167F-67C6-4D56-AFE3-FEA415FEC1CE}" presName="accentRepeatNode" presStyleLbl="solidFgAcc1" presStyleIdx="1" presStyleCnt="3" custLinFactNeighborX="10753"/>
      <dgm:spPr/>
    </dgm:pt>
    <dgm:pt modelId="{999851B7-719D-4A29-94C8-6063641E79F7}" type="pres">
      <dgm:prSet presAssocID="{53907F54-A555-4348-97DD-9F365710DAE3}" presName="text_3" presStyleLbl="node1" presStyleIdx="2" presStyleCnt="3" custLinFactNeighborX="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55A0B-B2C2-45CB-9F3A-979B5EF115F7}" type="pres">
      <dgm:prSet presAssocID="{53907F54-A555-4348-97DD-9F365710DAE3}" presName="accent_3" presStyleCnt="0"/>
      <dgm:spPr/>
    </dgm:pt>
    <dgm:pt modelId="{568C827F-E888-4694-9F53-D175DFDA471F}" type="pres">
      <dgm:prSet presAssocID="{53907F54-A555-4348-97DD-9F365710DAE3}" presName="accentRepeatNode" presStyleLbl="solidFgAcc1" presStyleIdx="2" presStyleCnt="3" custLinFactNeighborX="18828"/>
      <dgm:spPr/>
    </dgm:pt>
  </dgm:ptLst>
  <dgm:cxnLst>
    <dgm:cxn modelId="{68723DC7-1D47-4384-8A47-350C43D808D3}" type="presOf" srcId="{53907F54-A555-4348-97DD-9F365710DAE3}" destId="{999851B7-719D-4A29-94C8-6063641E79F7}" srcOrd="0" destOrd="0" presId="urn:microsoft.com/office/officeart/2008/layout/VerticalCurvedList"/>
    <dgm:cxn modelId="{9FD8F2A5-9D99-49A6-860C-64940C648DF7}" type="presOf" srcId="{8CBD862D-B3A6-494D-91AF-8E4E53F7773C}" destId="{E4B96F12-6D48-439E-9D65-1B1B62D8897E}" srcOrd="0" destOrd="0" presId="urn:microsoft.com/office/officeart/2008/layout/VerticalCurvedList"/>
    <dgm:cxn modelId="{5F7ED582-ADA5-4856-8165-CE9855134E09}" type="presOf" srcId="{2A96FEEA-216A-48AC-9935-34916A165573}" destId="{3BC9DE33-2994-4D2F-A61E-0D7D8389E732}" srcOrd="0" destOrd="0" presId="urn:microsoft.com/office/officeart/2008/layout/VerticalCurvedList"/>
    <dgm:cxn modelId="{92651604-6B97-4D1D-A213-D7987547F2CE}" srcId="{838948C8-B6BA-45ED-AA84-9666DEB33FB4}" destId="{FA49167F-67C6-4D56-AFE3-FEA415FEC1CE}" srcOrd="1" destOrd="0" parTransId="{E24DB8E9-4F79-47EC-8A5D-8FEBE9C5FEA2}" sibTransId="{FA2173EB-3941-4E2D-BBCE-EB399624C95A}"/>
    <dgm:cxn modelId="{9D4E910D-BD27-4E4E-93EF-FF393909A51F}" srcId="{838948C8-B6BA-45ED-AA84-9666DEB33FB4}" destId="{53907F54-A555-4348-97DD-9F365710DAE3}" srcOrd="2" destOrd="0" parTransId="{2C089D67-6BBB-4FB2-BFC1-554F6027A152}" sibTransId="{1C76603C-2041-436F-B883-C5403F8E507D}"/>
    <dgm:cxn modelId="{C6390D79-0837-4CEA-A829-AA108D67D4B5}" type="presOf" srcId="{FA49167F-67C6-4D56-AFE3-FEA415FEC1CE}" destId="{2110771C-3D1A-468C-A843-E29E58D3FC3C}" srcOrd="0" destOrd="0" presId="urn:microsoft.com/office/officeart/2008/layout/VerticalCurvedList"/>
    <dgm:cxn modelId="{C0F04EFE-7E07-49A3-96A3-85CE6B3F3415}" srcId="{838948C8-B6BA-45ED-AA84-9666DEB33FB4}" destId="{8CBD862D-B3A6-494D-91AF-8E4E53F7773C}" srcOrd="0" destOrd="0" parTransId="{94813EE1-5637-4AA6-8463-0CE218C42762}" sibTransId="{2A96FEEA-216A-48AC-9935-34916A165573}"/>
    <dgm:cxn modelId="{F4FC6FD9-325C-4267-9F0B-5F6AE91F8FA1}" type="presOf" srcId="{838948C8-B6BA-45ED-AA84-9666DEB33FB4}" destId="{FDC85984-8DB9-45EE-8030-2C93E536F418}" srcOrd="0" destOrd="0" presId="urn:microsoft.com/office/officeart/2008/layout/VerticalCurvedList"/>
    <dgm:cxn modelId="{F0531FDD-D86F-41DA-9BF4-EA8033112784}" type="presParOf" srcId="{FDC85984-8DB9-45EE-8030-2C93E536F418}" destId="{EBFBF609-086A-4F29-8969-53A5E9021D62}" srcOrd="0" destOrd="0" presId="urn:microsoft.com/office/officeart/2008/layout/VerticalCurvedList"/>
    <dgm:cxn modelId="{3A94BB75-8B63-4226-A065-C6AF8F052E18}" type="presParOf" srcId="{EBFBF609-086A-4F29-8969-53A5E9021D62}" destId="{D1D04C0C-D572-41E6-863A-6B92A45D4155}" srcOrd="0" destOrd="0" presId="urn:microsoft.com/office/officeart/2008/layout/VerticalCurvedList"/>
    <dgm:cxn modelId="{5FAD0845-DBBE-481B-8E92-49FB9D283769}" type="presParOf" srcId="{D1D04C0C-D572-41E6-863A-6B92A45D4155}" destId="{726E671C-5764-43BD-8F75-80FC1EB45B34}" srcOrd="0" destOrd="0" presId="urn:microsoft.com/office/officeart/2008/layout/VerticalCurvedList"/>
    <dgm:cxn modelId="{2A098A64-D5DF-4CB1-866A-BB2F0762808C}" type="presParOf" srcId="{D1D04C0C-D572-41E6-863A-6B92A45D4155}" destId="{3BC9DE33-2994-4D2F-A61E-0D7D8389E732}" srcOrd="1" destOrd="0" presId="urn:microsoft.com/office/officeart/2008/layout/VerticalCurvedList"/>
    <dgm:cxn modelId="{C24AAA19-4912-4479-BD14-2CBBAE814FF4}" type="presParOf" srcId="{D1D04C0C-D572-41E6-863A-6B92A45D4155}" destId="{980A5C3D-2404-4476-8A21-8C70DCCA8F9F}" srcOrd="2" destOrd="0" presId="urn:microsoft.com/office/officeart/2008/layout/VerticalCurvedList"/>
    <dgm:cxn modelId="{0BE18733-9B35-49DF-8BEA-F64A75310B54}" type="presParOf" srcId="{D1D04C0C-D572-41E6-863A-6B92A45D4155}" destId="{48643B07-2F7C-43C9-9BCB-07D57BF7467C}" srcOrd="3" destOrd="0" presId="urn:microsoft.com/office/officeart/2008/layout/VerticalCurvedList"/>
    <dgm:cxn modelId="{3EAC81D9-1C4D-462D-AB57-8D1A937C73F3}" type="presParOf" srcId="{EBFBF609-086A-4F29-8969-53A5E9021D62}" destId="{E4B96F12-6D48-439E-9D65-1B1B62D8897E}" srcOrd="1" destOrd="0" presId="urn:microsoft.com/office/officeart/2008/layout/VerticalCurvedList"/>
    <dgm:cxn modelId="{A5DCB524-C1C1-4713-9024-7847C8B4AC33}" type="presParOf" srcId="{EBFBF609-086A-4F29-8969-53A5E9021D62}" destId="{1EBACDCE-46E4-49AA-B5FF-6114084E87CF}" srcOrd="2" destOrd="0" presId="urn:microsoft.com/office/officeart/2008/layout/VerticalCurvedList"/>
    <dgm:cxn modelId="{AF4671C6-4B73-4067-8407-67A5BB67ECC9}" type="presParOf" srcId="{1EBACDCE-46E4-49AA-B5FF-6114084E87CF}" destId="{A11BE8B1-78C6-44BB-9EC3-5AB998AE923D}" srcOrd="0" destOrd="0" presId="urn:microsoft.com/office/officeart/2008/layout/VerticalCurvedList"/>
    <dgm:cxn modelId="{0C88F7CA-1ABB-4830-B261-2F9FE18BF742}" type="presParOf" srcId="{EBFBF609-086A-4F29-8969-53A5E9021D62}" destId="{2110771C-3D1A-468C-A843-E29E58D3FC3C}" srcOrd="3" destOrd="0" presId="urn:microsoft.com/office/officeart/2008/layout/VerticalCurvedList"/>
    <dgm:cxn modelId="{7CD04C8D-1F73-423D-AF0D-5363CC85B835}" type="presParOf" srcId="{EBFBF609-086A-4F29-8969-53A5E9021D62}" destId="{09F73438-8594-4463-9D92-235E458427BA}" srcOrd="4" destOrd="0" presId="urn:microsoft.com/office/officeart/2008/layout/VerticalCurvedList"/>
    <dgm:cxn modelId="{84D3F0BC-172F-462F-A17E-E93C0254EC19}" type="presParOf" srcId="{09F73438-8594-4463-9D92-235E458427BA}" destId="{01F0F9BC-55EA-4166-9364-0D6D8C2CF2D7}" srcOrd="0" destOrd="0" presId="urn:microsoft.com/office/officeart/2008/layout/VerticalCurvedList"/>
    <dgm:cxn modelId="{84B14FFB-5DC9-4C36-BC4D-75DEB84E7AA2}" type="presParOf" srcId="{EBFBF609-086A-4F29-8969-53A5E9021D62}" destId="{999851B7-719D-4A29-94C8-6063641E79F7}" srcOrd="5" destOrd="0" presId="urn:microsoft.com/office/officeart/2008/layout/VerticalCurvedList"/>
    <dgm:cxn modelId="{70CDE064-30E8-4758-AF90-36DB9ED22543}" type="presParOf" srcId="{EBFBF609-086A-4F29-8969-53A5E9021D62}" destId="{53755A0B-B2C2-45CB-9F3A-979B5EF115F7}" srcOrd="6" destOrd="0" presId="urn:microsoft.com/office/officeart/2008/layout/VerticalCurvedList"/>
    <dgm:cxn modelId="{D5F43990-A1A6-40A7-A8DE-5F01E7787DFF}" type="presParOf" srcId="{53755A0B-B2C2-45CB-9F3A-979B5EF115F7}" destId="{568C827F-E888-4694-9F53-D175DFDA47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B3088A-A8E3-426C-B0A0-8123A30176DE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E63D53-5F31-49A3-A3EF-D85416617A54}">
      <dgm:prSet/>
      <dgm:spPr/>
      <dgm:t>
        <a:bodyPr/>
        <a:lstStyle/>
        <a:p>
          <a:pPr rtl="0"/>
          <a:endParaRPr lang="en-US" dirty="0"/>
        </a:p>
      </dgm:t>
    </dgm:pt>
    <dgm:pt modelId="{34A59964-05CE-43A2-A45B-AEF7B5BD45ED}" type="parTrans" cxnId="{D47ED6F0-FD0F-4E8F-A1DD-D010018B8206}">
      <dgm:prSet/>
      <dgm:spPr/>
      <dgm:t>
        <a:bodyPr/>
        <a:lstStyle/>
        <a:p>
          <a:endParaRPr lang="en-US"/>
        </a:p>
      </dgm:t>
    </dgm:pt>
    <dgm:pt modelId="{250149A0-1183-4355-B5C1-4A3C655774B4}" type="sibTrans" cxnId="{D47ED6F0-FD0F-4E8F-A1DD-D010018B8206}">
      <dgm:prSet/>
      <dgm:spPr/>
      <dgm:t>
        <a:bodyPr/>
        <a:lstStyle/>
        <a:p>
          <a:endParaRPr lang="en-US"/>
        </a:p>
      </dgm:t>
    </dgm:pt>
    <dgm:pt modelId="{FA2D1DF6-471E-49F0-9D7D-86C2F16EB207}" type="pres">
      <dgm:prSet presAssocID="{83B3088A-A8E3-426C-B0A0-8123A30176D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B7F074-2520-4BC8-AC1C-BBCE972F0E22}" type="pres">
      <dgm:prSet presAssocID="{C7E63D53-5F31-49A3-A3EF-D85416617A54}" presName="composite" presStyleCnt="0"/>
      <dgm:spPr/>
    </dgm:pt>
    <dgm:pt modelId="{8E276D3B-9CFE-4DB6-90E1-1885CEE0BE17}" type="pres">
      <dgm:prSet presAssocID="{C7E63D53-5F31-49A3-A3EF-D85416617A54}" presName="parentText" presStyleLbl="alignNode1" presStyleIdx="0" presStyleCnt="1" custScaleY="86764" custLinFactNeighborY="-588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13CA9-B8E5-42A4-933D-0BCA40B66221}" type="pres">
      <dgm:prSet presAssocID="{C7E63D53-5F31-49A3-A3EF-D85416617A54}" presName="descendantText" presStyleLbl="alignAcc1" presStyleIdx="0" presStyleCnt="1" custLinFactNeighborX="-242" custLinFactNeighborY="-90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DBCEED-8DD2-4327-A2A8-C0ED1E803201}" type="presOf" srcId="{83B3088A-A8E3-426C-B0A0-8123A30176DE}" destId="{FA2D1DF6-471E-49F0-9D7D-86C2F16EB207}" srcOrd="0" destOrd="0" presId="urn:microsoft.com/office/officeart/2005/8/layout/chevron2"/>
    <dgm:cxn modelId="{8A4E5C86-2454-4D9A-94DC-ACC24A2294EC}" type="presOf" srcId="{C7E63D53-5F31-49A3-A3EF-D85416617A54}" destId="{8E276D3B-9CFE-4DB6-90E1-1885CEE0BE17}" srcOrd="0" destOrd="0" presId="urn:microsoft.com/office/officeart/2005/8/layout/chevron2"/>
    <dgm:cxn modelId="{D47ED6F0-FD0F-4E8F-A1DD-D010018B8206}" srcId="{83B3088A-A8E3-426C-B0A0-8123A30176DE}" destId="{C7E63D53-5F31-49A3-A3EF-D85416617A54}" srcOrd="0" destOrd="0" parTransId="{34A59964-05CE-43A2-A45B-AEF7B5BD45ED}" sibTransId="{250149A0-1183-4355-B5C1-4A3C655774B4}"/>
    <dgm:cxn modelId="{D6633D64-84EB-427A-9B15-D1283C8E17BC}" type="presParOf" srcId="{FA2D1DF6-471E-49F0-9D7D-86C2F16EB207}" destId="{7DB7F074-2520-4BC8-AC1C-BBCE972F0E22}" srcOrd="0" destOrd="0" presId="urn:microsoft.com/office/officeart/2005/8/layout/chevron2"/>
    <dgm:cxn modelId="{7B665ECB-759C-4673-AFA0-65EDA00C9C30}" type="presParOf" srcId="{7DB7F074-2520-4BC8-AC1C-BBCE972F0E22}" destId="{8E276D3B-9CFE-4DB6-90E1-1885CEE0BE17}" srcOrd="0" destOrd="0" presId="urn:microsoft.com/office/officeart/2005/8/layout/chevron2"/>
    <dgm:cxn modelId="{1EAAD75E-9C06-4408-8C84-FB89611EB44E}" type="presParOf" srcId="{7DB7F074-2520-4BC8-AC1C-BBCE972F0E22}" destId="{1FC13CA9-B8E5-42A4-933D-0BCA40B6622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3B3088A-A8E3-426C-B0A0-8123A30176DE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E63D53-5F31-49A3-A3EF-D85416617A54}">
      <dgm:prSet/>
      <dgm:spPr/>
      <dgm:t>
        <a:bodyPr/>
        <a:lstStyle/>
        <a:p>
          <a:pPr rtl="0"/>
          <a:endParaRPr lang="en-US" dirty="0"/>
        </a:p>
      </dgm:t>
    </dgm:pt>
    <dgm:pt modelId="{34A59964-05CE-43A2-A45B-AEF7B5BD45ED}" type="parTrans" cxnId="{D47ED6F0-FD0F-4E8F-A1DD-D010018B8206}">
      <dgm:prSet/>
      <dgm:spPr/>
      <dgm:t>
        <a:bodyPr/>
        <a:lstStyle/>
        <a:p>
          <a:endParaRPr lang="en-US"/>
        </a:p>
      </dgm:t>
    </dgm:pt>
    <dgm:pt modelId="{250149A0-1183-4355-B5C1-4A3C655774B4}" type="sibTrans" cxnId="{D47ED6F0-FD0F-4E8F-A1DD-D010018B8206}">
      <dgm:prSet/>
      <dgm:spPr/>
      <dgm:t>
        <a:bodyPr/>
        <a:lstStyle/>
        <a:p>
          <a:endParaRPr lang="en-US"/>
        </a:p>
      </dgm:t>
    </dgm:pt>
    <dgm:pt modelId="{FA2D1DF6-471E-49F0-9D7D-86C2F16EB207}" type="pres">
      <dgm:prSet presAssocID="{83B3088A-A8E3-426C-B0A0-8123A30176D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B7F074-2520-4BC8-AC1C-BBCE972F0E22}" type="pres">
      <dgm:prSet presAssocID="{C7E63D53-5F31-49A3-A3EF-D85416617A54}" presName="composite" presStyleCnt="0"/>
      <dgm:spPr/>
    </dgm:pt>
    <dgm:pt modelId="{8E276D3B-9CFE-4DB6-90E1-1885CEE0BE17}" type="pres">
      <dgm:prSet presAssocID="{C7E63D53-5F31-49A3-A3EF-D85416617A54}" presName="parentText" presStyleLbl="alignNode1" presStyleIdx="0" presStyleCnt="1" custScaleY="86764" custLinFactNeighborY="-588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13CA9-B8E5-42A4-933D-0BCA40B66221}" type="pres">
      <dgm:prSet presAssocID="{C7E63D53-5F31-49A3-A3EF-D85416617A54}" presName="descendantText" presStyleLbl="alignAcc1" presStyleIdx="0" presStyleCnt="1" custLinFactNeighborX="-242" custLinFactNeighborY="-90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903C16-1BAD-48D0-8E83-134A6752B9A1}" type="presOf" srcId="{C7E63D53-5F31-49A3-A3EF-D85416617A54}" destId="{8E276D3B-9CFE-4DB6-90E1-1885CEE0BE17}" srcOrd="0" destOrd="0" presId="urn:microsoft.com/office/officeart/2005/8/layout/chevron2"/>
    <dgm:cxn modelId="{A22660A3-E897-4A4D-8936-5BE42D64502B}" type="presOf" srcId="{83B3088A-A8E3-426C-B0A0-8123A30176DE}" destId="{FA2D1DF6-471E-49F0-9D7D-86C2F16EB207}" srcOrd="0" destOrd="0" presId="urn:microsoft.com/office/officeart/2005/8/layout/chevron2"/>
    <dgm:cxn modelId="{D47ED6F0-FD0F-4E8F-A1DD-D010018B8206}" srcId="{83B3088A-A8E3-426C-B0A0-8123A30176DE}" destId="{C7E63D53-5F31-49A3-A3EF-D85416617A54}" srcOrd="0" destOrd="0" parTransId="{34A59964-05CE-43A2-A45B-AEF7B5BD45ED}" sibTransId="{250149A0-1183-4355-B5C1-4A3C655774B4}"/>
    <dgm:cxn modelId="{EC8958F3-6B1B-4BEB-BB5E-440B08ED246B}" type="presParOf" srcId="{FA2D1DF6-471E-49F0-9D7D-86C2F16EB207}" destId="{7DB7F074-2520-4BC8-AC1C-BBCE972F0E22}" srcOrd="0" destOrd="0" presId="urn:microsoft.com/office/officeart/2005/8/layout/chevron2"/>
    <dgm:cxn modelId="{65D94425-86A8-4CF0-A96E-1F8F66C5EBB4}" type="presParOf" srcId="{7DB7F074-2520-4BC8-AC1C-BBCE972F0E22}" destId="{8E276D3B-9CFE-4DB6-90E1-1885CEE0BE17}" srcOrd="0" destOrd="0" presId="urn:microsoft.com/office/officeart/2005/8/layout/chevron2"/>
    <dgm:cxn modelId="{EF0F1967-FF87-4E40-9408-CE1568F3F261}" type="presParOf" srcId="{7DB7F074-2520-4BC8-AC1C-BBCE972F0E22}" destId="{1FC13CA9-B8E5-42A4-933D-0BCA40B6622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38948C8-B6BA-45ED-AA84-9666DEB33FB4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D862D-B3A6-494D-91AF-8E4E53F7773C}">
      <dgm:prSet phldrT="[Text]"/>
      <dgm:spPr/>
      <dgm:t>
        <a:bodyPr/>
        <a:lstStyle/>
        <a:p>
          <a:pPr algn="ctr"/>
          <a:endParaRPr lang="en-US" dirty="0">
            <a:solidFill>
              <a:srgbClr val="FFC000"/>
            </a:solidFill>
          </a:endParaRPr>
        </a:p>
      </dgm:t>
    </dgm:pt>
    <dgm:pt modelId="{94813EE1-5637-4AA6-8463-0CE218C42762}" type="parTrans" cxnId="{C0F04EFE-7E07-49A3-96A3-85CE6B3F3415}">
      <dgm:prSet/>
      <dgm:spPr/>
      <dgm:t>
        <a:bodyPr/>
        <a:lstStyle/>
        <a:p>
          <a:pPr algn="ctr"/>
          <a:endParaRPr lang="en-US"/>
        </a:p>
      </dgm:t>
    </dgm:pt>
    <dgm:pt modelId="{2A96FEEA-216A-48AC-9935-34916A165573}" type="sibTrans" cxnId="{C0F04EFE-7E07-49A3-96A3-85CE6B3F3415}">
      <dgm:prSet/>
      <dgm:spPr/>
      <dgm:t>
        <a:bodyPr/>
        <a:lstStyle/>
        <a:p>
          <a:pPr algn="ctr"/>
          <a:endParaRPr lang="en-US"/>
        </a:p>
      </dgm:t>
    </dgm:pt>
    <dgm:pt modelId="{FA49167F-67C6-4D56-AFE3-FEA415FEC1CE}">
      <dgm:prSet phldrT="[Text]"/>
      <dgm:spPr/>
      <dgm:t>
        <a:bodyPr/>
        <a:lstStyle/>
        <a:p>
          <a:pPr algn="ctr"/>
          <a:endParaRPr lang="en-US" dirty="0"/>
        </a:p>
      </dgm:t>
    </dgm:pt>
    <dgm:pt modelId="{E24DB8E9-4F79-47EC-8A5D-8FEBE9C5FEA2}" type="parTrans" cxnId="{92651604-6B97-4D1D-A213-D7987547F2CE}">
      <dgm:prSet/>
      <dgm:spPr/>
      <dgm:t>
        <a:bodyPr/>
        <a:lstStyle/>
        <a:p>
          <a:pPr algn="ctr"/>
          <a:endParaRPr lang="en-US"/>
        </a:p>
      </dgm:t>
    </dgm:pt>
    <dgm:pt modelId="{FA2173EB-3941-4E2D-BBCE-EB399624C95A}" type="sibTrans" cxnId="{92651604-6B97-4D1D-A213-D7987547F2CE}">
      <dgm:prSet/>
      <dgm:spPr/>
      <dgm:t>
        <a:bodyPr/>
        <a:lstStyle/>
        <a:p>
          <a:pPr algn="ctr"/>
          <a:endParaRPr lang="en-US"/>
        </a:p>
      </dgm:t>
    </dgm:pt>
    <dgm:pt modelId="{53907F54-A555-4348-97DD-9F365710DAE3}">
      <dgm:prSet phldrT="[Text]"/>
      <dgm:spPr/>
      <dgm:t>
        <a:bodyPr/>
        <a:lstStyle/>
        <a:p>
          <a:pPr algn="ctr"/>
          <a:r>
            <a:rPr lang="hu-HU" dirty="0" smtClean="0"/>
            <a:t> </a:t>
          </a:r>
          <a:endParaRPr lang="en-US" dirty="0"/>
        </a:p>
      </dgm:t>
    </dgm:pt>
    <dgm:pt modelId="{2C089D67-6BBB-4FB2-BFC1-554F6027A152}" type="parTrans" cxnId="{9D4E910D-BD27-4E4E-93EF-FF393909A51F}">
      <dgm:prSet/>
      <dgm:spPr/>
      <dgm:t>
        <a:bodyPr/>
        <a:lstStyle/>
        <a:p>
          <a:pPr algn="ctr"/>
          <a:endParaRPr lang="en-US"/>
        </a:p>
      </dgm:t>
    </dgm:pt>
    <dgm:pt modelId="{1C76603C-2041-436F-B883-C5403F8E507D}" type="sibTrans" cxnId="{9D4E910D-BD27-4E4E-93EF-FF393909A51F}">
      <dgm:prSet/>
      <dgm:spPr/>
      <dgm:t>
        <a:bodyPr/>
        <a:lstStyle/>
        <a:p>
          <a:pPr algn="ctr"/>
          <a:endParaRPr lang="en-US"/>
        </a:p>
      </dgm:t>
    </dgm:pt>
    <dgm:pt modelId="{FDC85984-8DB9-45EE-8030-2C93E536F418}" type="pres">
      <dgm:prSet presAssocID="{838948C8-B6BA-45ED-AA84-9666DEB33F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FBF609-086A-4F29-8969-53A5E9021D62}" type="pres">
      <dgm:prSet presAssocID="{838948C8-B6BA-45ED-AA84-9666DEB33FB4}" presName="Name1" presStyleCnt="0"/>
      <dgm:spPr/>
    </dgm:pt>
    <dgm:pt modelId="{D1D04C0C-D572-41E6-863A-6B92A45D4155}" type="pres">
      <dgm:prSet presAssocID="{838948C8-B6BA-45ED-AA84-9666DEB33FB4}" presName="cycle" presStyleCnt="0"/>
      <dgm:spPr/>
    </dgm:pt>
    <dgm:pt modelId="{726E671C-5764-43BD-8F75-80FC1EB45B34}" type="pres">
      <dgm:prSet presAssocID="{838948C8-B6BA-45ED-AA84-9666DEB33FB4}" presName="srcNode" presStyleLbl="node1" presStyleIdx="0" presStyleCnt="3"/>
      <dgm:spPr/>
    </dgm:pt>
    <dgm:pt modelId="{3BC9DE33-2994-4D2F-A61E-0D7D8389E732}" type="pres">
      <dgm:prSet presAssocID="{838948C8-B6BA-45ED-AA84-9666DEB33FB4}" presName="conn" presStyleLbl="parChTrans1D2" presStyleIdx="0" presStyleCnt="1"/>
      <dgm:spPr/>
      <dgm:t>
        <a:bodyPr/>
        <a:lstStyle/>
        <a:p>
          <a:endParaRPr lang="en-US"/>
        </a:p>
      </dgm:t>
    </dgm:pt>
    <dgm:pt modelId="{980A5C3D-2404-4476-8A21-8C70DCCA8F9F}" type="pres">
      <dgm:prSet presAssocID="{838948C8-B6BA-45ED-AA84-9666DEB33FB4}" presName="extraNode" presStyleLbl="node1" presStyleIdx="0" presStyleCnt="3"/>
      <dgm:spPr/>
    </dgm:pt>
    <dgm:pt modelId="{48643B07-2F7C-43C9-9BCB-07D57BF7467C}" type="pres">
      <dgm:prSet presAssocID="{838948C8-B6BA-45ED-AA84-9666DEB33FB4}" presName="dstNode" presStyleLbl="node1" presStyleIdx="0" presStyleCnt="3"/>
      <dgm:spPr/>
    </dgm:pt>
    <dgm:pt modelId="{E4B96F12-6D48-439E-9D65-1B1B62D8897E}" type="pres">
      <dgm:prSet presAssocID="{8CBD862D-B3A6-494D-91AF-8E4E53F7773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ACDCE-46E4-49AA-B5FF-6114084E87CF}" type="pres">
      <dgm:prSet presAssocID="{8CBD862D-B3A6-494D-91AF-8E4E53F7773C}" presName="accent_1" presStyleCnt="0"/>
      <dgm:spPr/>
    </dgm:pt>
    <dgm:pt modelId="{A11BE8B1-78C6-44BB-9EC3-5AB998AE923D}" type="pres">
      <dgm:prSet presAssocID="{8CBD862D-B3A6-494D-91AF-8E4E53F7773C}" presName="accentRepeatNode" presStyleLbl="solidFgAcc1" presStyleIdx="0" presStyleCnt="3" custLinFactNeighborX="18828" custLinFactNeighborY="1169"/>
      <dgm:spPr/>
    </dgm:pt>
    <dgm:pt modelId="{2110771C-3D1A-468C-A843-E29E58D3FC3C}" type="pres">
      <dgm:prSet presAssocID="{FA49167F-67C6-4D56-AFE3-FEA415FEC1CE}" presName="text_2" presStyleLbl="node1" presStyleIdx="1" presStyleCnt="3" custLinFactNeighborX="976" custLinFactNeighborY="4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73438-8594-4463-9D92-235E458427BA}" type="pres">
      <dgm:prSet presAssocID="{FA49167F-67C6-4D56-AFE3-FEA415FEC1CE}" presName="accent_2" presStyleCnt="0"/>
      <dgm:spPr/>
    </dgm:pt>
    <dgm:pt modelId="{01F0F9BC-55EA-4166-9364-0D6D8C2CF2D7}" type="pres">
      <dgm:prSet presAssocID="{FA49167F-67C6-4D56-AFE3-FEA415FEC1CE}" presName="accentRepeatNode" presStyleLbl="solidFgAcc1" presStyleIdx="1" presStyleCnt="3" custLinFactNeighborX="10753"/>
      <dgm:spPr/>
    </dgm:pt>
    <dgm:pt modelId="{999851B7-719D-4A29-94C8-6063641E79F7}" type="pres">
      <dgm:prSet presAssocID="{53907F54-A555-4348-97DD-9F365710DAE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55A0B-B2C2-45CB-9F3A-979B5EF115F7}" type="pres">
      <dgm:prSet presAssocID="{53907F54-A555-4348-97DD-9F365710DAE3}" presName="accent_3" presStyleCnt="0"/>
      <dgm:spPr/>
    </dgm:pt>
    <dgm:pt modelId="{568C827F-E888-4694-9F53-D175DFDA471F}" type="pres">
      <dgm:prSet presAssocID="{53907F54-A555-4348-97DD-9F365710DAE3}" presName="accentRepeatNode" presStyleLbl="solidFgAcc1" presStyleIdx="2" presStyleCnt="3" custLinFactNeighborX="18828"/>
      <dgm:spPr/>
    </dgm:pt>
  </dgm:ptLst>
  <dgm:cxnLst>
    <dgm:cxn modelId="{92651604-6B97-4D1D-A213-D7987547F2CE}" srcId="{838948C8-B6BA-45ED-AA84-9666DEB33FB4}" destId="{FA49167F-67C6-4D56-AFE3-FEA415FEC1CE}" srcOrd="1" destOrd="0" parTransId="{E24DB8E9-4F79-47EC-8A5D-8FEBE9C5FEA2}" sibTransId="{FA2173EB-3941-4E2D-BBCE-EB399624C95A}"/>
    <dgm:cxn modelId="{43D6A64C-C995-498E-BA42-41B2A343AC71}" type="presOf" srcId="{2A96FEEA-216A-48AC-9935-34916A165573}" destId="{3BC9DE33-2994-4D2F-A61E-0D7D8389E732}" srcOrd="0" destOrd="0" presId="urn:microsoft.com/office/officeart/2008/layout/VerticalCurvedList"/>
    <dgm:cxn modelId="{9D4E910D-BD27-4E4E-93EF-FF393909A51F}" srcId="{838948C8-B6BA-45ED-AA84-9666DEB33FB4}" destId="{53907F54-A555-4348-97DD-9F365710DAE3}" srcOrd="2" destOrd="0" parTransId="{2C089D67-6BBB-4FB2-BFC1-554F6027A152}" sibTransId="{1C76603C-2041-436F-B883-C5403F8E507D}"/>
    <dgm:cxn modelId="{6349D4B2-CAF5-4D1D-9092-D76EC50DF4D1}" type="presOf" srcId="{838948C8-B6BA-45ED-AA84-9666DEB33FB4}" destId="{FDC85984-8DB9-45EE-8030-2C93E536F418}" srcOrd="0" destOrd="0" presId="urn:microsoft.com/office/officeart/2008/layout/VerticalCurvedList"/>
    <dgm:cxn modelId="{3F9C0B40-BAE0-41A6-B7A7-12B025F3636B}" type="presOf" srcId="{53907F54-A555-4348-97DD-9F365710DAE3}" destId="{999851B7-719D-4A29-94C8-6063641E79F7}" srcOrd="0" destOrd="0" presId="urn:microsoft.com/office/officeart/2008/layout/VerticalCurvedList"/>
    <dgm:cxn modelId="{B4D73CDC-53E6-4009-921E-B0F517CDDCD3}" type="presOf" srcId="{FA49167F-67C6-4D56-AFE3-FEA415FEC1CE}" destId="{2110771C-3D1A-468C-A843-E29E58D3FC3C}" srcOrd="0" destOrd="0" presId="urn:microsoft.com/office/officeart/2008/layout/VerticalCurvedList"/>
    <dgm:cxn modelId="{225DD5EA-0F41-49B7-8865-4D0361B12FC4}" type="presOf" srcId="{8CBD862D-B3A6-494D-91AF-8E4E53F7773C}" destId="{E4B96F12-6D48-439E-9D65-1B1B62D8897E}" srcOrd="0" destOrd="0" presId="urn:microsoft.com/office/officeart/2008/layout/VerticalCurvedList"/>
    <dgm:cxn modelId="{C0F04EFE-7E07-49A3-96A3-85CE6B3F3415}" srcId="{838948C8-B6BA-45ED-AA84-9666DEB33FB4}" destId="{8CBD862D-B3A6-494D-91AF-8E4E53F7773C}" srcOrd="0" destOrd="0" parTransId="{94813EE1-5637-4AA6-8463-0CE218C42762}" sibTransId="{2A96FEEA-216A-48AC-9935-34916A165573}"/>
    <dgm:cxn modelId="{9DCEA1CB-0710-455B-B259-700667E10362}" type="presParOf" srcId="{FDC85984-8DB9-45EE-8030-2C93E536F418}" destId="{EBFBF609-086A-4F29-8969-53A5E9021D62}" srcOrd="0" destOrd="0" presId="urn:microsoft.com/office/officeart/2008/layout/VerticalCurvedList"/>
    <dgm:cxn modelId="{AB671B98-807F-4682-B101-6078C6611EEC}" type="presParOf" srcId="{EBFBF609-086A-4F29-8969-53A5E9021D62}" destId="{D1D04C0C-D572-41E6-863A-6B92A45D4155}" srcOrd="0" destOrd="0" presId="urn:microsoft.com/office/officeart/2008/layout/VerticalCurvedList"/>
    <dgm:cxn modelId="{D7233C8E-16FF-4275-88CD-8D6A66CA6AD9}" type="presParOf" srcId="{D1D04C0C-D572-41E6-863A-6B92A45D4155}" destId="{726E671C-5764-43BD-8F75-80FC1EB45B34}" srcOrd="0" destOrd="0" presId="urn:microsoft.com/office/officeart/2008/layout/VerticalCurvedList"/>
    <dgm:cxn modelId="{0666B4AA-BE99-4A03-8B16-A423F55C3271}" type="presParOf" srcId="{D1D04C0C-D572-41E6-863A-6B92A45D4155}" destId="{3BC9DE33-2994-4D2F-A61E-0D7D8389E732}" srcOrd="1" destOrd="0" presId="urn:microsoft.com/office/officeart/2008/layout/VerticalCurvedList"/>
    <dgm:cxn modelId="{4D6D4CB4-4DAD-4649-B4C7-7E8969FF3550}" type="presParOf" srcId="{D1D04C0C-D572-41E6-863A-6B92A45D4155}" destId="{980A5C3D-2404-4476-8A21-8C70DCCA8F9F}" srcOrd="2" destOrd="0" presId="urn:microsoft.com/office/officeart/2008/layout/VerticalCurvedList"/>
    <dgm:cxn modelId="{4A722707-BA8D-4AB6-B823-222DA1A71950}" type="presParOf" srcId="{D1D04C0C-D572-41E6-863A-6B92A45D4155}" destId="{48643B07-2F7C-43C9-9BCB-07D57BF7467C}" srcOrd="3" destOrd="0" presId="urn:microsoft.com/office/officeart/2008/layout/VerticalCurvedList"/>
    <dgm:cxn modelId="{5A40A171-554F-4CB7-8074-487BC748A1F4}" type="presParOf" srcId="{EBFBF609-086A-4F29-8969-53A5E9021D62}" destId="{E4B96F12-6D48-439E-9D65-1B1B62D8897E}" srcOrd="1" destOrd="0" presId="urn:microsoft.com/office/officeart/2008/layout/VerticalCurvedList"/>
    <dgm:cxn modelId="{685EAF2C-6B1F-463E-9073-4D7C58F0D1F3}" type="presParOf" srcId="{EBFBF609-086A-4F29-8969-53A5E9021D62}" destId="{1EBACDCE-46E4-49AA-B5FF-6114084E87CF}" srcOrd="2" destOrd="0" presId="urn:microsoft.com/office/officeart/2008/layout/VerticalCurvedList"/>
    <dgm:cxn modelId="{43555283-5812-4AB0-BF19-33A503E643A3}" type="presParOf" srcId="{1EBACDCE-46E4-49AA-B5FF-6114084E87CF}" destId="{A11BE8B1-78C6-44BB-9EC3-5AB998AE923D}" srcOrd="0" destOrd="0" presId="urn:microsoft.com/office/officeart/2008/layout/VerticalCurvedList"/>
    <dgm:cxn modelId="{81F12C91-5903-46CA-A3B3-382879B1058E}" type="presParOf" srcId="{EBFBF609-086A-4F29-8969-53A5E9021D62}" destId="{2110771C-3D1A-468C-A843-E29E58D3FC3C}" srcOrd="3" destOrd="0" presId="urn:microsoft.com/office/officeart/2008/layout/VerticalCurvedList"/>
    <dgm:cxn modelId="{43BA4205-645A-4ADB-8246-D864FE2138AE}" type="presParOf" srcId="{EBFBF609-086A-4F29-8969-53A5E9021D62}" destId="{09F73438-8594-4463-9D92-235E458427BA}" srcOrd="4" destOrd="0" presId="urn:microsoft.com/office/officeart/2008/layout/VerticalCurvedList"/>
    <dgm:cxn modelId="{6A3C154A-A0F4-48D6-A4D6-B1651ADE9BF9}" type="presParOf" srcId="{09F73438-8594-4463-9D92-235E458427BA}" destId="{01F0F9BC-55EA-4166-9364-0D6D8C2CF2D7}" srcOrd="0" destOrd="0" presId="urn:microsoft.com/office/officeart/2008/layout/VerticalCurvedList"/>
    <dgm:cxn modelId="{14F9805D-22FA-4911-9B09-6F98BCF76C0E}" type="presParOf" srcId="{EBFBF609-086A-4F29-8969-53A5E9021D62}" destId="{999851B7-719D-4A29-94C8-6063641E79F7}" srcOrd="5" destOrd="0" presId="urn:microsoft.com/office/officeart/2008/layout/VerticalCurvedList"/>
    <dgm:cxn modelId="{2868C360-A33C-481A-989C-9284A7558D52}" type="presParOf" srcId="{EBFBF609-086A-4F29-8969-53A5E9021D62}" destId="{53755A0B-B2C2-45CB-9F3A-979B5EF115F7}" srcOrd="6" destOrd="0" presId="urn:microsoft.com/office/officeart/2008/layout/VerticalCurvedList"/>
    <dgm:cxn modelId="{0C401B01-EDE8-46B5-A8E1-34ED42979DB0}" type="presParOf" srcId="{53755A0B-B2C2-45CB-9F3A-979B5EF115F7}" destId="{568C827F-E888-4694-9F53-D175DFDA47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38948C8-B6BA-45ED-AA84-9666DEB33FB4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D862D-B3A6-494D-91AF-8E4E53F7773C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</a:p>
        <a:p>
          <a:pPr algn="ctr"/>
          <a:endParaRPr lang="en-US" sz="1500" dirty="0"/>
        </a:p>
      </dgm:t>
    </dgm:pt>
    <dgm:pt modelId="{94813EE1-5637-4AA6-8463-0CE218C42762}" type="parTrans" cxnId="{C0F04EFE-7E07-49A3-96A3-85CE6B3F3415}">
      <dgm:prSet/>
      <dgm:spPr/>
      <dgm:t>
        <a:bodyPr/>
        <a:lstStyle/>
        <a:p>
          <a:pPr algn="ctr"/>
          <a:endParaRPr lang="en-US" sz="1500"/>
        </a:p>
      </dgm:t>
    </dgm:pt>
    <dgm:pt modelId="{2A96FEEA-216A-48AC-9935-34916A165573}" type="sibTrans" cxnId="{C0F04EFE-7E07-49A3-96A3-85CE6B3F3415}">
      <dgm:prSet/>
      <dgm:spPr/>
      <dgm:t>
        <a:bodyPr/>
        <a:lstStyle/>
        <a:p>
          <a:pPr algn="ctr"/>
          <a:endParaRPr lang="en-US" sz="1500"/>
        </a:p>
      </dgm:t>
    </dgm:pt>
    <dgm:pt modelId="{FA49167F-67C6-4D56-AFE3-FEA415FEC1CE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  <a:endParaRPr lang="en-US" sz="1500" dirty="0"/>
        </a:p>
      </dgm:t>
    </dgm:pt>
    <dgm:pt modelId="{E24DB8E9-4F79-47EC-8A5D-8FEBE9C5FEA2}" type="parTrans" cxnId="{92651604-6B97-4D1D-A213-D7987547F2CE}">
      <dgm:prSet/>
      <dgm:spPr/>
      <dgm:t>
        <a:bodyPr/>
        <a:lstStyle/>
        <a:p>
          <a:pPr algn="ctr"/>
          <a:endParaRPr lang="en-US" sz="1500"/>
        </a:p>
      </dgm:t>
    </dgm:pt>
    <dgm:pt modelId="{FA2173EB-3941-4E2D-BBCE-EB399624C95A}" type="sibTrans" cxnId="{92651604-6B97-4D1D-A213-D7987547F2CE}">
      <dgm:prSet/>
      <dgm:spPr/>
      <dgm:t>
        <a:bodyPr/>
        <a:lstStyle/>
        <a:p>
          <a:pPr algn="ctr"/>
          <a:endParaRPr lang="en-US" sz="1500"/>
        </a:p>
      </dgm:t>
    </dgm:pt>
    <dgm:pt modelId="{53907F54-A555-4348-97DD-9F365710DAE3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  <a:endParaRPr lang="en-US" sz="1500" dirty="0"/>
        </a:p>
      </dgm:t>
    </dgm:pt>
    <dgm:pt modelId="{2C089D67-6BBB-4FB2-BFC1-554F6027A152}" type="parTrans" cxnId="{9D4E910D-BD27-4E4E-93EF-FF393909A51F}">
      <dgm:prSet/>
      <dgm:spPr/>
      <dgm:t>
        <a:bodyPr/>
        <a:lstStyle/>
        <a:p>
          <a:pPr algn="ctr"/>
          <a:endParaRPr lang="en-US" sz="1500"/>
        </a:p>
      </dgm:t>
    </dgm:pt>
    <dgm:pt modelId="{1C76603C-2041-436F-B883-C5403F8E507D}" type="sibTrans" cxnId="{9D4E910D-BD27-4E4E-93EF-FF393909A51F}">
      <dgm:prSet/>
      <dgm:spPr/>
      <dgm:t>
        <a:bodyPr/>
        <a:lstStyle/>
        <a:p>
          <a:pPr algn="ctr"/>
          <a:endParaRPr lang="en-US" sz="1500"/>
        </a:p>
      </dgm:t>
    </dgm:pt>
    <dgm:pt modelId="{FDC85984-8DB9-45EE-8030-2C93E536F418}" type="pres">
      <dgm:prSet presAssocID="{838948C8-B6BA-45ED-AA84-9666DEB33F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FBF609-086A-4F29-8969-53A5E9021D62}" type="pres">
      <dgm:prSet presAssocID="{838948C8-B6BA-45ED-AA84-9666DEB33FB4}" presName="Name1" presStyleCnt="0"/>
      <dgm:spPr/>
    </dgm:pt>
    <dgm:pt modelId="{D1D04C0C-D572-41E6-863A-6B92A45D4155}" type="pres">
      <dgm:prSet presAssocID="{838948C8-B6BA-45ED-AA84-9666DEB33FB4}" presName="cycle" presStyleCnt="0"/>
      <dgm:spPr/>
    </dgm:pt>
    <dgm:pt modelId="{726E671C-5764-43BD-8F75-80FC1EB45B34}" type="pres">
      <dgm:prSet presAssocID="{838948C8-B6BA-45ED-AA84-9666DEB33FB4}" presName="srcNode" presStyleLbl="node1" presStyleIdx="0" presStyleCnt="3"/>
      <dgm:spPr/>
    </dgm:pt>
    <dgm:pt modelId="{3BC9DE33-2994-4D2F-A61E-0D7D8389E732}" type="pres">
      <dgm:prSet presAssocID="{838948C8-B6BA-45ED-AA84-9666DEB33FB4}" presName="conn" presStyleLbl="parChTrans1D2" presStyleIdx="0" presStyleCnt="1"/>
      <dgm:spPr/>
      <dgm:t>
        <a:bodyPr/>
        <a:lstStyle/>
        <a:p>
          <a:endParaRPr lang="en-US"/>
        </a:p>
      </dgm:t>
    </dgm:pt>
    <dgm:pt modelId="{980A5C3D-2404-4476-8A21-8C70DCCA8F9F}" type="pres">
      <dgm:prSet presAssocID="{838948C8-B6BA-45ED-AA84-9666DEB33FB4}" presName="extraNode" presStyleLbl="node1" presStyleIdx="0" presStyleCnt="3"/>
      <dgm:spPr/>
    </dgm:pt>
    <dgm:pt modelId="{48643B07-2F7C-43C9-9BCB-07D57BF7467C}" type="pres">
      <dgm:prSet presAssocID="{838948C8-B6BA-45ED-AA84-9666DEB33FB4}" presName="dstNode" presStyleLbl="node1" presStyleIdx="0" presStyleCnt="3"/>
      <dgm:spPr/>
    </dgm:pt>
    <dgm:pt modelId="{E4B96F12-6D48-439E-9D65-1B1B62D8897E}" type="pres">
      <dgm:prSet presAssocID="{8CBD862D-B3A6-494D-91AF-8E4E53F7773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ACDCE-46E4-49AA-B5FF-6114084E87CF}" type="pres">
      <dgm:prSet presAssocID="{8CBD862D-B3A6-494D-91AF-8E4E53F7773C}" presName="accent_1" presStyleCnt="0"/>
      <dgm:spPr/>
    </dgm:pt>
    <dgm:pt modelId="{A11BE8B1-78C6-44BB-9EC3-5AB998AE923D}" type="pres">
      <dgm:prSet presAssocID="{8CBD862D-B3A6-494D-91AF-8E4E53F7773C}" presName="accentRepeatNode" presStyleLbl="solidFgAcc1" presStyleIdx="0" presStyleCnt="3" custLinFactNeighborX="18828" custLinFactNeighborY="1169"/>
      <dgm:spPr/>
    </dgm:pt>
    <dgm:pt modelId="{2110771C-3D1A-468C-A843-E29E58D3FC3C}" type="pres">
      <dgm:prSet presAssocID="{FA49167F-67C6-4D56-AFE3-FEA415FEC1C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73438-8594-4463-9D92-235E458427BA}" type="pres">
      <dgm:prSet presAssocID="{FA49167F-67C6-4D56-AFE3-FEA415FEC1CE}" presName="accent_2" presStyleCnt="0"/>
      <dgm:spPr/>
    </dgm:pt>
    <dgm:pt modelId="{01F0F9BC-55EA-4166-9364-0D6D8C2CF2D7}" type="pres">
      <dgm:prSet presAssocID="{FA49167F-67C6-4D56-AFE3-FEA415FEC1CE}" presName="accentRepeatNode" presStyleLbl="solidFgAcc1" presStyleIdx="1" presStyleCnt="3" custLinFactNeighborX="10753"/>
      <dgm:spPr/>
    </dgm:pt>
    <dgm:pt modelId="{999851B7-719D-4A29-94C8-6063641E79F7}" type="pres">
      <dgm:prSet presAssocID="{53907F54-A555-4348-97DD-9F365710DAE3}" presName="text_3" presStyleLbl="node1" presStyleIdx="2" presStyleCnt="3" custLinFactNeighborX="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55A0B-B2C2-45CB-9F3A-979B5EF115F7}" type="pres">
      <dgm:prSet presAssocID="{53907F54-A555-4348-97DD-9F365710DAE3}" presName="accent_3" presStyleCnt="0"/>
      <dgm:spPr/>
    </dgm:pt>
    <dgm:pt modelId="{568C827F-E888-4694-9F53-D175DFDA471F}" type="pres">
      <dgm:prSet presAssocID="{53907F54-A555-4348-97DD-9F365710DAE3}" presName="accentRepeatNode" presStyleLbl="solidFgAcc1" presStyleIdx="2" presStyleCnt="3" custLinFactNeighborX="18828"/>
      <dgm:spPr/>
    </dgm:pt>
  </dgm:ptLst>
  <dgm:cxnLst>
    <dgm:cxn modelId="{9EC68209-79A5-4BE7-A4E6-7F5E1A9DA35B}" type="presOf" srcId="{838948C8-B6BA-45ED-AA84-9666DEB33FB4}" destId="{FDC85984-8DB9-45EE-8030-2C93E536F418}" srcOrd="0" destOrd="0" presId="urn:microsoft.com/office/officeart/2008/layout/VerticalCurvedList"/>
    <dgm:cxn modelId="{56ADF496-9D38-4AE2-A2A8-801CF986EB8D}" type="presOf" srcId="{8CBD862D-B3A6-494D-91AF-8E4E53F7773C}" destId="{E4B96F12-6D48-439E-9D65-1B1B62D8897E}" srcOrd="0" destOrd="0" presId="urn:microsoft.com/office/officeart/2008/layout/VerticalCurvedList"/>
    <dgm:cxn modelId="{D9C7EEB5-05A3-4099-845A-38DB344A7C0C}" type="presOf" srcId="{53907F54-A555-4348-97DD-9F365710DAE3}" destId="{999851B7-719D-4A29-94C8-6063641E79F7}" srcOrd="0" destOrd="0" presId="urn:microsoft.com/office/officeart/2008/layout/VerticalCurvedList"/>
    <dgm:cxn modelId="{E7DAF05D-A4AD-458E-B9B3-6BED459F655E}" type="presOf" srcId="{2A96FEEA-216A-48AC-9935-34916A165573}" destId="{3BC9DE33-2994-4D2F-A61E-0D7D8389E732}" srcOrd="0" destOrd="0" presId="urn:microsoft.com/office/officeart/2008/layout/VerticalCurvedList"/>
    <dgm:cxn modelId="{92651604-6B97-4D1D-A213-D7987547F2CE}" srcId="{838948C8-B6BA-45ED-AA84-9666DEB33FB4}" destId="{FA49167F-67C6-4D56-AFE3-FEA415FEC1CE}" srcOrd="1" destOrd="0" parTransId="{E24DB8E9-4F79-47EC-8A5D-8FEBE9C5FEA2}" sibTransId="{FA2173EB-3941-4E2D-BBCE-EB399624C95A}"/>
    <dgm:cxn modelId="{D647DCD7-2F9B-4911-9AB0-F32C6F42EAC1}" type="presOf" srcId="{FA49167F-67C6-4D56-AFE3-FEA415FEC1CE}" destId="{2110771C-3D1A-468C-A843-E29E58D3FC3C}" srcOrd="0" destOrd="0" presId="urn:microsoft.com/office/officeart/2008/layout/VerticalCurvedList"/>
    <dgm:cxn modelId="{9D4E910D-BD27-4E4E-93EF-FF393909A51F}" srcId="{838948C8-B6BA-45ED-AA84-9666DEB33FB4}" destId="{53907F54-A555-4348-97DD-9F365710DAE3}" srcOrd="2" destOrd="0" parTransId="{2C089D67-6BBB-4FB2-BFC1-554F6027A152}" sibTransId="{1C76603C-2041-436F-B883-C5403F8E507D}"/>
    <dgm:cxn modelId="{C0F04EFE-7E07-49A3-96A3-85CE6B3F3415}" srcId="{838948C8-B6BA-45ED-AA84-9666DEB33FB4}" destId="{8CBD862D-B3A6-494D-91AF-8E4E53F7773C}" srcOrd="0" destOrd="0" parTransId="{94813EE1-5637-4AA6-8463-0CE218C42762}" sibTransId="{2A96FEEA-216A-48AC-9935-34916A165573}"/>
    <dgm:cxn modelId="{37F29F2E-081F-4AF6-B41D-0541B2059819}" type="presParOf" srcId="{FDC85984-8DB9-45EE-8030-2C93E536F418}" destId="{EBFBF609-086A-4F29-8969-53A5E9021D62}" srcOrd="0" destOrd="0" presId="urn:microsoft.com/office/officeart/2008/layout/VerticalCurvedList"/>
    <dgm:cxn modelId="{143344A1-E267-4424-856C-1E937244AECF}" type="presParOf" srcId="{EBFBF609-086A-4F29-8969-53A5E9021D62}" destId="{D1D04C0C-D572-41E6-863A-6B92A45D4155}" srcOrd="0" destOrd="0" presId="urn:microsoft.com/office/officeart/2008/layout/VerticalCurvedList"/>
    <dgm:cxn modelId="{D7CC727C-63D2-4F84-BB30-519449F00E2C}" type="presParOf" srcId="{D1D04C0C-D572-41E6-863A-6B92A45D4155}" destId="{726E671C-5764-43BD-8F75-80FC1EB45B34}" srcOrd="0" destOrd="0" presId="urn:microsoft.com/office/officeart/2008/layout/VerticalCurvedList"/>
    <dgm:cxn modelId="{507C4D6B-6349-49C8-A2B6-6A0143678A56}" type="presParOf" srcId="{D1D04C0C-D572-41E6-863A-6B92A45D4155}" destId="{3BC9DE33-2994-4D2F-A61E-0D7D8389E732}" srcOrd="1" destOrd="0" presId="urn:microsoft.com/office/officeart/2008/layout/VerticalCurvedList"/>
    <dgm:cxn modelId="{78B966CD-0EC1-43AF-A136-3A395B1C4BCF}" type="presParOf" srcId="{D1D04C0C-D572-41E6-863A-6B92A45D4155}" destId="{980A5C3D-2404-4476-8A21-8C70DCCA8F9F}" srcOrd="2" destOrd="0" presId="urn:microsoft.com/office/officeart/2008/layout/VerticalCurvedList"/>
    <dgm:cxn modelId="{C9C4D544-067D-4FC6-82E3-9D2AE0E3A9C7}" type="presParOf" srcId="{D1D04C0C-D572-41E6-863A-6B92A45D4155}" destId="{48643B07-2F7C-43C9-9BCB-07D57BF7467C}" srcOrd="3" destOrd="0" presId="urn:microsoft.com/office/officeart/2008/layout/VerticalCurvedList"/>
    <dgm:cxn modelId="{5B94C67F-8B93-455B-9EF5-C04D95D2841D}" type="presParOf" srcId="{EBFBF609-086A-4F29-8969-53A5E9021D62}" destId="{E4B96F12-6D48-439E-9D65-1B1B62D8897E}" srcOrd="1" destOrd="0" presId="urn:microsoft.com/office/officeart/2008/layout/VerticalCurvedList"/>
    <dgm:cxn modelId="{ADDDC117-C4AC-467E-9FB9-87807059B441}" type="presParOf" srcId="{EBFBF609-086A-4F29-8969-53A5E9021D62}" destId="{1EBACDCE-46E4-49AA-B5FF-6114084E87CF}" srcOrd="2" destOrd="0" presId="urn:microsoft.com/office/officeart/2008/layout/VerticalCurvedList"/>
    <dgm:cxn modelId="{479FACEC-4D48-4270-BE7B-A0F5866D5A72}" type="presParOf" srcId="{1EBACDCE-46E4-49AA-B5FF-6114084E87CF}" destId="{A11BE8B1-78C6-44BB-9EC3-5AB998AE923D}" srcOrd="0" destOrd="0" presId="urn:microsoft.com/office/officeart/2008/layout/VerticalCurvedList"/>
    <dgm:cxn modelId="{EE155687-7B32-48C5-9A64-2E3EABAB4AF7}" type="presParOf" srcId="{EBFBF609-086A-4F29-8969-53A5E9021D62}" destId="{2110771C-3D1A-468C-A843-E29E58D3FC3C}" srcOrd="3" destOrd="0" presId="urn:microsoft.com/office/officeart/2008/layout/VerticalCurvedList"/>
    <dgm:cxn modelId="{BB08F1CA-9400-4962-A783-15793F05C37E}" type="presParOf" srcId="{EBFBF609-086A-4F29-8969-53A5E9021D62}" destId="{09F73438-8594-4463-9D92-235E458427BA}" srcOrd="4" destOrd="0" presId="urn:microsoft.com/office/officeart/2008/layout/VerticalCurvedList"/>
    <dgm:cxn modelId="{DD53BE20-02FE-4CD2-85B2-0B3B0ACD34ED}" type="presParOf" srcId="{09F73438-8594-4463-9D92-235E458427BA}" destId="{01F0F9BC-55EA-4166-9364-0D6D8C2CF2D7}" srcOrd="0" destOrd="0" presId="urn:microsoft.com/office/officeart/2008/layout/VerticalCurvedList"/>
    <dgm:cxn modelId="{0747CC20-C315-4D2C-9D8E-7A4641789F49}" type="presParOf" srcId="{EBFBF609-086A-4F29-8969-53A5E9021D62}" destId="{999851B7-719D-4A29-94C8-6063641E79F7}" srcOrd="5" destOrd="0" presId="urn:microsoft.com/office/officeart/2008/layout/VerticalCurvedList"/>
    <dgm:cxn modelId="{990F4AB5-A503-4121-A579-F139D0832AAA}" type="presParOf" srcId="{EBFBF609-086A-4F29-8969-53A5E9021D62}" destId="{53755A0B-B2C2-45CB-9F3A-979B5EF115F7}" srcOrd="6" destOrd="0" presId="urn:microsoft.com/office/officeart/2008/layout/VerticalCurvedList"/>
    <dgm:cxn modelId="{4DDC57FF-24D5-4615-92CB-B50572751182}" type="presParOf" srcId="{53755A0B-B2C2-45CB-9F3A-979B5EF115F7}" destId="{568C827F-E888-4694-9F53-D175DFDA47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3B3088A-A8E3-426C-B0A0-8123A30176DE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E63D53-5F31-49A3-A3EF-D85416617A54}">
      <dgm:prSet/>
      <dgm:spPr/>
      <dgm:t>
        <a:bodyPr/>
        <a:lstStyle/>
        <a:p>
          <a:pPr rtl="0"/>
          <a:endParaRPr lang="en-US" dirty="0"/>
        </a:p>
      </dgm:t>
    </dgm:pt>
    <dgm:pt modelId="{34A59964-05CE-43A2-A45B-AEF7B5BD45ED}" type="parTrans" cxnId="{D47ED6F0-FD0F-4E8F-A1DD-D010018B8206}">
      <dgm:prSet/>
      <dgm:spPr/>
      <dgm:t>
        <a:bodyPr/>
        <a:lstStyle/>
        <a:p>
          <a:endParaRPr lang="en-US"/>
        </a:p>
      </dgm:t>
    </dgm:pt>
    <dgm:pt modelId="{250149A0-1183-4355-B5C1-4A3C655774B4}" type="sibTrans" cxnId="{D47ED6F0-FD0F-4E8F-A1DD-D010018B8206}">
      <dgm:prSet/>
      <dgm:spPr/>
      <dgm:t>
        <a:bodyPr/>
        <a:lstStyle/>
        <a:p>
          <a:endParaRPr lang="en-US"/>
        </a:p>
      </dgm:t>
    </dgm:pt>
    <dgm:pt modelId="{FA2D1DF6-471E-49F0-9D7D-86C2F16EB207}" type="pres">
      <dgm:prSet presAssocID="{83B3088A-A8E3-426C-B0A0-8123A30176D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B7F074-2520-4BC8-AC1C-BBCE972F0E22}" type="pres">
      <dgm:prSet presAssocID="{C7E63D53-5F31-49A3-A3EF-D85416617A54}" presName="composite" presStyleCnt="0"/>
      <dgm:spPr/>
    </dgm:pt>
    <dgm:pt modelId="{8E276D3B-9CFE-4DB6-90E1-1885CEE0BE17}" type="pres">
      <dgm:prSet presAssocID="{C7E63D53-5F31-49A3-A3EF-D85416617A54}" presName="parentText" presStyleLbl="alignNode1" presStyleIdx="0" presStyleCnt="1" custScaleY="86764" custLinFactNeighborY="-588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13CA9-B8E5-42A4-933D-0BCA40B66221}" type="pres">
      <dgm:prSet presAssocID="{C7E63D53-5F31-49A3-A3EF-D85416617A54}" presName="descendantText" presStyleLbl="alignAcc1" presStyleIdx="0" presStyleCnt="1" custLinFactNeighborX="-242" custLinFactNeighborY="-90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2B6088-7605-4045-9B5E-4291CA229CE3}" type="presOf" srcId="{83B3088A-A8E3-426C-B0A0-8123A30176DE}" destId="{FA2D1DF6-471E-49F0-9D7D-86C2F16EB207}" srcOrd="0" destOrd="0" presId="urn:microsoft.com/office/officeart/2005/8/layout/chevron2"/>
    <dgm:cxn modelId="{D5A4334F-16DF-47CC-BAA0-4B10273D63DE}" type="presOf" srcId="{C7E63D53-5F31-49A3-A3EF-D85416617A54}" destId="{8E276D3B-9CFE-4DB6-90E1-1885CEE0BE17}" srcOrd="0" destOrd="0" presId="urn:microsoft.com/office/officeart/2005/8/layout/chevron2"/>
    <dgm:cxn modelId="{D47ED6F0-FD0F-4E8F-A1DD-D010018B8206}" srcId="{83B3088A-A8E3-426C-B0A0-8123A30176DE}" destId="{C7E63D53-5F31-49A3-A3EF-D85416617A54}" srcOrd="0" destOrd="0" parTransId="{34A59964-05CE-43A2-A45B-AEF7B5BD45ED}" sibTransId="{250149A0-1183-4355-B5C1-4A3C655774B4}"/>
    <dgm:cxn modelId="{10DAE35E-5561-4BA7-ABE7-EF6B8EF78FC2}" type="presParOf" srcId="{FA2D1DF6-471E-49F0-9D7D-86C2F16EB207}" destId="{7DB7F074-2520-4BC8-AC1C-BBCE972F0E22}" srcOrd="0" destOrd="0" presId="urn:microsoft.com/office/officeart/2005/8/layout/chevron2"/>
    <dgm:cxn modelId="{F6A5EF7E-D0E4-49CB-ABF7-09FF699A181B}" type="presParOf" srcId="{7DB7F074-2520-4BC8-AC1C-BBCE972F0E22}" destId="{8E276D3B-9CFE-4DB6-90E1-1885CEE0BE17}" srcOrd="0" destOrd="0" presId="urn:microsoft.com/office/officeart/2005/8/layout/chevron2"/>
    <dgm:cxn modelId="{0AFDFEB9-D1C8-4C2A-83D0-F09F0A98011C}" type="presParOf" srcId="{7DB7F074-2520-4BC8-AC1C-BBCE972F0E22}" destId="{1FC13CA9-B8E5-42A4-933D-0BCA40B6622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838948C8-B6BA-45ED-AA84-9666DEB33FB4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D862D-B3A6-494D-91AF-8E4E53F7773C}">
      <dgm:prSet phldrT="[Text]"/>
      <dgm:spPr/>
      <dgm:t>
        <a:bodyPr/>
        <a:lstStyle/>
        <a:p>
          <a:pPr algn="ctr"/>
          <a:endParaRPr lang="en-US" dirty="0">
            <a:solidFill>
              <a:srgbClr val="FFC000"/>
            </a:solidFill>
          </a:endParaRPr>
        </a:p>
      </dgm:t>
    </dgm:pt>
    <dgm:pt modelId="{94813EE1-5637-4AA6-8463-0CE218C42762}" type="parTrans" cxnId="{C0F04EFE-7E07-49A3-96A3-85CE6B3F3415}">
      <dgm:prSet/>
      <dgm:spPr/>
      <dgm:t>
        <a:bodyPr/>
        <a:lstStyle/>
        <a:p>
          <a:pPr algn="ctr"/>
          <a:endParaRPr lang="en-US"/>
        </a:p>
      </dgm:t>
    </dgm:pt>
    <dgm:pt modelId="{2A96FEEA-216A-48AC-9935-34916A165573}" type="sibTrans" cxnId="{C0F04EFE-7E07-49A3-96A3-85CE6B3F3415}">
      <dgm:prSet/>
      <dgm:spPr/>
      <dgm:t>
        <a:bodyPr/>
        <a:lstStyle/>
        <a:p>
          <a:pPr algn="ctr"/>
          <a:endParaRPr lang="en-US"/>
        </a:p>
      </dgm:t>
    </dgm:pt>
    <dgm:pt modelId="{FA49167F-67C6-4D56-AFE3-FEA415FEC1CE}">
      <dgm:prSet phldrT="[Text]"/>
      <dgm:spPr/>
      <dgm:t>
        <a:bodyPr/>
        <a:lstStyle/>
        <a:p>
          <a:pPr algn="ctr"/>
          <a:endParaRPr lang="en-US" dirty="0"/>
        </a:p>
      </dgm:t>
    </dgm:pt>
    <dgm:pt modelId="{E24DB8E9-4F79-47EC-8A5D-8FEBE9C5FEA2}" type="parTrans" cxnId="{92651604-6B97-4D1D-A213-D7987547F2CE}">
      <dgm:prSet/>
      <dgm:spPr/>
      <dgm:t>
        <a:bodyPr/>
        <a:lstStyle/>
        <a:p>
          <a:pPr algn="ctr"/>
          <a:endParaRPr lang="en-US"/>
        </a:p>
      </dgm:t>
    </dgm:pt>
    <dgm:pt modelId="{FA2173EB-3941-4E2D-BBCE-EB399624C95A}" type="sibTrans" cxnId="{92651604-6B97-4D1D-A213-D7987547F2CE}">
      <dgm:prSet/>
      <dgm:spPr/>
      <dgm:t>
        <a:bodyPr/>
        <a:lstStyle/>
        <a:p>
          <a:pPr algn="ctr"/>
          <a:endParaRPr lang="en-US"/>
        </a:p>
      </dgm:t>
    </dgm:pt>
    <dgm:pt modelId="{53907F54-A555-4348-97DD-9F365710DAE3}">
      <dgm:prSet phldrT="[Text]"/>
      <dgm:spPr/>
      <dgm:t>
        <a:bodyPr/>
        <a:lstStyle/>
        <a:p>
          <a:pPr algn="ctr"/>
          <a:r>
            <a:rPr lang="hu-HU" dirty="0" smtClean="0"/>
            <a:t> </a:t>
          </a:r>
          <a:endParaRPr lang="en-US" dirty="0"/>
        </a:p>
      </dgm:t>
    </dgm:pt>
    <dgm:pt modelId="{2C089D67-6BBB-4FB2-BFC1-554F6027A152}" type="parTrans" cxnId="{9D4E910D-BD27-4E4E-93EF-FF393909A51F}">
      <dgm:prSet/>
      <dgm:spPr/>
      <dgm:t>
        <a:bodyPr/>
        <a:lstStyle/>
        <a:p>
          <a:pPr algn="ctr"/>
          <a:endParaRPr lang="en-US"/>
        </a:p>
      </dgm:t>
    </dgm:pt>
    <dgm:pt modelId="{1C76603C-2041-436F-B883-C5403F8E507D}" type="sibTrans" cxnId="{9D4E910D-BD27-4E4E-93EF-FF393909A51F}">
      <dgm:prSet/>
      <dgm:spPr/>
      <dgm:t>
        <a:bodyPr/>
        <a:lstStyle/>
        <a:p>
          <a:pPr algn="ctr"/>
          <a:endParaRPr lang="en-US"/>
        </a:p>
      </dgm:t>
    </dgm:pt>
    <dgm:pt modelId="{FDC85984-8DB9-45EE-8030-2C93E536F418}" type="pres">
      <dgm:prSet presAssocID="{838948C8-B6BA-45ED-AA84-9666DEB33F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FBF609-086A-4F29-8969-53A5E9021D62}" type="pres">
      <dgm:prSet presAssocID="{838948C8-B6BA-45ED-AA84-9666DEB33FB4}" presName="Name1" presStyleCnt="0"/>
      <dgm:spPr/>
    </dgm:pt>
    <dgm:pt modelId="{D1D04C0C-D572-41E6-863A-6B92A45D4155}" type="pres">
      <dgm:prSet presAssocID="{838948C8-B6BA-45ED-AA84-9666DEB33FB4}" presName="cycle" presStyleCnt="0"/>
      <dgm:spPr/>
    </dgm:pt>
    <dgm:pt modelId="{726E671C-5764-43BD-8F75-80FC1EB45B34}" type="pres">
      <dgm:prSet presAssocID="{838948C8-B6BA-45ED-AA84-9666DEB33FB4}" presName="srcNode" presStyleLbl="node1" presStyleIdx="0" presStyleCnt="3"/>
      <dgm:spPr/>
    </dgm:pt>
    <dgm:pt modelId="{3BC9DE33-2994-4D2F-A61E-0D7D8389E732}" type="pres">
      <dgm:prSet presAssocID="{838948C8-B6BA-45ED-AA84-9666DEB33FB4}" presName="conn" presStyleLbl="parChTrans1D2" presStyleIdx="0" presStyleCnt="1"/>
      <dgm:spPr/>
      <dgm:t>
        <a:bodyPr/>
        <a:lstStyle/>
        <a:p>
          <a:endParaRPr lang="en-US"/>
        </a:p>
      </dgm:t>
    </dgm:pt>
    <dgm:pt modelId="{980A5C3D-2404-4476-8A21-8C70DCCA8F9F}" type="pres">
      <dgm:prSet presAssocID="{838948C8-B6BA-45ED-AA84-9666DEB33FB4}" presName="extraNode" presStyleLbl="node1" presStyleIdx="0" presStyleCnt="3"/>
      <dgm:spPr/>
    </dgm:pt>
    <dgm:pt modelId="{48643B07-2F7C-43C9-9BCB-07D57BF7467C}" type="pres">
      <dgm:prSet presAssocID="{838948C8-B6BA-45ED-AA84-9666DEB33FB4}" presName="dstNode" presStyleLbl="node1" presStyleIdx="0" presStyleCnt="3"/>
      <dgm:spPr/>
    </dgm:pt>
    <dgm:pt modelId="{E4B96F12-6D48-439E-9D65-1B1B62D8897E}" type="pres">
      <dgm:prSet presAssocID="{8CBD862D-B3A6-494D-91AF-8E4E53F7773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ACDCE-46E4-49AA-B5FF-6114084E87CF}" type="pres">
      <dgm:prSet presAssocID="{8CBD862D-B3A6-494D-91AF-8E4E53F7773C}" presName="accent_1" presStyleCnt="0"/>
      <dgm:spPr/>
    </dgm:pt>
    <dgm:pt modelId="{A11BE8B1-78C6-44BB-9EC3-5AB998AE923D}" type="pres">
      <dgm:prSet presAssocID="{8CBD862D-B3A6-494D-91AF-8E4E53F7773C}" presName="accentRepeatNode" presStyleLbl="solidFgAcc1" presStyleIdx="0" presStyleCnt="3" custLinFactNeighborX="18828" custLinFactNeighborY="1169"/>
      <dgm:spPr/>
    </dgm:pt>
    <dgm:pt modelId="{2110771C-3D1A-468C-A843-E29E58D3FC3C}" type="pres">
      <dgm:prSet presAssocID="{FA49167F-67C6-4D56-AFE3-FEA415FEC1CE}" presName="text_2" presStyleLbl="node1" presStyleIdx="1" presStyleCnt="3" custLinFactNeighborX="976" custLinFactNeighborY="4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73438-8594-4463-9D92-235E458427BA}" type="pres">
      <dgm:prSet presAssocID="{FA49167F-67C6-4D56-AFE3-FEA415FEC1CE}" presName="accent_2" presStyleCnt="0"/>
      <dgm:spPr/>
    </dgm:pt>
    <dgm:pt modelId="{01F0F9BC-55EA-4166-9364-0D6D8C2CF2D7}" type="pres">
      <dgm:prSet presAssocID="{FA49167F-67C6-4D56-AFE3-FEA415FEC1CE}" presName="accentRepeatNode" presStyleLbl="solidFgAcc1" presStyleIdx="1" presStyleCnt="3" custLinFactNeighborX="10753"/>
      <dgm:spPr/>
    </dgm:pt>
    <dgm:pt modelId="{999851B7-719D-4A29-94C8-6063641E79F7}" type="pres">
      <dgm:prSet presAssocID="{53907F54-A555-4348-97DD-9F365710DAE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55A0B-B2C2-45CB-9F3A-979B5EF115F7}" type="pres">
      <dgm:prSet presAssocID="{53907F54-A555-4348-97DD-9F365710DAE3}" presName="accent_3" presStyleCnt="0"/>
      <dgm:spPr/>
    </dgm:pt>
    <dgm:pt modelId="{568C827F-E888-4694-9F53-D175DFDA471F}" type="pres">
      <dgm:prSet presAssocID="{53907F54-A555-4348-97DD-9F365710DAE3}" presName="accentRepeatNode" presStyleLbl="solidFgAcc1" presStyleIdx="2" presStyleCnt="3" custLinFactNeighborX="18828"/>
      <dgm:spPr/>
    </dgm:pt>
  </dgm:ptLst>
  <dgm:cxnLst>
    <dgm:cxn modelId="{C5BD3AA6-C009-49A1-8521-F571D4388C6C}" type="presOf" srcId="{2A96FEEA-216A-48AC-9935-34916A165573}" destId="{3BC9DE33-2994-4D2F-A61E-0D7D8389E732}" srcOrd="0" destOrd="0" presId="urn:microsoft.com/office/officeart/2008/layout/VerticalCurvedList"/>
    <dgm:cxn modelId="{CE2EDF1E-BF17-48A8-8226-D4977F4A7D68}" type="presOf" srcId="{53907F54-A555-4348-97DD-9F365710DAE3}" destId="{999851B7-719D-4A29-94C8-6063641E79F7}" srcOrd="0" destOrd="0" presId="urn:microsoft.com/office/officeart/2008/layout/VerticalCurvedList"/>
    <dgm:cxn modelId="{92651604-6B97-4D1D-A213-D7987547F2CE}" srcId="{838948C8-B6BA-45ED-AA84-9666DEB33FB4}" destId="{FA49167F-67C6-4D56-AFE3-FEA415FEC1CE}" srcOrd="1" destOrd="0" parTransId="{E24DB8E9-4F79-47EC-8A5D-8FEBE9C5FEA2}" sibTransId="{FA2173EB-3941-4E2D-BBCE-EB399624C95A}"/>
    <dgm:cxn modelId="{9D4E910D-BD27-4E4E-93EF-FF393909A51F}" srcId="{838948C8-B6BA-45ED-AA84-9666DEB33FB4}" destId="{53907F54-A555-4348-97DD-9F365710DAE3}" srcOrd="2" destOrd="0" parTransId="{2C089D67-6BBB-4FB2-BFC1-554F6027A152}" sibTransId="{1C76603C-2041-436F-B883-C5403F8E507D}"/>
    <dgm:cxn modelId="{91573785-8ED2-4BB4-BB06-49146B9C7609}" type="presOf" srcId="{FA49167F-67C6-4D56-AFE3-FEA415FEC1CE}" destId="{2110771C-3D1A-468C-A843-E29E58D3FC3C}" srcOrd="0" destOrd="0" presId="urn:microsoft.com/office/officeart/2008/layout/VerticalCurvedList"/>
    <dgm:cxn modelId="{68F829FE-4333-4F37-BBAE-F4751CE96652}" type="presOf" srcId="{838948C8-B6BA-45ED-AA84-9666DEB33FB4}" destId="{FDC85984-8DB9-45EE-8030-2C93E536F418}" srcOrd="0" destOrd="0" presId="urn:microsoft.com/office/officeart/2008/layout/VerticalCurvedList"/>
    <dgm:cxn modelId="{EDB09EFF-33E7-4BE3-B710-72AFB9ED553F}" type="presOf" srcId="{8CBD862D-B3A6-494D-91AF-8E4E53F7773C}" destId="{E4B96F12-6D48-439E-9D65-1B1B62D8897E}" srcOrd="0" destOrd="0" presId="urn:microsoft.com/office/officeart/2008/layout/VerticalCurvedList"/>
    <dgm:cxn modelId="{C0F04EFE-7E07-49A3-96A3-85CE6B3F3415}" srcId="{838948C8-B6BA-45ED-AA84-9666DEB33FB4}" destId="{8CBD862D-B3A6-494D-91AF-8E4E53F7773C}" srcOrd="0" destOrd="0" parTransId="{94813EE1-5637-4AA6-8463-0CE218C42762}" sibTransId="{2A96FEEA-216A-48AC-9935-34916A165573}"/>
    <dgm:cxn modelId="{F1E80D1F-0A71-43CA-85EF-784BAEAC25E6}" type="presParOf" srcId="{FDC85984-8DB9-45EE-8030-2C93E536F418}" destId="{EBFBF609-086A-4F29-8969-53A5E9021D62}" srcOrd="0" destOrd="0" presId="urn:microsoft.com/office/officeart/2008/layout/VerticalCurvedList"/>
    <dgm:cxn modelId="{C872C10C-33EE-44AB-87B6-5ACF8352F856}" type="presParOf" srcId="{EBFBF609-086A-4F29-8969-53A5E9021D62}" destId="{D1D04C0C-D572-41E6-863A-6B92A45D4155}" srcOrd="0" destOrd="0" presId="urn:microsoft.com/office/officeart/2008/layout/VerticalCurvedList"/>
    <dgm:cxn modelId="{9BF22CD1-0C50-4946-B7E3-1715069FD2DF}" type="presParOf" srcId="{D1D04C0C-D572-41E6-863A-6B92A45D4155}" destId="{726E671C-5764-43BD-8F75-80FC1EB45B34}" srcOrd="0" destOrd="0" presId="urn:microsoft.com/office/officeart/2008/layout/VerticalCurvedList"/>
    <dgm:cxn modelId="{D2CBA4E4-05A1-427D-9824-5AE07589EC96}" type="presParOf" srcId="{D1D04C0C-D572-41E6-863A-6B92A45D4155}" destId="{3BC9DE33-2994-4D2F-A61E-0D7D8389E732}" srcOrd="1" destOrd="0" presId="urn:microsoft.com/office/officeart/2008/layout/VerticalCurvedList"/>
    <dgm:cxn modelId="{3DB0CFAA-5251-4418-8A06-AAB5721B83EC}" type="presParOf" srcId="{D1D04C0C-D572-41E6-863A-6B92A45D4155}" destId="{980A5C3D-2404-4476-8A21-8C70DCCA8F9F}" srcOrd="2" destOrd="0" presId="urn:microsoft.com/office/officeart/2008/layout/VerticalCurvedList"/>
    <dgm:cxn modelId="{C552DABD-374C-48DC-8592-19E9ED20CB26}" type="presParOf" srcId="{D1D04C0C-D572-41E6-863A-6B92A45D4155}" destId="{48643B07-2F7C-43C9-9BCB-07D57BF7467C}" srcOrd="3" destOrd="0" presId="urn:microsoft.com/office/officeart/2008/layout/VerticalCurvedList"/>
    <dgm:cxn modelId="{700F566D-0C4C-4CD9-B93B-0A40F8B5EA22}" type="presParOf" srcId="{EBFBF609-086A-4F29-8969-53A5E9021D62}" destId="{E4B96F12-6D48-439E-9D65-1B1B62D8897E}" srcOrd="1" destOrd="0" presId="urn:microsoft.com/office/officeart/2008/layout/VerticalCurvedList"/>
    <dgm:cxn modelId="{2E44B570-887E-459F-ACAC-53A2415ECF11}" type="presParOf" srcId="{EBFBF609-086A-4F29-8969-53A5E9021D62}" destId="{1EBACDCE-46E4-49AA-B5FF-6114084E87CF}" srcOrd="2" destOrd="0" presId="urn:microsoft.com/office/officeart/2008/layout/VerticalCurvedList"/>
    <dgm:cxn modelId="{E8E8B9C4-C887-4CE9-9AC6-DDAC662EE955}" type="presParOf" srcId="{1EBACDCE-46E4-49AA-B5FF-6114084E87CF}" destId="{A11BE8B1-78C6-44BB-9EC3-5AB998AE923D}" srcOrd="0" destOrd="0" presId="urn:microsoft.com/office/officeart/2008/layout/VerticalCurvedList"/>
    <dgm:cxn modelId="{8558F424-27B1-494E-B114-5E512C57F5BB}" type="presParOf" srcId="{EBFBF609-086A-4F29-8969-53A5E9021D62}" destId="{2110771C-3D1A-468C-A843-E29E58D3FC3C}" srcOrd="3" destOrd="0" presId="urn:microsoft.com/office/officeart/2008/layout/VerticalCurvedList"/>
    <dgm:cxn modelId="{E4096274-1F7F-4E88-8AEE-28C01DFBE68C}" type="presParOf" srcId="{EBFBF609-086A-4F29-8969-53A5E9021D62}" destId="{09F73438-8594-4463-9D92-235E458427BA}" srcOrd="4" destOrd="0" presId="urn:microsoft.com/office/officeart/2008/layout/VerticalCurvedList"/>
    <dgm:cxn modelId="{A639FA55-BDF4-4563-B9E9-77573BD89504}" type="presParOf" srcId="{09F73438-8594-4463-9D92-235E458427BA}" destId="{01F0F9BC-55EA-4166-9364-0D6D8C2CF2D7}" srcOrd="0" destOrd="0" presId="urn:microsoft.com/office/officeart/2008/layout/VerticalCurvedList"/>
    <dgm:cxn modelId="{EF3C07DE-1631-45D5-9003-8BC147B9FB88}" type="presParOf" srcId="{EBFBF609-086A-4F29-8969-53A5E9021D62}" destId="{999851B7-719D-4A29-94C8-6063641E79F7}" srcOrd="5" destOrd="0" presId="urn:microsoft.com/office/officeart/2008/layout/VerticalCurvedList"/>
    <dgm:cxn modelId="{CDEC927D-DAE3-40F4-915F-9C8FE7C7608F}" type="presParOf" srcId="{EBFBF609-086A-4F29-8969-53A5E9021D62}" destId="{53755A0B-B2C2-45CB-9F3A-979B5EF115F7}" srcOrd="6" destOrd="0" presId="urn:microsoft.com/office/officeart/2008/layout/VerticalCurvedList"/>
    <dgm:cxn modelId="{FFFFC7D0-7C08-4E9E-92C0-B8A0259B88FE}" type="presParOf" srcId="{53755A0B-B2C2-45CB-9F3A-979B5EF115F7}" destId="{568C827F-E888-4694-9F53-D175DFDA47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38948C8-B6BA-45ED-AA84-9666DEB33FB4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D862D-B3A6-494D-91AF-8E4E53F7773C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</a:p>
        <a:p>
          <a:pPr algn="ctr"/>
          <a:endParaRPr lang="en-US" sz="1500" dirty="0"/>
        </a:p>
      </dgm:t>
    </dgm:pt>
    <dgm:pt modelId="{94813EE1-5637-4AA6-8463-0CE218C42762}" type="parTrans" cxnId="{C0F04EFE-7E07-49A3-96A3-85CE6B3F3415}">
      <dgm:prSet/>
      <dgm:spPr/>
      <dgm:t>
        <a:bodyPr/>
        <a:lstStyle/>
        <a:p>
          <a:pPr algn="ctr"/>
          <a:endParaRPr lang="en-US" sz="1500"/>
        </a:p>
      </dgm:t>
    </dgm:pt>
    <dgm:pt modelId="{2A96FEEA-216A-48AC-9935-34916A165573}" type="sibTrans" cxnId="{C0F04EFE-7E07-49A3-96A3-85CE6B3F3415}">
      <dgm:prSet/>
      <dgm:spPr/>
      <dgm:t>
        <a:bodyPr/>
        <a:lstStyle/>
        <a:p>
          <a:pPr algn="ctr"/>
          <a:endParaRPr lang="en-US" sz="1500"/>
        </a:p>
      </dgm:t>
    </dgm:pt>
    <dgm:pt modelId="{FA49167F-67C6-4D56-AFE3-FEA415FEC1CE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  <a:endParaRPr lang="en-US" sz="1500" dirty="0"/>
        </a:p>
      </dgm:t>
    </dgm:pt>
    <dgm:pt modelId="{E24DB8E9-4F79-47EC-8A5D-8FEBE9C5FEA2}" type="parTrans" cxnId="{92651604-6B97-4D1D-A213-D7987547F2CE}">
      <dgm:prSet/>
      <dgm:spPr/>
      <dgm:t>
        <a:bodyPr/>
        <a:lstStyle/>
        <a:p>
          <a:pPr algn="ctr"/>
          <a:endParaRPr lang="en-US" sz="1500"/>
        </a:p>
      </dgm:t>
    </dgm:pt>
    <dgm:pt modelId="{FA2173EB-3941-4E2D-BBCE-EB399624C95A}" type="sibTrans" cxnId="{92651604-6B97-4D1D-A213-D7987547F2CE}">
      <dgm:prSet/>
      <dgm:spPr/>
      <dgm:t>
        <a:bodyPr/>
        <a:lstStyle/>
        <a:p>
          <a:pPr algn="ctr"/>
          <a:endParaRPr lang="en-US" sz="1500"/>
        </a:p>
      </dgm:t>
    </dgm:pt>
    <dgm:pt modelId="{53907F54-A555-4348-97DD-9F365710DAE3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  <a:endParaRPr lang="en-US" sz="1500" dirty="0"/>
        </a:p>
      </dgm:t>
    </dgm:pt>
    <dgm:pt modelId="{2C089D67-6BBB-4FB2-BFC1-554F6027A152}" type="parTrans" cxnId="{9D4E910D-BD27-4E4E-93EF-FF393909A51F}">
      <dgm:prSet/>
      <dgm:spPr/>
      <dgm:t>
        <a:bodyPr/>
        <a:lstStyle/>
        <a:p>
          <a:pPr algn="ctr"/>
          <a:endParaRPr lang="en-US" sz="1500"/>
        </a:p>
      </dgm:t>
    </dgm:pt>
    <dgm:pt modelId="{1C76603C-2041-436F-B883-C5403F8E507D}" type="sibTrans" cxnId="{9D4E910D-BD27-4E4E-93EF-FF393909A51F}">
      <dgm:prSet/>
      <dgm:spPr/>
      <dgm:t>
        <a:bodyPr/>
        <a:lstStyle/>
        <a:p>
          <a:pPr algn="ctr"/>
          <a:endParaRPr lang="en-US" sz="1500"/>
        </a:p>
      </dgm:t>
    </dgm:pt>
    <dgm:pt modelId="{FDC85984-8DB9-45EE-8030-2C93E536F418}" type="pres">
      <dgm:prSet presAssocID="{838948C8-B6BA-45ED-AA84-9666DEB33F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FBF609-086A-4F29-8969-53A5E9021D62}" type="pres">
      <dgm:prSet presAssocID="{838948C8-B6BA-45ED-AA84-9666DEB33FB4}" presName="Name1" presStyleCnt="0"/>
      <dgm:spPr/>
    </dgm:pt>
    <dgm:pt modelId="{D1D04C0C-D572-41E6-863A-6B92A45D4155}" type="pres">
      <dgm:prSet presAssocID="{838948C8-B6BA-45ED-AA84-9666DEB33FB4}" presName="cycle" presStyleCnt="0"/>
      <dgm:spPr/>
    </dgm:pt>
    <dgm:pt modelId="{726E671C-5764-43BD-8F75-80FC1EB45B34}" type="pres">
      <dgm:prSet presAssocID="{838948C8-B6BA-45ED-AA84-9666DEB33FB4}" presName="srcNode" presStyleLbl="node1" presStyleIdx="0" presStyleCnt="3"/>
      <dgm:spPr/>
    </dgm:pt>
    <dgm:pt modelId="{3BC9DE33-2994-4D2F-A61E-0D7D8389E732}" type="pres">
      <dgm:prSet presAssocID="{838948C8-B6BA-45ED-AA84-9666DEB33FB4}" presName="conn" presStyleLbl="parChTrans1D2" presStyleIdx="0" presStyleCnt="1"/>
      <dgm:spPr/>
      <dgm:t>
        <a:bodyPr/>
        <a:lstStyle/>
        <a:p>
          <a:endParaRPr lang="en-US"/>
        </a:p>
      </dgm:t>
    </dgm:pt>
    <dgm:pt modelId="{980A5C3D-2404-4476-8A21-8C70DCCA8F9F}" type="pres">
      <dgm:prSet presAssocID="{838948C8-B6BA-45ED-AA84-9666DEB33FB4}" presName="extraNode" presStyleLbl="node1" presStyleIdx="0" presStyleCnt="3"/>
      <dgm:spPr/>
    </dgm:pt>
    <dgm:pt modelId="{48643B07-2F7C-43C9-9BCB-07D57BF7467C}" type="pres">
      <dgm:prSet presAssocID="{838948C8-B6BA-45ED-AA84-9666DEB33FB4}" presName="dstNode" presStyleLbl="node1" presStyleIdx="0" presStyleCnt="3"/>
      <dgm:spPr/>
    </dgm:pt>
    <dgm:pt modelId="{E4B96F12-6D48-439E-9D65-1B1B62D8897E}" type="pres">
      <dgm:prSet presAssocID="{8CBD862D-B3A6-494D-91AF-8E4E53F7773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ACDCE-46E4-49AA-B5FF-6114084E87CF}" type="pres">
      <dgm:prSet presAssocID="{8CBD862D-B3A6-494D-91AF-8E4E53F7773C}" presName="accent_1" presStyleCnt="0"/>
      <dgm:spPr/>
    </dgm:pt>
    <dgm:pt modelId="{A11BE8B1-78C6-44BB-9EC3-5AB998AE923D}" type="pres">
      <dgm:prSet presAssocID="{8CBD862D-B3A6-494D-91AF-8E4E53F7773C}" presName="accentRepeatNode" presStyleLbl="solidFgAcc1" presStyleIdx="0" presStyleCnt="3" custLinFactNeighborX="18828" custLinFactNeighborY="1169"/>
      <dgm:spPr/>
    </dgm:pt>
    <dgm:pt modelId="{2110771C-3D1A-468C-A843-E29E58D3FC3C}" type="pres">
      <dgm:prSet presAssocID="{FA49167F-67C6-4D56-AFE3-FEA415FEC1C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73438-8594-4463-9D92-235E458427BA}" type="pres">
      <dgm:prSet presAssocID="{FA49167F-67C6-4D56-AFE3-FEA415FEC1CE}" presName="accent_2" presStyleCnt="0"/>
      <dgm:spPr/>
    </dgm:pt>
    <dgm:pt modelId="{01F0F9BC-55EA-4166-9364-0D6D8C2CF2D7}" type="pres">
      <dgm:prSet presAssocID="{FA49167F-67C6-4D56-AFE3-FEA415FEC1CE}" presName="accentRepeatNode" presStyleLbl="solidFgAcc1" presStyleIdx="1" presStyleCnt="3" custLinFactNeighborX="10753"/>
      <dgm:spPr/>
    </dgm:pt>
    <dgm:pt modelId="{999851B7-719D-4A29-94C8-6063641E79F7}" type="pres">
      <dgm:prSet presAssocID="{53907F54-A555-4348-97DD-9F365710DAE3}" presName="text_3" presStyleLbl="node1" presStyleIdx="2" presStyleCnt="3" custLinFactNeighborX="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55A0B-B2C2-45CB-9F3A-979B5EF115F7}" type="pres">
      <dgm:prSet presAssocID="{53907F54-A555-4348-97DD-9F365710DAE3}" presName="accent_3" presStyleCnt="0"/>
      <dgm:spPr/>
    </dgm:pt>
    <dgm:pt modelId="{568C827F-E888-4694-9F53-D175DFDA471F}" type="pres">
      <dgm:prSet presAssocID="{53907F54-A555-4348-97DD-9F365710DAE3}" presName="accentRepeatNode" presStyleLbl="solidFgAcc1" presStyleIdx="2" presStyleCnt="3" custLinFactNeighborX="18828"/>
      <dgm:spPr/>
    </dgm:pt>
  </dgm:ptLst>
  <dgm:cxnLst>
    <dgm:cxn modelId="{92651604-6B97-4D1D-A213-D7987547F2CE}" srcId="{838948C8-B6BA-45ED-AA84-9666DEB33FB4}" destId="{FA49167F-67C6-4D56-AFE3-FEA415FEC1CE}" srcOrd="1" destOrd="0" parTransId="{E24DB8E9-4F79-47EC-8A5D-8FEBE9C5FEA2}" sibTransId="{FA2173EB-3941-4E2D-BBCE-EB399624C95A}"/>
    <dgm:cxn modelId="{59FA40F0-A0B7-460C-A114-B5895437FAEF}" type="presOf" srcId="{838948C8-B6BA-45ED-AA84-9666DEB33FB4}" destId="{FDC85984-8DB9-45EE-8030-2C93E536F418}" srcOrd="0" destOrd="0" presId="urn:microsoft.com/office/officeart/2008/layout/VerticalCurvedList"/>
    <dgm:cxn modelId="{B0541785-13C1-45F2-BAAC-4FD16005D5D0}" type="presOf" srcId="{2A96FEEA-216A-48AC-9935-34916A165573}" destId="{3BC9DE33-2994-4D2F-A61E-0D7D8389E732}" srcOrd="0" destOrd="0" presId="urn:microsoft.com/office/officeart/2008/layout/VerticalCurvedList"/>
    <dgm:cxn modelId="{AF4AB7DA-4C8C-44AF-A81D-7838BCA3F2CE}" type="presOf" srcId="{8CBD862D-B3A6-494D-91AF-8E4E53F7773C}" destId="{E4B96F12-6D48-439E-9D65-1B1B62D8897E}" srcOrd="0" destOrd="0" presId="urn:microsoft.com/office/officeart/2008/layout/VerticalCurvedList"/>
    <dgm:cxn modelId="{5CC2C777-F885-4D85-BE96-807C8DCD9833}" type="presOf" srcId="{53907F54-A555-4348-97DD-9F365710DAE3}" destId="{999851B7-719D-4A29-94C8-6063641E79F7}" srcOrd="0" destOrd="0" presId="urn:microsoft.com/office/officeart/2008/layout/VerticalCurvedList"/>
    <dgm:cxn modelId="{C0F04EFE-7E07-49A3-96A3-85CE6B3F3415}" srcId="{838948C8-B6BA-45ED-AA84-9666DEB33FB4}" destId="{8CBD862D-B3A6-494D-91AF-8E4E53F7773C}" srcOrd="0" destOrd="0" parTransId="{94813EE1-5637-4AA6-8463-0CE218C42762}" sibTransId="{2A96FEEA-216A-48AC-9935-34916A165573}"/>
    <dgm:cxn modelId="{7841C640-BB73-4C1A-BB13-D1CEE8F86B0F}" type="presOf" srcId="{FA49167F-67C6-4D56-AFE3-FEA415FEC1CE}" destId="{2110771C-3D1A-468C-A843-E29E58D3FC3C}" srcOrd="0" destOrd="0" presId="urn:microsoft.com/office/officeart/2008/layout/VerticalCurvedList"/>
    <dgm:cxn modelId="{9D4E910D-BD27-4E4E-93EF-FF393909A51F}" srcId="{838948C8-B6BA-45ED-AA84-9666DEB33FB4}" destId="{53907F54-A555-4348-97DD-9F365710DAE3}" srcOrd="2" destOrd="0" parTransId="{2C089D67-6BBB-4FB2-BFC1-554F6027A152}" sibTransId="{1C76603C-2041-436F-B883-C5403F8E507D}"/>
    <dgm:cxn modelId="{B459C58C-D05D-42FF-996B-015A65B0C61F}" type="presParOf" srcId="{FDC85984-8DB9-45EE-8030-2C93E536F418}" destId="{EBFBF609-086A-4F29-8969-53A5E9021D62}" srcOrd="0" destOrd="0" presId="urn:microsoft.com/office/officeart/2008/layout/VerticalCurvedList"/>
    <dgm:cxn modelId="{507DAF5C-1FE9-436B-9028-56CBD979DAF8}" type="presParOf" srcId="{EBFBF609-086A-4F29-8969-53A5E9021D62}" destId="{D1D04C0C-D572-41E6-863A-6B92A45D4155}" srcOrd="0" destOrd="0" presId="urn:microsoft.com/office/officeart/2008/layout/VerticalCurvedList"/>
    <dgm:cxn modelId="{29F7F717-7229-4F85-AC80-CAA9C8BE9FC5}" type="presParOf" srcId="{D1D04C0C-D572-41E6-863A-6B92A45D4155}" destId="{726E671C-5764-43BD-8F75-80FC1EB45B34}" srcOrd="0" destOrd="0" presId="urn:microsoft.com/office/officeart/2008/layout/VerticalCurvedList"/>
    <dgm:cxn modelId="{58E7EC30-E864-4741-B2A0-8B4C4601FBD2}" type="presParOf" srcId="{D1D04C0C-D572-41E6-863A-6B92A45D4155}" destId="{3BC9DE33-2994-4D2F-A61E-0D7D8389E732}" srcOrd="1" destOrd="0" presId="urn:microsoft.com/office/officeart/2008/layout/VerticalCurvedList"/>
    <dgm:cxn modelId="{B30A6A6C-8D14-442F-A39F-16C1C82D20F7}" type="presParOf" srcId="{D1D04C0C-D572-41E6-863A-6B92A45D4155}" destId="{980A5C3D-2404-4476-8A21-8C70DCCA8F9F}" srcOrd="2" destOrd="0" presId="urn:microsoft.com/office/officeart/2008/layout/VerticalCurvedList"/>
    <dgm:cxn modelId="{9F12FC69-10F8-4B2A-BA11-8BE0CAD4B240}" type="presParOf" srcId="{D1D04C0C-D572-41E6-863A-6B92A45D4155}" destId="{48643B07-2F7C-43C9-9BCB-07D57BF7467C}" srcOrd="3" destOrd="0" presId="urn:microsoft.com/office/officeart/2008/layout/VerticalCurvedList"/>
    <dgm:cxn modelId="{6A7CF847-D394-4AB7-8162-C1B5DFE2BF19}" type="presParOf" srcId="{EBFBF609-086A-4F29-8969-53A5E9021D62}" destId="{E4B96F12-6D48-439E-9D65-1B1B62D8897E}" srcOrd="1" destOrd="0" presId="urn:microsoft.com/office/officeart/2008/layout/VerticalCurvedList"/>
    <dgm:cxn modelId="{64C93381-62B3-40F1-9E7F-507BBF989AE9}" type="presParOf" srcId="{EBFBF609-086A-4F29-8969-53A5E9021D62}" destId="{1EBACDCE-46E4-49AA-B5FF-6114084E87CF}" srcOrd="2" destOrd="0" presId="urn:microsoft.com/office/officeart/2008/layout/VerticalCurvedList"/>
    <dgm:cxn modelId="{A9315A2E-B1DE-447F-B8EF-C189D553B8D6}" type="presParOf" srcId="{1EBACDCE-46E4-49AA-B5FF-6114084E87CF}" destId="{A11BE8B1-78C6-44BB-9EC3-5AB998AE923D}" srcOrd="0" destOrd="0" presId="urn:microsoft.com/office/officeart/2008/layout/VerticalCurvedList"/>
    <dgm:cxn modelId="{03848796-3940-4BD5-BC5E-E7E184A8425E}" type="presParOf" srcId="{EBFBF609-086A-4F29-8969-53A5E9021D62}" destId="{2110771C-3D1A-468C-A843-E29E58D3FC3C}" srcOrd="3" destOrd="0" presId="urn:microsoft.com/office/officeart/2008/layout/VerticalCurvedList"/>
    <dgm:cxn modelId="{BEF0D000-E408-4670-B5CB-AF8C2DF73C7A}" type="presParOf" srcId="{EBFBF609-086A-4F29-8969-53A5E9021D62}" destId="{09F73438-8594-4463-9D92-235E458427BA}" srcOrd="4" destOrd="0" presId="urn:microsoft.com/office/officeart/2008/layout/VerticalCurvedList"/>
    <dgm:cxn modelId="{F05E21B7-FB24-4253-A8D5-4BE96A00DCEC}" type="presParOf" srcId="{09F73438-8594-4463-9D92-235E458427BA}" destId="{01F0F9BC-55EA-4166-9364-0D6D8C2CF2D7}" srcOrd="0" destOrd="0" presId="urn:microsoft.com/office/officeart/2008/layout/VerticalCurvedList"/>
    <dgm:cxn modelId="{14CD881C-407D-4B03-88EC-0A71350F5325}" type="presParOf" srcId="{EBFBF609-086A-4F29-8969-53A5E9021D62}" destId="{999851B7-719D-4A29-94C8-6063641E79F7}" srcOrd="5" destOrd="0" presId="urn:microsoft.com/office/officeart/2008/layout/VerticalCurvedList"/>
    <dgm:cxn modelId="{E440907A-C0AE-45A2-AC71-AE6A0A7237C5}" type="presParOf" srcId="{EBFBF609-086A-4F29-8969-53A5E9021D62}" destId="{53755A0B-B2C2-45CB-9F3A-979B5EF115F7}" srcOrd="6" destOrd="0" presId="urn:microsoft.com/office/officeart/2008/layout/VerticalCurvedList"/>
    <dgm:cxn modelId="{A82F2119-4211-49B4-ABCC-5D7050C519DD}" type="presParOf" srcId="{53755A0B-B2C2-45CB-9F3A-979B5EF115F7}" destId="{568C827F-E888-4694-9F53-D175DFDA47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83B3088A-A8E3-426C-B0A0-8123A30176DE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E63D53-5F31-49A3-A3EF-D85416617A54}">
      <dgm:prSet/>
      <dgm:spPr/>
      <dgm:t>
        <a:bodyPr/>
        <a:lstStyle/>
        <a:p>
          <a:pPr rtl="0"/>
          <a:endParaRPr lang="en-US" dirty="0"/>
        </a:p>
      </dgm:t>
    </dgm:pt>
    <dgm:pt modelId="{34A59964-05CE-43A2-A45B-AEF7B5BD45ED}" type="parTrans" cxnId="{D47ED6F0-FD0F-4E8F-A1DD-D010018B8206}">
      <dgm:prSet/>
      <dgm:spPr/>
      <dgm:t>
        <a:bodyPr/>
        <a:lstStyle/>
        <a:p>
          <a:endParaRPr lang="en-US"/>
        </a:p>
      </dgm:t>
    </dgm:pt>
    <dgm:pt modelId="{250149A0-1183-4355-B5C1-4A3C655774B4}" type="sibTrans" cxnId="{D47ED6F0-FD0F-4E8F-A1DD-D010018B8206}">
      <dgm:prSet/>
      <dgm:spPr/>
      <dgm:t>
        <a:bodyPr/>
        <a:lstStyle/>
        <a:p>
          <a:endParaRPr lang="en-US"/>
        </a:p>
      </dgm:t>
    </dgm:pt>
    <dgm:pt modelId="{FA2D1DF6-471E-49F0-9D7D-86C2F16EB207}" type="pres">
      <dgm:prSet presAssocID="{83B3088A-A8E3-426C-B0A0-8123A30176D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B7F074-2520-4BC8-AC1C-BBCE972F0E22}" type="pres">
      <dgm:prSet presAssocID="{C7E63D53-5F31-49A3-A3EF-D85416617A54}" presName="composite" presStyleCnt="0"/>
      <dgm:spPr/>
    </dgm:pt>
    <dgm:pt modelId="{8E276D3B-9CFE-4DB6-90E1-1885CEE0BE17}" type="pres">
      <dgm:prSet presAssocID="{C7E63D53-5F31-49A3-A3EF-D85416617A54}" presName="parentText" presStyleLbl="alignNode1" presStyleIdx="0" presStyleCnt="1" custScaleY="86764" custLinFactNeighborY="-588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13CA9-B8E5-42A4-933D-0BCA40B66221}" type="pres">
      <dgm:prSet presAssocID="{C7E63D53-5F31-49A3-A3EF-D85416617A54}" presName="descendantText" presStyleLbl="alignAcc1" presStyleIdx="0" presStyleCnt="1" custLinFactNeighborX="-242" custLinFactNeighborY="-90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8AA720-8E21-45FC-A0C1-7B117DF8524B}" type="presOf" srcId="{83B3088A-A8E3-426C-B0A0-8123A30176DE}" destId="{FA2D1DF6-471E-49F0-9D7D-86C2F16EB207}" srcOrd="0" destOrd="0" presId="urn:microsoft.com/office/officeart/2005/8/layout/chevron2"/>
    <dgm:cxn modelId="{EB34A54C-7A8E-461D-9FAA-018C06189DDF}" type="presOf" srcId="{C7E63D53-5F31-49A3-A3EF-D85416617A54}" destId="{8E276D3B-9CFE-4DB6-90E1-1885CEE0BE17}" srcOrd="0" destOrd="0" presId="urn:microsoft.com/office/officeart/2005/8/layout/chevron2"/>
    <dgm:cxn modelId="{D47ED6F0-FD0F-4E8F-A1DD-D010018B8206}" srcId="{83B3088A-A8E3-426C-B0A0-8123A30176DE}" destId="{C7E63D53-5F31-49A3-A3EF-D85416617A54}" srcOrd="0" destOrd="0" parTransId="{34A59964-05CE-43A2-A45B-AEF7B5BD45ED}" sibTransId="{250149A0-1183-4355-B5C1-4A3C655774B4}"/>
    <dgm:cxn modelId="{5D74D477-632C-4DA6-87D2-D73B5124EFD1}" type="presParOf" srcId="{FA2D1DF6-471E-49F0-9D7D-86C2F16EB207}" destId="{7DB7F074-2520-4BC8-AC1C-BBCE972F0E22}" srcOrd="0" destOrd="0" presId="urn:microsoft.com/office/officeart/2005/8/layout/chevron2"/>
    <dgm:cxn modelId="{7A71DE3F-C7B6-4555-AE4C-CC7D520ABAF5}" type="presParOf" srcId="{7DB7F074-2520-4BC8-AC1C-BBCE972F0E22}" destId="{8E276D3B-9CFE-4DB6-90E1-1885CEE0BE17}" srcOrd="0" destOrd="0" presId="urn:microsoft.com/office/officeart/2005/8/layout/chevron2"/>
    <dgm:cxn modelId="{651C56C5-AAA7-4F69-A914-85BB0C8DBD24}" type="presParOf" srcId="{7DB7F074-2520-4BC8-AC1C-BBCE972F0E22}" destId="{1FC13CA9-B8E5-42A4-933D-0BCA40B6622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838948C8-B6BA-45ED-AA84-9666DEB33FB4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D862D-B3A6-494D-91AF-8E4E53F7773C}">
      <dgm:prSet phldrT="[Text]"/>
      <dgm:spPr/>
      <dgm:t>
        <a:bodyPr/>
        <a:lstStyle/>
        <a:p>
          <a:pPr algn="ctr"/>
          <a:endParaRPr lang="en-US" dirty="0">
            <a:solidFill>
              <a:srgbClr val="FFC000"/>
            </a:solidFill>
          </a:endParaRPr>
        </a:p>
      </dgm:t>
    </dgm:pt>
    <dgm:pt modelId="{94813EE1-5637-4AA6-8463-0CE218C42762}" type="parTrans" cxnId="{C0F04EFE-7E07-49A3-96A3-85CE6B3F3415}">
      <dgm:prSet/>
      <dgm:spPr/>
      <dgm:t>
        <a:bodyPr/>
        <a:lstStyle/>
        <a:p>
          <a:pPr algn="ctr"/>
          <a:endParaRPr lang="en-US"/>
        </a:p>
      </dgm:t>
    </dgm:pt>
    <dgm:pt modelId="{2A96FEEA-216A-48AC-9935-34916A165573}" type="sibTrans" cxnId="{C0F04EFE-7E07-49A3-96A3-85CE6B3F3415}">
      <dgm:prSet/>
      <dgm:spPr/>
      <dgm:t>
        <a:bodyPr/>
        <a:lstStyle/>
        <a:p>
          <a:pPr algn="ctr"/>
          <a:endParaRPr lang="en-US"/>
        </a:p>
      </dgm:t>
    </dgm:pt>
    <dgm:pt modelId="{FA49167F-67C6-4D56-AFE3-FEA415FEC1CE}">
      <dgm:prSet phldrT="[Text]"/>
      <dgm:spPr/>
      <dgm:t>
        <a:bodyPr/>
        <a:lstStyle/>
        <a:p>
          <a:pPr algn="ctr"/>
          <a:endParaRPr lang="en-US" dirty="0"/>
        </a:p>
      </dgm:t>
    </dgm:pt>
    <dgm:pt modelId="{E24DB8E9-4F79-47EC-8A5D-8FEBE9C5FEA2}" type="parTrans" cxnId="{92651604-6B97-4D1D-A213-D7987547F2CE}">
      <dgm:prSet/>
      <dgm:spPr/>
      <dgm:t>
        <a:bodyPr/>
        <a:lstStyle/>
        <a:p>
          <a:pPr algn="ctr"/>
          <a:endParaRPr lang="en-US"/>
        </a:p>
      </dgm:t>
    </dgm:pt>
    <dgm:pt modelId="{FA2173EB-3941-4E2D-BBCE-EB399624C95A}" type="sibTrans" cxnId="{92651604-6B97-4D1D-A213-D7987547F2CE}">
      <dgm:prSet/>
      <dgm:spPr/>
      <dgm:t>
        <a:bodyPr/>
        <a:lstStyle/>
        <a:p>
          <a:pPr algn="ctr"/>
          <a:endParaRPr lang="en-US"/>
        </a:p>
      </dgm:t>
    </dgm:pt>
    <dgm:pt modelId="{53907F54-A555-4348-97DD-9F365710DAE3}">
      <dgm:prSet phldrT="[Text]"/>
      <dgm:spPr/>
      <dgm:t>
        <a:bodyPr/>
        <a:lstStyle/>
        <a:p>
          <a:pPr algn="ctr"/>
          <a:r>
            <a:rPr lang="hu-HU" dirty="0" smtClean="0"/>
            <a:t> </a:t>
          </a:r>
          <a:endParaRPr lang="en-US" dirty="0"/>
        </a:p>
      </dgm:t>
    </dgm:pt>
    <dgm:pt modelId="{2C089D67-6BBB-4FB2-BFC1-554F6027A152}" type="parTrans" cxnId="{9D4E910D-BD27-4E4E-93EF-FF393909A51F}">
      <dgm:prSet/>
      <dgm:spPr/>
      <dgm:t>
        <a:bodyPr/>
        <a:lstStyle/>
        <a:p>
          <a:pPr algn="ctr"/>
          <a:endParaRPr lang="en-US"/>
        </a:p>
      </dgm:t>
    </dgm:pt>
    <dgm:pt modelId="{1C76603C-2041-436F-B883-C5403F8E507D}" type="sibTrans" cxnId="{9D4E910D-BD27-4E4E-93EF-FF393909A51F}">
      <dgm:prSet/>
      <dgm:spPr/>
      <dgm:t>
        <a:bodyPr/>
        <a:lstStyle/>
        <a:p>
          <a:pPr algn="ctr"/>
          <a:endParaRPr lang="en-US"/>
        </a:p>
      </dgm:t>
    </dgm:pt>
    <dgm:pt modelId="{FDC85984-8DB9-45EE-8030-2C93E536F418}" type="pres">
      <dgm:prSet presAssocID="{838948C8-B6BA-45ED-AA84-9666DEB33F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FBF609-086A-4F29-8969-53A5E9021D62}" type="pres">
      <dgm:prSet presAssocID="{838948C8-B6BA-45ED-AA84-9666DEB33FB4}" presName="Name1" presStyleCnt="0"/>
      <dgm:spPr/>
    </dgm:pt>
    <dgm:pt modelId="{D1D04C0C-D572-41E6-863A-6B92A45D4155}" type="pres">
      <dgm:prSet presAssocID="{838948C8-B6BA-45ED-AA84-9666DEB33FB4}" presName="cycle" presStyleCnt="0"/>
      <dgm:spPr/>
    </dgm:pt>
    <dgm:pt modelId="{726E671C-5764-43BD-8F75-80FC1EB45B34}" type="pres">
      <dgm:prSet presAssocID="{838948C8-B6BA-45ED-AA84-9666DEB33FB4}" presName="srcNode" presStyleLbl="node1" presStyleIdx="0" presStyleCnt="3"/>
      <dgm:spPr/>
    </dgm:pt>
    <dgm:pt modelId="{3BC9DE33-2994-4D2F-A61E-0D7D8389E732}" type="pres">
      <dgm:prSet presAssocID="{838948C8-B6BA-45ED-AA84-9666DEB33FB4}" presName="conn" presStyleLbl="parChTrans1D2" presStyleIdx="0" presStyleCnt="1"/>
      <dgm:spPr/>
      <dgm:t>
        <a:bodyPr/>
        <a:lstStyle/>
        <a:p>
          <a:endParaRPr lang="en-US"/>
        </a:p>
      </dgm:t>
    </dgm:pt>
    <dgm:pt modelId="{980A5C3D-2404-4476-8A21-8C70DCCA8F9F}" type="pres">
      <dgm:prSet presAssocID="{838948C8-B6BA-45ED-AA84-9666DEB33FB4}" presName="extraNode" presStyleLbl="node1" presStyleIdx="0" presStyleCnt="3"/>
      <dgm:spPr/>
    </dgm:pt>
    <dgm:pt modelId="{48643B07-2F7C-43C9-9BCB-07D57BF7467C}" type="pres">
      <dgm:prSet presAssocID="{838948C8-B6BA-45ED-AA84-9666DEB33FB4}" presName="dstNode" presStyleLbl="node1" presStyleIdx="0" presStyleCnt="3"/>
      <dgm:spPr/>
    </dgm:pt>
    <dgm:pt modelId="{E4B96F12-6D48-439E-9D65-1B1B62D8897E}" type="pres">
      <dgm:prSet presAssocID="{8CBD862D-B3A6-494D-91AF-8E4E53F7773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ACDCE-46E4-49AA-B5FF-6114084E87CF}" type="pres">
      <dgm:prSet presAssocID="{8CBD862D-B3A6-494D-91AF-8E4E53F7773C}" presName="accent_1" presStyleCnt="0"/>
      <dgm:spPr/>
    </dgm:pt>
    <dgm:pt modelId="{A11BE8B1-78C6-44BB-9EC3-5AB998AE923D}" type="pres">
      <dgm:prSet presAssocID="{8CBD862D-B3A6-494D-91AF-8E4E53F7773C}" presName="accentRepeatNode" presStyleLbl="solidFgAcc1" presStyleIdx="0" presStyleCnt="3" custLinFactNeighborX="18828" custLinFactNeighborY="1169"/>
      <dgm:spPr/>
    </dgm:pt>
    <dgm:pt modelId="{2110771C-3D1A-468C-A843-E29E58D3FC3C}" type="pres">
      <dgm:prSet presAssocID="{FA49167F-67C6-4D56-AFE3-FEA415FEC1CE}" presName="text_2" presStyleLbl="node1" presStyleIdx="1" presStyleCnt="3" custLinFactNeighborX="976" custLinFactNeighborY="4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73438-8594-4463-9D92-235E458427BA}" type="pres">
      <dgm:prSet presAssocID="{FA49167F-67C6-4D56-AFE3-FEA415FEC1CE}" presName="accent_2" presStyleCnt="0"/>
      <dgm:spPr/>
    </dgm:pt>
    <dgm:pt modelId="{01F0F9BC-55EA-4166-9364-0D6D8C2CF2D7}" type="pres">
      <dgm:prSet presAssocID="{FA49167F-67C6-4D56-AFE3-FEA415FEC1CE}" presName="accentRepeatNode" presStyleLbl="solidFgAcc1" presStyleIdx="1" presStyleCnt="3" custLinFactNeighborX="10753"/>
      <dgm:spPr/>
    </dgm:pt>
    <dgm:pt modelId="{999851B7-719D-4A29-94C8-6063641E79F7}" type="pres">
      <dgm:prSet presAssocID="{53907F54-A555-4348-97DD-9F365710DAE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55A0B-B2C2-45CB-9F3A-979B5EF115F7}" type="pres">
      <dgm:prSet presAssocID="{53907F54-A555-4348-97DD-9F365710DAE3}" presName="accent_3" presStyleCnt="0"/>
      <dgm:spPr/>
    </dgm:pt>
    <dgm:pt modelId="{568C827F-E888-4694-9F53-D175DFDA471F}" type="pres">
      <dgm:prSet presAssocID="{53907F54-A555-4348-97DD-9F365710DAE3}" presName="accentRepeatNode" presStyleLbl="solidFgAcc1" presStyleIdx="2" presStyleCnt="3" custLinFactNeighborX="18828"/>
      <dgm:spPr/>
    </dgm:pt>
  </dgm:ptLst>
  <dgm:cxnLst>
    <dgm:cxn modelId="{7A39DC9F-E542-4589-9631-C9EDEAAA027A}" type="presOf" srcId="{2A96FEEA-216A-48AC-9935-34916A165573}" destId="{3BC9DE33-2994-4D2F-A61E-0D7D8389E732}" srcOrd="0" destOrd="0" presId="urn:microsoft.com/office/officeart/2008/layout/VerticalCurvedList"/>
    <dgm:cxn modelId="{0FD9D954-67E8-4458-8490-7FB4F4D66D56}" type="presOf" srcId="{53907F54-A555-4348-97DD-9F365710DAE3}" destId="{999851B7-719D-4A29-94C8-6063641E79F7}" srcOrd="0" destOrd="0" presId="urn:microsoft.com/office/officeart/2008/layout/VerticalCurvedList"/>
    <dgm:cxn modelId="{8359E5D8-A617-40FA-B6EA-83F227E47A53}" type="presOf" srcId="{FA49167F-67C6-4D56-AFE3-FEA415FEC1CE}" destId="{2110771C-3D1A-468C-A843-E29E58D3FC3C}" srcOrd="0" destOrd="0" presId="urn:microsoft.com/office/officeart/2008/layout/VerticalCurvedList"/>
    <dgm:cxn modelId="{92651604-6B97-4D1D-A213-D7987547F2CE}" srcId="{838948C8-B6BA-45ED-AA84-9666DEB33FB4}" destId="{FA49167F-67C6-4D56-AFE3-FEA415FEC1CE}" srcOrd="1" destOrd="0" parTransId="{E24DB8E9-4F79-47EC-8A5D-8FEBE9C5FEA2}" sibTransId="{FA2173EB-3941-4E2D-BBCE-EB399624C95A}"/>
    <dgm:cxn modelId="{94E330DC-6415-4F9D-A3F8-12822FB4FE0E}" type="presOf" srcId="{838948C8-B6BA-45ED-AA84-9666DEB33FB4}" destId="{FDC85984-8DB9-45EE-8030-2C93E536F418}" srcOrd="0" destOrd="0" presId="urn:microsoft.com/office/officeart/2008/layout/VerticalCurvedList"/>
    <dgm:cxn modelId="{5098C971-2441-42AE-8119-327BF10FA65B}" type="presOf" srcId="{8CBD862D-B3A6-494D-91AF-8E4E53F7773C}" destId="{E4B96F12-6D48-439E-9D65-1B1B62D8897E}" srcOrd="0" destOrd="0" presId="urn:microsoft.com/office/officeart/2008/layout/VerticalCurvedList"/>
    <dgm:cxn modelId="{9D4E910D-BD27-4E4E-93EF-FF393909A51F}" srcId="{838948C8-B6BA-45ED-AA84-9666DEB33FB4}" destId="{53907F54-A555-4348-97DD-9F365710DAE3}" srcOrd="2" destOrd="0" parTransId="{2C089D67-6BBB-4FB2-BFC1-554F6027A152}" sibTransId="{1C76603C-2041-436F-B883-C5403F8E507D}"/>
    <dgm:cxn modelId="{C0F04EFE-7E07-49A3-96A3-85CE6B3F3415}" srcId="{838948C8-B6BA-45ED-AA84-9666DEB33FB4}" destId="{8CBD862D-B3A6-494D-91AF-8E4E53F7773C}" srcOrd="0" destOrd="0" parTransId="{94813EE1-5637-4AA6-8463-0CE218C42762}" sibTransId="{2A96FEEA-216A-48AC-9935-34916A165573}"/>
    <dgm:cxn modelId="{B1E06622-6EAC-4EDC-9EDD-92772AF13CDE}" type="presParOf" srcId="{FDC85984-8DB9-45EE-8030-2C93E536F418}" destId="{EBFBF609-086A-4F29-8969-53A5E9021D62}" srcOrd="0" destOrd="0" presId="urn:microsoft.com/office/officeart/2008/layout/VerticalCurvedList"/>
    <dgm:cxn modelId="{1DADED52-7753-4594-B9CE-7E8D472E6D80}" type="presParOf" srcId="{EBFBF609-086A-4F29-8969-53A5E9021D62}" destId="{D1D04C0C-D572-41E6-863A-6B92A45D4155}" srcOrd="0" destOrd="0" presId="urn:microsoft.com/office/officeart/2008/layout/VerticalCurvedList"/>
    <dgm:cxn modelId="{2AA9F53E-2B0D-45AF-9089-A60C84CACF4C}" type="presParOf" srcId="{D1D04C0C-D572-41E6-863A-6B92A45D4155}" destId="{726E671C-5764-43BD-8F75-80FC1EB45B34}" srcOrd="0" destOrd="0" presId="urn:microsoft.com/office/officeart/2008/layout/VerticalCurvedList"/>
    <dgm:cxn modelId="{A384DE86-14C6-426D-B089-3B7755ACD77F}" type="presParOf" srcId="{D1D04C0C-D572-41E6-863A-6B92A45D4155}" destId="{3BC9DE33-2994-4D2F-A61E-0D7D8389E732}" srcOrd="1" destOrd="0" presId="urn:microsoft.com/office/officeart/2008/layout/VerticalCurvedList"/>
    <dgm:cxn modelId="{15008AA5-DF84-4540-8FFE-710BAD9B0942}" type="presParOf" srcId="{D1D04C0C-D572-41E6-863A-6B92A45D4155}" destId="{980A5C3D-2404-4476-8A21-8C70DCCA8F9F}" srcOrd="2" destOrd="0" presId="urn:microsoft.com/office/officeart/2008/layout/VerticalCurvedList"/>
    <dgm:cxn modelId="{B0D668FB-9A2C-49EC-80A4-B146EE63BD6C}" type="presParOf" srcId="{D1D04C0C-D572-41E6-863A-6B92A45D4155}" destId="{48643B07-2F7C-43C9-9BCB-07D57BF7467C}" srcOrd="3" destOrd="0" presId="urn:microsoft.com/office/officeart/2008/layout/VerticalCurvedList"/>
    <dgm:cxn modelId="{6FD899EA-C583-4D5A-AC30-2E3675F73061}" type="presParOf" srcId="{EBFBF609-086A-4F29-8969-53A5E9021D62}" destId="{E4B96F12-6D48-439E-9D65-1B1B62D8897E}" srcOrd="1" destOrd="0" presId="urn:microsoft.com/office/officeart/2008/layout/VerticalCurvedList"/>
    <dgm:cxn modelId="{E0351F49-C740-49DE-AFC0-D938B2B63D9E}" type="presParOf" srcId="{EBFBF609-086A-4F29-8969-53A5E9021D62}" destId="{1EBACDCE-46E4-49AA-B5FF-6114084E87CF}" srcOrd="2" destOrd="0" presId="urn:microsoft.com/office/officeart/2008/layout/VerticalCurvedList"/>
    <dgm:cxn modelId="{6A122596-24A7-400E-8709-7B43B3CF12C2}" type="presParOf" srcId="{1EBACDCE-46E4-49AA-B5FF-6114084E87CF}" destId="{A11BE8B1-78C6-44BB-9EC3-5AB998AE923D}" srcOrd="0" destOrd="0" presId="urn:microsoft.com/office/officeart/2008/layout/VerticalCurvedList"/>
    <dgm:cxn modelId="{DD38201B-5230-4978-968C-97AB44185178}" type="presParOf" srcId="{EBFBF609-086A-4F29-8969-53A5E9021D62}" destId="{2110771C-3D1A-468C-A843-E29E58D3FC3C}" srcOrd="3" destOrd="0" presId="urn:microsoft.com/office/officeart/2008/layout/VerticalCurvedList"/>
    <dgm:cxn modelId="{D835B437-15C7-4D3A-B1EB-AD35181A1F45}" type="presParOf" srcId="{EBFBF609-086A-4F29-8969-53A5E9021D62}" destId="{09F73438-8594-4463-9D92-235E458427BA}" srcOrd="4" destOrd="0" presId="urn:microsoft.com/office/officeart/2008/layout/VerticalCurvedList"/>
    <dgm:cxn modelId="{B5A6E9D6-C4DB-40CB-BF0C-F7A7373963CB}" type="presParOf" srcId="{09F73438-8594-4463-9D92-235E458427BA}" destId="{01F0F9BC-55EA-4166-9364-0D6D8C2CF2D7}" srcOrd="0" destOrd="0" presId="urn:microsoft.com/office/officeart/2008/layout/VerticalCurvedList"/>
    <dgm:cxn modelId="{FCCA13D1-E8BF-495A-A5E4-E7C97B95E3DE}" type="presParOf" srcId="{EBFBF609-086A-4F29-8969-53A5E9021D62}" destId="{999851B7-719D-4A29-94C8-6063641E79F7}" srcOrd="5" destOrd="0" presId="urn:microsoft.com/office/officeart/2008/layout/VerticalCurvedList"/>
    <dgm:cxn modelId="{352F7AD7-F29B-4C75-8117-3614D30DC960}" type="presParOf" srcId="{EBFBF609-086A-4F29-8969-53A5E9021D62}" destId="{53755A0B-B2C2-45CB-9F3A-979B5EF115F7}" srcOrd="6" destOrd="0" presId="urn:microsoft.com/office/officeart/2008/layout/VerticalCurvedList"/>
    <dgm:cxn modelId="{C1D1F4FB-ECA3-4F12-BC13-4699B23B8387}" type="presParOf" srcId="{53755A0B-B2C2-45CB-9F3A-979B5EF115F7}" destId="{568C827F-E888-4694-9F53-D175DFDA47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838948C8-B6BA-45ED-AA84-9666DEB33FB4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D862D-B3A6-494D-91AF-8E4E53F7773C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</a:p>
        <a:p>
          <a:pPr algn="ctr"/>
          <a:endParaRPr lang="en-US" sz="1500" dirty="0"/>
        </a:p>
      </dgm:t>
    </dgm:pt>
    <dgm:pt modelId="{94813EE1-5637-4AA6-8463-0CE218C42762}" type="parTrans" cxnId="{C0F04EFE-7E07-49A3-96A3-85CE6B3F3415}">
      <dgm:prSet/>
      <dgm:spPr/>
      <dgm:t>
        <a:bodyPr/>
        <a:lstStyle/>
        <a:p>
          <a:pPr algn="ctr"/>
          <a:endParaRPr lang="en-US" sz="1500"/>
        </a:p>
      </dgm:t>
    </dgm:pt>
    <dgm:pt modelId="{2A96FEEA-216A-48AC-9935-34916A165573}" type="sibTrans" cxnId="{C0F04EFE-7E07-49A3-96A3-85CE6B3F3415}">
      <dgm:prSet/>
      <dgm:spPr/>
      <dgm:t>
        <a:bodyPr/>
        <a:lstStyle/>
        <a:p>
          <a:pPr algn="ctr"/>
          <a:endParaRPr lang="en-US" sz="1500"/>
        </a:p>
      </dgm:t>
    </dgm:pt>
    <dgm:pt modelId="{FA49167F-67C6-4D56-AFE3-FEA415FEC1CE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  <a:endParaRPr lang="en-US" sz="1500" dirty="0"/>
        </a:p>
      </dgm:t>
    </dgm:pt>
    <dgm:pt modelId="{E24DB8E9-4F79-47EC-8A5D-8FEBE9C5FEA2}" type="parTrans" cxnId="{92651604-6B97-4D1D-A213-D7987547F2CE}">
      <dgm:prSet/>
      <dgm:spPr/>
      <dgm:t>
        <a:bodyPr/>
        <a:lstStyle/>
        <a:p>
          <a:pPr algn="ctr"/>
          <a:endParaRPr lang="en-US" sz="1500"/>
        </a:p>
      </dgm:t>
    </dgm:pt>
    <dgm:pt modelId="{FA2173EB-3941-4E2D-BBCE-EB399624C95A}" type="sibTrans" cxnId="{92651604-6B97-4D1D-A213-D7987547F2CE}">
      <dgm:prSet/>
      <dgm:spPr/>
      <dgm:t>
        <a:bodyPr/>
        <a:lstStyle/>
        <a:p>
          <a:pPr algn="ctr"/>
          <a:endParaRPr lang="en-US" sz="1500"/>
        </a:p>
      </dgm:t>
    </dgm:pt>
    <dgm:pt modelId="{53907F54-A555-4348-97DD-9F365710DAE3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  <a:endParaRPr lang="en-US" sz="1500" dirty="0"/>
        </a:p>
      </dgm:t>
    </dgm:pt>
    <dgm:pt modelId="{2C089D67-6BBB-4FB2-BFC1-554F6027A152}" type="parTrans" cxnId="{9D4E910D-BD27-4E4E-93EF-FF393909A51F}">
      <dgm:prSet/>
      <dgm:spPr/>
      <dgm:t>
        <a:bodyPr/>
        <a:lstStyle/>
        <a:p>
          <a:pPr algn="ctr"/>
          <a:endParaRPr lang="en-US" sz="1500"/>
        </a:p>
      </dgm:t>
    </dgm:pt>
    <dgm:pt modelId="{1C76603C-2041-436F-B883-C5403F8E507D}" type="sibTrans" cxnId="{9D4E910D-BD27-4E4E-93EF-FF393909A51F}">
      <dgm:prSet/>
      <dgm:spPr/>
      <dgm:t>
        <a:bodyPr/>
        <a:lstStyle/>
        <a:p>
          <a:pPr algn="ctr"/>
          <a:endParaRPr lang="en-US" sz="1500"/>
        </a:p>
      </dgm:t>
    </dgm:pt>
    <dgm:pt modelId="{FDC85984-8DB9-45EE-8030-2C93E536F418}" type="pres">
      <dgm:prSet presAssocID="{838948C8-B6BA-45ED-AA84-9666DEB33F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FBF609-086A-4F29-8969-53A5E9021D62}" type="pres">
      <dgm:prSet presAssocID="{838948C8-B6BA-45ED-AA84-9666DEB33FB4}" presName="Name1" presStyleCnt="0"/>
      <dgm:spPr/>
    </dgm:pt>
    <dgm:pt modelId="{D1D04C0C-D572-41E6-863A-6B92A45D4155}" type="pres">
      <dgm:prSet presAssocID="{838948C8-B6BA-45ED-AA84-9666DEB33FB4}" presName="cycle" presStyleCnt="0"/>
      <dgm:spPr/>
    </dgm:pt>
    <dgm:pt modelId="{726E671C-5764-43BD-8F75-80FC1EB45B34}" type="pres">
      <dgm:prSet presAssocID="{838948C8-B6BA-45ED-AA84-9666DEB33FB4}" presName="srcNode" presStyleLbl="node1" presStyleIdx="0" presStyleCnt="3"/>
      <dgm:spPr/>
    </dgm:pt>
    <dgm:pt modelId="{3BC9DE33-2994-4D2F-A61E-0D7D8389E732}" type="pres">
      <dgm:prSet presAssocID="{838948C8-B6BA-45ED-AA84-9666DEB33FB4}" presName="conn" presStyleLbl="parChTrans1D2" presStyleIdx="0" presStyleCnt="1"/>
      <dgm:spPr/>
      <dgm:t>
        <a:bodyPr/>
        <a:lstStyle/>
        <a:p>
          <a:endParaRPr lang="en-US"/>
        </a:p>
      </dgm:t>
    </dgm:pt>
    <dgm:pt modelId="{980A5C3D-2404-4476-8A21-8C70DCCA8F9F}" type="pres">
      <dgm:prSet presAssocID="{838948C8-B6BA-45ED-AA84-9666DEB33FB4}" presName="extraNode" presStyleLbl="node1" presStyleIdx="0" presStyleCnt="3"/>
      <dgm:spPr/>
    </dgm:pt>
    <dgm:pt modelId="{48643B07-2F7C-43C9-9BCB-07D57BF7467C}" type="pres">
      <dgm:prSet presAssocID="{838948C8-B6BA-45ED-AA84-9666DEB33FB4}" presName="dstNode" presStyleLbl="node1" presStyleIdx="0" presStyleCnt="3"/>
      <dgm:spPr/>
    </dgm:pt>
    <dgm:pt modelId="{E4B96F12-6D48-439E-9D65-1B1B62D8897E}" type="pres">
      <dgm:prSet presAssocID="{8CBD862D-B3A6-494D-91AF-8E4E53F7773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ACDCE-46E4-49AA-B5FF-6114084E87CF}" type="pres">
      <dgm:prSet presAssocID="{8CBD862D-B3A6-494D-91AF-8E4E53F7773C}" presName="accent_1" presStyleCnt="0"/>
      <dgm:spPr/>
    </dgm:pt>
    <dgm:pt modelId="{A11BE8B1-78C6-44BB-9EC3-5AB998AE923D}" type="pres">
      <dgm:prSet presAssocID="{8CBD862D-B3A6-494D-91AF-8E4E53F7773C}" presName="accentRepeatNode" presStyleLbl="solidFgAcc1" presStyleIdx="0" presStyleCnt="3" custLinFactNeighborX="18828" custLinFactNeighborY="1169"/>
      <dgm:spPr/>
    </dgm:pt>
    <dgm:pt modelId="{2110771C-3D1A-468C-A843-E29E58D3FC3C}" type="pres">
      <dgm:prSet presAssocID="{FA49167F-67C6-4D56-AFE3-FEA415FEC1C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73438-8594-4463-9D92-235E458427BA}" type="pres">
      <dgm:prSet presAssocID="{FA49167F-67C6-4D56-AFE3-FEA415FEC1CE}" presName="accent_2" presStyleCnt="0"/>
      <dgm:spPr/>
    </dgm:pt>
    <dgm:pt modelId="{01F0F9BC-55EA-4166-9364-0D6D8C2CF2D7}" type="pres">
      <dgm:prSet presAssocID="{FA49167F-67C6-4D56-AFE3-FEA415FEC1CE}" presName="accentRepeatNode" presStyleLbl="solidFgAcc1" presStyleIdx="1" presStyleCnt="3" custLinFactNeighborX="10753"/>
      <dgm:spPr/>
    </dgm:pt>
    <dgm:pt modelId="{999851B7-719D-4A29-94C8-6063641E79F7}" type="pres">
      <dgm:prSet presAssocID="{53907F54-A555-4348-97DD-9F365710DAE3}" presName="text_3" presStyleLbl="node1" presStyleIdx="2" presStyleCnt="3" custLinFactNeighborX="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55A0B-B2C2-45CB-9F3A-979B5EF115F7}" type="pres">
      <dgm:prSet presAssocID="{53907F54-A555-4348-97DD-9F365710DAE3}" presName="accent_3" presStyleCnt="0"/>
      <dgm:spPr/>
    </dgm:pt>
    <dgm:pt modelId="{568C827F-E888-4694-9F53-D175DFDA471F}" type="pres">
      <dgm:prSet presAssocID="{53907F54-A555-4348-97DD-9F365710DAE3}" presName="accentRepeatNode" presStyleLbl="solidFgAcc1" presStyleIdx="2" presStyleCnt="3" custLinFactNeighborX="18828"/>
      <dgm:spPr/>
    </dgm:pt>
  </dgm:ptLst>
  <dgm:cxnLst>
    <dgm:cxn modelId="{43063D26-2F6D-48F1-BAB4-536B7678EED0}" type="presOf" srcId="{838948C8-B6BA-45ED-AA84-9666DEB33FB4}" destId="{FDC85984-8DB9-45EE-8030-2C93E536F418}" srcOrd="0" destOrd="0" presId="urn:microsoft.com/office/officeart/2008/layout/VerticalCurvedList"/>
    <dgm:cxn modelId="{1CBF09B2-D2FC-4D73-86C3-0CF89D32E2A4}" type="presOf" srcId="{2A96FEEA-216A-48AC-9935-34916A165573}" destId="{3BC9DE33-2994-4D2F-A61E-0D7D8389E732}" srcOrd="0" destOrd="0" presId="urn:microsoft.com/office/officeart/2008/layout/VerticalCurvedList"/>
    <dgm:cxn modelId="{92651604-6B97-4D1D-A213-D7987547F2CE}" srcId="{838948C8-B6BA-45ED-AA84-9666DEB33FB4}" destId="{FA49167F-67C6-4D56-AFE3-FEA415FEC1CE}" srcOrd="1" destOrd="0" parTransId="{E24DB8E9-4F79-47EC-8A5D-8FEBE9C5FEA2}" sibTransId="{FA2173EB-3941-4E2D-BBCE-EB399624C95A}"/>
    <dgm:cxn modelId="{9D4E910D-BD27-4E4E-93EF-FF393909A51F}" srcId="{838948C8-B6BA-45ED-AA84-9666DEB33FB4}" destId="{53907F54-A555-4348-97DD-9F365710DAE3}" srcOrd="2" destOrd="0" parTransId="{2C089D67-6BBB-4FB2-BFC1-554F6027A152}" sibTransId="{1C76603C-2041-436F-B883-C5403F8E507D}"/>
    <dgm:cxn modelId="{6363FDFA-1DC9-4305-BA9D-8FB4DB8E69D9}" type="presOf" srcId="{FA49167F-67C6-4D56-AFE3-FEA415FEC1CE}" destId="{2110771C-3D1A-468C-A843-E29E58D3FC3C}" srcOrd="0" destOrd="0" presId="urn:microsoft.com/office/officeart/2008/layout/VerticalCurvedList"/>
    <dgm:cxn modelId="{263A51B9-F299-4F8E-938B-21F1864B3153}" type="presOf" srcId="{8CBD862D-B3A6-494D-91AF-8E4E53F7773C}" destId="{E4B96F12-6D48-439E-9D65-1B1B62D8897E}" srcOrd="0" destOrd="0" presId="urn:microsoft.com/office/officeart/2008/layout/VerticalCurvedList"/>
    <dgm:cxn modelId="{C0F04EFE-7E07-49A3-96A3-85CE6B3F3415}" srcId="{838948C8-B6BA-45ED-AA84-9666DEB33FB4}" destId="{8CBD862D-B3A6-494D-91AF-8E4E53F7773C}" srcOrd="0" destOrd="0" parTransId="{94813EE1-5637-4AA6-8463-0CE218C42762}" sibTransId="{2A96FEEA-216A-48AC-9935-34916A165573}"/>
    <dgm:cxn modelId="{200F2156-0A34-43F0-838E-8F9962267635}" type="presOf" srcId="{53907F54-A555-4348-97DD-9F365710DAE3}" destId="{999851B7-719D-4A29-94C8-6063641E79F7}" srcOrd="0" destOrd="0" presId="urn:microsoft.com/office/officeart/2008/layout/VerticalCurvedList"/>
    <dgm:cxn modelId="{AF4553B6-54C1-4812-A91E-BC59992A158D}" type="presParOf" srcId="{FDC85984-8DB9-45EE-8030-2C93E536F418}" destId="{EBFBF609-086A-4F29-8969-53A5E9021D62}" srcOrd="0" destOrd="0" presId="urn:microsoft.com/office/officeart/2008/layout/VerticalCurvedList"/>
    <dgm:cxn modelId="{352D38A8-CEE5-4B24-A987-FA7AB4254C84}" type="presParOf" srcId="{EBFBF609-086A-4F29-8969-53A5E9021D62}" destId="{D1D04C0C-D572-41E6-863A-6B92A45D4155}" srcOrd="0" destOrd="0" presId="urn:microsoft.com/office/officeart/2008/layout/VerticalCurvedList"/>
    <dgm:cxn modelId="{BA58933E-2506-48A0-9B58-4560A2EA196E}" type="presParOf" srcId="{D1D04C0C-D572-41E6-863A-6B92A45D4155}" destId="{726E671C-5764-43BD-8F75-80FC1EB45B34}" srcOrd="0" destOrd="0" presId="urn:microsoft.com/office/officeart/2008/layout/VerticalCurvedList"/>
    <dgm:cxn modelId="{9B39410F-B974-46BC-B65B-4669D3A1DC0A}" type="presParOf" srcId="{D1D04C0C-D572-41E6-863A-6B92A45D4155}" destId="{3BC9DE33-2994-4D2F-A61E-0D7D8389E732}" srcOrd="1" destOrd="0" presId="urn:microsoft.com/office/officeart/2008/layout/VerticalCurvedList"/>
    <dgm:cxn modelId="{52A5BDCE-FD07-47D6-B8DB-534985ECA50D}" type="presParOf" srcId="{D1D04C0C-D572-41E6-863A-6B92A45D4155}" destId="{980A5C3D-2404-4476-8A21-8C70DCCA8F9F}" srcOrd="2" destOrd="0" presId="urn:microsoft.com/office/officeart/2008/layout/VerticalCurvedList"/>
    <dgm:cxn modelId="{C8D7D0FA-89A1-4484-9F26-07C3162FEAE4}" type="presParOf" srcId="{D1D04C0C-D572-41E6-863A-6B92A45D4155}" destId="{48643B07-2F7C-43C9-9BCB-07D57BF7467C}" srcOrd="3" destOrd="0" presId="urn:microsoft.com/office/officeart/2008/layout/VerticalCurvedList"/>
    <dgm:cxn modelId="{75F4586F-18B1-4D48-BF1A-81808CDCD43B}" type="presParOf" srcId="{EBFBF609-086A-4F29-8969-53A5E9021D62}" destId="{E4B96F12-6D48-439E-9D65-1B1B62D8897E}" srcOrd="1" destOrd="0" presId="urn:microsoft.com/office/officeart/2008/layout/VerticalCurvedList"/>
    <dgm:cxn modelId="{AB431B81-ADB0-4955-9806-7955D5B911AF}" type="presParOf" srcId="{EBFBF609-086A-4F29-8969-53A5E9021D62}" destId="{1EBACDCE-46E4-49AA-B5FF-6114084E87CF}" srcOrd="2" destOrd="0" presId="urn:microsoft.com/office/officeart/2008/layout/VerticalCurvedList"/>
    <dgm:cxn modelId="{BE41F561-6859-495F-AA7F-729D05C63FDE}" type="presParOf" srcId="{1EBACDCE-46E4-49AA-B5FF-6114084E87CF}" destId="{A11BE8B1-78C6-44BB-9EC3-5AB998AE923D}" srcOrd="0" destOrd="0" presId="urn:microsoft.com/office/officeart/2008/layout/VerticalCurvedList"/>
    <dgm:cxn modelId="{7AFB6E16-ACCA-4B2C-9773-28B30D14F393}" type="presParOf" srcId="{EBFBF609-086A-4F29-8969-53A5E9021D62}" destId="{2110771C-3D1A-468C-A843-E29E58D3FC3C}" srcOrd="3" destOrd="0" presId="urn:microsoft.com/office/officeart/2008/layout/VerticalCurvedList"/>
    <dgm:cxn modelId="{4D1E80E6-F6FB-405D-96C4-8ADFD48074D0}" type="presParOf" srcId="{EBFBF609-086A-4F29-8969-53A5E9021D62}" destId="{09F73438-8594-4463-9D92-235E458427BA}" srcOrd="4" destOrd="0" presId="urn:microsoft.com/office/officeart/2008/layout/VerticalCurvedList"/>
    <dgm:cxn modelId="{723D8105-3AB6-4959-A33E-7940B0F518D3}" type="presParOf" srcId="{09F73438-8594-4463-9D92-235E458427BA}" destId="{01F0F9BC-55EA-4166-9364-0D6D8C2CF2D7}" srcOrd="0" destOrd="0" presId="urn:microsoft.com/office/officeart/2008/layout/VerticalCurvedList"/>
    <dgm:cxn modelId="{8FDEA48A-A9DF-48EF-A1F6-CDC0C7494290}" type="presParOf" srcId="{EBFBF609-086A-4F29-8969-53A5E9021D62}" destId="{999851B7-719D-4A29-94C8-6063641E79F7}" srcOrd="5" destOrd="0" presId="urn:microsoft.com/office/officeart/2008/layout/VerticalCurvedList"/>
    <dgm:cxn modelId="{00BCAC68-BD3A-40F9-8780-3E43FDD34613}" type="presParOf" srcId="{EBFBF609-086A-4F29-8969-53A5E9021D62}" destId="{53755A0B-B2C2-45CB-9F3A-979B5EF115F7}" srcOrd="6" destOrd="0" presId="urn:microsoft.com/office/officeart/2008/layout/VerticalCurvedList"/>
    <dgm:cxn modelId="{4A315379-3DF0-4083-9BAF-FC4E11894CB6}" type="presParOf" srcId="{53755A0B-B2C2-45CB-9F3A-979B5EF115F7}" destId="{568C827F-E888-4694-9F53-D175DFDA47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83B3088A-A8E3-426C-B0A0-8123A30176DE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E63D53-5F31-49A3-A3EF-D85416617A54}">
      <dgm:prSet/>
      <dgm:spPr/>
      <dgm:t>
        <a:bodyPr/>
        <a:lstStyle/>
        <a:p>
          <a:pPr rtl="0"/>
          <a:endParaRPr lang="en-US" dirty="0"/>
        </a:p>
      </dgm:t>
    </dgm:pt>
    <dgm:pt modelId="{34A59964-05CE-43A2-A45B-AEF7B5BD45ED}" type="parTrans" cxnId="{D47ED6F0-FD0F-4E8F-A1DD-D010018B8206}">
      <dgm:prSet/>
      <dgm:spPr/>
      <dgm:t>
        <a:bodyPr/>
        <a:lstStyle/>
        <a:p>
          <a:endParaRPr lang="en-US"/>
        </a:p>
      </dgm:t>
    </dgm:pt>
    <dgm:pt modelId="{250149A0-1183-4355-B5C1-4A3C655774B4}" type="sibTrans" cxnId="{D47ED6F0-FD0F-4E8F-A1DD-D010018B8206}">
      <dgm:prSet/>
      <dgm:spPr/>
      <dgm:t>
        <a:bodyPr/>
        <a:lstStyle/>
        <a:p>
          <a:endParaRPr lang="en-US"/>
        </a:p>
      </dgm:t>
    </dgm:pt>
    <dgm:pt modelId="{FA2D1DF6-471E-49F0-9D7D-86C2F16EB207}" type="pres">
      <dgm:prSet presAssocID="{83B3088A-A8E3-426C-B0A0-8123A30176D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B7F074-2520-4BC8-AC1C-BBCE972F0E22}" type="pres">
      <dgm:prSet presAssocID="{C7E63D53-5F31-49A3-A3EF-D85416617A54}" presName="composite" presStyleCnt="0"/>
      <dgm:spPr/>
    </dgm:pt>
    <dgm:pt modelId="{8E276D3B-9CFE-4DB6-90E1-1885CEE0BE17}" type="pres">
      <dgm:prSet presAssocID="{C7E63D53-5F31-49A3-A3EF-D85416617A54}" presName="parentText" presStyleLbl="alignNode1" presStyleIdx="0" presStyleCnt="1" custScaleY="86764" custLinFactNeighborY="-588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13CA9-B8E5-42A4-933D-0BCA40B66221}" type="pres">
      <dgm:prSet presAssocID="{C7E63D53-5F31-49A3-A3EF-D85416617A54}" presName="descendantText" presStyleLbl="alignAcc1" presStyleIdx="0" presStyleCnt="1" custLinFactNeighborX="-242" custLinFactNeighborY="-90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D9FD69-7C52-49D5-8A88-0896A386A52E}" type="presOf" srcId="{C7E63D53-5F31-49A3-A3EF-D85416617A54}" destId="{8E276D3B-9CFE-4DB6-90E1-1885CEE0BE17}" srcOrd="0" destOrd="0" presId="urn:microsoft.com/office/officeart/2005/8/layout/chevron2"/>
    <dgm:cxn modelId="{9AEA57D3-8490-4782-895A-84E7E0F27ADC}" type="presOf" srcId="{83B3088A-A8E3-426C-B0A0-8123A30176DE}" destId="{FA2D1DF6-471E-49F0-9D7D-86C2F16EB207}" srcOrd="0" destOrd="0" presId="urn:microsoft.com/office/officeart/2005/8/layout/chevron2"/>
    <dgm:cxn modelId="{D47ED6F0-FD0F-4E8F-A1DD-D010018B8206}" srcId="{83B3088A-A8E3-426C-B0A0-8123A30176DE}" destId="{C7E63D53-5F31-49A3-A3EF-D85416617A54}" srcOrd="0" destOrd="0" parTransId="{34A59964-05CE-43A2-A45B-AEF7B5BD45ED}" sibTransId="{250149A0-1183-4355-B5C1-4A3C655774B4}"/>
    <dgm:cxn modelId="{74932AF7-6D5E-4DDD-97D2-566EC5C09A91}" type="presParOf" srcId="{FA2D1DF6-471E-49F0-9D7D-86C2F16EB207}" destId="{7DB7F074-2520-4BC8-AC1C-BBCE972F0E22}" srcOrd="0" destOrd="0" presId="urn:microsoft.com/office/officeart/2005/8/layout/chevron2"/>
    <dgm:cxn modelId="{FCF847D1-92FE-4B79-BD49-9822A34644B4}" type="presParOf" srcId="{7DB7F074-2520-4BC8-AC1C-BBCE972F0E22}" destId="{8E276D3B-9CFE-4DB6-90E1-1885CEE0BE17}" srcOrd="0" destOrd="0" presId="urn:microsoft.com/office/officeart/2005/8/layout/chevron2"/>
    <dgm:cxn modelId="{014C8267-DDA2-4A20-9123-21BC0E388D2E}" type="presParOf" srcId="{7DB7F074-2520-4BC8-AC1C-BBCE972F0E22}" destId="{1FC13CA9-B8E5-42A4-933D-0BCA40B6622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8948C8-B6BA-45ED-AA84-9666DEB33FB4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D862D-B3A6-494D-91AF-8E4E53F7773C}">
      <dgm:prSet phldrT="[Text]"/>
      <dgm:spPr/>
      <dgm:t>
        <a:bodyPr/>
        <a:lstStyle/>
        <a:p>
          <a:pPr algn="ctr"/>
          <a:endParaRPr lang="en-US" dirty="0">
            <a:solidFill>
              <a:srgbClr val="FFC000"/>
            </a:solidFill>
          </a:endParaRPr>
        </a:p>
      </dgm:t>
    </dgm:pt>
    <dgm:pt modelId="{94813EE1-5637-4AA6-8463-0CE218C42762}" type="parTrans" cxnId="{C0F04EFE-7E07-49A3-96A3-85CE6B3F3415}">
      <dgm:prSet/>
      <dgm:spPr/>
      <dgm:t>
        <a:bodyPr/>
        <a:lstStyle/>
        <a:p>
          <a:pPr algn="ctr"/>
          <a:endParaRPr lang="en-US"/>
        </a:p>
      </dgm:t>
    </dgm:pt>
    <dgm:pt modelId="{2A96FEEA-216A-48AC-9935-34916A165573}" type="sibTrans" cxnId="{C0F04EFE-7E07-49A3-96A3-85CE6B3F3415}">
      <dgm:prSet/>
      <dgm:spPr/>
      <dgm:t>
        <a:bodyPr/>
        <a:lstStyle/>
        <a:p>
          <a:pPr algn="ctr"/>
          <a:endParaRPr lang="en-US"/>
        </a:p>
      </dgm:t>
    </dgm:pt>
    <dgm:pt modelId="{FA49167F-67C6-4D56-AFE3-FEA415FEC1CE}">
      <dgm:prSet phldrT="[Text]"/>
      <dgm:spPr/>
      <dgm:t>
        <a:bodyPr/>
        <a:lstStyle/>
        <a:p>
          <a:pPr algn="ctr"/>
          <a:endParaRPr lang="en-US" dirty="0"/>
        </a:p>
      </dgm:t>
    </dgm:pt>
    <dgm:pt modelId="{E24DB8E9-4F79-47EC-8A5D-8FEBE9C5FEA2}" type="parTrans" cxnId="{92651604-6B97-4D1D-A213-D7987547F2CE}">
      <dgm:prSet/>
      <dgm:spPr/>
      <dgm:t>
        <a:bodyPr/>
        <a:lstStyle/>
        <a:p>
          <a:pPr algn="ctr"/>
          <a:endParaRPr lang="en-US"/>
        </a:p>
      </dgm:t>
    </dgm:pt>
    <dgm:pt modelId="{FA2173EB-3941-4E2D-BBCE-EB399624C95A}" type="sibTrans" cxnId="{92651604-6B97-4D1D-A213-D7987547F2CE}">
      <dgm:prSet/>
      <dgm:spPr/>
      <dgm:t>
        <a:bodyPr/>
        <a:lstStyle/>
        <a:p>
          <a:pPr algn="ctr"/>
          <a:endParaRPr lang="en-US"/>
        </a:p>
      </dgm:t>
    </dgm:pt>
    <dgm:pt modelId="{53907F54-A555-4348-97DD-9F365710DAE3}">
      <dgm:prSet phldrT="[Text]"/>
      <dgm:spPr/>
      <dgm:t>
        <a:bodyPr/>
        <a:lstStyle/>
        <a:p>
          <a:pPr algn="ctr"/>
          <a:r>
            <a:rPr lang="hu-HU" dirty="0" smtClean="0"/>
            <a:t> </a:t>
          </a:r>
          <a:endParaRPr lang="en-US" dirty="0"/>
        </a:p>
      </dgm:t>
    </dgm:pt>
    <dgm:pt modelId="{2C089D67-6BBB-4FB2-BFC1-554F6027A152}" type="parTrans" cxnId="{9D4E910D-BD27-4E4E-93EF-FF393909A51F}">
      <dgm:prSet/>
      <dgm:spPr/>
      <dgm:t>
        <a:bodyPr/>
        <a:lstStyle/>
        <a:p>
          <a:pPr algn="ctr"/>
          <a:endParaRPr lang="en-US"/>
        </a:p>
      </dgm:t>
    </dgm:pt>
    <dgm:pt modelId="{1C76603C-2041-436F-B883-C5403F8E507D}" type="sibTrans" cxnId="{9D4E910D-BD27-4E4E-93EF-FF393909A51F}">
      <dgm:prSet/>
      <dgm:spPr/>
      <dgm:t>
        <a:bodyPr/>
        <a:lstStyle/>
        <a:p>
          <a:pPr algn="ctr"/>
          <a:endParaRPr lang="en-US"/>
        </a:p>
      </dgm:t>
    </dgm:pt>
    <dgm:pt modelId="{FDC85984-8DB9-45EE-8030-2C93E536F418}" type="pres">
      <dgm:prSet presAssocID="{838948C8-B6BA-45ED-AA84-9666DEB33F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FBF609-086A-4F29-8969-53A5E9021D62}" type="pres">
      <dgm:prSet presAssocID="{838948C8-B6BA-45ED-AA84-9666DEB33FB4}" presName="Name1" presStyleCnt="0"/>
      <dgm:spPr/>
    </dgm:pt>
    <dgm:pt modelId="{D1D04C0C-D572-41E6-863A-6B92A45D4155}" type="pres">
      <dgm:prSet presAssocID="{838948C8-B6BA-45ED-AA84-9666DEB33FB4}" presName="cycle" presStyleCnt="0"/>
      <dgm:spPr/>
    </dgm:pt>
    <dgm:pt modelId="{726E671C-5764-43BD-8F75-80FC1EB45B34}" type="pres">
      <dgm:prSet presAssocID="{838948C8-B6BA-45ED-AA84-9666DEB33FB4}" presName="srcNode" presStyleLbl="node1" presStyleIdx="0" presStyleCnt="3"/>
      <dgm:spPr/>
    </dgm:pt>
    <dgm:pt modelId="{3BC9DE33-2994-4D2F-A61E-0D7D8389E732}" type="pres">
      <dgm:prSet presAssocID="{838948C8-B6BA-45ED-AA84-9666DEB33FB4}" presName="conn" presStyleLbl="parChTrans1D2" presStyleIdx="0" presStyleCnt="1"/>
      <dgm:spPr/>
      <dgm:t>
        <a:bodyPr/>
        <a:lstStyle/>
        <a:p>
          <a:endParaRPr lang="en-US"/>
        </a:p>
      </dgm:t>
    </dgm:pt>
    <dgm:pt modelId="{980A5C3D-2404-4476-8A21-8C70DCCA8F9F}" type="pres">
      <dgm:prSet presAssocID="{838948C8-B6BA-45ED-AA84-9666DEB33FB4}" presName="extraNode" presStyleLbl="node1" presStyleIdx="0" presStyleCnt="3"/>
      <dgm:spPr/>
    </dgm:pt>
    <dgm:pt modelId="{48643B07-2F7C-43C9-9BCB-07D57BF7467C}" type="pres">
      <dgm:prSet presAssocID="{838948C8-B6BA-45ED-AA84-9666DEB33FB4}" presName="dstNode" presStyleLbl="node1" presStyleIdx="0" presStyleCnt="3"/>
      <dgm:spPr/>
    </dgm:pt>
    <dgm:pt modelId="{E4B96F12-6D48-439E-9D65-1B1B62D8897E}" type="pres">
      <dgm:prSet presAssocID="{8CBD862D-B3A6-494D-91AF-8E4E53F7773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ACDCE-46E4-49AA-B5FF-6114084E87CF}" type="pres">
      <dgm:prSet presAssocID="{8CBD862D-B3A6-494D-91AF-8E4E53F7773C}" presName="accent_1" presStyleCnt="0"/>
      <dgm:spPr/>
    </dgm:pt>
    <dgm:pt modelId="{A11BE8B1-78C6-44BB-9EC3-5AB998AE923D}" type="pres">
      <dgm:prSet presAssocID="{8CBD862D-B3A6-494D-91AF-8E4E53F7773C}" presName="accentRepeatNode" presStyleLbl="solidFgAcc1" presStyleIdx="0" presStyleCnt="3" custLinFactNeighborX="18828" custLinFactNeighborY="1169"/>
      <dgm:spPr/>
    </dgm:pt>
    <dgm:pt modelId="{2110771C-3D1A-468C-A843-E29E58D3FC3C}" type="pres">
      <dgm:prSet presAssocID="{FA49167F-67C6-4D56-AFE3-FEA415FEC1CE}" presName="text_2" presStyleLbl="node1" presStyleIdx="1" presStyleCnt="3" custLinFactNeighborX="976" custLinFactNeighborY="4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73438-8594-4463-9D92-235E458427BA}" type="pres">
      <dgm:prSet presAssocID="{FA49167F-67C6-4D56-AFE3-FEA415FEC1CE}" presName="accent_2" presStyleCnt="0"/>
      <dgm:spPr/>
    </dgm:pt>
    <dgm:pt modelId="{01F0F9BC-55EA-4166-9364-0D6D8C2CF2D7}" type="pres">
      <dgm:prSet presAssocID="{FA49167F-67C6-4D56-AFE3-FEA415FEC1CE}" presName="accentRepeatNode" presStyleLbl="solidFgAcc1" presStyleIdx="1" presStyleCnt="3" custLinFactNeighborX="10753"/>
      <dgm:spPr/>
    </dgm:pt>
    <dgm:pt modelId="{999851B7-719D-4A29-94C8-6063641E79F7}" type="pres">
      <dgm:prSet presAssocID="{53907F54-A555-4348-97DD-9F365710DAE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55A0B-B2C2-45CB-9F3A-979B5EF115F7}" type="pres">
      <dgm:prSet presAssocID="{53907F54-A555-4348-97DD-9F365710DAE3}" presName="accent_3" presStyleCnt="0"/>
      <dgm:spPr/>
    </dgm:pt>
    <dgm:pt modelId="{568C827F-E888-4694-9F53-D175DFDA471F}" type="pres">
      <dgm:prSet presAssocID="{53907F54-A555-4348-97DD-9F365710DAE3}" presName="accentRepeatNode" presStyleLbl="solidFgAcc1" presStyleIdx="2" presStyleCnt="3" custLinFactNeighborX="18828"/>
      <dgm:spPr/>
    </dgm:pt>
  </dgm:ptLst>
  <dgm:cxnLst>
    <dgm:cxn modelId="{7BB3C2B7-A8F5-482A-B41B-ADE2C21AD45E}" type="presOf" srcId="{8CBD862D-B3A6-494D-91AF-8E4E53F7773C}" destId="{E4B96F12-6D48-439E-9D65-1B1B62D8897E}" srcOrd="0" destOrd="0" presId="urn:microsoft.com/office/officeart/2008/layout/VerticalCurvedList"/>
    <dgm:cxn modelId="{9A942674-A205-472F-8116-2198BDBF04C8}" type="presOf" srcId="{838948C8-B6BA-45ED-AA84-9666DEB33FB4}" destId="{FDC85984-8DB9-45EE-8030-2C93E536F418}" srcOrd="0" destOrd="0" presId="urn:microsoft.com/office/officeart/2008/layout/VerticalCurvedList"/>
    <dgm:cxn modelId="{9B6C93CA-88BD-48D9-A809-F96D3100499C}" type="presOf" srcId="{2A96FEEA-216A-48AC-9935-34916A165573}" destId="{3BC9DE33-2994-4D2F-A61E-0D7D8389E732}" srcOrd="0" destOrd="0" presId="urn:microsoft.com/office/officeart/2008/layout/VerticalCurvedList"/>
    <dgm:cxn modelId="{92651604-6B97-4D1D-A213-D7987547F2CE}" srcId="{838948C8-B6BA-45ED-AA84-9666DEB33FB4}" destId="{FA49167F-67C6-4D56-AFE3-FEA415FEC1CE}" srcOrd="1" destOrd="0" parTransId="{E24DB8E9-4F79-47EC-8A5D-8FEBE9C5FEA2}" sibTransId="{FA2173EB-3941-4E2D-BBCE-EB399624C95A}"/>
    <dgm:cxn modelId="{0FCBD332-C121-4621-93AD-156C1DA05CD0}" type="presOf" srcId="{FA49167F-67C6-4D56-AFE3-FEA415FEC1CE}" destId="{2110771C-3D1A-468C-A843-E29E58D3FC3C}" srcOrd="0" destOrd="0" presId="urn:microsoft.com/office/officeart/2008/layout/VerticalCurvedList"/>
    <dgm:cxn modelId="{9D4E910D-BD27-4E4E-93EF-FF393909A51F}" srcId="{838948C8-B6BA-45ED-AA84-9666DEB33FB4}" destId="{53907F54-A555-4348-97DD-9F365710DAE3}" srcOrd="2" destOrd="0" parTransId="{2C089D67-6BBB-4FB2-BFC1-554F6027A152}" sibTransId="{1C76603C-2041-436F-B883-C5403F8E507D}"/>
    <dgm:cxn modelId="{48312202-581A-485E-B2BA-305757F4AC44}" type="presOf" srcId="{53907F54-A555-4348-97DD-9F365710DAE3}" destId="{999851B7-719D-4A29-94C8-6063641E79F7}" srcOrd="0" destOrd="0" presId="urn:microsoft.com/office/officeart/2008/layout/VerticalCurvedList"/>
    <dgm:cxn modelId="{C0F04EFE-7E07-49A3-96A3-85CE6B3F3415}" srcId="{838948C8-B6BA-45ED-AA84-9666DEB33FB4}" destId="{8CBD862D-B3A6-494D-91AF-8E4E53F7773C}" srcOrd="0" destOrd="0" parTransId="{94813EE1-5637-4AA6-8463-0CE218C42762}" sibTransId="{2A96FEEA-216A-48AC-9935-34916A165573}"/>
    <dgm:cxn modelId="{E47FE9B4-65DA-45E4-91C7-AA9FD8EDB8D3}" type="presParOf" srcId="{FDC85984-8DB9-45EE-8030-2C93E536F418}" destId="{EBFBF609-086A-4F29-8969-53A5E9021D62}" srcOrd="0" destOrd="0" presId="urn:microsoft.com/office/officeart/2008/layout/VerticalCurvedList"/>
    <dgm:cxn modelId="{E4840B7C-9547-4D29-B001-152B71D96EBA}" type="presParOf" srcId="{EBFBF609-086A-4F29-8969-53A5E9021D62}" destId="{D1D04C0C-D572-41E6-863A-6B92A45D4155}" srcOrd="0" destOrd="0" presId="urn:microsoft.com/office/officeart/2008/layout/VerticalCurvedList"/>
    <dgm:cxn modelId="{6B97BA16-CEFF-45B3-8E4D-AC7284D52FAA}" type="presParOf" srcId="{D1D04C0C-D572-41E6-863A-6B92A45D4155}" destId="{726E671C-5764-43BD-8F75-80FC1EB45B34}" srcOrd="0" destOrd="0" presId="urn:microsoft.com/office/officeart/2008/layout/VerticalCurvedList"/>
    <dgm:cxn modelId="{106BD67F-16A3-4EDE-A034-B85488D63518}" type="presParOf" srcId="{D1D04C0C-D572-41E6-863A-6B92A45D4155}" destId="{3BC9DE33-2994-4D2F-A61E-0D7D8389E732}" srcOrd="1" destOrd="0" presId="urn:microsoft.com/office/officeart/2008/layout/VerticalCurvedList"/>
    <dgm:cxn modelId="{B21122BF-F8F4-4CFC-A048-6FAA11686654}" type="presParOf" srcId="{D1D04C0C-D572-41E6-863A-6B92A45D4155}" destId="{980A5C3D-2404-4476-8A21-8C70DCCA8F9F}" srcOrd="2" destOrd="0" presId="urn:microsoft.com/office/officeart/2008/layout/VerticalCurvedList"/>
    <dgm:cxn modelId="{6F6834FA-6524-401D-9554-F9E3037A425F}" type="presParOf" srcId="{D1D04C0C-D572-41E6-863A-6B92A45D4155}" destId="{48643B07-2F7C-43C9-9BCB-07D57BF7467C}" srcOrd="3" destOrd="0" presId="urn:microsoft.com/office/officeart/2008/layout/VerticalCurvedList"/>
    <dgm:cxn modelId="{A38B22E3-0679-4BBB-A372-800E294E13D7}" type="presParOf" srcId="{EBFBF609-086A-4F29-8969-53A5E9021D62}" destId="{E4B96F12-6D48-439E-9D65-1B1B62D8897E}" srcOrd="1" destOrd="0" presId="urn:microsoft.com/office/officeart/2008/layout/VerticalCurvedList"/>
    <dgm:cxn modelId="{B36BDC0A-480F-4FA2-9173-010A9E2C7519}" type="presParOf" srcId="{EBFBF609-086A-4F29-8969-53A5E9021D62}" destId="{1EBACDCE-46E4-49AA-B5FF-6114084E87CF}" srcOrd="2" destOrd="0" presId="urn:microsoft.com/office/officeart/2008/layout/VerticalCurvedList"/>
    <dgm:cxn modelId="{7A35775C-F6CF-462C-920C-DB6272FECB60}" type="presParOf" srcId="{1EBACDCE-46E4-49AA-B5FF-6114084E87CF}" destId="{A11BE8B1-78C6-44BB-9EC3-5AB998AE923D}" srcOrd="0" destOrd="0" presId="urn:microsoft.com/office/officeart/2008/layout/VerticalCurvedList"/>
    <dgm:cxn modelId="{9A6C16ED-A1E0-4472-94CB-8DAAA9C6B3BA}" type="presParOf" srcId="{EBFBF609-086A-4F29-8969-53A5E9021D62}" destId="{2110771C-3D1A-468C-A843-E29E58D3FC3C}" srcOrd="3" destOrd="0" presId="urn:microsoft.com/office/officeart/2008/layout/VerticalCurvedList"/>
    <dgm:cxn modelId="{4049CA6B-1DED-4500-BB9E-8AD4D0B99AD8}" type="presParOf" srcId="{EBFBF609-086A-4F29-8969-53A5E9021D62}" destId="{09F73438-8594-4463-9D92-235E458427BA}" srcOrd="4" destOrd="0" presId="urn:microsoft.com/office/officeart/2008/layout/VerticalCurvedList"/>
    <dgm:cxn modelId="{4022D624-F1EE-48C6-AB62-057204ECF4A0}" type="presParOf" srcId="{09F73438-8594-4463-9D92-235E458427BA}" destId="{01F0F9BC-55EA-4166-9364-0D6D8C2CF2D7}" srcOrd="0" destOrd="0" presId="urn:microsoft.com/office/officeart/2008/layout/VerticalCurvedList"/>
    <dgm:cxn modelId="{8187D224-3919-48DB-9D0D-789F98991232}" type="presParOf" srcId="{EBFBF609-086A-4F29-8969-53A5E9021D62}" destId="{999851B7-719D-4A29-94C8-6063641E79F7}" srcOrd="5" destOrd="0" presId="urn:microsoft.com/office/officeart/2008/layout/VerticalCurvedList"/>
    <dgm:cxn modelId="{1654284D-57B1-4191-865D-E3BA46A8CA94}" type="presParOf" srcId="{EBFBF609-086A-4F29-8969-53A5E9021D62}" destId="{53755A0B-B2C2-45CB-9F3A-979B5EF115F7}" srcOrd="6" destOrd="0" presId="urn:microsoft.com/office/officeart/2008/layout/VerticalCurvedList"/>
    <dgm:cxn modelId="{5C96FBC2-3653-4014-933D-61760426325F}" type="presParOf" srcId="{53755A0B-B2C2-45CB-9F3A-979B5EF115F7}" destId="{568C827F-E888-4694-9F53-D175DFDA47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838948C8-B6BA-45ED-AA84-9666DEB33FB4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D862D-B3A6-494D-91AF-8E4E53F7773C}">
      <dgm:prSet phldrT="[Text]"/>
      <dgm:spPr/>
      <dgm:t>
        <a:bodyPr/>
        <a:lstStyle/>
        <a:p>
          <a:pPr algn="ctr"/>
          <a:endParaRPr lang="en-US" dirty="0">
            <a:solidFill>
              <a:srgbClr val="FFC000"/>
            </a:solidFill>
          </a:endParaRPr>
        </a:p>
      </dgm:t>
    </dgm:pt>
    <dgm:pt modelId="{94813EE1-5637-4AA6-8463-0CE218C42762}" type="parTrans" cxnId="{C0F04EFE-7E07-49A3-96A3-85CE6B3F3415}">
      <dgm:prSet/>
      <dgm:spPr/>
      <dgm:t>
        <a:bodyPr/>
        <a:lstStyle/>
        <a:p>
          <a:pPr algn="ctr"/>
          <a:endParaRPr lang="en-US"/>
        </a:p>
      </dgm:t>
    </dgm:pt>
    <dgm:pt modelId="{2A96FEEA-216A-48AC-9935-34916A165573}" type="sibTrans" cxnId="{C0F04EFE-7E07-49A3-96A3-85CE6B3F3415}">
      <dgm:prSet/>
      <dgm:spPr/>
      <dgm:t>
        <a:bodyPr/>
        <a:lstStyle/>
        <a:p>
          <a:pPr algn="ctr"/>
          <a:endParaRPr lang="en-US"/>
        </a:p>
      </dgm:t>
    </dgm:pt>
    <dgm:pt modelId="{FA49167F-67C6-4D56-AFE3-FEA415FEC1CE}">
      <dgm:prSet phldrT="[Text]"/>
      <dgm:spPr/>
      <dgm:t>
        <a:bodyPr/>
        <a:lstStyle/>
        <a:p>
          <a:pPr algn="ctr"/>
          <a:endParaRPr lang="en-US" dirty="0"/>
        </a:p>
      </dgm:t>
    </dgm:pt>
    <dgm:pt modelId="{E24DB8E9-4F79-47EC-8A5D-8FEBE9C5FEA2}" type="parTrans" cxnId="{92651604-6B97-4D1D-A213-D7987547F2CE}">
      <dgm:prSet/>
      <dgm:spPr/>
      <dgm:t>
        <a:bodyPr/>
        <a:lstStyle/>
        <a:p>
          <a:pPr algn="ctr"/>
          <a:endParaRPr lang="en-US"/>
        </a:p>
      </dgm:t>
    </dgm:pt>
    <dgm:pt modelId="{FA2173EB-3941-4E2D-BBCE-EB399624C95A}" type="sibTrans" cxnId="{92651604-6B97-4D1D-A213-D7987547F2CE}">
      <dgm:prSet/>
      <dgm:spPr/>
      <dgm:t>
        <a:bodyPr/>
        <a:lstStyle/>
        <a:p>
          <a:pPr algn="ctr"/>
          <a:endParaRPr lang="en-US"/>
        </a:p>
      </dgm:t>
    </dgm:pt>
    <dgm:pt modelId="{53907F54-A555-4348-97DD-9F365710DAE3}">
      <dgm:prSet phldrT="[Text]"/>
      <dgm:spPr/>
      <dgm:t>
        <a:bodyPr/>
        <a:lstStyle/>
        <a:p>
          <a:pPr algn="ctr"/>
          <a:r>
            <a:rPr lang="hu-HU" dirty="0" smtClean="0"/>
            <a:t> </a:t>
          </a:r>
          <a:endParaRPr lang="en-US" dirty="0"/>
        </a:p>
      </dgm:t>
    </dgm:pt>
    <dgm:pt modelId="{2C089D67-6BBB-4FB2-BFC1-554F6027A152}" type="parTrans" cxnId="{9D4E910D-BD27-4E4E-93EF-FF393909A51F}">
      <dgm:prSet/>
      <dgm:spPr/>
      <dgm:t>
        <a:bodyPr/>
        <a:lstStyle/>
        <a:p>
          <a:pPr algn="ctr"/>
          <a:endParaRPr lang="en-US"/>
        </a:p>
      </dgm:t>
    </dgm:pt>
    <dgm:pt modelId="{1C76603C-2041-436F-B883-C5403F8E507D}" type="sibTrans" cxnId="{9D4E910D-BD27-4E4E-93EF-FF393909A51F}">
      <dgm:prSet/>
      <dgm:spPr/>
      <dgm:t>
        <a:bodyPr/>
        <a:lstStyle/>
        <a:p>
          <a:pPr algn="ctr"/>
          <a:endParaRPr lang="en-US"/>
        </a:p>
      </dgm:t>
    </dgm:pt>
    <dgm:pt modelId="{FDC85984-8DB9-45EE-8030-2C93E536F418}" type="pres">
      <dgm:prSet presAssocID="{838948C8-B6BA-45ED-AA84-9666DEB33F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FBF609-086A-4F29-8969-53A5E9021D62}" type="pres">
      <dgm:prSet presAssocID="{838948C8-B6BA-45ED-AA84-9666DEB33FB4}" presName="Name1" presStyleCnt="0"/>
      <dgm:spPr/>
    </dgm:pt>
    <dgm:pt modelId="{D1D04C0C-D572-41E6-863A-6B92A45D4155}" type="pres">
      <dgm:prSet presAssocID="{838948C8-B6BA-45ED-AA84-9666DEB33FB4}" presName="cycle" presStyleCnt="0"/>
      <dgm:spPr/>
    </dgm:pt>
    <dgm:pt modelId="{726E671C-5764-43BD-8F75-80FC1EB45B34}" type="pres">
      <dgm:prSet presAssocID="{838948C8-B6BA-45ED-AA84-9666DEB33FB4}" presName="srcNode" presStyleLbl="node1" presStyleIdx="0" presStyleCnt="3"/>
      <dgm:spPr/>
    </dgm:pt>
    <dgm:pt modelId="{3BC9DE33-2994-4D2F-A61E-0D7D8389E732}" type="pres">
      <dgm:prSet presAssocID="{838948C8-B6BA-45ED-AA84-9666DEB33FB4}" presName="conn" presStyleLbl="parChTrans1D2" presStyleIdx="0" presStyleCnt="1"/>
      <dgm:spPr/>
      <dgm:t>
        <a:bodyPr/>
        <a:lstStyle/>
        <a:p>
          <a:endParaRPr lang="en-US"/>
        </a:p>
      </dgm:t>
    </dgm:pt>
    <dgm:pt modelId="{980A5C3D-2404-4476-8A21-8C70DCCA8F9F}" type="pres">
      <dgm:prSet presAssocID="{838948C8-B6BA-45ED-AA84-9666DEB33FB4}" presName="extraNode" presStyleLbl="node1" presStyleIdx="0" presStyleCnt="3"/>
      <dgm:spPr/>
    </dgm:pt>
    <dgm:pt modelId="{48643B07-2F7C-43C9-9BCB-07D57BF7467C}" type="pres">
      <dgm:prSet presAssocID="{838948C8-B6BA-45ED-AA84-9666DEB33FB4}" presName="dstNode" presStyleLbl="node1" presStyleIdx="0" presStyleCnt="3"/>
      <dgm:spPr/>
    </dgm:pt>
    <dgm:pt modelId="{E4B96F12-6D48-439E-9D65-1B1B62D8897E}" type="pres">
      <dgm:prSet presAssocID="{8CBD862D-B3A6-494D-91AF-8E4E53F7773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ACDCE-46E4-49AA-B5FF-6114084E87CF}" type="pres">
      <dgm:prSet presAssocID="{8CBD862D-B3A6-494D-91AF-8E4E53F7773C}" presName="accent_1" presStyleCnt="0"/>
      <dgm:spPr/>
    </dgm:pt>
    <dgm:pt modelId="{A11BE8B1-78C6-44BB-9EC3-5AB998AE923D}" type="pres">
      <dgm:prSet presAssocID="{8CBD862D-B3A6-494D-91AF-8E4E53F7773C}" presName="accentRepeatNode" presStyleLbl="solidFgAcc1" presStyleIdx="0" presStyleCnt="3" custLinFactNeighborX="18828" custLinFactNeighborY="1169"/>
      <dgm:spPr/>
    </dgm:pt>
    <dgm:pt modelId="{2110771C-3D1A-468C-A843-E29E58D3FC3C}" type="pres">
      <dgm:prSet presAssocID="{FA49167F-67C6-4D56-AFE3-FEA415FEC1CE}" presName="text_2" presStyleLbl="node1" presStyleIdx="1" presStyleCnt="3" custLinFactNeighborX="976" custLinFactNeighborY="4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73438-8594-4463-9D92-235E458427BA}" type="pres">
      <dgm:prSet presAssocID="{FA49167F-67C6-4D56-AFE3-FEA415FEC1CE}" presName="accent_2" presStyleCnt="0"/>
      <dgm:spPr/>
    </dgm:pt>
    <dgm:pt modelId="{01F0F9BC-55EA-4166-9364-0D6D8C2CF2D7}" type="pres">
      <dgm:prSet presAssocID="{FA49167F-67C6-4D56-AFE3-FEA415FEC1CE}" presName="accentRepeatNode" presStyleLbl="solidFgAcc1" presStyleIdx="1" presStyleCnt="3" custLinFactNeighborX="10753"/>
      <dgm:spPr/>
    </dgm:pt>
    <dgm:pt modelId="{999851B7-719D-4A29-94C8-6063641E79F7}" type="pres">
      <dgm:prSet presAssocID="{53907F54-A555-4348-97DD-9F365710DAE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55A0B-B2C2-45CB-9F3A-979B5EF115F7}" type="pres">
      <dgm:prSet presAssocID="{53907F54-A555-4348-97DD-9F365710DAE3}" presName="accent_3" presStyleCnt="0"/>
      <dgm:spPr/>
    </dgm:pt>
    <dgm:pt modelId="{568C827F-E888-4694-9F53-D175DFDA471F}" type="pres">
      <dgm:prSet presAssocID="{53907F54-A555-4348-97DD-9F365710DAE3}" presName="accentRepeatNode" presStyleLbl="solidFgAcc1" presStyleIdx="2" presStyleCnt="3" custLinFactNeighborX="18828"/>
      <dgm:spPr/>
    </dgm:pt>
  </dgm:ptLst>
  <dgm:cxnLst>
    <dgm:cxn modelId="{3CA7DA7C-FDAB-4FEA-8DF2-2E82B7981EFF}" type="presOf" srcId="{8CBD862D-B3A6-494D-91AF-8E4E53F7773C}" destId="{E4B96F12-6D48-439E-9D65-1B1B62D8897E}" srcOrd="0" destOrd="0" presId="urn:microsoft.com/office/officeart/2008/layout/VerticalCurvedList"/>
    <dgm:cxn modelId="{4722F71F-597F-4A38-B5E7-C56B9F5BB40D}" type="presOf" srcId="{FA49167F-67C6-4D56-AFE3-FEA415FEC1CE}" destId="{2110771C-3D1A-468C-A843-E29E58D3FC3C}" srcOrd="0" destOrd="0" presId="urn:microsoft.com/office/officeart/2008/layout/VerticalCurvedList"/>
    <dgm:cxn modelId="{92651604-6B97-4D1D-A213-D7987547F2CE}" srcId="{838948C8-B6BA-45ED-AA84-9666DEB33FB4}" destId="{FA49167F-67C6-4D56-AFE3-FEA415FEC1CE}" srcOrd="1" destOrd="0" parTransId="{E24DB8E9-4F79-47EC-8A5D-8FEBE9C5FEA2}" sibTransId="{FA2173EB-3941-4E2D-BBCE-EB399624C95A}"/>
    <dgm:cxn modelId="{EDC22BC5-9F99-4471-94CB-FFA568A93DBB}" type="presOf" srcId="{838948C8-B6BA-45ED-AA84-9666DEB33FB4}" destId="{FDC85984-8DB9-45EE-8030-2C93E536F418}" srcOrd="0" destOrd="0" presId="urn:microsoft.com/office/officeart/2008/layout/VerticalCurvedList"/>
    <dgm:cxn modelId="{6050CCEA-256A-457B-8C70-44F8559C45B4}" type="presOf" srcId="{2A96FEEA-216A-48AC-9935-34916A165573}" destId="{3BC9DE33-2994-4D2F-A61E-0D7D8389E732}" srcOrd="0" destOrd="0" presId="urn:microsoft.com/office/officeart/2008/layout/VerticalCurvedList"/>
    <dgm:cxn modelId="{9D4E910D-BD27-4E4E-93EF-FF393909A51F}" srcId="{838948C8-B6BA-45ED-AA84-9666DEB33FB4}" destId="{53907F54-A555-4348-97DD-9F365710DAE3}" srcOrd="2" destOrd="0" parTransId="{2C089D67-6BBB-4FB2-BFC1-554F6027A152}" sibTransId="{1C76603C-2041-436F-B883-C5403F8E507D}"/>
    <dgm:cxn modelId="{F1058BC4-D523-4F3D-AFCF-29E8004D270D}" type="presOf" srcId="{53907F54-A555-4348-97DD-9F365710DAE3}" destId="{999851B7-719D-4A29-94C8-6063641E79F7}" srcOrd="0" destOrd="0" presId="urn:microsoft.com/office/officeart/2008/layout/VerticalCurvedList"/>
    <dgm:cxn modelId="{C0F04EFE-7E07-49A3-96A3-85CE6B3F3415}" srcId="{838948C8-B6BA-45ED-AA84-9666DEB33FB4}" destId="{8CBD862D-B3A6-494D-91AF-8E4E53F7773C}" srcOrd="0" destOrd="0" parTransId="{94813EE1-5637-4AA6-8463-0CE218C42762}" sibTransId="{2A96FEEA-216A-48AC-9935-34916A165573}"/>
    <dgm:cxn modelId="{28CAF11F-1CE4-4FBA-92E1-C6EDFB3F6E00}" type="presParOf" srcId="{FDC85984-8DB9-45EE-8030-2C93E536F418}" destId="{EBFBF609-086A-4F29-8969-53A5E9021D62}" srcOrd="0" destOrd="0" presId="urn:microsoft.com/office/officeart/2008/layout/VerticalCurvedList"/>
    <dgm:cxn modelId="{A9A5C9D8-A9ED-4F56-9847-F79355193B5C}" type="presParOf" srcId="{EBFBF609-086A-4F29-8969-53A5E9021D62}" destId="{D1D04C0C-D572-41E6-863A-6B92A45D4155}" srcOrd="0" destOrd="0" presId="urn:microsoft.com/office/officeart/2008/layout/VerticalCurvedList"/>
    <dgm:cxn modelId="{F3DB08F4-067B-4C66-A68C-91444823F8E7}" type="presParOf" srcId="{D1D04C0C-D572-41E6-863A-6B92A45D4155}" destId="{726E671C-5764-43BD-8F75-80FC1EB45B34}" srcOrd="0" destOrd="0" presId="urn:microsoft.com/office/officeart/2008/layout/VerticalCurvedList"/>
    <dgm:cxn modelId="{D08A4139-7F31-44B7-A179-0B74BA742464}" type="presParOf" srcId="{D1D04C0C-D572-41E6-863A-6B92A45D4155}" destId="{3BC9DE33-2994-4D2F-A61E-0D7D8389E732}" srcOrd="1" destOrd="0" presId="urn:microsoft.com/office/officeart/2008/layout/VerticalCurvedList"/>
    <dgm:cxn modelId="{894DA183-2B4C-4A4A-A83E-7EBF359CAF93}" type="presParOf" srcId="{D1D04C0C-D572-41E6-863A-6B92A45D4155}" destId="{980A5C3D-2404-4476-8A21-8C70DCCA8F9F}" srcOrd="2" destOrd="0" presId="urn:microsoft.com/office/officeart/2008/layout/VerticalCurvedList"/>
    <dgm:cxn modelId="{CE46E290-B9C9-4FDF-982C-F7AD4EE6F609}" type="presParOf" srcId="{D1D04C0C-D572-41E6-863A-6B92A45D4155}" destId="{48643B07-2F7C-43C9-9BCB-07D57BF7467C}" srcOrd="3" destOrd="0" presId="urn:microsoft.com/office/officeart/2008/layout/VerticalCurvedList"/>
    <dgm:cxn modelId="{20EA993C-8066-481D-99FD-CEEB666C035F}" type="presParOf" srcId="{EBFBF609-086A-4F29-8969-53A5E9021D62}" destId="{E4B96F12-6D48-439E-9D65-1B1B62D8897E}" srcOrd="1" destOrd="0" presId="urn:microsoft.com/office/officeart/2008/layout/VerticalCurvedList"/>
    <dgm:cxn modelId="{DBBDB3FF-B77D-491E-8D6E-E156162274A4}" type="presParOf" srcId="{EBFBF609-086A-4F29-8969-53A5E9021D62}" destId="{1EBACDCE-46E4-49AA-B5FF-6114084E87CF}" srcOrd="2" destOrd="0" presId="urn:microsoft.com/office/officeart/2008/layout/VerticalCurvedList"/>
    <dgm:cxn modelId="{B5998902-34CC-4430-9082-58CD7DD36188}" type="presParOf" srcId="{1EBACDCE-46E4-49AA-B5FF-6114084E87CF}" destId="{A11BE8B1-78C6-44BB-9EC3-5AB998AE923D}" srcOrd="0" destOrd="0" presId="urn:microsoft.com/office/officeart/2008/layout/VerticalCurvedList"/>
    <dgm:cxn modelId="{0CAF2CC1-3325-445A-893E-79847FA11346}" type="presParOf" srcId="{EBFBF609-086A-4F29-8969-53A5E9021D62}" destId="{2110771C-3D1A-468C-A843-E29E58D3FC3C}" srcOrd="3" destOrd="0" presId="urn:microsoft.com/office/officeart/2008/layout/VerticalCurvedList"/>
    <dgm:cxn modelId="{44A301C0-8917-4E1D-A0DD-8184709607A3}" type="presParOf" srcId="{EBFBF609-086A-4F29-8969-53A5E9021D62}" destId="{09F73438-8594-4463-9D92-235E458427BA}" srcOrd="4" destOrd="0" presId="urn:microsoft.com/office/officeart/2008/layout/VerticalCurvedList"/>
    <dgm:cxn modelId="{88DF83B1-B988-45E4-BCED-A681CE614B02}" type="presParOf" srcId="{09F73438-8594-4463-9D92-235E458427BA}" destId="{01F0F9BC-55EA-4166-9364-0D6D8C2CF2D7}" srcOrd="0" destOrd="0" presId="urn:microsoft.com/office/officeart/2008/layout/VerticalCurvedList"/>
    <dgm:cxn modelId="{5003866D-D075-46B0-B662-AF208D7156F1}" type="presParOf" srcId="{EBFBF609-086A-4F29-8969-53A5E9021D62}" destId="{999851B7-719D-4A29-94C8-6063641E79F7}" srcOrd="5" destOrd="0" presId="urn:microsoft.com/office/officeart/2008/layout/VerticalCurvedList"/>
    <dgm:cxn modelId="{FDB98B24-593A-4204-8804-BB11D9E1B2D6}" type="presParOf" srcId="{EBFBF609-086A-4F29-8969-53A5E9021D62}" destId="{53755A0B-B2C2-45CB-9F3A-979B5EF115F7}" srcOrd="6" destOrd="0" presId="urn:microsoft.com/office/officeart/2008/layout/VerticalCurvedList"/>
    <dgm:cxn modelId="{780D2925-B17C-4E80-95C1-65A7CE286E43}" type="presParOf" srcId="{53755A0B-B2C2-45CB-9F3A-979B5EF115F7}" destId="{568C827F-E888-4694-9F53-D175DFDA47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838948C8-B6BA-45ED-AA84-9666DEB33FB4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D862D-B3A6-494D-91AF-8E4E53F7773C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</a:p>
        <a:p>
          <a:pPr algn="ctr"/>
          <a:endParaRPr lang="en-US" sz="1500" dirty="0"/>
        </a:p>
      </dgm:t>
    </dgm:pt>
    <dgm:pt modelId="{94813EE1-5637-4AA6-8463-0CE218C42762}" type="parTrans" cxnId="{C0F04EFE-7E07-49A3-96A3-85CE6B3F3415}">
      <dgm:prSet/>
      <dgm:spPr/>
      <dgm:t>
        <a:bodyPr/>
        <a:lstStyle/>
        <a:p>
          <a:pPr algn="ctr"/>
          <a:endParaRPr lang="en-US" sz="1500"/>
        </a:p>
      </dgm:t>
    </dgm:pt>
    <dgm:pt modelId="{2A96FEEA-216A-48AC-9935-34916A165573}" type="sibTrans" cxnId="{C0F04EFE-7E07-49A3-96A3-85CE6B3F3415}">
      <dgm:prSet/>
      <dgm:spPr/>
      <dgm:t>
        <a:bodyPr/>
        <a:lstStyle/>
        <a:p>
          <a:pPr algn="ctr"/>
          <a:endParaRPr lang="en-US" sz="1500"/>
        </a:p>
      </dgm:t>
    </dgm:pt>
    <dgm:pt modelId="{FA49167F-67C6-4D56-AFE3-FEA415FEC1CE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  <a:endParaRPr lang="en-US" sz="1500" dirty="0"/>
        </a:p>
      </dgm:t>
    </dgm:pt>
    <dgm:pt modelId="{E24DB8E9-4F79-47EC-8A5D-8FEBE9C5FEA2}" type="parTrans" cxnId="{92651604-6B97-4D1D-A213-D7987547F2CE}">
      <dgm:prSet/>
      <dgm:spPr/>
      <dgm:t>
        <a:bodyPr/>
        <a:lstStyle/>
        <a:p>
          <a:pPr algn="ctr"/>
          <a:endParaRPr lang="en-US" sz="1500"/>
        </a:p>
      </dgm:t>
    </dgm:pt>
    <dgm:pt modelId="{FA2173EB-3941-4E2D-BBCE-EB399624C95A}" type="sibTrans" cxnId="{92651604-6B97-4D1D-A213-D7987547F2CE}">
      <dgm:prSet/>
      <dgm:spPr/>
      <dgm:t>
        <a:bodyPr/>
        <a:lstStyle/>
        <a:p>
          <a:pPr algn="ctr"/>
          <a:endParaRPr lang="en-US" sz="1500"/>
        </a:p>
      </dgm:t>
    </dgm:pt>
    <dgm:pt modelId="{53907F54-A555-4348-97DD-9F365710DAE3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  <a:endParaRPr lang="en-US" sz="1500" dirty="0"/>
        </a:p>
      </dgm:t>
    </dgm:pt>
    <dgm:pt modelId="{2C089D67-6BBB-4FB2-BFC1-554F6027A152}" type="parTrans" cxnId="{9D4E910D-BD27-4E4E-93EF-FF393909A51F}">
      <dgm:prSet/>
      <dgm:spPr/>
      <dgm:t>
        <a:bodyPr/>
        <a:lstStyle/>
        <a:p>
          <a:pPr algn="ctr"/>
          <a:endParaRPr lang="en-US" sz="1500"/>
        </a:p>
      </dgm:t>
    </dgm:pt>
    <dgm:pt modelId="{1C76603C-2041-436F-B883-C5403F8E507D}" type="sibTrans" cxnId="{9D4E910D-BD27-4E4E-93EF-FF393909A51F}">
      <dgm:prSet/>
      <dgm:spPr/>
      <dgm:t>
        <a:bodyPr/>
        <a:lstStyle/>
        <a:p>
          <a:pPr algn="ctr"/>
          <a:endParaRPr lang="en-US" sz="1500"/>
        </a:p>
      </dgm:t>
    </dgm:pt>
    <dgm:pt modelId="{FDC85984-8DB9-45EE-8030-2C93E536F418}" type="pres">
      <dgm:prSet presAssocID="{838948C8-B6BA-45ED-AA84-9666DEB33F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FBF609-086A-4F29-8969-53A5E9021D62}" type="pres">
      <dgm:prSet presAssocID="{838948C8-B6BA-45ED-AA84-9666DEB33FB4}" presName="Name1" presStyleCnt="0"/>
      <dgm:spPr/>
    </dgm:pt>
    <dgm:pt modelId="{D1D04C0C-D572-41E6-863A-6B92A45D4155}" type="pres">
      <dgm:prSet presAssocID="{838948C8-B6BA-45ED-AA84-9666DEB33FB4}" presName="cycle" presStyleCnt="0"/>
      <dgm:spPr/>
    </dgm:pt>
    <dgm:pt modelId="{726E671C-5764-43BD-8F75-80FC1EB45B34}" type="pres">
      <dgm:prSet presAssocID="{838948C8-B6BA-45ED-AA84-9666DEB33FB4}" presName="srcNode" presStyleLbl="node1" presStyleIdx="0" presStyleCnt="3"/>
      <dgm:spPr/>
    </dgm:pt>
    <dgm:pt modelId="{3BC9DE33-2994-4D2F-A61E-0D7D8389E732}" type="pres">
      <dgm:prSet presAssocID="{838948C8-B6BA-45ED-AA84-9666DEB33FB4}" presName="conn" presStyleLbl="parChTrans1D2" presStyleIdx="0" presStyleCnt="1"/>
      <dgm:spPr/>
      <dgm:t>
        <a:bodyPr/>
        <a:lstStyle/>
        <a:p>
          <a:endParaRPr lang="en-US"/>
        </a:p>
      </dgm:t>
    </dgm:pt>
    <dgm:pt modelId="{980A5C3D-2404-4476-8A21-8C70DCCA8F9F}" type="pres">
      <dgm:prSet presAssocID="{838948C8-B6BA-45ED-AA84-9666DEB33FB4}" presName="extraNode" presStyleLbl="node1" presStyleIdx="0" presStyleCnt="3"/>
      <dgm:spPr/>
    </dgm:pt>
    <dgm:pt modelId="{48643B07-2F7C-43C9-9BCB-07D57BF7467C}" type="pres">
      <dgm:prSet presAssocID="{838948C8-B6BA-45ED-AA84-9666DEB33FB4}" presName="dstNode" presStyleLbl="node1" presStyleIdx="0" presStyleCnt="3"/>
      <dgm:spPr/>
    </dgm:pt>
    <dgm:pt modelId="{E4B96F12-6D48-439E-9D65-1B1B62D8897E}" type="pres">
      <dgm:prSet presAssocID="{8CBD862D-B3A6-494D-91AF-8E4E53F7773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ACDCE-46E4-49AA-B5FF-6114084E87CF}" type="pres">
      <dgm:prSet presAssocID="{8CBD862D-B3A6-494D-91AF-8E4E53F7773C}" presName="accent_1" presStyleCnt="0"/>
      <dgm:spPr/>
    </dgm:pt>
    <dgm:pt modelId="{A11BE8B1-78C6-44BB-9EC3-5AB998AE923D}" type="pres">
      <dgm:prSet presAssocID="{8CBD862D-B3A6-494D-91AF-8E4E53F7773C}" presName="accentRepeatNode" presStyleLbl="solidFgAcc1" presStyleIdx="0" presStyleCnt="3" custLinFactNeighborX="18828" custLinFactNeighborY="1169"/>
      <dgm:spPr/>
    </dgm:pt>
    <dgm:pt modelId="{2110771C-3D1A-468C-A843-E29E58D3FC3C}" type="pres">
      <dgm:prSet presAssocID="{FA49167F-67C6-4D56-AFE3-FEA415FEC1C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73438-8594-4463-9D92-235E458427BA}" type="pres">
      <dgm:prSet presAssocID="{FA49167F-67C6-4D56-AFE3-FEA415FEC1CE}" presName="accent_2" presStyleCnt="0"/>
      <dgm:spPr/>
    </dgm:pt>
    <dgm:pt modelId="{01F0F9BC-55EA-4166-9364-0D6D8C2CF2D7}" type="pres">
      <dgm:prSet presAssocID="{FA49167F-67C6-4D56-AFE3-FEA415FEC1CE}" presName="accentRepeatNode" presStyleLbl="solidFgAcc1" presStyleIdx="1" presStyleCnt="3" custLinFactNeighborX="10753"/>
      <dgm:spPr/>
    </dgm:pt>
    <dgm:pt modelId="{999851B7-719D-4A29-94C8-6063641E79F7}" type="pres">
      <dgm:prSet presAssocID="{53907F54-A555-4348-97DD-9F365710DAE3}" presName="text_3" presStyleLbl="node1" presStyleIdx="2" presStyleCnt="3" custLinFactNeighborX="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55A0B-B2C2-45CB-9F3A-979B5EF115F7}" type="pres">
      <dgm:prSet presAssocID="{53907F54-A555-4348-97DD-9F365710DAE3}" presName="accent_3" presStyleCnt="0"/>
      <dgm:spPr/>
    </dgm:pt>
    <dgm:pt modelId="{568C827F-E888-4694-9F53-D175DFDA471F}" type="pres">
      <dgm:prSet presAssocID="{53907F54-A555-4348-97DD-9F365710DAE3}" presName="accentRepeatNode" presStyleLbl="solidFgAcc1" presStyleIdx="2" presStyleCnt="3" custLinFactNeighborX="18828"/>
      <dgm:spPr/>
    </dgm:pt>
  </dgm:ptLst>
  <dgm:cxnLst>
    <dgm:cxn modelId="{3399DD70-BC67-48A6-B59A-B0728089CF6F}" type="presOf" srcId="{8CBD862D-B3A6-494D-91AF-8E4E53F7773C}" destId="{E4B96F12-6D48-439E-9D65-1B1B62D8897E}" srcOrd="0" destOrd="0" presId="urn:microsoft.com/office/officeart/2008/layout/VerticalCurvedList"/>
    <dgm:cxn modelId="{27092104-0EDB-4C9E-B067-B4D97AD54B2C}" type="presOf" srcId="{53907F54-A555-4348-97DD-9F365710DAE3}" destId="{999851B7-719D-4A29-94C8-6063641E79F7}" srcOrd="0" destOrd="0" presId="urn:microsoft.com/office/officeart/2008/layout/VerticalCurvedList"/>
    <dgm:cxn modelId="{52588696-7602-42D8-B0A3-7745DEF101A6}" type="presOf" srcId="{FA49167F-67C6-4D56-AFE3-FEA415FEC1CE}" destId="{2110771C-3D1A-468C-A843-E29E58D3FC3C}" srcOrd="0" destOrd="0" presId="urn:microsoft.com/office/officeart/2008/layout/VerticalCurvedList"/>
    <dgm:cxn modelId="{92651604-6B97-4D1D-A213-D7987547F2CE}" srcId="{838948C8-B6BA-45ED-AA84-9666DEB33FB4}" destId="{FA49167F-67C6-4D56-AFE3-FEA415FEC1CE}" srcOrd="1" destOrd="0" parTransId="{E24DB8E9-4F79-47EC-8A5D-8FEBE9C5FEA2}" sibTransId="{FA2173EB-3941-4E2D-BBCE-EB399624C95A}"/>
    <dgm:cxn modelId="{F103D856-7CA7-492C-B1ED-CEB294231F2E}" type="presOf" srcId="{2A96FEEA-216A-48AC-9935-34916A165573}" destId="{3BC9DE33-2994-4D2F-A61E-0D7D8389E732}" srcOrd="0" destOrd="0" presId="urn:microsoft.com/office/officeart/2008/layout/VerticalCurvedList"/>
    <dgm:cxn modelId="{9D4E910D-BD27-4E4E-93EF-FF393909A51F}" srcId="{838948C8-B6BA-45ED-AA84-9666DEB33FB4}" destId="{53907F54-A555-4348-97DD-9F365710DAE3}" srcOrd="2" destOrd="0" parTransId="{2C089D67-6BBB-4FB2-BFC1-554F6027A152}" sibTransId="{1C76603C-2041-436F-B883-C5403F8E507D}"/>
    <dgm:cxn modelId="{C0F04EFE-7E07-49A3-96A3-85CE6B3F3415}" srcId="{838948C8-B6BA-45ED-AA84-9666DEB33FB4}" destId="{8CBD862D-B3A6-494D-91AF-8E4E53F7773C}" srcOrd="0" destOrd="0" parTransId="{94813EE1-5637-4AA6-8463-0CE218C42762}" sibTransId="{2A96FEEA-216A-48AC-9935-34916A165573}"/>
    <dgm:cxn modelId="{6B6EC954-7C56-4013-BFCD-A5630A9A2875}" type="presOf" srcId="{838948C8-B6BA-45ED-AA84-9666DEB33FB4}" destId="{FDC85984-8DB9-45EE-8030-2C93E536F418}" srcOrd="0" destOrd="0" presId="urn:microsoft.com/office/officeart/2008/layout/VerticalCurvedList"/>
    <dgm:cxn modelId="{632F6982-27B0-4929-AA30-E2B881F08A6D}" type="presParOf" srcId="{FDC85984-8DB9-45EE-8030-2C93E536F418}" destId="{EBFBF609-086A-4F29-8969-53A5E9021D62}" srcOrd="0" destOrd="0" presId="urn:microsoft.com/office/officeart/2008/layout/VerticalCurvedList"/>
    <dgm:cxn modelId="{A27F178E-9BC3-4DA2-973A-6C0297D4841F}" type="presParOf" srcId="{EBFBF609-086A-4F29-8969-53A5E9021D62}" destId="{D1D04C0C-D572-41E6-863A-6B92A45D4155}" srcOrd="0" destOrd="0" presId="urn:microsoft.com/office/officeart/2008/layout/VerticalCurvedList"/>
    <dgm:cxn modelId="{61216769-FA77-400E-94CA-17E9ABEAD0FB}" type="presParOf" srcId="{D1D04C0C-D572-41E6-863A-6B92A45D4155}" destId="{726E671C-5764-43BD-8F75-80FC1EB45B34}" srcOrd="0" destOrd="0" presId="urn:microsoft.com/office/officeart/2008/layout/VerticalCurvedList"/>
    <dgm:cxn modelId="{3730D24F-1115-44AA-9C1F-A72CE9A8C03A}" type="presParOf" srcId="{D1D04C0C-D572-41E6-863A-6B92A45D4155}" destId="{3BC9DE33-2994-4D2F-A61E-0D7D8389E732}" srcOrd="1" destOrd="0" presId="urn:microsoft.com/office/officeart/2008/layout/VerticalCurvedList"/>
    <dgm:cxn modelId="{55F12476-9AFE-4C9D-9639-F4A132A0B2D0}" type="presParOf" srcId="{D1D04C0C-D572-41E6-863A-6B92A45D4155}" destId="{980A5C3D-2404-4476-8A21-8C70DCCA8F9F}" srcOrd="2" destOrd="0" presId="urn:microsoft.com/office/officeart/2008/layout/VerticalCurvedList"/>
    <dgm:cxn modelId="{5A684700-7653-4DBF-9D7C-398A684EA991}" type="presParOf" srcId="{D1D04C0C-D572-41E6-863A-6B92A45D4155}" destId="{48643B07-2F7C-43C9-9BCB-07D57BF7467C}" srcOrd="3" destOrd="0" presId="urn:microsoft.com/office/officeart/2008/layout/VerticalCurvedList"/>
    <dgm:cxn modelId="{8FD433CC-34A4-45FE-A3BA-A9C0A861FD6C}" type="presParOf" srcId="{EBFBF609-086A-4F29-8969-53A5E9021D62}" destId="{E4B96F12-6D48-439E-9D65-1B1B62D8897E}" srcOrd="1" destOrd="0" presId="urn:microsoft.com/office/officeart/2008/layout/VerticalCurvedList"/>
    <dgm:cxn modelId="{4DD4F903-AB31-47AD-9BB7-A5BE4F0882E5}" type="presParOf" srcId="{EBFBF609-086A-4F29-8969-53A5E9021D62}" destId="{1EBACDCE-46E4-49AA-B5FF-6114084E87CF}" srcOrd="2" destOrd="0" presId="urn:microsoft.com/office/officeart/2008/layout/VerticalCurvedList"/>
    <dgm:cxn modelId="{E19DC7B2-08D7-45E4-9373-12E01F9A8D12}" type="presParOf" srcId="{1EBACDCE-46E4-49AA-B5FF-6114084E87CF}" destId="{A11BE8B1-78C6-44BB-9EC3-5AB998AE923D}" srcOrd="0" destOrd="0" presId="urn:microsoft.com/office/officeart/2008/layout/VerticalCurvedList"/>
    <dgm:cxn modelId="{52D6CBC2-7E60-4365-AA61-511957FCDD02}" type="presParOf" srcId="{EBFBF609-086A-4F29-8969-53A5E9021D62}" destId="{2110771C-3D1A-468C-A843-E29E58D3FC3C}" srcOrd="3" destOrd="0" presId="urn:microsoft.com/office/officeart/2008/layout/VerticalCurvedList"/>
    <dgm:cxn modelId="{4B02778A-C041-4E01-AE72-9168C9477D63}" type="presParOf" srcId="{EBFBF609-086A-4F29-8969-53A5E9021D62}" destId="{09F73438-8594-4463-9D92-235E458427BA}" srcOrd="4" destOrd="0" presId="urn:microsoft.com/office/officeart/2008/layout/VerticalCurvedList"/>
    <dgm:cxn modelId="{9B199509-32FA-4A75-B2B3-897CB62CA761}" type="presParOf" srcId="{09F73438-8594-4463-9D92-235E458427BA}" destId="{01F0F9BC-55EA-4166-9364-0D6D8C2CF2D7}" srcOrd="0" destOrd="0" presId="urn:microsoft.com/office/officeart/2008/layout/VerticalCurvedList"/>
    <dgm:cxn modelId="{4C8DBD30-77F1-41BC-BA6A-8DB55C13DCB1}" type="presParOf" srcId="{EBFBF609-086A-4F29-8969-53A5E9021D62}" destId="{999851B7-719D-4A29-94C8-6063641E79F7}" srcOrd="5" destOrd="0" presId="urn:microsoft.com/office/officeart/2008/layout/VerticalCurvedList"/>
    <dgm:cxn modelId="{2B8AFED1-3ABD-40D0-8C6B-5BCC8C1D3604}" type="presParOf" srcId="{EBFBF609-086A-4F29-8969-53A5E9021D62}" destId="{53755A0B-B2C2-45CB-9F3A-979B5EF115F7}" srcOrd="6" destOrd="0" presId="urn:microsoft.com/office/officeart/2008/layout/VerticalCurvedList"/>
    <dgm:cxn modelId="{25DF79F4-EBAD-4591-930F-1736DAC5FF55}" type="presParOf" srcId="{53755A0B-B2C2-45CB-9F3A-979B5EF115F7}" destId="{568C827F-E888-4694-9F53-D175DFDA47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83B3088A-A8E3-426C-B0A0-8123A30176DE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E63D53-5F31-49A3-A3EF-D85416617A54}">
      <dgm:prSet/>
      <dgm:spPr/>
      <dgm:t>
        <a:bodyPr/>
        <a:lstStyle/>
        <a:p>
          <a:pPr rtl="0"/>
          <a:endParaRPr lang="en-US" dirty="0"/>
        </a:p>
      </dgm:t>
    </dgm:pt>
    <dgm:pt modelId="{34A59964-05CE-43A2-A45B-AEF7B5BD45ED}" type="parTrans" cxnId="{D47ED6F0-FD0F-4E8F-A1DD-D010018B8206}">
      <dgm:prSet/>
      <dgm:spPr/>
      <dgm:t>
        <a:bodyPr/>
        <a:lstStyle/>
        <a:p>
          <a:endParaRPr lang="en-US"/>
        </a:p>
      </dgm:t>
    </dgm:pt>
    <dgm:pt modelId="{250149A0-1183-4355-B5C1-4A3C655774B4}" type="sibTrans" cxnId="{D47ED6F0-FD0F-4E8F-A1DD-D010018B8206}">
      <dgm:prSet/>
      <dgm:spPr/>
      <dgm:t>
        <a:bodyPr/>
        <a:lstStyle/>
        <a:p>
          <a:endParaRPr lang="en-US"/>
        </a:p>
      </dgm:t>
    </dgm:pt>
    <dgm:pt modelId="{FA2D1DF6-471E-49F0-9D7D-86C2F16EB207}" type="pres">
      <dgm:prSet presAssocID="{83B3088A-A8E3-426C-B0A0-8123A30176D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B7F074-2520-4BC8-AC1C-BBCE972F0E22}" type="pres">
      <dgm:prSet presAssocID="{C7E63D53-5F31-49A3-A3EF-D85416617A54}" presName="composite" presStyleCnt="0"/>
      <dgm:spPr/>
    </dgm:pt>
    <dgm:pt modelId="{8E276D3B-9CFE-4DB6-90E1-1885CEE0BE17}" type="pres">
      <dgm:prSet presAssocID="{C7E63D53-5F31-49A3-A3EF-D85416617A54}" presName="parentText" presStyleLbl="alignNode1" presStyleIdx="0" presStyleCnt="1" custScaleY="86764" custLinFactNeighborY="-588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13CA9-B8E5-42A4-933D-0BCA40B66221}" type="pres">
      <dgm:prSet presAssocID="{C7E63D53-5F31-49A3-A3EF-D85416617A54}" presName="descendantText" presStyleLbl="alignAcc1" presStyleIdx="0" presStyleCnt="1" custLinFactNeighborX="-242" custLinFactNeighborY="-90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E5E316-BADD-419E-9845-559873748B04}" type="presOf" srcId="{83B3088A-A8E3-426C-B0A0-8123A30176DE}" destId="{FA2D1DF6-471E-49F0-9D7D-86C2F16EB207}" srcOrd="0" destOrd="0" presId="urn:microsoft.com/office/officeart/2005/8/layout/chevron2"/>
    <dgm:cxn modelId="{D8388143-A39C-4291-94C4-9D3C5A04E5EF}" type="presOf" srcId="{C7E63D53-5F31-49A3-A3EF-D85416617A54}" destId="{8E276D3B-9CFE-4DB6-90E1-1885CEE0BE17}" srcOrd="0" destOrd="0" presId="urn:microsoft.com/office/officeart/2005/8/layout/chevron2"/>
    <dgm:cxn modelId="{D47ED6F0-FD0F-4E8F-A1DD-D010018B8206}" srcId="{83B3088A-A8E3-426C-B0A0-8123A30176DE}" destId="{C7E63D53-5F31-49A3-A3EF-D85416617A54}" srcOrd="0" destOrd="0" parTransId="{34A59964-05CE-43A2-A45B-AEF7B5BD45ED}" sibTransId="{250149A0-1183-4355-B5C1-4A3C655774B4}"/>
    <dgm:cxn modelId="{774C20E8-BFAF-443F-8F59-A4E8E0B526CE}" type="presParOf" srcId="{FA2D1DF6-471E-49F0-9D7D-86C2F16EB207}" destId="{7DB7F074-2520-4BC8-AC1C-BBCE972F0E22}" srcOrd="0" destOrd="0" presId="urn:microsoft.com/office/officeart/2005/8/layout/chevron2"/>
    <dgm:cxn modelId="{5DA7B140-38DC-48D8-8C42-49DD1D2BD1B5}" type="presParOf" srcId="{7DB7F074-2520-4BC8-AC1C-BBCE972F0E22}" destId="{8E276D3B-9CFE-4DB6-90E1-1885CEE0BE17}" srcOrd="0" destOrd="0" presId="urn:microsoft.com/office/officeart/2005/8/layout/chevron2"/>
    <dgm:cxn modelId="{ECC08001-F9CD-43ED-A212-FC5DD2EBBC03}" type="presParOf" srcId="{7DB7F074-2520-4BC8-AC1C-BBCE972F0E22}" destId="{1FC13CA9-B8E5-42A4-933D-0BCA40B6622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838948C8-B6BA-45ED-AA84-9666DEB33FB4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D862D-B3A6-494D-91AF-8E4E53F7773C}">
      <dgm:prSet phldrT="[Text]"/>
      <dgm:spPr/>
      <dgm:t>
        <a:bodyPr/>
        <a:lstStyle/>
        <a:p>
          <a:pPr algn="ctr"/>
          <a:endParaRPr lang="en-US" dirty="0">
            <a:solidFill>
              <a:srgbClr val="FFC000"/>
            </a:solidFill>
          </a:endParaRPr>
        </a:p>
      </dgm:t>
    </dgm:pt>
    <dgm:pt modelId="{94813EE1-5637-4AA6-8463-0CE218C42762}" type="parTrans" cxnId="{C0F04EFE-7E07-49A3-96A3-85CE6B3F3415}">
      <dgm:prSet/>
      <dgm:spPr/>
      <dgm:t>
        <a:bodyPr/>
        <a:lstStyle/>
        <a:p>
          <a:pPr algn="ctr"/>
          <a:endParaRPr lang="en-US"/>
        </a:p>
      </dgm:t>
    </dgm:pt>
    <dgm:pt modelId="{2A96FEEA-216A-48AC-9935-34916A165573}" type="sibTrans" cxnId="{C0F04EFE-7E07-49A3-96A3-85CE6B3F3415}">
      <dgm:prSet/>
      <dgm:spPr/>
      <dgm:t>
        <a:bodyPr/>
        <a:lstStyle/>
        <a:p>
          <a:pPr algn="ctr"/>
          <a:endParaRPr lang="en-US"/>
        </a:p>
      </dgm:t>
    </dgm:pt>
    <dgm:pt modelId="{FA49167F-67C6-4D56-AFE3-FEA415FEC1CE}">
      <dgm:prSet phldrT="[Text]"/>
      <dgm:spPr/>
      <dgm:t>
        <a:bodyPr/>
        <a:lstStyle/>
        <a:p>
          <a:pPr algn="ctr"/>
          <a:endParaRPr lang="en-US" dirty="0"/>
        </a:p>
      </dgm:t>
    </dgm:pt>
    <dgm:pt modelId="{E24DB8E9-4F79-47EC-8A5D-8FEBE9C5FEA2}" type="parTrans" cxnId="{92651604-6B97-4D1D-A213-D7987547F2CE}">
      <dgm:prSet/>
      <dgm:spPr/>
      <dgm:t>
        <a:bodyPr/>
        <a:lstStyle/>
        <a:p>
          <a:pPr algn="ctr"/>
          <a:endParaRPr lang="en-US"/>
        </a:p>
      </dgm:t>
    </dgm:pt>
    <dgm:pt modelId="{FA2173EB-3941-4E2D-BBCE-EB399624C95A}" type="sibTrans" cxnId="{92651604-6B97-4D1D-A213-D7987547F2CE}">
      <dgm:prSet/>
      <dgm:spPr/>
      <dgm:t>
        <a:bodyPr/>
        <a:lstStyle/>
        <a:p>
          <a:pPr algn="ctr"/>
          <a:endParaRPr lang="en-US"/>
        </a:p>
      </dgm:t>
    </dgm:pt>
    <dgm:pt modelId="{53907F54-A555-4348-97DD-9F365710DAE3}">
      <dgm:prSet phldrT="[Text]"/>
      <dgm:spPr/>
      <dgm:t>
        <a:bodyPr/>
        <a:lstStyle/>
        <a:p>
          <a:pPr algn="ctr"/>
          <a:r>
            <a:rPr lang="hu-HU" dirty="0" smtClean="0"/>
            <a:t> </a:t>
          </a:r>
          <a:endParaRPr lang="en-US" dirty="0"/>
        </a:p>
      </dgm:t>
    </dgm:pt>
    <dgm:pt modelId="{2C089D67-6BBB-4FB2-BFC1-554F6027A152}" type="parTrans" cxnId="{9D4E910D-BD27-4E4E-93EF-FF393909A51F}">
      <dgm:prSet/>
      <dgm:spPr/>
      <dgm:t>
        <a:bodyPr/>
        <a:lstStyle/>
        <a:p>
          <a:pPr algn="ctr"/>
          <a:endParaRPr lang="en-US"/>
        </a:p>
      </dgm:t>
    </dgm:pt>
    <dgm:pt modelId="{1C76603C-2041-436F-B883-C5403F8E507D}" type="sibTrans" cxnId="{9D4E910D-BD27-4E4E-93EF-FF393909A51F}">
      <dgm:prSet/>
      <dgm:spPr/>
      <dgm:t>
        <a:bodyPr/>
        <a:lstStyle/>
        <a:p>
          <a:pPr algn="ctr"/>
          <a:endParaRPr lang="en-US"/>
        </a:p>
      </dgm:t>
    </dgm:pt>
    <dgm:pt modelId="{FDC85984-8DB9-45EE-8030-2C93E536F418}" type="pres">
      <dgm:prSet presAssocID="{838948C8-B6BA-45ED-AA84-9666DEB33F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FBF609-086A-4F29-8969-53A5E9021D62}" type="pres">
      <dgm:prSet presAssocID="{838948C8-B6BA-45ED-AA84-9666DEB33FB4}" presName="Name1" presStyleCnt="0"/>
      <dgm:spPr/>
    </dgm:pt>
    <dgm:pt modelId="{D1D04C0C-D572-41E6-863A-6B92A45D4155}" type="pres">
      <dgm:prSet presAssocID="{838948C8-B6BA-45ED-AA84-9666DEB33FB4}" presName="cycle" presStyleCnt="0"/>
      <dgm:spPr/>
    </dgm:pt>
    <dgm:pt modelId="{726E671C-5764-43BD-8F75-80FC1EB45B34}" type="pres">
      <dgm:prSet presAssocID="{838948C8-B6BA-45ED-AA84-9666DEB33FB4}" presName="srcNode" presStyleLbl="node1" presStyleIdx="0" presStyleCnt="3"/>
      <dgm:spPr/>
    </dgm:pt>
    <dgm:pt modelId="{3BC9DE33-2994-4D2F-A61E-0D7D8389E732}" type="pres">
      <dgm:prSet presAssocID="{838948C8-B6BA-45ED-AA84-9666DEB33FB4}" presName="conn" presStyleLbl="parChTrans1D2" presStyleIdx="0" presStyleCnt="1"/>
      <dgm:spPr/>
      <dgm:t>
        <a:bodyPr/>
        <a:lstStyle/>
        <a:p>
          <a:endParaRPr lang="en-US"/>
        </a:p>
      </dgm:t>
    </dgm:pt>
    <dgm:pt modelId="{980A5C3D-2404-4476-8A21-8C70DCCA8F9F}" type="pres">
      <dgm:prSet presAssocID="{838948C8-B6BA-45ED-AA84-9666DEB33FB4}" presName="extraNode" presStyleLbl="node1" presStyleIdx="0" presStyleCnt="3"/>
      <dgm:spPr/>
    </dgm:pt>
    <dgm:pt modelId="{48643B07-2F7C-43C9-9BCB-07D57BF7467C}" type="pres">
      <dgm:prSet presAssocID="{838948C8-B6BA-45ED-AA84-9666DEB33FB4}" presName="dstNode" presStyleLbl="node1" presStyleIdx="0" presStyleCnt="3"/>
      <dgm:spPr/>
    </dgm:pt>
    <dgm:pt modelId="{E4B96F12-6D48-439E-9D65-1B1B62D8897E}" type="pres">
      <dgm:prSet presAssocID="{8CBD862D-B3A6-494D-91AF-8E4E53F7773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ACDCE-46E4-49AA-B5FF-6114084E87CF}" type="pres">
      <dgm:prSet presAssocID="{8CBD862D-B3A6-494D-91AF-8E4E53F7773C}" presName="accent_1" presStyleCnt="0"/>
      <dgm:spPr/>
    </dgm:pt>
    <dgm:pt modelId="{A11BE8B1-78C6-44BB-9EC3-5AB998AE923D}" type="pres">
      <dgm:prSet presAssocID="{8CBD862D-B3A6-494D-91AF-8E4E53F7773C}" presName="accentRepeatNode" presStyleLbl="solidFgAcc1" presStyleIdx="0" presStyleCnt="3" custLinFactNeighborX="18828" custLinFactNeighborY="1169"/>
      <dgm:spPr/>
    </dgm:pt>
    <dgm:pt modelId="{2110771C-3D1A-468C-A843-E29E58D3FC3C}" type="pres">
      <dgm:prSet presAssocID="{FA49167F-67C6-4D56-AFE3-FEA415FEC1CE}" presName="text_2" presStyleLbl="node1" presStyleIdx="1" presStyleCnt="3" custLinFactNeighborX="976" custLinFactNeighborY="4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73438-8594-4463-9D92-235E458427BA}" type="pres">
      <dgm:prSet presAssocID="{FA49167F-67C6-4D56-AFE3-FEA415FEC1CE}" presName="accent_2" presStyleCnt="0"/>
      <dgm:spPr/>
    </dgm:pt>
    <dgm:pt modelId="{01F0F9BC-55EA-4166-9364-0D6D8C2CF2D7}" type="pres">
      <dgm:prSet presAssocID="{FA49167F-67C6-4D56-AFE3-FEA415FEC1CE}" presName="accentRepeatNode" presStyleLbl="solidFgAcc1" presStyleIdx="1" presStyleCnt="3" custLinFactNeighborX="10753"/>
      <dgm:spPr/>
    </dgm:pt>
    <dgm:pt modelId="{999851B7-719D-4A29-94C8-6063641E79F7}" type="pres">
      <dgm:prSet presAssocID="{53907F54-A555-4348-97DD-9F365710DAE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55A0B-B2C2-45CB-9F3A-979B5EF115F7}" type="pres">
      <dgm:prSet presAssocID="{53907F54-A555-4348-97DD-9F365710DAE3}" presName="accent_3" presStyleCnt="0"/>
      <dgm:spPr/>
    </dgm:pt>
    <dgm:pt modelId="{568C827F-E888-4694-9F53-D175DFDA471F}" type="pres">
      <dgm:prSet presAssocID="{53907F54-A555-4348-97DD-9F365710DAE3}" presName="accentRepeatNode" presStyleLbl="solidFgAcc1" presStyleIdx="2" presStyleCnt="3" custLinFactNeighborX="18828"/>
      <dgm:spPr/>
    </dgm:pt>
  </dgm:ptLst>
  <dgm:cxnLst>
    <dgm:cxn modelId="{FDB35774-5C8B-425D-8B37-E53F029348CA}" type="presOf" srcId="{FA49167F-67C6-4D56-AFE3-FEA415FEC1CE}" destId="{2110771C-3D1A-468C-A843-E29E58D3FC3C}" srcOrd="0" destOrd="0" presId="urn:microsoft.com/office/officeart/2008/layout/VerticalCurvedList"/>
    <dgm:cxn modelId="{FEE7BB8E-B082-42A1-A6BC-AF36B2B70827}" type="presOf" srcId="{53907F54-A555-4348-97DD-9F365710DAE3}" destId="{999851B7-719D-4A29-94C8-6063641E79F7}" srcOrd="0" destOrd="0" presId="urn:microsoft.com/office/officeart/2008/layout/VerticalCurvedList"/>
    <dgm:cxn modelId="{9D4E910D-BD27-4E4E-93EF-FF393909A51F}" srcId="{838948C8-B6BA-45ED-AA84-9666DEB33FB4}" destId="{53907F54-A555-4348-97DD-9F365710DAE3}" srcOrd="2" destOrd="0" parTransId="{2C089D67-6BBB-4FB2-BFC1-554F6027A152}" sibTransId="{1C76603C-2041-436F-B883-C5403F8E507D}"/>
    <dgm:cxn modelId="{C0F04EFE-7E07-49A3-96A3-85CE6B3F3415}" srcId="{838948C8-B6BA-45ED-AA84-9666DEB33FB4}" destId="{8CBD862D-B3A6-494D-91AF-8E4E53F7773C}" srcOrd="0" destOrd="0" parTransId="{94813EE1-5637-4AA6-8463-0CE218C42762}" sibTransId="{2A96FEEA-216A-48AC-9935-34916A165573}"/>
    <dgm:cxn modelId="{111C499B-6793-42D0-A5EA-654A3E4D99F2}" type="presOf" srcId="{838948C8-B6BA-45ED-AA84-9666DEB33FB4}" destId="{FDC85984-8DB9-45EE-8030-2C93E536F418}" srcOrd="0" destOrd="0" presId="urn:microsoft.com/office/officeart/2008/layout/VerticalCurvedList"/>
    <dgm:cxn modelId="{92651604-6B97-4D1D-A213-D7987547F2CE}" srcId="{838948C8-B6BA-45ED-AA84-9666DEB33FB4}" destId="{FA49167F-67C6-4D56-AFE3-FEA415FEC1CE}" srcOrd="1" destOrd="0" parTransId="{E24DB8E9-4F79-47EC-8A5D-8FEBE9C5FEA2}" sibTransId="{FA2173EB-3941-4E2D-BBCE-EB399624C95A}"/>
    <dgm:cxn modelId="{95EC22E1-F88F-4FE5-81D8-8808DF49BBCE}" type="presOf" srcId="{8CBD862D-B3A6-494D-91AF-8E4E53F7773C}" destId="{E4B96F12-6D48-439E-9D65-1B1B62D8897E}" srcOrd="0" destOrd="0" presId="urn:microsoft.com/office/officeart/2008/layout/VerticalCurvedList"/>
    <dgm:cxn modelId="{EAC5DE31-35F6-498C-8941-A56D00512EAD}" type="presOf" srcId="{2A96FEEA-216A-48AC-9935-34916A165573}" destId="{3BC9DE33-2994-4D2F-A61E-0D7D8389E732}" srcOrd="0" destOrd="0" presId="urn:microsoft.com/office/officeart/2008/layout/VerticalCurvedList"/>
    <dgm:cxn modelId="{5426EBF7-F325-468A-A758-B7809C3FF140}" type="presParOf" srcId="{FDC85984-8DB9-45EE-8030-2C93E536F418}" destId="{EBFBF609-086A-4F29-8969-53A5E9021D62}" srcOrd="0" destOrd="0" presId="urn:microsoft.com/office/officeart/2008/layout/VerticalCurvedList"/>
    <dgm:cxn modelId="{828D9775-BD0B-4B50-953C-DC966E5592C2}" type="presParOf" srcId="{EBFBF609-086A-4F29-8969-53A5E9021D62}" destId="{D1D04C0C-D572-41E6-863A-6B92A45D4155}" srcOrd="0" destOrd="0" presId="urn:microsoft.com/office/officeart/2008/layout/VerticalCurvedList"/>
    <dgm:cxn modelId="{2708919C-54E8-4EEB-8144-C5786F2F90DA}" type="presParOf" srcId="{D1D04C0C-D572-41E6-863A-6B92A45D4155}" destId="{726E671C-5764-43BD-8F75-80FC1EB45B34}" srcOrd="0" destOrd="0" presId="urn:microsoft.com/office/officeart/2008/layout/VerticalCurvedList"/>
    <dgm:cxn modelId="{6201A012-FA08-4A57-91C7-FC62E2B776FA}" type="presParOf" srcId="{D1D04C0C-D572-41E6-863A-6B92A45D4155}" destId="{3BC9DE33-2994-4D2F-A61E-0D7D8389E732}" srcOrd="1" destOrd="0" presId="urn:microsoft.com/office/officeart/2008/layout/VerticalCurvedList"/>
    <dgm:cxn modelId="{CB54B58B-980C-4071-935B-977DBB9C66CA}" type="presParOf" srcId="{D1D04C0C-D572-41E6-863A-6B92A45D4155}" destId="{980A5C3D-2404-4476-8A21-8C70DCCA8F9F}" srcOrd="2" destOrd="0" presId="urn:microsoft.com/office/officeart/2008/layout/VerticalCurvedList"/>
    <dgm:cxn modelId="{ECD98A35-5771-49D7-BDF2-8F8F87F1CF76}" type="presParOf" srcId="{D1D04C0C-D572-41E6-863A-6B92A45D4155}" destId="{48643B07-2F7C-43C9-9BCB-07D57BF7467C}" srcOrd="3" destOrd="0" presId="urn:microsoft.com/office/officeart/2008/layout/VerticalCurvedList"/>
    <dgm:cxn modelId="{C1C83CD4-FED0-4606-AFA6-6FF4613B231D}" type="presParOf" srcId="{EBFBF609-086A-4F29-8969-53A5E9021D62}" destId="{E4B96F12-6D48-439E-9D65-1B1B62D8897E}" srcOrd="1" destOrd="0" presId="urn:microsoft.com/office/officeart/2008/layout/VerticalCurvedList"/>
    <dgm:cxn modelId="{3D48EF21-8026-4632-9B37-88F7C023D48C}" type="presParOf" srcId="{EBFBF609-086A-4F29-8969-53A5E9021D62}" destId="{1EBACDCE-46E4-49AA-B5FF-6114084E87CF}" srcOrd="2" destOrd="0" presId="urn:microsoft.com/office/officeart/2008/layout/VerticalCurvedList"/>
    <dgm:cxn modelId="{0CD7F85D-50DE-4DD0-82DF-2CD72C0A845D}" type="presParOf" srcId="{1EBACDCE-46E4-49AA-B5FF-6114084E87CF}" destId="{A11BE8B1-78C6-44BB-9EC3-5AB998AE923D}" srcOrd="0" destOrd="0" presId="urn:microsoft.com/office/officeart/2008/layout/VerticalCurvedList"/>
    <dgm:cxn modelId="{B8E70D2D-A2D3-4541-8ED1-C5954FD1A08F}" type="presParOf" srcId="{EBFBF609-086A-4F29-8969-53A5E9021D62}" destId="{2110771C-3D1A-468C-A843-E29E58D3FC3C}" srcOrd="3" destOrd="0" presId="urn:microsoft.com/office/officeart/2008/layout/VerticalCurvedList"/>
    <dgm:cxn modelId="{528320EB-0E10-4D92-B695-3952BF8CC6E5}" type="presParOf" srcId="{EBFBF609-086A-4F29-8969-53A5E9021D62}" destId="{09F73438-8594-4463-9D92-235E458427BA}" srcOrd="4" destOrd="0" presId="urn:microsoft.com/office/officeart/2008/layout/VerticalCurvedList"/>
    <dgm:cxn modelId="{94194A16-D662-4EF3-B0AE-E21038B08CD9}" type="presParOf" srcId="{09F73438-8594-4463-9D92-235E458427BA}" destId="{01F0F9BC-55EA-4166-9364-0D6D8C2CF2D7}" srcOrd="0" destOrd="0" presId="urn:microsoft.com/office/officeart/2008/layout/VerticalCurvedList"/>
    <dgm:cxn modelId="{E50A092D-2452-4431-B2D5-FEF36065198E}" type="presParOf" srcId="{EBFBF609-086A-4F29-8969-53A5E9021D62}" destId="{999851B7-719D-4A29-94C8-6063641E79F7}" srcOrd="5" destOrd="0" presId="urn:microsoft.com/office/officeart/2008/layout/VerticalCurvedList"/>
    <dgm:cxn modelId="{AE4A17E0-B584-40ED-9819-D33A807C1A68}" type="presParOf" srcId="{EBFBF609-086A-4F29-8969-53A5E9021D62}" destId="{53755A0B-B2C2-45CB-9F3A-979B5EF115F7}" srcOrd="6" destOrd="0" presId="urn:microsoft.com/office/officeart/2008/layout/VerticalCurvedList"/>
    <dgm:cxn modelId="{E32ABEC8-6D1E-48C0-8F56-D95545CEE580}" type="presParOf" srcId="{53755A0B-B2C2-45CB-9F3A-979B5EF115F7}" destId="{568C827F-E888-4694-9F53-D175DFDA47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838948C8-B6BA-45ED-AA84-9666DEB33FB4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D862D-B3A6-494D-91AF-8E4E53F7773C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</a:p>
        <a:p>
          <a:pPr algn="ctr"/>
          <a:endParaRPr lang="en-US" sz="1500" dirty="0"/>
        </a:p>
      </dgm:t>
    </dgm:pt>
    <dgm:pt modelId="{94813EE1-5637-4AA6-8463-0CE218C42762}" type="parTrans" cxnId="{C0F04EFE-7E07-49A3-96A3-85CE6B3F3415}">
      <dgm:prSet/>
      <dgm:spPr/>
      <dgm:t>
        <a:bodyPr/>
        <a:lstStyle/>
        <a:p>
          <a:pPr algn="ctr"/>
          <a:endParaRPr lang="en-US" sz="1500"/>
        </a:p>
      </dgm:t>
    </dgm:pt>
    <dgm:pt modelId="{2A96FEEA-216A-48AC-9935-34916A165573}" type="sibTrans" cxnId="{C0F04EFE-7E07-49A3-96A3-85CE6B3F3415}">
      <dgm:prSet/>
      <dgm:spPr/>
      <dgm:t>
        <a:bodyPr/>
        <a:lstStyle/>
        <a:p>
          <a:pPr algn="ctr"/>
          <a:endParaRPr lang="en-US" sz="1500"/>
        </a:p>
      </dgm:t>
    </dgm:pt>
    <dgm:pt modelId="{FA49167F-67C6-4D56-AFE3-FEA415FEC1CE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  <a:endParaRPr lang="en-US" sz="1500" dirty="0"/>
        </a:p>
      </dgm:t>
    </dgm:pt>
    <dgm:pt modelId="{E24DB8E9-4F79-47EC-8A5D-8FEBE9C5FEA2}" type="parTrans" cxnId="{92651604-6B97-4D1D-A213-D7987547F2CE}">
      <dgm:prSet/>
      <dgm:spPr/>
      <dgm:t>
        <a:bodyPr/>
        <a:lstStyle/>
        <a:p>
          <a:pPr algn="ctr"/>
          <a:endParaRPr lang="en-US" sz="1500"/>
        </a:p>
      </dgm:t>
    </dgm:pt>
    <dgm:pt modelId="{FA2173EB-3941-4E2D-BBCE-EB399624C95A}" type="sibTrans" cxnId="{92651604-6B97-4D1D-A213-D7987547F2CE}">
      <dgm:prSet/>
      <dgm:spPr/>
      <dgm:t>
        <a:bodyPr/>
        <a:lstStyle/>
        <a:p>
          <a:pPr algn="ctr"/>
          <a:endParaRPr lang="en-US" sz="1500"/>
        </a:p>
      </dgm:t>
    </dgm:pt>
    <dgm:pt modelId="{53907F54-A555-4348-97DD-9F365710DAE3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  <a:endParaRPr lang="en-US" sz="1500" dirty="0"/>
        </a:p>
      </dgm:t>
    </dgm:pt>
    <dgm:pt modelId="{2C089D67-6BBB-4FB2-BFC1-554F6027A152}" type="parTrans" cxnId="{9D4E910D-BD27-4E4E-93EF-FF393909A51F}">
      <dgm:prSet/>
      <dgm:spPr/>
      <dgm:t>
        <a:bodyPr/>
        <a:lstStyle/>
        <a:p>
          <a:pPr algn="ctr"/>
          <a:endParaRPr lang="en-US" sz="1500"/>
        </a:p>
      </dgm:t>
    </dgm:pt>
    <dgm:pt modelId="{1C76603C-2041-436F-B883-C5403F8E507D}" type="sibTrans" cxnId="{9D4E910D-BD27-4E4E-93EF-FF393909A51F}">
      <dgm:prSet/>
      <dgm:spPr/>
      <dgm:t>
        <a:bodyPr/>
        <a:lstStyle/>
        <a:p>
          <a:pPr algn="ctr"/>
          <a:endParaRPr lang="en-US" sz="1500"/>
        </a:p>
      </dgm:t>
    </dgm:pt>
    <dgm:pt modelId="{FDC85984-8DB9-45EE-8030-2C93E536F418}" type="pres">
      <dgm:prSet presAssocID="{838948C8-B6BA-45ED-AA84-9666DEB33F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FBF609-086A-4F29-8969-53A5E9021D62}" type="pres">
      <dgm:prSet presAssocID="{838948C8-B6BA-45ED-AA84-9666DEB33FB4}" presName="Name1" presStyleCnt="0"/>
      <dgm:spPr/>
    </dgm:pt>
    <dgm:pt modelId="{D1D04C0C-D572-41E6-863A-6B92A45D4155}" type="pres">
      <dgm:prSet presAssocID="{838948C8-B6BA-45ED-AA84-9666DEB33FB4}" presName="cycle" presStyleCnt="0"/>
      <dgm:spPr/>
    </dgm:pt>
    <dgm:pt modelId="{726E671C-5764-43BD-8F75-80FC1EB45B34}" type="pres">
      <dgm:prSet presAssocID="{838948C8-B6BA-45ED-AA84-9666DEB33FB4}" presName="srcNode" presStyleLbl="node1" presStyleIdx="0" presStyleCnt="3"/>
      <dgm:spPr/>
    </dgm:pt>
    <dgm:pt modelId="{3BC9DE33-2994-4D2F-A61E-0D7D8389E732}" type="pres">
      <dgm:prSet presAssocID="{838948C8-B6BA-45ED-AA84-9666DEB33FB4}" presName="conn" presStyleLbl="parChTrans1D2" presStyleIdx="0" presStyleCnt="1"/>
      <dgm:spPr/>
      <dgm:t>
        <a:bodyPr/>
        <a:lstStyle/>
        <a:p>
          <a:endParaRPr lang="en-US"/>
        </a:p>
      </dgm:t>
    </dgm:pt>
    <dgm:pt modelId="{980A5C3D-2404-4476-8A21-8C70DCCA8F9F}" type="pres">
      <dgm:prSet presAssocID="{838948C8-B6BA-45ED-AA84-9666DEB33FB4}" presName="extraNode" presStyleLbl="node1" presStyleIdx="0" presStyleCnt="3"/>
      <dgm:spPr/>
    </dgm:pt>
    <dgm:pt modelId="{48643B07-2F7C-43C9-9BCB-07D57BF7467C}" type="pres">
      <dgm:prSet presAssocID="{838948C8-B6BA-45ED-AA84-9666DEB33FB4}" presName="dstNode" presStyleLbl="node1" presStyleIdx="0" presStyleCnt="3"/>
      <dgm:spPr/>
    </dgm:pt>
    <dgm:pt modelId="{E4B96F12-6D48-439E-9D65-1B1B62D8897E}" type="pres">
      <dgm:prSet presAssocID="{8CBD862D-B3A6-494D-91AF-8E4E53F7773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ACDCE-46E4-49AA-B5FF-6114084E87CF}" type="pres">
      <dgm:prSet presAssocID="{8CBD862D-B3A6-494D-91AF-8E4E53F7773C}" presName="accent_1" presStyleCnt="0"/>
      <dgm:spPr/>
    </dgm:pt>
    <dgm:pt modelId="{A11BE8B1-78C6-44BB-9EC3-5AB998AE923D}" type="pres">
      <dgm:prSet presAssocID="{8CBD862D-B3A6-494D-91AF-8E4E53F7773C}" presName="accentRepeatNode" presStyleLbl="solidFgAcc1" presStyleIdx="0" presStyleCnt="3" custLinFactNeighborX="18828" custLinFactNeighborY="1169"/>
      <dgm:spPr/>
    </dgm:pt>
    <dgm:pt modelId="{2110771C-3D1A-468C-A843-E29E58D3FC3C}" type="pres">
      <dgm:prSet presAssocID="{FA49167F-67C6-4D56-AFE3-FEA415FEC1C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73438-8594-4463-9D92-235E458427BA}" type="pres">
      <dgm:prSet presAssocID="{FA49167F-67C6-4D56-AFE3-FEA415FEC1CE}" presName="accent_2" presStyleCnt="0"/>
      <dgm:spPr/>
    </dgm:pt>
    <dgm:pt modelId="{01F0F9BC-55EA-4166-9364-0D6D8C2CF2D7}" type="pres">
      <dgm:prSet presAssocID="{FA49167F-67C6-4D56-AFE3-FEA415FEC1CE}" presName="accentRepeatNode" presStyleLbl="solidFgAcc1" presStyleIdx="1" presStyleCnt="3" custLinFactNeighborX="10753"/>
      <dgm:spPr/>
    </dgm:pt>
    <dgm:pt modelId="{999851B7-719D-4A29-94C8-6063641E79F7}" type="pres">
      <dgm:prSet presAssocID="{53907F54-A555-4348-97DD-9F365710DAE3}" presName="text_3" presStyleLbl="node1" presStyleIdx="2" presStyleCnt="3" custLinFactNeighborX="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55A0B-B2C2-45CB-9F3A-979B5EF115F7}" type="pres">
      <dgm:prSet presAssocID="{53907F54-A555-4348-97DD-9F365710DAE3}" presName="accent_3" presStyleCnt="0"/>
      <dgm:spPr/>
    </dgm:pt>
    <dgm:pt modelId="{568C827F-E888-4694-9F53-D175DFDA471F}" type="pres">
      <dgm:prSet presAssocID="{53907F54-A555-4348-97DD-9F365710DAE3}" presName="accentRepeatNode" presStyleLbl="solidFgAcc1" presStyleIdx="2" presStyleCnt="3" custLinFactNeighborX="18828"/>
      <dgm:spPr/>
    </dgm:pt>
  </dgm:ptLst>
  <dgm:cxnLst>
    <dgm:cxn modelId="{D189F56F-839F-4FC2-94DE-7B7749AACBFC}" type="presOf" srcId="{2A96FEEA-216A-48AC-9935-34916A165573}" destId="{3BC9DE33-2994-4D2F-A61E-0D7D8389E732}" srcOrd="0" destOrd="0" presId="urn:microsoft.com/office/officeart/2008/layout/VerticalCurvedList"/>
    <dgm:cxn modelId="{F6AD626C-2C87-4A42-8A15-77876F1C2E84}" type="presOf" srcId="{53907F54-A555-4348-97DD-9F365710DAE3}" destId="{999851B7-719D-4A29-94C8-6063641E79F7}" srcOrd="0" destOrd="0" presId="urn:microsoft.com/office/officeart/2008/layout/VerticalCurvedList"/>
    <dgm:cxn modelId="{92651604-6B97-4D1D-A213-D7987547F2CE}" srcId="{838948C8-B6BA-45ED-AA84-9666DEB33FB4}" destId="{FA49167F-67C6-4D56-AFE3-FEA415FEC1CE}" srcOrd="1" destOrd="0" parTransId="{E24DB8E9-4F79-47EC-8A5D-8FEBE9C5FEA2}" sibTransId="{FA2173EB-3941-4E2D-BBCE-EB399624C95A}"/>
    <dgm:cxn modelId="{9D4E910D-BD27-4E4E-93EF-FF393909A51F}" srcId="{838948C8-B6BA-45ED-AA84-9666DEB33FB4}" destId="{53907F54-A555-4348-97DD-9F365710DAE3}" srcOrd="2" destOrd="0" parTransId="{2C089D67-6BBB-4FB2-BFC1-554F6027A152}" sibTransId="{1C76603C-2041-436F-B883-C5403F8E507D}"/>
    <dgm:cxn modelId="{88AD25C4-1359-4B69-ACD8-9E26C8FF6310}" type="presOf" srcId="{838948C8-B6BA-45ED-AA84-9666DEB33FB4}" destId="{FDC85984-8DB9-45EE-8030-2C93E536F418}" srcOrd="0" destOrd="0" presId="urn:microsoft.com/office/officeart/2008/layout/VerticalCurvedList"/>
    <dgm:cxn modelId="{C0F04EFE-7E07-49A3-96A3-85CE6B3F3415}" srcId="{838948C8-B6BA-45ED-AA84-9666DEB33FB4}" destId="{8CBD862D-B3A6-494D-91AF-8E4E53F7773C}" srcOrd="0" destOrd="0" parTransId="{94813EE1-5637-4AA6-8463-0CE218C42762}" sibTransId="{2A96FEEA-216A-48AC-9935-34916A165573}"/>
    <dgm:cxn modelId="{0FEB0126-9C45-4381-B84A-DEED955B3874}" type="presOf" srcId="{8CBD862D-B3A6-494D-91AF-8E4E53F7773C}" destId="{E4B96F12-6D48-439E-9D65-1B1B62D8897E}" srcOrd="0" destOrd="0" presId="urn:microsoft.com/office/officeart/2008/layout/VerticalCurvedList"/>
    <dgm:cxn modelId="{5876A5D9-9E1E-41CB-91AB-4C79E61E9A54}" type="presOf" srcId="{FA49167F-67C6-4D56-AFE3-FEA415FEC1CE}" destId="{2110771C-3D1A-468C-A843-E29E58D3FC3C}" srcOrd="0" destOrd="0" presId="urn:microsoft.com/office/officeart/2008/layout/VerticalCurvedList"/>
    <dgm:cxn modelId="{CD042590-835B-4FB6-B13A-BA3A04ECEFBF}" type="presParOf" srcId="{FDC85984-8DB9-45EE-8030-2C93E536F418}" destId="{EBFBF609-086A-4F29-8969-53A5E9021D62}" srcOrd="0" destOrd="0" presId="urn:microsoft.com/office/officeart/2008/layout/VerticalCurvedList"/>
    <dgm:cxn modelId="{43574E5E-FDE7-455E-BDAA-F93B29F10382}" type="presParOf" srcId="{EBFBF609-086A-4F29-8969-53A5E9021D62}" destId="{D1D04C0C-D572-41E6-863A-6B92A45D4155}" srcOrd="0" destOrd="0" presId="urn:microsoft.com/office/officeart/2008/layout/VerticalCurvedList"/>
    <dgm:cxn modelId="{229ABCFB-3AB6-4284-AF37-E7E4608866AA}" type="presParOf" srcId="{D1D04C0C-D572-41E6-863A-6B92A45D4155}" destId="{726E671C-5764-43BD-8F75-80FC1EB45B34}" srcOrd="0" destOrd="0" presId="urn:microsoft.com/office/officeart/2008/layout/VerticalCurvedList"/>
    <dgm:cxn modelId="{F57571AA-A9F0-4C40-8067-8999E1B83F09}" type="presParOf" srcId="{D1D04C0C-D572-41E6-863A-6B92A45D4155}" destId="{3BC9DE33-2994-4D2F-A61E-0D7D8389E732}" srcOrd="1" destOrd="0" presId="urn:microsoft.com/office/officeart/2008/layout/VerticalCurvedList"/>
    <dgm:cxn modelId="{2354D41B-124E-4790-9E31-BD665D1F555F}" type="presParOf" srcId="{D1D04C0C-D572-41E6-863A-6B92A45D4155}" destId="{980A5C3D-2404-4476-8A21-8C70DCCA8F9F}" srcOrd="2" destOrd="0" presId="urn:microsoft.com/office/officeart/2008/layout/VerticalCurvedList"/>
    <dgm:cxn modelId="{229C3485-4953-437F-8FB5-C6198F71DB25}" type="presParOf" srcId="{D1D04C0C-D572-41E6-863A-6B92A45D4155}" destId="{48643B07-2F7C-43C9-9BCB-07D57BF7467C}" srcOrd="3" destOrd="0" presId="urn:microsoft.com/office/officeart/2008/layout/VerticalCurvedList"/>
    <dgm:cxn modelId="{97233587-2569-4571-92FC-029AE700D74E}" type="presParOf" srcId="{EBFBF609-086A-4F29-8969-53A5E9021D62}" destId="{E4B96F12-6D48-439E-9D65-1B1B62D8897E}" srcOrd="1" destOrd="0" presId="urn:microsoft.com/office/officeart/2008/layout/VerticalCurvedList"/>
    <dgm:cxn modelId="{1D522551-0C78-4305-A3A1-8F1E546ACF4C}" type="presParOf" srcId="{EBFBF609-086A-4F29-8969-53A5E9021D62}" destId="{1EBACDCE-46E4-49AA-B5FF-6114084E87CF}" srcOrd="2" destOrd="0" presId="urn:microsoft.com/office/officeart/2008/layout/VerticalCurvedList"/>
    <dgm:cxn modelId="{760256D7-1573-49F3-A068-AB9B9F319B7B}" type="presParOf" srcId="{1EBACDCE-46E4-49AA-B5FF-6114084E87CF}" destId="{A11BE8B1-78C6-44BB-9EC3-5AB998AE923D}" srcOrd="0" destOrd="0" presId="urn:microsoft.com/office/officeart/2008/layout/VerticalCurvedList"/>
    <dgm:cxn modelId="{D4701842-21EA-415E-94F7-FD1923122118}" type="presParOf" srcId="{EBFBF609-086A-4F29-8969-53A5E9021D62}" destId="{2110771C-3D1A-468C-A843-E29E58D3FC3C}" srcOrd="3" destOrd="0" presId="urn:microsoft.com/office/officeart/2008/layout/VerticalCurvedList"/>
    <dgm:cxn modelId="{F91991D1-33E6-4AC6-89AF-52C4EA4A72DC}" type="presParOf" srcId="{EBFBF609-086A-4F29-8969-53A5E9021D62}" destId="{09F73438-8594-4463-9D92-235E458427BA}" srcOrd="4" destOrd="0" presId="urn:microsoft.com/office/officeart/2008/layout/VerticalCurvedList"/>
    <dgm:cxn modelId="{CF04547F-8E44-4DEB-9AB7-19FF5A4D1814}" type="presParOf" srcId="{09F73438-8594-4463-9D92-235E458427BA}" destId="{01F0F9BC-55EA-4166-9364-0D6D8C2CF2D7}" srcOrd="0" destOrd="0" presId="urn:microsoft.com/office/officeart/2008/layout/VerticalCurvedList"/>
    <dgm:cxn modelId="{930C060A-A7B7-445A-AF31-B6577C727E22}" type="presParOf" srcId="{EBFBF609-086A-4F29-8969-53A5E9021D62}" destId="{999851B7-719D-4A29-94C8-6063641E79F7}" srcOrd="5" destOrd="0" presId="urn:microsoft.com/office/officeart/2008/layout/VerticalCurvedList"/>
    <dgm:cxn modelId="{E8DDB4B5-7298-45A2-9F30-5880318C408C}" type="presParOf" srcId="{EBFBF609-086A-4F29-8969-53A5E9021D62}" destId="{53755A0B-B2C2-45CB-9F3A-979B5EF115F7}" srcOrd="6" destOrd="0" presId="urn:microsoft.com/office/officeart/2008/layout/VerticalCurvedList"/>
    <dgm:cxn modelId="{78ADC00D-A300-42ED-9126-EBD7456A1807}" type="presParOf" srcId="{53755A0B-B2C2-45CB-9F3A-979B5EF115F7}" destId="{568C827F-E888-4694-9F53-D175DFDA47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83B3088A-A8E3-426C-B0A0-8123A30176DE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E63D53-5F31-49A3-A3EF-D85416617A54}">
      <dgm:prSet/>
      <dgm:spPr/>
      <dgm:t>
        <a:bodyPr/>
        <a:lstStyle/>
        <a:p>
          <a:pPr rtl="0"/>
          <a:endParaRPr lang="en-US" dirty="0"/>
        </a:p>
      </dgm:t>
    </dgm:pt>
    <dgm:pt modelId="{34A59964-05CE-43A2-A45B-AEF7B5BD45ED}" type="parTrans" cxnId="{D47ED6F0-FD0F-4E8F-A1DD-D010018B8206}">
      <dgm:prSet/>
      <dgm:spPr/>
      <dgm:t>
        <a:bodyPr/>
        <a:lstStyle/>
        <a:p>
          <a:endParaRPr lang="en-US"/>
        </a:p>
      </dgm:t>
    </dgm:pt>
    <dgm:pt modelId="{250149A0-1183-4355-B5C1-4A3C655774B4}" type="sibTrans" cxnId="{D47ED6F0-FD0F-4E8F-A1DD-D010018B8206}">
      <dgm:prSet/>
      <dgm:spPr/>
      <dgm:t>
        <a:bodyPr/>
        <a:lstStyle/>
        <a:p>
          <a:endParaRPr lang="en-US"/>
        </a:p>
      </dgm:t>
    </dgm:pt>
    <dgm:pt modelId="{FA2D1DF6-471E-49F0-9D7D-86C2F16EB207}" type="pres">
      <dgm:prSet presAssocID="{83B3088A-A8E3-426C-B0A0-8123A30176D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B7F074-2520-4BC8-AC1C-BBCE972F0E22}" type="pres">
      <dgm:prSet presAssocID="{C7E63D53-5F31-49A3-A3EF-D85416617A54}" presName="composite" presStyleCnt="0"/>
      <dgm:spPr/>
    </dgm:pt>
    <dgm:pt modelId="{8E276D3B-9CFE-4DB6-90E1-1885CEE0BE17}" type="pres">
      <dgm:prSet presAssocID="{C7E63D53-5F31-49A3-A3EF-D85416617A54}" presName="parentText" presStyleLbl="alignNode1" presStyleIdx="0" presStyleCnt="1" custScaleY="86764" custLinFactNeighborY="-588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13CA9-B8E5-42A4-933D-0BCA40B66221}" type="pres">
      <dgm:prSet presAssocID="{C7E63D53-5F31-49A3-A3EF-D85416617A54}" presName="descendantText" presStyleLbl="alignAcc1" presStyleIdx="0" presStyleCnt="1" custLinFactNeighborX="-242" custLinFactNeighborY="-90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8DB2B3-DDD8-4A5D-84B6-4D6802C84EA1}" type="presOf" srcId="{C7E63D53-5F31-49A3-A3EF-D85416617A54}" destId="{8E276D3B-9CFE-4DB6-90E1-1885CEE0BE17}" srcOrd="0" destOrd="0" presId="urn:microsoft.com/office/officeart/2005/8/layout/chevron2"/>
    <dgm:cxn modelId="{8C65655B-7BD5-45B2-8AC2-70B16589B991}" type="presOf" srcId="{83B3088A-A8E3-426C-B0A0-8123A30176DE}" destId="{FA2D1DF6-471E-49F0-9D7D-86C2F16EB207}" srcOrd="0" destOrd="0" presId="urn:microsoft.com/office/officeart/2005/8/layout/chevron2"/>
    <dgm:cxn modelId="{D47ED6F0-FD0F-4E8F-A1DD-D010018B8206}" srcId="{83B3088A-A8E3-426C-B0A0-8123A30176DE}" destId="{C7E63D53-5F31-49A3-A3EF-D85416617A54}" srcOrd="0" destOrd="0" parTransId="{34A59964-05CE-43A2-A45B-AEF7B5BD45ED}" sibTransId="{250149A0-1183-4355-B5C1-4A3C655774B4}"/>
    <dgm:cxn modelId="{00FD7360-EF34-4A50-A24D-101F993C8C36}" type="presParOf" srcId="{FA2D1DF6-471E-49F0-9D7D-86C2F16EB207}" destId="{7DB7F074-2520-4BC8-AC1C-BBCE972F0E22}" srcOrd="0" destOrd="0" presId="urn:microsoft.com/office/officeart/2005/8/layout/chevron2"/>
    <dgm:cxn modelId="{B5B90438-50DC-4175-9D22-F637DDFE0161}" type="presParOf" srcId="{7DB7F074-2520-4BC8-AC1C-BBCE972F0E22}" destId="{8E276D3B-9CFE-4DB6-90E1-1885CEE0BE17}" srcOrd="0" destOrd="0" presId="urn:microsoft.com/office/officeart/2005/8/layout/chevron2"/>
    <dgm:cxn modelId="{1CA734C4-BBD9-4274-923C-BEF2F00AD7E7}" type="presParOf" srcId="{7DB7F074-2520-4BC8-AC1C-BBCE972F0E22}" destId="{1FC13CA9-B8E5-42A4-933D-0BCA40B6622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838948C8-B6BA-45ED-AA84-9666DEB33FB4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D862D-B3A6-494D-91AF-8E4E53F7773C}">
      <dgm:prSet phldrT="[Text]"/>
      <dgm:spPr/>
      <dgm:t>
        <a:bodyPr/>
        <a:lstStyle/>
        <a:p>
          <a:pPr algn="ctr"/>
          <a:endParaRPr lang="en-US" dirty="0">
            <a:solidFill>
              <a:srgbClr val="FFC000"/>
            </a:solidFill>
          </a:endParaRPr>
        </a:p>
      </dgm:t>
    </dgm:pt>
    <dgm:pt modelId="{94813EE1-5637-4AA6-8463-0CE218C42762}" type="parTrans" cxnId="{C0F04EFE-7E07-49A3-96A3-85CE6B3F3415}">
      <dgm:prSet/>
      <dgm:spPr/>
      <dgm:t>
        <a:bodyPr/>
        <a:lstStyle/>
        <a:p>
          <a:pPr algn="ctr"/>
          <a:endParaRPr lang="en-US"/>
        </a:p>
      </dgm:t>
    </dgm:pt>
    <dgm:pt modelId="{2A96FEEA-216A-48AC-9935-34916A165573}" type="sibTrans" cxnId="{C0F04EFE-7E07-49A3-96A3-85CE6B3F3415}">
      <dgm:prSet/>
      <dgm:spPr/>
      <dgm:t>
        <a:bodyPr/>
        <a:lstStyle/>
        <a:p>
          <a:pPr algn="ctr"/>
          <a:endParaRPr lang="en-US"/>
        </a:p>
      </dgm:t>
    </dgm:pt>
    <dgm:pt modelId="{FA49167F-67C6-4D56-AFE3-FEA415FEC1CE}">
      <dgm:prSet phldrT="[Text]"/>
      <dgm:spPr/>
      <dgm:t>
        <a:bodyPr/>
        <a:lstStyle/>
        <a:p>
          <a:pPr algn="ctr"/>
          <a:endParaRPr lang="en-US" dirty="0"/>
        </a:p>
      </dgm:t>
    </dgm:pt>
    <dgm:pt modelId="{E24DB8E9-4F79-47EC-8A5D-8FEBE9C5FEA2}" type="parTrans" cxnId="{92651604-6B97-4D1D-A213-D7987547F2CE}">
      <dgm:prSet/>
      <dgm:spPr/>
      <dgm:t>
        <a:bodyPr/>
        <a:lstStyle/>
        <a:p>
          <a:pPr algn="ctr"/>
          <a:endParaRPr lang="en-US"/>
        </a:p>
      </dgm:t>
    </dgm:pt>
    <dgm:pt modelId="{FA2173EB-3941-4E2D-BBCE-EB399624C95A}" type="sibTrans" cxnId="{92651604-6B97-4D1D-A213-D7987547F2CE}">
      <dgm:prSet/>
      <dgm:spPr/>
      <dgm:t>
        <a:bodyPr/>
        <a:lstStyle/>
        <a:p>
          <a:pPr algn="ctr"/>
          <a:endParaRPr lang="en-US"/>
        </a:p>
      </dgm:t>
    </dgm:pt>
    <dgm:pt modelId="{53907F54-A555-4348-97DD-9F365710DAE3}">
      <dgm:prSet phldrT="[Text]"/>
      <dgm:spPr/>
      <dgm:t>
        <a:bodyPr/>
        <a:lstStyle/>
        <a:p>
          <a:pPr algn="ctr"/>
          <a:r>
            <a:rPr lang="hu-HU" dirty="0" smtClean="0"/>
            <a:t> </a:t>
          </a:r>
          <a:endParaRPr lang="en-US" dirty="0"/>
        </a:p>
      </dgm:t>
    </dgm:pt>
    <dgm:pt modelId="{2C089D67-6BBB-4FB2-BFC1-554F6027A152}" type="parTrans" cxnId="{9D4E910D-BD27-4E4E-93EF-FF393909A51F}">
      <dgm:prSet/>
      <dgm:spPr/>
      <dgm:t>
        <a:bodyPr/>
        <a:lstStyle/>
        <a:p>
          <a:pPr algn="ctr"/>
          <a:endParaRPr lang="en-US"/>
        </a:p>
      </dgm:t>
    </dgm:pt>
    <dgm:pt modelId="{1C76603C-2041-436F-B883-C5403F8E507D}" type="sibTrans" cxnId="{9D4E910D-BD27-4E4E-93EF-FF393909A51F}">
      <dgm:prSet/>
      <dgm:spPr/>
      <dgm:t>
        <a:bodyPr/>
        <a:lstStyle/>
        <a:p>
          <a:pPr algn="ctr"/>
          <a:endParaRPr lang="en-US"/>
        </a:p>
      </dgm:t>
    </dgm:pt>
    <dgm:pt modelId="{FDC85984-8DB9-45EE-8030-2C93E536F418}" type="pres">
      <dgm:prSet presAssocID="{838948C8-B6BA-45ED-AA84-9666DEB33F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FBF609-086A-4F29-8969-53A5E9021D62}" type="pres">
      <dgm:prSet presAssocID="{838948C8-B6BA-45ED-AA84-9666DEB33FB4}" presName="Name1" presStyleCnt="0"/>
      <dgm:spPr/>
    </dgm:pt>
    <dgm:pt modelId="{D1D04C0C-D572-41E6-863A-6B92A45D4155}" type="pres">
      <dgm:prSet presAssocID="{838948C8-B6BA-45ED-AA84-9666DEB33FB4}" presName="cycle" presStyleCnt="0"/>
      <dgm:spPr/>
    </dgm:pt>
    <dgm:pt modelId="{726E671C-5764-43BD-8F75-80FC1EB45B34}" type="pres">
      <dgm:prSet presAssocID="{838948C8-B6BA-45ED-AA84-9666DEB33FB4}" presName="srcNode" presStyleLbl="node1" presStyleIdx="0" presStyleCnt="3"/>
      <dgm:spPr/>
    </dgm:pt>
    <dgm:pt modelId="{3BC9DE33-2994-4D2F-A61E-0D7D8389E732}" type="pres">
      <dgm:prSet presAssocID="{838948C8-B6BA-45ED-AA84-9666DEB33FB4}" presName="conn" presStyleLbl="parChTrans1D2" presStyleIdx="0" presStyleCnt="1"/>
      <dgm:spPr/>
      <dgm:t>
        <a:bodyPr/>
        <a:lstStyle/>
        <a:p>
          <a:endParaRPr lang="en-US"/>
        </a:p>
      </dgm:t>
    </dgm:pt>
    <dgm:pt modelId="{980A5C3D-2404-4476-8A21-8C70DCCA8F9F}" type="pres">
      <dgm:prSet presAssocID="{838948C8-B6BA-45ED-AA84-9666DEB33FB4}" presName="extraNode" presStyleLbl="node1" presStyleIdx="0" presStyleCnt="3"/>
      <dgm:spPr/>
    </dgm:pt>
    <dgm:pt modelId="{48643B07-2F7C-43C9-9BCB-07D57BF7467C}" type="pres">
      <dgm:prSet presAssocID="{838948C8-B6BA-45ED-AA84-9666DEB33FB4}" presName="dstNode" presStyleLbl="node1" presStyleIdx="0" presStyleCnt="3"/>
      <dgm:spPr/>
    </dgm:pt>
    <dgm:pt modelId="{E4B96F12-6D48-439E-9D65-1B1B62D8897E}" type="pres">
      <dgm:prSet presAssocID="{8CBD862D-B3A6-494D-91AF-8E4E53F7773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ACDCE-46E4-49AA-B5FF-6114084E87CF}" type="pres">
      <dgm:prSet presAssocID="{8CBD862D-B3A6-494D-91AF-8E4E53F7773C}" presName="accent_1" presStyleCnt="0"/>
      <dgm:spPr/>
    </dgm:pt>
    <dgm:pt modelId="{A11BE8B1-78C6-44BB-9EC3-5AB998AE923D}" type="pres">
      <dgm:prSet presAssocID="{8CBD862D-B3A6-494D-91AF-8E4E53F7773C}" presName="accentRepeatNode" presStyleLbl="solidFgAcc1" presStyleIdx="0" presStyleCnt="3" custLinFactNeighborX="18828" custLinFactNeighborY="1169"/>
      <dgm:spPr/>
    </dgm:pt>
    <dgm:pt modelId="{2110771C-3D1A-468C-A843-E29E58D3FC3C}" type="pres">
      <dgm:prSet presAssocID="{FA49167F-67C6-4D56-AFE3-FEA415FEC1CE}" presName="text_2" presStyleLbl="node1" presStyleIdx="1" presStyleCnt="3" custLinFactNeighborX="976" custLinFactNeighborY="4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73438-8594-4463-9D92-235E458427BA}" type="pres">
      <dgm:prSet presAssocID="{FA49167F-67C6-4D56-AFE3-FEA415FEC1CE}" presName="accent_2" presStyleCnt="0"/>
      <dgm:spPr/>
    </dgm:pt>
    <dgm:pt modelId="{01F0F9BC-55EA-4166-9364-0D6D8C2CF2D7}" type="pres">
      <dgm:prSet presAssocID="{FA49167F-67C6-4D56-AFE3-FEA415FEC1CE}" presName="accentRepeatNode" presStyleLbl="solidFgAcc1" presStyleIdx="1" presStyleCnt="3" custLinFactNeighborX="10753"/>
      <dgm:spPr/>
    </dgm:pt>
    <dgm:pt modelId="{999851B7-719D-4A29-94C8-6063641E79F7}" type="pres">
      <dgm:prSet presAssocID="{53907F54-A555-4348-97DD-9F365710DAE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55A0B-B2C2-45CB-9F3A-979B5EF115F7}" type="pres">
      <dgm:prSet presAssocID="{53907F54-A555-4348-97DD-9F365710DAE3}" presName="accent_3" presStyleCnt="0"/>
      <dgm:spPr/>
    </dgm:pt>
    <dgm:pt modelId="{568C827F-E888-4694-9F53-D175DFDA471F}" type="pres">
      <dgm:prSet presAssocID="{53907F54-A555-4348-97DD-9F365710DAE3}" presName="accentRepeatNode" presStyleLbl="solidFgAcc1" presStyleIdx="2" presStyleCnt="3" custLinFactNeighborX="18828"/>
      <dgm:spPr/>
    </dgm:pt>
  </dgm:ptLst>
  <dgm:cxnLst>
    <dgm:cxn modelId="{5E396D6B-83C4-4DDF-A4DB-BE3C59ACFA87}" type="presOf" srcId="{2A96FEEA-216A-48AC-9935-34916A165573}" destId="{3BC9DE33-2994-4D2F-A61E-0D7D8389E732}" srcOrd="0" destOrd="0" presId="urn:microsoft.com/office/officeart/2008/layout/VerticalCurvedList"/>
    <dgm:cxn modelId="{92651604-6B97-4D1D-A213-D7987547F2CE}" srcId="{838948C8-B6BA-45ED-AA84-9666DEB33FB4}" destId="{FA49167F-67C6-4D56-AFE3-FEA415FEC1CE}" srcOrd="1" destOrd="0" parTransId="{E24DB8E9-4F79-47EC-8A5D-8FEBE9C5FEA2}" sibTransId="{FA2173EB-3941-4E2D-BBCE-EB399624C95A}"/>
    <dgm:cxn modelId="{6A6AB9DA-D7BE-408F-BBC3-633C2C60DA6F}" type="presOf" srcId="{838948C8-B6BA-45ED-AA84-9666DEB33FB4}" destId="{FDC85984-8DB9-45EE-8030-2C93E536F418}" srcOrd="0" destOrd="0" presId="urn:microsoft.com/office/officeart/2008/layout/VerticalCurvedList"/>
    <dgm:cxn modelId="{9D4E910D-BD27-4E4E-93EF-FF393909A51F}" srcId="{838948C8-B6BA-45ED-AA84-9666DEB33FB4}" destId="{53907F54-A555-4348-97DD-9F365710DAE3}" srcOrd="2" destOrd="0" parTransId="{2C089D67-6BBB-4FB2-BFC1-554F6027A152}" sibTransId="{1C76603C-2041-436F-B883-C5403F8E507D}"/>
    <dgm:cxn modelId="{1FC07789-5BAC-4AFE-916F-F429F699272A}" type="presOf" srcId="{8CBD862D-B3A6-494D-91AF-8E4E53F7773C}" destId="{E4B96F12-6D48-439E-9D65-1B1B62D8897E}" srcOrd="0" destOrd="0" presId="urn:microsoft.com/office/officeart/2008/layout/VerticalCurvedList"/>
    <dgm:cxn modelId="{61B9E28A-13C8-4F5B-B380-169ADDA7A96D}" type="presOf" srcId="{FA49167F-67C6-4D56-AFE3-FEA415FEC1CE}" destId="{2110771C-3D1A-468C-A843-E29E58D3FC3C}" srcOrd="0" destOrd="0" presId="urn:microsoft.com/office/officeart/2008/layout/VerticalCurvedList"/>
    <dgm:cxn modelId="{C0F04EFE-7E07-49A3-96A3-85CE6B3F3415}" srcId="{838948C8-B6BA-45ED-AA84-9666DEB33FB4}" destId="{8CBD862D-B3A6-494D-91AF-8E4E53F7773C}" srcOrd="0" destOrd="0" parTransId="{94813EE1-5637-4AA6-8463-0CE218C42762}" sibTransId="{2A96FEEA-216A-48AC-9935-34916A165573}"/>
    <dgm:cxn modelId="{A4D9E0CB-98E1-4DC9-9F60-F26464C01F71}" type="presOf" srcId="{53907F54-A555-4348-97DD-9F365710DAE3}" destId="{999851B7-719D-4A29-94C8-6063641E79F7}" srcOrd="0" destOrd="0" presId="urn:microsoft.com/office/officeart/2008/layout/VerticalCurvedList"/>
    <dgm:cxn modelId="{E3B9DA7E-D2FE-4B05-9818-AA178AA6838C}" type="presParOf" srcId="{FDC85984-8DB9-45EE-8030-2C93E536F418}" destId="{EBFBF609-086A-4F29-8969-53A5E9021D62}" srcOrd="0" destOrd="0" presId="urn:microsoft.com/office/officeart/2008/layout/VerticalCurvedList"/>
    <dgm:cxn modelId="{692831F6-5E73-411F-AE9D-7F008C6F568A}" type="presParOf" srcId="{EBFBF609-086A-4F29-8969-53A5E9021D62}" destId="{D1D04C0C-D572-41E6-863A-6B92A45D4155}" srcOrd="0" destOrd="0" presId="urn:microsoft.com/office/officeart/2008/layout/VerticalCurvedList"/>
    <dgm:cxn modelId="{93A14F6C-46AA-4ADB-BB23-5EB1F9C2E9F5}" type="presParOf" srcId="{D1D04C0C-D572-41E6-863A-6B92A45D4155}" destId="{726E671C-5764-43BD-8F75-80FC1EB45B34}" srcOrd="0" destOrd="0" presId="urn:microsoft.com/office/officeart/2008/layout/VerticalCurvedList"/>
    <dgm:cxn modelId="{6140407C-94ED-4A5A-ACB4-E695224AD915}" type="presParOf" srcId="{D1D04C0C-D572-41E6-863A-6B92A45D4155}" destId="{3BC9DE33-2994-4D2F-A61E-0D7D8389E732}" srcOrd="1" destOrd="0" presId="urn:microsoft.com/office/officeart/2008/layout/VerticalCurvedList"/>
    <dgm:cxn modelId="{8021B27B-1E65-41D6-A92E-392920254AEC}" type="presParOf" srcId="{D1D04C0C-D572-41E6-863A-6B92A45D4155}" destId="{980A5C3D-2404-4476-8A21-8C70DCCA8F9F}" srcOrd="2" destOrd="0" presId="urn:microsoft.com/office/officeart/2008/layout/VerticalCurvedList"/>
    <dgm:cxn modelId="{1C424093-B40F-4155-8023-6CA24C71A52D}" type="presParOf" srcId="{D1D04C0C-D572-41E6-863A-6B92A45D4155}" destId="{48643B07-2F7C-43C9-9BCB-07D57BF7467C}" srcOrd="3" destOrd="0" presId="urn:microsoft.com/office/officeart/2008/layout/VerticalCurvedList"/>
    <dgm:cxn modelId="{9E519B14-1CDD-4C77-B78C-DAF26D157B8A}" type="presParOf" srcId="{EBFBF609-086A-4F29-8969-53A5E9021D62}" destId="{E4B96F12-6D48-439E-9D65-1B1B62D8897E}" srcOrd="1" destOrd="0" presId="urn:microsoft.com/office/officeart/2008/layout/VerticalCurvedList"/>
    <dgm:cxn modelId="{E9902C4E-2807-4326-9F9E-48FAB44E9C73}" type="presParOf" srcId="{EBFBF609-086A-4F29-8969-53A5E9021D62}" destId="{1EBACDCE-46E4-49AA-B5FF-6114084E87CF}" srcOrd="2" destOrd="0" presId="urn:microsoft.com/office/officeart/2008/layout/VerticalCurvedList"/>
    <dgm:cxn modelId="{4BD716FF-474D-409F-8CB2-75D50E839A6D}" type="presParOf" srcId="{1EBACDCE-46E4-49AA-B5FF-6114084E87CF}" destId="{A11BE8B1-78C6-44BB-9EC3-5AB998AE923D}" srcOrd="0" destOrd="0" presId="urn:microsoft.com/office/officeart/2008/layout/VerticalCurvedList"/>
    <dgm:cxn modelId="{22D977D9-53D5-4EEA-92D7-0B6DFE9F784A}" type="presParOf" srcId="{EBFBF609-086A-4F29-8969-53A5E9021D62}" destId="{2110771C-3D1A-468C-A843-E29E58D3FC3C}" srcOrd="3" destOrd="0" presId="urn:microsoft.com/office/officeart/2008/layout/VerticalCurvedList"/>
    <dgm:cxn modelId="{41995C59-4418-42D1-8BA1-F4F0DA496BA3}" type="presParOf" srcId="{EBFBF609-086A-4F29-8969-53A5E9021D62}" destId="{09F73438-8594-4463-9D92-235E458427BA}" srcOrd="4" destOrd="0" presId="urn:microsoft.com/office/officeart/2008/layout/VerticalCurvedList"/>
    <dgm:cxn modelId="{E7ACFBFC-E912-4E37-A3F5-8E5266B16AD0}" type="presParOf" srcId="{09F73438-8594-4463-9D92-235E458427BA}" destId="{01F0F9BC-55EA-4166-9364-0D6D8C2CF2D7}" srcOrd="0" destOrd="0" presId="urn:microsoft.com/office/officeart/2008/layout/VerticalCurvedList"/>
    <dgm:cxn modelId="{F48F4647-ACD0-42E5-A261-B485405066DE}" type="presParOf" srcId="{EBFBF609-086A-4F29-8969-53A5E9021D62}" destId="{999851B7-719D-4A29-94C8-6063641E79F7}" srcOrd="5" destOrd="0" presId="urn:microsoft.com/office/officeart/2008/layout/VerticalCurvedList"/>
    <dgm:cxn modelId="{E471F666-D3B9-4D39-AB15-7661B03DF5DB}" type="presParOf" srcId="{EBFBF609-086A-4F29-8969-53A5E9021D62}" destId="{53755A0B-B2C2-45CB-9F3A-979B5EF115F7}" srcOrd="6" destOrd="0" presId="urn:microsoft.com/office/officeart/2008/layout/VerticalCurvedList"/>
    <dgm:cxn modelId="{6A961554-133F-4F50-8223-F806A0F1D63E}" type="presParOf" srcId="{53755A0B-B2C2-45CB-9F3A-979B5EF115F7}" destId="{568C827F-E888-4694-9F53-D175DFDA47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838948C8-B6BA-45ED-AA84-9666DEB33FB4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D862D-B3A6-494D-91AF-8E4E53F7773C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</a:p>
        <a:p>
          <a:pPr algn="ctr"/>
          <a:endParaRPr lang="en-US" sz="1500" dirty="0"/>
        </a:p>
      </dgm:t>
    </dgm:pt>
    <dgm:pt modelId="{94813EE1-5637-4AA6-8463-0CE218C42762}" type="parTrans" cxnId="{C0F04EFE-7E07-49A3-96A3-85CE6B3F3415}">
      <dgm:prSet/>
      <dgm:spPr/>
      <dgm:t>
        <a:bodyPr/>
        <a:lstStyle/>
        <a:p>
          <a:pPr algn="ctr"/>
          <a:endParaRPr lang="en-US" sz="1500"/>
        </a:p>
      </dgm:t>
    </dgm:pt>
    <dgm:pt modelId="{2A96FEEA-216A-48AC-9935-34916A165573}" type="sibTrans" cxnId="{C0F04EFE-7E07-49A3-96A3-85CE6B3F3415}">
      <dgm:prSet/>
      <dgm:spPr/>
      <dgm:t>
        <a:bodyPr/>
        <a:lstStyle/>
        <a:p>
          <a:pPr algn="ctr"/>
          <a:endParaRPr lang="en-US" sz="1500"/>
        </a:p>
      </dgm:t>
    </dgm:pt>
    <dgm:pt modelId="{FA49167F-67C6-4D56-AFE3-FEA415FEC1CE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  <a:endParaRPr lang="en-US" sz="1500" dirty="0"/>
        </a:p>
      </dgm:t>
    </dgm:pt>
    <dgm:pt modelId="{E24DB8E9-4F79-47EC-8A5D-8FEBE9C5FEA2}" type="parTrans" cxnId="{92651604-6B97-4D1D-A213-D7987547F2CE}">
      <dgm:prSet/>
      <dgm:spPr/>
      <dgm:t>
        <a:bodyPr/>
        <a:lstStyle/>
        <a:p>
          <a:pPr algn="ctr"/>
          <a:endParaRPr lang="en-US" sz="1500"/>
        </a:p>
      </dgm:t>
    </dgm:pt>
    <dgm:pt modelId="{FA2173EB-3941-4E2D-BBCE-EB399624C95A}" type="sibTrans" cxnId="{92651604-6B97-4D1D-A213-D7987547F2CE}">
      <dgm:prSet/>
      <dgm:spPr/>
      <dgm:t>
        <a:bodyPr/>
        <a:lstStyle/>
        <a:p>
          <a:pPr algn="ctr"/>
          <a:endParaRPr lang="en-US" sz="1500"/>
        </a:p>
      </dgm:t>
    </dgm:pt>
    <dgm:pt modelId="{53907F54-A555-4348-97DD-9F365710DAE3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  <a:endParaRPr lang="en-US" sz="1500" dirty="0"/>
        </a:p>
      </dgm:t>
    </dgm:pt>
    <dgm:pt modelId="{2C089D67-6BBB-4FB2-BFC1-554F6027A152}" type="parTrans" cxnId="{9D4E910D-BD27-4E4E-93EF-FF393909A51F}">
      <dgm:prSet/>
      <dgm:spPr/>
      <dgm:t>
        <a:bodyPr/>
        <a:lstStyle/>
        <a:p>
          <a:pPr algn="ctr"/>
          <a:endParaRPr lang="en-US" sz="1500"/>
        </a:p>
      </dgm:t>
    </dgm:pt>
    <dgm:pt modelId="{1C76603C-2041-436F-B883-C5403F8E507D}" type="sibTrans" cxnId="{9D4E910D-BD27-4E4E-93EF-FF393909A51F}">
      <dgm:prSet/>
      <dgm:spPr/>
      <dgm:t>
        <a:bodyPr/>
        <a:lstStyle/>
        <a:p>
          <a:pPr algn="ctr"/>
          <a:endParaRPr lang="en-US" sz="1500"/>
        </a:p>
      </dgm:t>
    </dgm:pt>
    <dgm:pt modelId="{FDC85984-8DB9-45EE-8030-2C93E536F418}" type="pres">
      <dgm:prSet presAssocID="{838948C8-B6BA-45ED-AA84-9666DEB33F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FBF609-086A-4F29-8969-53A5E9021D62}" type="pres">
      <dgm:prSet presAssocID="{838948C8-B6BA-45ED-AA84-9666DEB33FB4}" presName="Name1" presStyleCnt="0"/>
      <dgm:spPr/>
    </dgm:pt>
    <dgm:pt modelId="{D1D04C0C-D572-41E6-863A-6B92A45D4155}" type="pres">
      <dgm:prSet presAssocID="{838948C8-B6BA-45ED-AA84-9666DEB33FB4}" presName="cycle" presStyleCnt="0"/>
      <dgm:spPr/>
    </dgm:pt>
    <dgm:pt modelId="{726E671C-5764-43BD-8F75-80FC1EB45B34}" type="pres">
      <dgm:prSet presAssocID="{838948C8-B6BA-45ED-AA84-9666DEB33FB4}" presName="srcNode" presStyleLbl="node1" presStyleIdx="0" presStyleCnt="3"/>
      <dgm:spPr/>
    </dgm:pt>
    <dgm:pt modelId="{3BC9DE33-2994-4D2F-A61E-0D7D8389E732}" type="pres">
      <dgm:prSet presAssocID="{838948C8-B6BA-45ED-AA84-9666DEB33FB4}" presName="conn" presStyleLbl="parChTrans1D2" presStyleIdx="0" presStyleCnt="1"/>
      <dgm:spPr/>
      <dgm:t>
        <a:bodyPr/>
        <a:lstStyle/>
        <a:p>
          <a:endParaRPr lang="en-US"/>
        </a:p>
      </dgm:t>
    </dgm:pt>
    <dgm:pt modelId="{980A5C3D-2404-4476-8A21-8C70DCCA8F9F}" type="pres">
      <dgm:prSet presAssocID="{838948C8-B6BA-45ED-AA84-9666DEB33FB4}" presName="extraNode" presStyleLbl="node1" presStyleIdx="0" presStyleCnt="3"/>
      <dgm:spPr/>
    </dgm:pt>
    <dgm:pt modelId="{48643B07-2F7C-43C9-9BCB-07D57BF7467C}" type="pres">
      <dgm:prSet presAssocID="{838948C8-B6BA-45ED-AA84-9666DEB33FB4}" presName="dstNode" presStyleLbl="node1" presStyleIdx="0" presStyleCnt="3"/>
      <dgm:spPr/>
    </dgm:pt>
    <dgm:pt modelId="{E4B96F12-6D48-439E-9D65-1B1B62D8897E}" type="pres">
      <dgm:prSet presAssocID="{8CBD862D-B3A6-494D-91AF-8E4E53F7773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ACDCE-46E4-49AA-B5FF-6114084E87CF}" type="pres">
      <dgm:prSet presAssocID="{8CBD862D-B3A6-494D-91AF-8E4E53F7773C}" presName="accent_1" presStyleCnt="0"/>
      <dgm:spPr/>
    </dgm:pt>
    <dgm:pt modelId="{A11BE8B1-78C6-44BB-9EC3-5AB998AE923D}" type="pres">
      <dgm:prSet presAssocID="{8CBD862D-B3A6-494D-91AF-8E4E53F7773C}" presName="accentRepeatNode" presStyleLbl="solidFgAcc1" presStyleIdx="0" presStyleCnt="3" custLinFactNeighborX="18828" custLinFactNeighborY="1169"/>
      <dgm:spPr/>
    </dgm:pt>
    <dgm:pt modelId="{2110771C-3D1A-468C-A843-E29E58D3FC3C}" type="pres">
      <dgm:prSet presAssocID="{FA49167F-67C6-4D56-AFE3-FEA415FEC1C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73438-8594-4463-9D92-235E458427BA}" type="pres">
      <dgm:prSet presAssocID="{FA49167F-67C6-4D56-AFE3-FEA415FEC1CE}" presName="accent_2" presStyleCnt="0"/>
      <dgm:spPr/>
    </dgm:pt>
    <dgm:pt modelId="{01F0F9BC-55EA-4166-9364-0D6D8C2CF2D7}" type="pres">
      <dgm:prSet presAssocID="{FA49167F-67C6-4D56-AFE3-FEA415FEC1CE}" presName="accentRepeatNode" presStyleLbl="solidFgAcc1" presStyleIdx="1" presStyleCnt="3" custLinFactNeighborX="10753"/>
      <dgm:spPr/>
    </dgm:pt>
    <dgm:pt modelId="{999851B7-719D-4A29-94C8-6063641E79F7}" type="pres">
      <dgm:prSet presAssocID="{53907F54-A555-4348-97DD-9F365710DAE3}" presName="text_3" presStyleLbl="node1" presStyleIdx="2" presStyleCnt="3" custLinFactNeighborX="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55A0B-B2C2-45CB-9F3A-979B5EF115F7}" type="pres">
      <dgm:prSet presAssocID="{53907F54-A555-4348-97DD-9F365710DAE3}" presName="accent_3" presStyleCnt="0"/>
      <dgm:spPr/>
    </dgm:pt>
    <dgm:pt modelId="{568C827F-E888-4694-9F53-D175DFDA471F}" type="pres">
      <dgm:prSet presAssocID="{53907F54-A555-4348-97DD-9F365710DAE3}" presName="accentRepeatNode" presStyleLbl="solidFgAcc1" presStyleIdx="2" presStyleCnt="3" custLinFactNeighborX="18828"/>
      <dgm:spPr/>
    </dgm:pt>
  </dgm:ptLst>
  <dgm:cxnLst>
    <dgm:cxn modelId="{780C27AF-CD71-42C3-A0BD-D13FC697E67F}" type="presOf" srcId="{2A96FEEA-216A-48AC-9935-34916A165573}" destId="{3BC9DE33-2994-4D2F-A61E-0D7D8389E732}" srcOrd="0" destOrd="0" presId="urn:microsoft.com/office/officeart/2008/layout/VerticalCurvedList"/>
    <dgm:cxn modelId="{FC18350E-386F-4BEE-BC6B-B19843543F99}" type="presOf" srcId="{8CBD862D-B3A6-494D-91AF-8E4E53F7773C}" destId="{E4B96F12-6D48-439E-9D65-1B1B62D8897E}" srcOrd="0" destOrd="0" presId="urn:microsoft.com/office/officeart/2008/layout/VerticalCurvedList"/>
    <dgm:cxn modelId="{92651604-6B97-4D1D-A213-D7987547F2CE}" srcId="{838948C8-B6BA-45ED-AA84-9666DEB33FB4}" destId="{FA49167F-67C6-4D56-AFE3-FEA415FEC1CE}" srcOrd="1" destOrd="0" parTransId="{E24DB8E9-4F79-47EC-8A5D-8FEBE9C5FEA2}" sibTransId="{FA2173EB-3941-4E2D-BBCE-EB399624C95A}"/>
    <dgm:cxn modelId="{84BFD301-22FB-4AE0-9364-27C9B8A7FC91}" type="presOf" srcId="{FA49167F-67C6-4D56-AFE3-FEA415FEC1CE}" destId="{2110771C-3D1A-468C-A843-E29E58D3FC3C}" srcOrd="0" destOrd="0" presId="urn:microsoft.com/office/officeart/2008/layout/VerticalCurvedList"/>
    <dgm:cxn modelId="{2F384811-DB9F-41BD-806E-BEAB14E5B9DB}" type="presOf" srcId="{838948C8-B6BA-45ED-AA84-9666DEB33FB4}" destId="{FDC85984-8DB9-45EE-8030-2C93E536F418}" srcOrd="0" destOrd="0" presId="urn:microsoft.com/office/officeart/2008/layout/VerticalCurvedList"/>
    <dgm:cxn modelId="{9D4E910D-BD27-4E4E-93EF-FF393909A51F}" srcId="{838948C8-B6BA-45ED-AA84-9666DEB33FB4}" destId="{53907F54-A555-4348-97DD-9F365710DAE3}" srcOrd="2" destOrd="0" parTransId="{2C089D67-6BBB-4FB2-BFC1-554F6027A152}" sibTransId="{1C76603C-2041-436F-B883-C5403F8E507D}"/>
    <dgm:cxn modelId="{01879F9D-46DA-4E1E-B0B0-64ACC3734E44}" type="presOf" srcId="{53907F54-A555-4348-97DD-9F365710DAE3}" destId="{999851B7-719D-4A29-94C8-6063641E79F7}" srcOrd="0" destOrd="0" presId="urn:microsoft.com/office/officeart/2008/layout/VerticalCurvedList"/>
    <dgm:cxn modelId="{C0F04EFE-7E07-49A3-96A3-85CE6B3F3415}" srcId="{838948C8-B6BA-45ED-AA84-9666DEB33FB4}" destId="{8CBD862D-B3A6-494D-91AF-8E4E53F7773C}" srcOrd="0" destOrd="0" parTransId="{94813EE1-5637-4AA6-8463-0CE218C42762}" sibTransId="{2A96FEEA-216A-48AC-9935-34916A165573}"/>
    <dgm:cxn modelId="{AA9EC4A8-9654-4EF3-9606-477CA68534A2}" type="presParOf" srcId="{FDC85984-8DB9-45EE-8030-2C93E536F418}" destId="{EBFBF609-086A-4F29-8969-53A5E9021D62}" srcOrd="0" destOrd="0" presId="urn:microsoft.com/office/officeart/2008/layout/VerticalCurvedList"/>
    <dgm:cxn modelId="{02659C6B-37B1-4EF6-AB05-8F2A26A14D72}" type="presParOf" srcId="{EBFBF609-086A-4F29-8969-53A5E9021D62}" destId="{D1D04C0C-D572-41E6-863A-6B92A45D4155}" srcOrd="0" destOrd="0" presId="urn:microsoft.com/office/officeart/2008/layout/VerticalCurvedList"/>
    <dgm:cxn modelId="{1C736A85-FAE3-4B42-BC3C-3A5EB6C8B592}" type="presParOf" srcId="{D1D04C0C-D572-41E6-863A-6B92A45D4155}" destId="{726E671C-5764-43BD-8F75-80FC1EB45B34}" srcOrd="0" destOrd="0" presId="urn:microsoft.com/office/officeart/2008/layout/VerticalCurvedList"/>
    <dgm:cxn modelId="{A93AB085-3809-4942-85BD-1ACFEBC46D58}" type="presParOf" srcId="{D1D04C0C-D572-41E6-863A-6B92A45D4155}" destId="{3BC9DE33-2994-4D2F-A61E-0D7D8389E732}" srcOrd="1" destOrd="0" presId="urn:microsoft.com/office/officeart/2008/layout/VerticalCurvedList"/>
    <dgm:cxn modelId="{7623764A-2056-465E-9539-7729F2B5E0CE}" type="presParOf" srcId="{D1D04C0C-D572-41E6-863A-6B92A45D4155}" destId="{980A5C3D-2404-4476-8A21-8C70DCCA8F9F}" srcOrd="2" destOrd="0" presId="urn:microsoft.com/office/officeart/2008/layout/VerticalCurvedList"/>
    <dgm:cxn modelId="{283E7B26-0394-40EA-A470-3E695611E371}" type="presParOf" srcId="{D1D04C0C-D572-41E6-863A-6B92A45D4155}" destId="{48643B07-2F7C-43C9-9BCB-07D57BF7467C}" srcOrd="3" destOrd="0" presId="urn:microsoft.com/office/officeart/2008/layout/VerticalCurvedList"/>
    <dgm:cxn modelId="{2589D5A3-61D5-4443-A889-70A6370AA18D}" type="presParOf" srcId="{EBFBF609-086A-4F29-8969-53A5E9021D62}" destId="{E4B96F12-6D48-439E-9D65-1B1B62D8897E}" srcOrd="1" destOrd="0" presId="urn:microsoft.com/office/officeart/2008/layout/VerticalCurvedList"/>
    <dgm:cxn modelId="{A74F952F-CCCA-43A4-B8C4-6C0E874823EA}" type="presParOf" srcId="{EBFBF609-086A-4F29-8969-53A5E9021D62}" destId="{1EBACDCE-46E4-49AA-B5FF-6114084E87CF}" srcOrd="2" destOrd="0" presId="urn:microsoft.com/office/officeart/2008/layout/VerticalCurvedList"/>
    <dgm:cxn modelId="{09C42B79-5885-41B4-8270-8B79A7E9E1F0}" type="presParOf" srcId="{1EBACDCE-46E4-49AA-B5FF-6114084E87CF}" destId="{A11BE8B1-78C6-44BB-9EC3-5AB998AE923D}" srcOrd="0" destOrd="0" presId="urn:microsoft.com/office/officeart/2008/layout/VerticalCurvedList"/>
    <dgm:cxn modelId="{0A492AB2-9439-45DF-90F7-91511FBDECA3}" type="presParOf" srcId="{EBFBF609-086A-4F29-8969-53A5E9021D62}" destId="{2110771C-3D1A-468C-A843-E29E58D3FC3C}" srcOrd="3" destOrd="0" presId="urn:microsoft.com/office/officeart/2008/layout/VerticalCurvedList"/>
    <dgm:cxn modelId="{4C728067-9472-4C9A-9BEA-2527A55F6685}" type="presParOf" srcId="{EBFBF609-086A-4F29-8969-53A5E9021D62}" destId="{09F73438-8594-4463-9D92-235E458427BA}" srcOrd="4" destOrd="0" presId="urn:microsoft.com/office/officeart/2008/layout/VerticalCurvedList"/>
    <dgm:cxn modelId="{552824FA-B586-4F1D-B1C3-A3A4EEDCB968}" type="presParOf" srcId="{09F73438-8594-4463-9D92-235E458427BA}" destId="{01F0F9BC-55EA-4166-9364-0D6D8C2CF2D7}" srcOrd="0" destOrd="0" presId="urn:microsoft.com/office/officeart/2008/layout/VerticalCurvedList"/>
    <dgm:cxn modelId="{1FE9A995-C3C2-4A8F-8148-F1DE930F3427}" type="presParOf" srcId="{EBFBF609-086A-4F29-8969-53A5E9021D62}" destId="{999851B7-719D-4A29-94C8-6063641E79F7}" srcOrd="5" destOrd="0" presId="urn:microsoft.com/office/officeart/2008/layout/VerticalCurvedList"/>
    <dgm:cxn modelId="{292D9273-F6BC-4A29-9E21-983F655E214E}" type="presParOf" srcId="{EBFBF609-086A-4F29-8969-53A5E9021D62}" destId="{53755A0B-B2C2-45CB-9F3A-979B5EF115F7}" srcOrd="6" destOrd="0" presId="urn:microsoft.com/office/officeart/2008/layout/VerticalCurvedList"/>
    <dgm:cxn modelId="{95D7430D-3FB3-44A4-B007-776B9893AD9D}" type="presParOf" srcId="{53755A0B-B2C2-45CB-9F3A-979B5EF115F7}" destId="{568C827F-E888-4694-9F53-D175DFDA47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83B3088A-A8E3-426C-B0A0-8123A30176DE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E63D53-5F31-49A3-A3EF-D85416617A54}">
      <dgm:prSet/>
      <dgm:spPr/>
      <dgm:t>
        <a:bodyPr/>
        <a:lstStyle/>
        <a:p>
          <a:pPr rtl="0"/>
          <a:endParaRPr lang="en-US" dirty="0"/>
        </a:p>
      </dgm:t>
    </dgm:pt>
    <dgm:pt modelId="{34A59964-05CE-43A2-A45B-AEF7B5BD45ED}" type="parTrans" cxnId="{D47ED6F0-FD0F-4E8F-A1DD-D010018B8206}">
      <dgm:prSet/>
      <dgm:spPr/>
      <dgm:t>
        <a:bodyPr/>
        <a:lstStyle/>
        <a:p>
          <a:endParaRPr lang="en-US"/>
        </a:p>
      </dgm:t>
    </dgm:pt>
    <dgm:pt modelId="{250149A0-1183-4355-B5C1-4A3C655774B4}" type="sibTrans" cxnId="{D47ED6F0-FD0F-4E8F-A1DD-D010018B8206}">
      <dgm:prSet/>
      <dgm:spPr/>
      <dgm:t>
        <a:bodyPr/>
        <a:lstStyle/>
        <a:p>
          <a:endParaRPr lang="en-US"/>
        </a:p>
      </dgm:t>
    </dgm:pt>
    <dgm:pt modelId="{FA2D1DF6-471E-49F0-9D7D-86C2F16EB207}" type="pres">
      <dgm:prSet presAssocID="{83B3088A-A8E3-426C-B0A0-8123A30176D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B7F074-2520-4BC8-AC1C-BBCE972F0E22}" type="pres">
      <dgm:prSet presAssocID="{C7E63D53-5F31-49A3-A3EF-D85416617A54}" presName="composite" presStyleCnt="0"/>
      <dgm:spPr/>
    </dgm:pt>
    <dgm:pt modelId="{8E276D3B-9CFE-4DB6-90E1-1885CEE0BE17}" type="pres">
      <dgm:prSet presAssocID="{C7E63D53-5F31-49A3-A3EF-D85416617A54}" presName="parentText" presStyleLbl="alignNode1" presStyleIdx="0" presStyleCnt="1" custScaleY="86764" custLinFactNeighborY="-588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13CA9-B8E5-42A4-933D-0BCA40B66221}" type="pres">
      <dgm:prSet presAssocID="{C7E63D53-5F31-49A3-A3EF-D85416617A54}" presName="descendantText" presStyleLbl="alignAcc1" presStyleIdx="0" presStyleCnt="1" custLinFactNeighborX="-242" custLinFactNeighborY="-90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360E22-F392-4E65-8E03-D91B5461B402}" type="presOf" srcId="{83B3088A-A8E3-426C-B0A0-8123A30176DE}" destId="{FA2D1DF6-471E-49F0-9D7D-86C2F16EB207}" srcOrd="0" destOrd="0" presId="urn:microsoft.com/office/officeart/2005/8/layout/chevron2"/>
    <dgm:cxn modelId="{D47ED6F0-FD0F-4E8F-A1DD-D010018B8206}" srcId="{83B3088A-A8E3-426C-B0A0-8123A30176DE}" destId="{C7E63D53-5F31-49A3-A3EF-D85416617A54}" srcOrd="0" destOrd="0" parTransId="{34A59964-05CE-43A2-A45B-AEF7B5BD45ED}" sibTransId="{250149A0-1183-4355-B5C1-4A3C655774B4}"/>
    <dgm:cxn modelId="{7040FCF9-5133-4C25-A687-A2E42B88F03D}" type="presOf" srcId="{C7E63D53-5F31-49A3-A3EF-D85416617A54}" destId="{8E276D3B-9CFE-4DB6-90E1-1885CEE0BE17}" srcOrd="0" destOrd="0" presId="urn:microsoft.com/office/officeart/2005/8/layout/chevron2"/>
    <dgm:cxn modelId="{B47A4D7A-355B-478B-BEC3-FA059B78BC04}" type="presParOf" srcId="{FA2D1DF6-471E-49F0-9D7D-86C2F16EB207}" destId="{7DB7F074-2520-4BC8-AC1C-BBCE972F0E22}" srcOrd="0" destOrd="0" presId="urn:microsoft.com/office/officeart/2005/8/layout/chevron2"/>
    <dgm:cxn modelId="{B5E1AB85-8ADB-47C5-AD8F-65586A950806}" type="presParOf" srcId="{7DB7F074-2520-4BC8-AC1C-BBCE972F0E22}" destId="{8E276D3B-9CFE-4DB6-90E1-1885CEE0BE17}" srcOrd="0" destOrd="0" presId="urn:microsoft.com/office/officeart/2005/8/layout/chevron2"/>
    <dgm:cxn modelId="{EE5F0EC7-5DD5-4651-8DA3-8DBC99509A8F}" type="presParOf" srcId="{7DB7F074-2520-4BC8-AC1C-BBCE972F0E22}" destId="{1FC13CA9-B8E5-42A4-933D-0BCA40B6622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838948C8-B6BA-45ED-AA84-9666DEB33FB4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D862D-B3A6-494D-91AF-8E4E53F7773C}">
      <dgm:prSet phldrT="[Text]"/>
      <dgm:spPr/>
      <dgm:t>
        <a:bodyPr/>
        <a:lstStyle/>
        <a:p>
          <a:pPr algn="ctr"/>
          <a:endParaRPr lang="en-US" dirty="0">
            <a:solidFill>
              <a:srgbClr val="FFC000"/>
            </a:solidFill>
          </a:endParaRPr>
        </a:p>
      </dgm:t>
    </dgm:pt>
    <dgm:pt modelId="{94813EE1-5637-4AA6-8463-0CE218C42762}" type="parTrans" cxnId="{C0F04EFE-7E07-49A3-96A3-85CE6B3F3415}">
      <dgm:prSet/>
      <dgm:spPr/>
      <dgm:t>
        <a:bodyPr/>
        <a:lstStyle/>
        <a:p>
          <a:pPr algn="ctr"/>
          <a:endParaRPr lang="en-US"/>
        </a:p>
      </dgm:t>
    </dgm:pt>
    <dgm:pt modelId="{2A96FEEA-216A-48AC-9935-34916A165573}" type="sibTrans" cxnId="{C0F04EFE-7E07-49A3-96A3-85CE6B3F3415}">
      <dgm:prSet/>
      <dgm:spPr/>
      <dgm:t>
        <a:bodyPr/>
        <a:lstStyle/>
        <a:p>
          <a:pPr algn="ctr"/>
          <a:endParaRPr lang="en-US"/>
        </a:p>
      </dgm:t>
    </dgm:pt>
    <dgm:pt modelId="{FA49167F-67C6-4D56-AFE3-FEA415FEC1CE}">
      <dgm:prSet phldrT="[Text]"/>
      <dgm:spPr/>
      <dgm:t>
        <a:bodyPr/>
        <a:lstStyle/>
        <a:p>
          <a:pPr algn="ctr"/>
          <a:endParaRPr lang="en-US" dirty="0"/>
        </a:p>
      </dgm:t>
    </dgm:pt>
    <dgm:pt modelId="{E24DB8E9-4F79-47EC-8A5D-8FEBE9C5FEA2}" type="parTrans" cxnId="{92651604-6B97-4D1D-A213-D7987547F2CE}">
      <dgm:prSet/>
      <dgm:spPr/>
      <dgm:t>
        <a:bodyPr/>
        <a:lstStyle/>
        <a:p>
          <a:pPr algn="ctr"/>
          <a:endParaRPr lang="en-US"/>
        </a:p>
      </dgm:t>
    </dgm:pt>
    <dgm:pt modelId="{FA2173EB-3941-4E2D-BBCE-EB399624C95A}" type="sibTrans" cxnId="{92651604-6B97-4D1D-A213-D7987547F2CE}">
      <dgm:prSet/>
      <dgm:spPr/>
      <dgm:t>
        <a:bodyPr/>
        <a:lstStyle/>
        <a:p>
          <a:pPr algn="ctr"/>
          <a:endParaRPr lang="en-US"/>
        </a:p>
      </dgm:t>
    </dgm:pt>
    <dgm:pt modelId="{53907F54-A555-4348-97DD-9F365710DAE3}">
      <dgm:prSet phldrT="[Text]"/>
      <dgm:spPr/>
      <dgm:t>
        <a:bodyPr/>
        <a:lstStyle/>
        <a:p>
          <a:pPr algn="ctr"/>
          <a:r>
            <a:rPr lang="hu-HU" dirty="0" smtClean="0"/>
            <a:t> </a:t>
          </a:r>
          <a:endParaRPr lang="en-US" dirty="0"/>
        </a:p>
      </dgm:t>
    </dgm:pt>
    <dgm:pt modelId="{2C089D67-6BBB-4FB2-BFC1-554F6027A152}" type="parTrans" cxnId="{9D4E910D-BD27-4E4E-93EF-FF393909A51F}">
      <dgm:prSet/>
      <dgm:spPr/>
      <dgm:t>
        <a:bodyPr/>
        <a:lstStyle/>
        <a:p>
          <a:pPr algn="ctr"/>
          <a:endParaRPr lang="en-US"/>
        </a:p>
      </dgm:t>
    </dgm:pt>
    <dgm:pt modelId="{1C76603C-2041-436F-B883-C5403F8E507D}" type="sibTrans" cxnId="{9D4E910D-BD27-4E4E-93EF-FF393909A51F}">
      <dgm:prSet/>
      <dgm:spPr/>
      <dgm:t>
        <a:bodyPr/>
        <a:lstStyle/>
        <a:p>
          <a:pPr algn="ctr"/>
          <a:endParaRPr lang="en-US"/>
        </a:p>
      </dgm:t>
    </dgm:pt>
    <dgm:pt modelId="{FDC85984-8DB9-45EE-8030-2C93E536F418}" type="pres">
      <dgm:prSet presAssocID="{838948C8-B6BA-45ED-AA84-9666DEB33F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FBF609-086A-4F29-8969-53A5E9021D62}" type="pres">
      <dgm:prSet presAssocID="{838948C8-B6BA-45ED-AA84-9666DEB33FB4}" presName="Name1" presStyleCnt="0"/>
      <dgm:spPr/>
    </dgm:pt>
    <dgm:pt modelId="{D1D04C0C-D572-41E6-863A-6B92A45D4155}" type="pres">
      <dgm:prSet presAssocID="{838948C8-B6BA-45ED-AA84-9666DEB33FB4}" presName="cycle" presStyleCnt="0"/>
      <dgm:spPr/>
    </dgm:pt>
    <dgm:pt modelId="{726E671C-5764-43BD-8F75-80FC1EB45B34}" type="pres">
      <dgm:prSet presAssocID="{838948C8-B6BA-45ED-AA84-9666DEB33FB4}" presName="srcNode" presStyleLbl="node1" presStyleIdx="0" presStyleCnt="3"/>
      <dgm:spPr/>
    </dgm:pt>
    <dgm:pt modelId="{3BC9DE33-2994-4D2F-A61E-0D7D8389E732}" type="pres">
      <dgm:prSet presAssocID="{838948C8-B6BA-45ED-AA84-9666DEB33FB4}" presName="conn" presStyleLbl="parChTrans1D2" presStyleIdx="0" presStyleCnt="1"/>
      <dgm:spPr/>
      <dgm:t>
        <a:bodyPr/>
        <a:lstStyle/>
        <a:p>
          <a:endParaRPr lang="en-US"/>
        </a:p>
      </dgm:t>
    </dgm:pt>
    <dgm:pt modelId="{980A5C3D-2404-4476-8A21-8C70DCCA8F9F}" type="pres">
      <dgm:prSet presAssocID="{838948C8-B6BA-45ED-AA84-9666DEB33FB4}" presName="extraNode" presStyleLbl="node1" presStyleIdx="0" presStyleCnt="3"/>
      <dgm:spPr/>
    </dgm:pt>
    <dgm:pt modelId="{48643B07-2F7C-43C9-9BCB-07D57BF7467C}" type="pres">
      <dgm:prSet presAssocID="{838948C8-B6BA-45ED-AA84-9666DEB33FB4}" presName="dstNode" presStyleLbl="node1" presStyleIdx="0" presStyleCnt="3"/>
      <dgm:spPr/>
    </dgm:pt>
    <dgm:pt modelId="{E4B96F12-6D48-439E-9D65-1B1B62D8897E}" type="pres">
      <dgm:prSet presAssocID="{8CBD862D-B3A6-494D-91AF-8E4E53F7773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ACDCE-46E4-49AA-B5FF-6114084E87CF}" type="pres">
      <dgm:prSet presAssocID="{8CBD862D-B3A6-494D-91AF-8E4E53F7773C}" presName="accent_1" presStyleCnt="0"/>
      <dgm:spPr/>
    </dgm:pt>
    <dgm:pt modelId="{A11BE8B1-78C6-44BB-9EC3-5AB998AE923D}" type="pres">
      <dgm:prSet presAssocID="{8CBD862D-B3A6-494D-91AF-8E4E53F7773C}" presName="accentRepeatNode" presStyleLbl="solidFgAcc1" presStyleIdx="0" presStyleCnt="3" custLinFactNeighborX="18828" custLinFactNeighborY="1169"/>
      <dgm:spPr/>
    </dgm:pt>
    <dgm:pt modelId="{2110771C-3D1A-468C-A843-E29E58D3FC3C}" type="pres">
      <dgm:prSet presAssocID="{FA49167F-67C6-4D56-AFE3-FEA415FEC1CE}" presName="text_2" presStyleLbl="node1" presStyleIdx="1" presStyleCnt="3" custLinFactNeighborX="976" custLinFactNeighborY="4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73438-8594-4463-9D92-235E458427BA}" type="pres">
      <dgm:prSet presAssocID="{FA49167F-67C6-4D56-AFE3-FEA415FEC1CE}" presName="accent_2" presStyleCnt="0"/>
      <dgm:spPr/>
    </dgm:pt>
    <dgm:pt modelId="{01F0F9BC-55EA-4166-9364-0D6D8C2CF2D7}" type="pres">
      <dgm:prSet presAssocID="{FA49167F-67C6-4D56-AFE3-FEA415FEC1CE}" presName="accentRepeatNode" presStyleLbl="solidFgAcc1" presStyleIdx="1" presStyleCnt="3" custLinFactNeighborX="10753"/>
      <dgm:spPr/>
    </dgm:pt>
    <dgm:pt modelId="{999851B7-719D-4A29-94C8-6063641E79F7}" type="pres">
      <dgm:prSet presAssocID="{53907F54-A555-4348-97DD-9F365710DAE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55A0B-B2C2-45CB-9F3A-979B5EF115F7}" type="pres">
      <dgm:prSet presAssocID="{53907F54-A555-4348-97DD-9F365710DAE3}" presName="accent_3" presStyleCnt="0"/>
      <dgm:spPr/>
    </dgm:pt>
    <dgm:pt modelId="{568C827F-E888-4694-9F53-D175DFDA471F}" type="pres">
      <dgm:prSet presAssocID="{53907F54-A555-4348-97DD-9F365710DAE3}" presName="accentRepeatNode" presStyleLbl="solidFgAcc1" presStyleIdx="2" presStyleCnt="3" custLinFactNeighborX="18828"/>
      <dgm:spPr/>
    </dgm:pt>
  </dgm:ptLst>
  <dgm:cxnLst>
    <dgm:cxn modelId="{85C533F9-B77D-4185-B545-BAC433A29423}" type="presOf" srcId="{2A96FEEA-216A-48AC-9935-34916A165573}" destId="{3BC9DE33-2994-4D2F-A61E-0D7D8389E732}" srcOrd="0" destOrd="0" presId="urn:microsoft.com/office/officeart/2008/layout/VerticalCurvedList"/>
    <dgm:cxn modelId="{92651604-6B97-4D1D-A213-D7987547F2CE}" srcId="{838948C8-B6BA-45ED-AA84-9666DEB33FB4}" destId="{FA49167F-67C6-4D56-AFE3-FEA415FEC1CE}" srcOrd="1" destOrd="0" parTransId="{E24DB8E9-4F79-47EC-8A5D-8FEBE9C5FEA2}" sibTransId="{FA2173EB-3941-4E2D-BBCE-EB399624C95A}"/>
    <dgm:cxn modelId="{1D904B7E-8E03-44F8-9C26-65E0F5F6B8FA}" type="presOf" srcId="{53907F54-A555-4348-97DD-9F365710DAE3}" destId="{999851B7-719D-4A29-94C8-6063641E79F7}" srcOrd="0" destOrd="0" presId="urn:microsoft.com/office/officeart/2008/layout/VerticalCurvedList"/>
    <dgm:cxn modelId="{9D4E910D-BD27-4E4E-93EF-FF393909A51F}" srcId="{838948C8-B6BA-45ED-AA84-9666DEB33FB4}" destId="{53907F54-A555-4348-97DD-9F365710DAE3}" srcOrd="2" destOrd="0" parTransId="{2C089D67-6BBB-4FB2-BFC1-554F6027A152}" sibTransId="{1C76603C-2041-436F-B883-C5403F8E507D}"/>
    <dgm:cxn modelId="{0A6A0450-CBE2-4C87-BA0A-8DC911AC64DD}" type="presOf" srcId="{838948C8-B6BA-45ED-AA84-9666DEB33FB4}" destId="{FDC85984-8DB9-45EE-8030-2C93E536F418}" srcOrd="0" destOrd="0" presId="urn:microsoft.com/office/officeart/2008/layout/VerticalCurvedList"/>
    <dgm:cxn modelId="{65E10B09-4F87-4E55-A5C6-766C2783CE90}" type="presOf" srcId="{FA49167F-67C6-4D56-AFE3-FEA415FEC1CE}" destId="{2110771C-3D1A-468C-A843-E29E58D3FC3C}" srcOrd="0" destOrd="0" presId="urn:microsoft.com/office/officeart/2008/layout/VerticalCurvedList"/>
    <dgm:cxn modelId="{C0F04EFE-7E07-49A3-96A3-85CE6B3F3415}" srcId="{838948C8-B6BA-45ED-AA84-9666DEB33FB4}" destId="{8CBD862D-B3A6-494D-91AF-8E4E53F7773C}" srcOrd="0" destOrd="0" parTransId="{94813EE1-5637-4AA6-8463-0CE218C42762}" sibTransId="{2A96FEEA-216A-48AC-9935-34916A165573}"/>
    <dgm:cxn modelId="{585EB24F-F43F-4AC1-AE21-6238EBEF5BEF}" type="presOf" srcId="{8CBD862D-B3A6-494D-91AF-8E4E53F7773C}" destId="{E4B96F12-6D48-439E-9D65-1B1B62D8897E}" srcOrd="0" destOrd="0" presId="urn:microsoft.com/office/officeart/2008/layout/VerticalCurvedList"/>
    <dgm:cxn modelId="{C3EE4B40-6916-4A06-9FC1-BEF008DD489E}" type="presParOf" srcId="{FDC85984-8DB9-45EE-8030-2C93E536F418}" destId="{EBFBF609-086A-4F29-8969-53A5E9021D62}" srcOrd="0" destOrd="0" presId="urn:microsoft.com/office/officeart/2008/layout/VerticalCurvedList"/>
    <dgm:cxn modelId="{41AEBEEE-AF21-422B-B446-6FD94F1EDD63}" type="presParOf" srcId="{EBFBF609-086A-4F29-8969-53A5E9021D62}" destId="{D1D04C0C-D572-41E6-863A-6B92A45D4155}" srcOrd="0" destOrd="0" presId="urn:microsoft.com/office/officeart/2008/layout/VerticalCurvedList"/>
    <dgm:cxn modelId="{CBA6C666-D3C7-40CA-8A6C-2920D87C1727}" type="presParOf" srcId="{D1D04C0C-D572-41E6-863A-6B92A45D4155}" destId="{726E671C-5764-43BD-8F75-80FC1EB45B34}" srcOrd="0" destOrd="0" presId="urn:microsoft.com/office/officeart/2008/layout/VerticalCurvedList"/>
    <dgm:cxn modelId="{044EA8D3-6E22-41CB-9A0A-C8340A740B8B}" type="presParOf" srcId="{D1D04C0C-D572-41E6-863A-6B92A45D4155}" destId="{3BC9DE33-2994-4D2F-A61E-0D7D8389E732}" srcOrd="1" destOrd="0" presId="urn:microsoft.com/office/officeart/2008/layout/VerticalCurvedList"/>
    <dgm:cxn modelId="{76F97612-C936-4C75-AA2A-C555C02AF66C}" type="presParOf" srcId="{D1D04C0C-D572-41E6-863A-6B92A45D4155}" destId="{980A5C3D-2404-4476-8A21-8C70DCCA8F9F}" srcOrd="2" destOrd="0" presId="urn:microsoft.com/office/officeart/2008/layout/VerticalCurvedList"/>
    <dgm:cxn modelId="{DD0C4B64-7727-4101-B9A1-287D20CE4A7D}" type="presParOf" srcId="{D1D04C0C-D572-41E6-863A-6B92A45D4155}" destId="{48643B07-2F7C-43C9-9BCB-07D57BF7467C}" srcOrd="3" destOrd="0" presId="urn:microsoft.com/office/officeart/2008/layout/VerticalCurvedList"/>
    <dgm:cxn modelId="{48642FDF-F1F8-483A-85CD-F17D74F171B0}" type="presParOf" srcId="{EBFBF609-086A-4F29-8969-53A5E9021D62}" destId="{E4B96F12-6D48-439E-9D65-1B1B62D8897E}" srcOrd="1" destOrd="0" presId="urn:microsoft.com/office/officeart/2008/layout/VerticalCurvedList"/>
    <dgm:cxn modelId="{BC9BC6E3-021B-4EA3-9D55-102A4F248469}" type="presParOf" srcId="{EBFBF609-086A-4F29-8969-53A5E9021D62}" destId="{1EBACDCE-46E4-49AA-B5FF-6114084E87CF}" srcOrd="2" destOrd="0" presId="urn:microsoft.com/office/officeart/2008/layout/VerticalCurvedList"/>
    <dgm:cxn modelId="{4246DBAC-8E9A-4457-963F-3097849B1115}" type="presParOf" srcId="{1EBACDCE-46E4-49AA-B5FF-6114084E87CF}" destId="{A11BE8B1-78C6-44BB-9EC3-5AB998AE923D}" srcOrd="0" destOrd="0" presId="urn:microsoft.com/office/officeart/2008/layout/VerticalCurvedList"/>
    <dgm:cxn modelId="{7103B3DA-6E81-4409-9646-6D6D1546FE41}" type="presParOf" srcId="{EBFBF609-086A-4F29-8969-53A5E9021D62}" destId="{2110771C-3D1A-468C-A843-E29E58D3FC3C}" srcOrd="3" destOrd="0" presId="urn:microsoft.com/office/officeart/2008/layout/VerticalCurvedList"/>
    <dgm:cxn modelId="{1AB87A02-12DF-4352-AFD2-DDA8B3A8FEFE}" type="presParOf" srcId="{EBFBF609-086A-4F29-8969-53A5E9021D62}" destId="{09F73438-8594-4463-9D92-235E458427BA}" srcOrd="4" destOrd="0" presId="urn:microsoft.com/office/officeart/2008/layout/VerticalCurvedList"/>
    <dgm:cxn modelId="{B5BAEEDF-E7A0-4111-9164-11D094588448}" type="presParOf" srcId="{09F73438-8594-4463-9D92-235E458427BA}" destId="{01F0F9BC-55EA-4166-9364-0D6D8C2CF2D7}" srcOrd="0" destOrd="0" presId="urn:microsoft.com/office/officeart/2008/layout/VerticalCurvedList"/>
    <dgm:cxn modelId="{291574A3-7E4E-4D30-99D3-707CEEAE2E12}" type="presParOf" srcId="{EBFBF609-086A-4F29-8969-53A5E9021D62}" destId="{999851B7-719D-4A29-94C8-6063641E79F7}" srcOrd="5" destOrd="0" presId="urn:microsoft.com/office/officeart/2008/layout/VerticalCurvedList"/>
    <dgm:cxn modelId="{DC501993-EA3D-4730-A96B-C5E1BC5AB716}" type="presParOf" srcId="{EBFBF609-086A-4F29-8969-53A5E9021D62}" destId="{53755A0B-B2C2-45CB-9F3A-979B5EF115F7}" srcOrd="6" destOrd="0" presId="urn:microsoft.com/office/officeart/2008/layout/VerticalCurvedList"/>
    <dgm:cxn modelId="{ED23896A-3435-4EFB-AE14-A99B506DF6AD}" type="presParOf" srcId="{53755A0B-B2C2-45CB-9F3A-979B5EF115F7}" destId="{568C827F-E888-4694-9F53-D175DFDA47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8948C8-B6BA-45ED-AA84-9666DEB33FB4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D862D-B3A6-494D-91AF-8E4E53F7773C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</a:p>
        <a:p>
          <a:pPr algn="ctr"/>
          <a:endParaRPr lang="en-US" sz="1500" dirty="0"/>
        </a:p>
      </dgm:t>
    </dgm:pt>
    <dgm:pt modelId="{94813EE1-5637-4AA6-8463-0CE218C42762}" type="parTrans" cxnId="{C0F04EFE-7E07-49A3-96A3-85CE6B3F3415}">
      <dgm:prSet/>
      <dgm:spPr/>
      <dgm:t>
        <a:bodyPr/>
        <a:lstStyle/>
        <a:p>
          <a:pPr algn="ctr"/>
          <a:endParaRPr lang="en-US" sz="1500"/>
        </a:p>
      </dgm:t>
    </dgm:pt>
    <dgm:pt modelId="{2A96FEEA-216A-48AC-9935-34916A165573}" type="sibTrans" cxnId="{C0F04EFE-7E07-49A3-96A3-85CE6B3F3415}">
      <dgm:prSet/>
      <dgm:spPr/>
      <dgm:t>
        <a:bodyPr/>
        <a:lstStyle/>
        <a:p>
          <a:pPr algn="ctr"/>
          <a:endParaRPr lang="en-US" sz="1500"/>
        </a:p>
      </dgm:t>
    </dgm:pt>
    <dgm:pt modelId="{FA49167F-67C6-4D56-AFE3-FEA415FEC1CE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  <a:endParaRPr lang="en-US" sz="1500" dirty="0"/>
        </a:p>
      </dgm:t>
    </dgm:pt>
    <dgm:pt modelId="{E24DB8E9-4F79-47EC-8A5D-8FEBE9C5FEA2}" type="parTrans" cxnId="{92651604-6B97-4D1D-A213-D7987547F2CE}">
      <dgm:prSet/>
      <dgm:spPr/>
      <dgm:t>
        <a:bodyPr/>
        <a:lstStyle/>
        <a:p>
          <a:pPr algn="ctr"/>
          <a:endParaRPr lang="en-US" sz="1500"/>
        </a:p>
      </dgm:t>
    </dgm:pt>
    <dgm:pt modelId="{FA2173EB-3941-4E2D-BBCE-EB399624C95A}" type="sibTrans" cxnId="{92651604-6B97-4D1D-A213-D7987547F2CE}">
      <dgm:prSet/>
      <dgm:spPr/>
      <dgm:t>
        <a:bodyPr/>
        <a:lstStyle/>
        <a:p>
          <a:pPr algn="ctr"/>
          <a:endParaRPr lang="en-US" sz="1500"/>
        </a:p>
      </dgm:t>
    </dgm:pt>
    <dgm:pt modelId="{53907F54-A555-4348-97DD-9F365710DAE3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  <a:endParaRPr lang="en-US" sz="1500" dirty="0"/>
        </a:p>
      </dgm:t>
    </dgm:pt>
    <dgm:pt modelId="{2C089D67-6BBB-4FB2-BFC1-554F6027A152}" type="parTrans" cxnId="{9D4E910D-BD27-4E4E-93EF-FF393909A51F}">
      <dgm:prSet/>
      <dgm:spPr/>
      <dgm:t>
        <a:bodyPr/>
        <a:lstStyle/>
        <a:p>
          <a:pPr algn="ctr"/>
          <a:endParaRPr lang="en-US" sz="1500"/>
        </a:p>
      </dgm:t>
    </dgm:pt>
    <dgm:pt modelId="{1C76603C-2041-436F-B883-C5403F8E507D}" type="sibTrans" cxnId="{9D4E910D-BD27-4E4E-93EF-FF393909A51F}">
      <dgm:prSet/>
      <dgm:spPr/>
      <dgm:t>
        <a:bodyPr/>
        <a:lstStyle/>
        <a:p>
          <a:pPr algn="ctr"/>
          <a:endParaRPr lang="en-US" sz="1500"/>
        </a:p>
      </dgm:t>
    </dgm:pt>
    <dgm:pt modelId="{FDC85984-8DB9-45EE-8030-2C93E536F418}" type="pres">
      <dgm:prSet presAssocID="{838948C8-B6BA-45ED-AA84-9666DEB33F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FBF609-086A-4F29-8969-53A5E9021D62}" type="pres">
      <dgm:prSet presAssocID="{838948C8-B6BA-45ED-AA84-9666DEB33FB4}" presName="Name1" presStyleCnt="0"/>
      <dgm:spPr/>
    </dgm:pt>
    <dgm:pt modelId="{D1D04C0C-D572-41E6-863A-6B92A45D4155}" type="pres">
      <dgm:prSet presAssocID="{838948C8-B6BA-45ED-AA84-9666DEB33FB4}" presName="cycle" presStyleCnt="0"/>
      <dgm:spPr/>
    </dgm:pt>
    <dgm:pt modelId="{726E671C-5764-43BD-8F75-80FC1EB45B34}" type="pres">
      <dgm:prSet presAssocID="{838948C8-B6BA-45ED-AA84-9666DEB33FB4}" presName="srcNode" presStyleLbl="node1" presStyleIdx="0" presStyleCnt="3"/>
      <dgm:spPr/>
    </dgm:pt>
    <dgm:pt modelId="{3BC9DE33-2994-4D2F-A61E-0D7D8389E732}" type="pres">
      <dgm:prSet presAssocID="{838948C8-B6BA-45ED-AA84-9666DEB33FB4}" presName="conn" presStyleLbl="parChTrans1D2" presStyleIdx="0" presStyleCnt="1"/>
      <dgm:spPr/>
      <dgm:t>
        <a:bodyPr/>
        <a:lstStyle/>
        <a:p>
          <a:endParaRPr lang="en-US"/>
        </a:p>
      </dgm:t>
    </dgm:pt>
    <dgm:pt modelId="{980A5C3D-2404-4476-8A21-8C70DCCA8F9F}" type="pres">
      <dgm:prSet presAssocID="{838948C8-B6BA-45ED-AA84-9666DEB33FB4}" presName="extraNode" presStyleLbl="node1" presStyleIdx="0" presStyleCnt="3"/>
      <dgm:spPr/>
    </dgm:pt>
    <dgm:pt modelId="{48643B07-2F7C-43C9-9BCB-07D57BF7467C}" type="pres">
      <dgm:prSet presAssocID="{838948C8-B6BA-45ED-AA84-9666DEB33FB4}" presName="dstNode" presStyleLbl="node1" presStyleIdx="0" presStyleCnt="3"/>
      <dgm:spPr/>
    </dgm:pt>
    <dgm:pt modelId="{E4B96F12-6D48-439E-9D65-1B1B62D8897E}" type="pres">
      <dgm:prSet presAssocID="{8CBD862D-B3A6-494D-91AF-8E4E53F7773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ACDCE-46E4-49AA-B5FF-6114084E87CF}" type="pres">
      <dgm:prSet presAssocID="{8CBD862D-B3A6-494D-91AF-8E4E53F7773C}" presName="accent_1" presStyleCnt="0"/>
      <dgm:spPr/>
    </dgm:pt>
    <dgm:pt modelId="{A11BE8B1-78C6-44BB-9EC3-5AB998AE923D}" type="pres">
      <dgm:prSet presAssocID="{8CBD862D-B3A6-494D-91AF-8E4E53F7773C}" presName="accentRepeatNode" presStyleLbl="solidFgAcc1" presStyleIdx="0" presStyleCnt="3" custLinFactNeighborX="18828" custLinFactNeighborY="1169"/>
      <dgm:spPr/>
    </dgm:pt>
    <dgm:pt modelId="{2110771C-3D1A-468C-A843-E29E58D3FC3C}" type="pres">
      <dgm:prSet presAssocID="{FA49167F-67C6-4D56-AFE3-FEA415FEC1C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73438-8594-4463-9D92-235E458427BA}" type="pres">
      <dgm:prSet presAssocID="{FA49167F-67C6-4D56-AFE3-FEA415FEC1CE}" presName="accent_2" presStyleCnt="0"/>
      <dgm:spPr/>
    </dgm:pt>
    <dgm:pt modelId="{01F0F9BC-55EA-4166-9364-0D6D8C2CF2D7}" type="pres">
      <dgm:prSet presAssocID="{FA49167F-67C6-4D56-AFE3-FEA415FEC1CE}" presName="accentRepeatNode" presStyleLbl="solidFgAcc1" presStyleIdx="1" presStyleCnt="3" custLinFactNeighborX="10753"/>
      <dgm:spPr/>
    </dgm:pt>
    <dgm:pt modelId="{999851B7-719D-4A29-94C8-6063641E79F7}" type="pres">
      <dgm:prSet presAssocID="{53907F54-A555-4348-97DD-9F365710DAE3}" presName="text_3" presStyleLbl="node1" presStyleIdx="2" presStyleCnt="3" custLinFactNeighborX="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55A0B-B2C2-45CB-9F3A-979B5EF115F7}" type="pres">
      <dgm:prSet presAssocID="{53907F54-A555-4348-97DD-9F365710DAE3}" presName="accent_3" presStyleCnt="0"/>
      <dgm:spPr/>
    </dgm:pt>
    <dgm:pt modelId="{568C827F-E888-4694-9F53-D175DFDA471F}" type="pres">
      <dgm:prSet presAssocID="{53907F54-A555-4348-97DD-9F365710DAE3}" presName="accentRepeatNode" presStyleLbl="solidFgAcc1" presStyleIdx="2" presStyleCnt="3" custLinFactNeighborX="18828"/>
      <dgm:spPr/>
    </dgm:pt>
  </dgm:ptLst>
  <dgm:cxnLst>
    <dgm:cxn modelId="{881C2D7F-8725-48F5-AB53-2C0A2E35E930}" type="presOf" srcId="{2A96FEEA-216A-48AC-9935-34916A165573}" destId="{3BC9DE33-2994-4D2F-A61E-0D7D8389E732}" srcOrd="0" destOrd="0" presId="urn:microsoft.com/office/officeart/2008/layout/VerticalCurvedList"/>
    <dgm:cxn modelId="{92651604-6B97-4D1D-A213-D7987547F2CE}" srcId="{838948C8-B6BA-45ED-AA84-9666DEB33FB4}" destId="{FA49167F-67C6-4D56-AFE3-FEA415FEC1CE}" srcOrd="1" destOrd="0" parTransId="{E24DB8E9-4F79-47EC-8A5D-8FEBE9C5FEA2}" sibTransId="{FA2173EB-3941-4E2D-BBCE-EB399624C95A}"/>
    <dgm:cxn modelId="{52424147-F15A-4CA9-AED0-A1ACEA0A4767}" type="presOf" srcId="{8CBD862D-B3A6-494D-91AF-8E4E53F7773C}" destId="{E4B96F12-6D48-439E-9D65-1B1B62D8897E}" srcOrd="0" destOrd="0" presId="urn:microsoft.com/office/officeart/2008/layout/VerticalCurvedList"/>
    <dgm:cxn modelId="{E7D5024D-A959-42FA-97F0-C1A2D06204A5}" type="presOf" srcId="{FA49167F-67C6-4D56-AFE3-FEA415FEC1CE}" destId="{2110771C-3D1A-468C-A843-E29E58D3FC3C}" srcOrd="0" destOrd="0" presId="urn:microsoft.com/office/officeart/2008/layout/VerticalCurvedList"/>
    <dgm:cxn modelId="{9D4E910D-BD27-4E4E-93EF-FF393909A51F}" srcId="{838948C8-B6BA-45ED-AA84-9666DEB33FB4}" destId="{53907F54-A555-4348-97DD-9F365710DAE3}" srcOrd="2" destOrd="0" parTransId="{2C089D67-6BBB-4FB2-BFC1-554F6027A152}" sibTransId="{1C76603C-2041-436F-B883-C5403F8E507D}"/>
    <dgm:cxn modelId="{09335619-7BE0-435E-A3D3-5ADAEDFC8847}" type="presOf" srcId="{838948C8-B6BA-45ED-AA84-9666DEB33FB4}" destId="{FDC85984-8DB9-45EE-8030-2C93E536F418}" srcOrd="0" destOrd="0" presId="urn:microsoft.com/office/officeart/2008/layout/VerticalCurvedList"/>
    <dgm:cxn modelId="{8AE26833-758C-4209-ACD3-40DB6B3EF6B5}" type="presOf" srcId="{53907F54-A555-4348-97DD-9F365710DAE3}" destId="{999851B7-719D-4A29-94C8-6063641E79F7}" srcOrd="0" destOrd="0" presId="urn:microsoft.com/office/officeart/2008/layout/VerticalCurvedList"/>
    <dgm:cxn modelId="{C0F04EFE-7E07-49A3-96A3-85CE6B3F3415}" srcId="{838948C8-B6BA-45ED-AA84-9666DEB33FB4}" destId="{8CBD862D-B3A6-494D-91AF-8E4E53F7773C}" srcOrd="0" destOrd="0" parTransId="{94813EE1-5637-4AA6-8463-0CE218C42762}" sibTransId="{2A96FEEA-216A-48AC-9935-34916A165573}"/>
    <dgm:cxn modelId="{5A920E1B-B9A7-4B9D-A68E-E87E778577F7}" type="presParOf" srcId="{FDC85984-8DB9-45EE-8030-2C93E536F418}" destId="{EBFBF609-086A-4F29-8969-53A5E9021D62}" srcOrd="0" destOrd="0" presId="urn:microsoft.com/office/officeart/2008/layout/VerticalCurvedList"/>
    <dgm:cxn modelId="{253E0D3A-ABC0-4EA2-AE8B-89A984535B76}" type="presParOf" srcId="{EBFBF609-086A-4F29-8969-53A5E9021D62}" destId="{D1D04C0C-D572-41E6-863A-6B92A45D4155}" srcOrd="0" destOrd="0" presId="urn:microsoft.com/office/officeart/2008/layout/VerticalCurvedList"/>
    <dgm:cxn modelId="{E8347983-F8DB-46F8-89DD-BBC62252F68D}" type="presParOf" srcId="{D1D04C0C-D572-41E6-863A-6B92A45D4155}" destId="{726E671C-5764-43BD-8F75-80FC1EB45B34}" srcOrd="0" destOrd="0" presId="urn:microsoft.com/office/officeart/2008/layout/VerticalCurvedList"/>
    <dgm:cxn modelId="{29F44554-D812-400A-8982-1A95F8AA4AE1}" type="presParOf" srcId="{D1D04C0C-D572-41E6-863A-6B92A45D4155}" destId="{3BC9DE33-2994-4D2F-A61E-0D7D8389E732}" srcOrd="1" destOrd="0" presId="urn:microsoft.com/office/officeart/2008/layout/VerticalCurvedList"/>
    <dgm:cxn modelId="{CCDA8B3A-46FF-495A-AFB7-92208AAB0709}" type="presParOf" srcId="{D1D04C0C-D572-41E6-863A-6B92A45D4155}" destId="{980A5C3D-2404-4476-8A21-8C70DCCA8F9F}" srcOrd="2" destOrd="0" presId="urn:microsoft.com/office/officeart/2008/layout/VerticalCurvedList"/>
    <dgm:cxn modelId="{31A738C5-4AA6-4F82-B0EC-5B5D0211BB10}" type="presParOf" srcId="{D1D04C0C-D572-41E6-863A-6B92A45D4155}" destId="{48643B07-2F7C-43C9-9BCB-07D57BF7467C}" srcOrd="3" destOrd="0" presId="urn:microsoft.com/office/officeart/2008/layout/VerticalCurvedList"/>
    <dgm:cxn modelId="{F25D36BA-73AA-44E5-A7B7-FC660C0043A3}" type="presParOf" srcId="{EBFBF609-086A-4F29-8969-53A5E9021D62}" destId="{E4B96F12-6D48-439E-9D65-1B1B62D8897E}" srcOrd="1" destOrd="0" presId="urn:microsoft.com/office/officeart/2008/layout/VerticalCurvedList"/>
    <dgm:cxn modelId="{4565C154-BC60-40D2-868E-32C36A17DCD9}" type="presParOf" srcId="{EBFBF609-086A-4F29-8969-53A5E9021D62}" destId="{1EBACDCE-46E4-49AA-B5FF-6114084E87CF}" srcOrd="2" destOrd="0" presId="urn:microsoft.com/office/officeart/2008/layout/VerticalCurvedList"/>
    <dgm:cxn modelId="{2038CB4C-9F83-4639-BA57-B3BFE15E9E81}" type="presParOf" srcId="{1EBACDCE-46E4-49AA-B5FF-6114084E87CF}" destId="{A11BE8B1-78C6-44BB-9EC3-5AB998AE923D}" srcOrd="0" destOrd="0" presId="urn:microsoft.com/office/officeart/2008/layout/VerticalCurvedList"/>
    <dgm:cxn modelId="{D1ACD4F4-27C3-4238-A0F5-FA6153218F36}" type="presParOf" srcId="{EBFBF609-086A-4F29-8969-53A5E9021D62}" destId="{2110771C-3D1A-468C-A843-E29E58D3FC3C}" srcOrd="3" destOrd="0" presId="urn:microsoft.com/office/officeart/2008/layout/VerticalCurvedList"/>
    <dgm:cxn modelId="{AC70C494-AA3B-40FB-8985-C2768077A4AC}" type="presParOf" srcId="{EBFBF609-086A-4F29-8969-53A5E9021D62}" destId="{09F73438-8594-4463-9D92-235E458427BA}" srcOrd="4" destOrd="0" presId="urn:microsoft.com/office/officeart/2008/layout/VerticalCurvedList"/>
    <dgm:cxn modelId="{8D6BE752-0D60-4F15-90D2-4EB1FDE2AA37}" type="presParOf" srcId="{09F73438-8594-4463-9D92-235E458427BA}" destId="{01F0F9BC-55EA-4166-9364-0D6D8C2CF2D7}" srcOrd="0" destOrd="0" presId="urn:microsoft.com/office/officeart/2008/layout/VerticalCurvedList"/>
    <dgm:cxn modelId="{DB2E9223-0EF0-4E5F-AEA3-0BF28A7C304D}" type="presParOf" srcId="{EBFBF609-086A-4F29-8969-53A5E9021D62}" destId="{999851B7-719D-4A29-94C8-6063641E79F7}" srcOrd="5" destOrd="0" presId="urn:microsoft.com/office/officeart/2008/layout/VerticalCurvedList"/>
    <dgm:cxn modelId="{4D267353-282E-4DB3-9D8D-0C464AAC1C4A}" type="presParOf" srcId="{EBFBF609-086A-4F29-8969-53A5E9021D62}" destId="{53755A0B-B2C2-45CB-9F3A-979B5EF115F7}" srcOrd="6" destOrd="0" presId="urn:microsoft.com/office/officeart/2008/layout/VerticalCurvedList"/>
    <dgm:cxn modelId="{C6111436-0710-4F80-8D0F-40BD70812F26}" type="presParOf" srcId="{53755A0B-B2C2-45CB-9F3A-979B5EF115F7}" destId="{568C827F-E888-4694-9F53-D175DFDA47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838948C8-B6BA-45ED-AA84-9666DEB33FB4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D862D-B3A6-494D-91AF-8E4E53F7773C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</a:p>
        <a:p>
          <a:pPr algn="ctr"/>
          <a:endParaRPr lang="en-US" sz="1500" dirty="0"/>
        </a:p>
      </dgm:t>
    </dgm:pt>
    <dgm:pt modelId="{94813EE1-5637-4AA6-8463-0CE218C42762}" type="parTrans" cxnId="{C0F04EFE-7E07-49A3-96A3-85CE6B3F3415}">
      <dgm:prSet/>
      <dgm:spPr/>
      <dgm:t>
        <a:bodyPr/>
        <a:lstStyle/>
        <a:p>
          <a:pPr algn="ctr"/>
          <a:endParaRPr lang="en-US" sz="1500"/>
        </a:p>
      </dgm:t>
    </dgm:pt>
    <dgm:pt modelId="{2A96FEEA-216A-48AC-9935-34916A165573}" type="sibTrans" cxnId="{C0F04EFE-7E07-49A3-96A3-85CE6B3F3415}">
      <dgm:prSet/>
      <dgm:spPr/>
      <dgm:t>
        <a:bodyPr/>
        <a:lstStyle/>
        <a:p>
          <a:pPr algn="ctr"/>
          <a:endParaRPr lang="en-US" sz="1500"/>
        </a:p>
      </dgm:t>
    </dgm:pt>
    <dgm:pt modelId="{FA49167F-67C6-4D56-AFE3-FEA415FEC1CE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  <a:endParaRPr lang="en-US" sz="1500" dirty="0"/>
        </a:p>
      </dgm:t>
    </dgm:pt>
    <dgm:pt modelId="{E24DB8E9-4F79-47EC-8A5D-8FEBE9C5FEA2}" type="parTrans" cxnId="{92651604-6B97-4D1D-A213-D7987547F2CE}">
      <dgm:prSet/>
      <dgm:spPr/>
      <dgm:t>
        <a:bodyPr/>
        <a:lstStyle/>
        <a:p>
          <a:pPr algn="ctr"/>
          <a:endParaRPr lang="en-US" sz="1500"/>
        </a:p>
      </dgm:t>
    </dgm:pt>
    <dgm:pt modelId="{FA2173EB-3941-4E2D-BBCE-EB399624C95A}" type="sibTrans" cxnId="{92651604-6B97-4D1D-A213-D7987547F2CE}">
      <dgm:prSet/>
      <dgm:spPr/>
      <dgm:t>
        <a:bodyPr/>
        <a:lstStyle/>
        <a:p>
          <a:pPr algn="ctr"/>
          <a:endParaRPr lang="en-US" sz="1500"/>
        </a:p>
      </dgm:t>
    </dgm:pt>
    <dgm:pt modelId="{53907F54-A555-4348-97DD-9F365710DAE3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  <a:endParaRPr lang="en-US" sz="1500" dirty="0"/>
        </a:p>
      </dgm:t>
    </dgm:pt>
    <dgm:pt modelId="{2C089D67-6BBB-4FB2-BFC1-554F6027A152}" type="parTrans" cxnId="{9D4E910D-BD27-4E4E-93EF-FF393909A51F}">
      <dgm:prSet/>
      <dgm:spPr/>
      <dgm:t>
        <a:bodyPr/>
        <a:lstStyle/>
        <a:p>
          <a:pPr algn="ctr"/>
          <a:endParaRPr lang="en-US" sz="1500"/>
        </a:p>
      </dgm:t>
    </dgm:pt>
    <dgm:pt modelId="{1C76603C-2041-436F-B883-C5403F8E507D}" type="sibTrans" cxnId="{9D4E910D-BD27-4E4E-93EF-FF393909A51F}">
      <dgm:prSet/>
      <dgm:spPr/>
      <dgm:t>
        <a:bodyPr/>
        <a:lstStyle/>
        <a:p>
          <a:pPr algn="ctr"/>
          <a:endParaRPr lang="en-US" sz="1500"/>
        </a:p>
      </dgm:t>
    </dgm:pt>
    <dgm:pt modelId="{FDC85984-8DB9-45EE-8030-2C93E536F418}" type="pres">
      <dgm:prSet presAssocID="{838948C8-B6BA-45ED-AA84-9666DEB33F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FBF609-086A-4F29-8969-53A5E9021D62}" type="pres">
      <dgm:prSet presAssocID="{838948C8-B6BA-45ED-AA84-9666DEB33FB4}" presName="Name1" presStyleCnt="0"/>
      <dgm:spPr/>
    </dgm:pt>
    <dgm:pt modelId="{D1D04C0C-D572-41E6-863A-6B92A45D4155}" type="pres">
      <dgm:prSet presAssocID="{838948C8-B6BA-45ED-AA84-9666DEB33FB4}" presName="cycle" presStyleCnt="0"/>
      <dgm:spPr/>
    </dgm:pt>
    <dgm:pt modelId="{726E671C-5764-43BD-8F75-80FC1EB45B34}" type="pres">
      <dgm:prSet presAssocID="{838948C8-B6BA-45ED-AA84-9666DEB33FB4}" presName="srcNode" presStyleLbl="node1" presStyleIdx="0" presStyleCnt="3"/>
      <dgm:spPr/>
    </dgm:pt>
    <dgm:pt modelId="{3BC9DE33-2994-4D2F-A61E-0D7D8389E732}" type="pres">
      <dgm:prSet presAssocID="{838948C8-B6BA-45ED-AA84-9666DEB33FB4}" presName="conn" presStyleLbl="parChTrans1D2" presStyleIdx="0" presStyleCnt="1"/>
      <dgm:spPr/>
      <dgm:t>
        <a:bodyPr/>
        <a:lstStyle/>
        <a:p>
          <a:endParaRPr lang="en-US"/>
        </a:p>
      </dgm:t>
    </dgm:pt>
    <dgm:pt modelId="{980A5C3D-2404-4476-8A21-8C70DCCA8F9F}" type="pres">
      <dgm:prSet presAssocID="{838948C8-B6BA-45ED-AA84-9666DEB33FB4}" presName="extraNode" presStyleLbl="node1" presStyleIdx="0" presStyleCnt="3"/>
      <dgm:spPr/>
    </dgm:pt>
    <dgm:pt modelId="{48643B07-2F7C-43C9-9BCB-07D57BF7467C}" type="pres">
      <dgm:prSet presAssocID="{838948C8-B6BA-45ED-AA84-9666DEB33FB4}" presName="dstNode" presStyleLbl="node1" presStyleIdx="0" presStyleCnt="3"/>
      <dgm:spPr/>
    </dgm:pt>
    <dgm:pt modelId="{E4B96F12-6D48-439E-9D65-1B1B62D8897E}" type="pres">
      <dgm:prSet presAssocID="{8CBD862D-B3A6-494D-91AF-8E4E53F7773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ACDCE-46E4-49AA-B5FF-6114084E87CF}" type="pres">
      <dgm:prSet presAssocID="{8CBD862D-B3A6-494D-91AF-8E4E53F7773C}" presName="accent_1" presStyleCnt="0"/>
      <dgm:spPr/>
    </dgm:pt>
    <dgm:pt modelId="{A11BE8B1-78C6-44BB-9EC3-5AB998AE923D}" type="pres">
      <dgm:prSet presAssocID="{8CBD862D-B3A6-494D-91AF-8E4E53F7773C}" presName="accentRepeatNode" presStyleLbl="solidFgAcc1" presStyleIdx="0" presStyleCnt="3" custLinFactNeighborX="18828" custLinFactNeighborY="1169"/>
      <dgm:spPr/>
    </dgm:pt>
    <dgm:pt modelId="{2110771C-3D1A-468C-A843-E29E58D3FC3C}" type="pres">
      <dgm:prSet presAssocID="{FA49167F-67C6-4D56-AFE3-FEA415FEC1C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73438-8594-4463-9D92-235E458427BA}" type="pres">
      <dgm:prSet presAssocID="{FA49167F-67C6-4D56-AFE3-FEA415FEC1CE}" presName="accent_2" presStyleCnt="0"/>
      <dgm:spPr/>
    </dgm:pt>
    <dgm:pt modelId="{01F0F9BC-55EA-4166-9364-0D6D8C2CF2D7}" type="pres">
      <dgm:prSet presAssocID="{FA49167F-67C6-4D56-AFE3-FEA415FEC1CE}" presName="accentRepeatNode" presStyleLbl="solidFgAcc1" presStyleIdx="1" presStyleCnt="3" custLinFactNeighborX="10753"/>
      <dgm:spPr/>
    </dgm:pt>
    <dgm:pt modelId="{999851B7-719D-4A29-94C8-6063641E79F7}" type="pres">
      <dgm:prSet presAssocID="{53907F54-A555-4348-97DD-9F365710DAE3}" presName="text_3" presStyleLbl="node1" presStyleIdx="2" presStyleCnt="3" custLinFactNeighborX="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55A0B-B2C2-45CB-9F3A-979B5EF115F7}" type="pres">
      <dgm:prSet presAssocID="{53907F54-A555-4348-97DD-9F365710DAE3}" presName="accent_3" presStyleCnt="0"/>
      <dgm:spPr/>
    </dgm:pt>
    <dgm:pt modelId="{568C827F-E888-4694-9F53-D175DFDA471F}" type="pres">
      <dgm:prSet presAssocID="{53907F54-A555-4348-97DD-9F365710DAE3}" presName="accentRepeatNode" presStyleLbl="solidFgAcc1" presStyleIdx="2" presStyleCnt="3" custLinFactNeighborX="18828"/>
      <dgm:spPr/>
    </dgm:pt>
  </dgm:ptLst>
  <dgm:cxnLst>
    <dgm:cxn modelId="{B48FC3EF-8216-4D2B-854E-28B0BDEF0747}" type="presOf" srcId="{2A96FEEA-216A-48AC-9935-34916A165573}" destId="{3BC9DE33-2994-4D2F-A61E-0D7D8389E732}" srcOrd="0" destOrd="0" presId="urn:microsoft.com/office/officeart/2008/layout/VerticalCurvedList"/>
    <dgm:cxn modelId="{92651604-6B97-4D1D-A213-D7987547F2CE}" srcId="{838948C8-B6BA-45ED-AA84-9666DEB33FB4}" destId="{FA49167F-67C6-4D56-AFE3-FEA415FEC1CE}" srcOrd="1" destOrd="0" parTransId="{E24DB8E9-4F79-47EC-8A5D-8FEBE9C5FEA2}" sibTransId="{FA2173EB-3941-4E2D-BBCE-EB399624C95A}"/>
    <dgm:cxn modelId="{DFD27578-D1E9-46D5-A064-DF4B3C6BDC90}" type="presOf" srcId="{53907F54-A555-4348-97DD-9F365710DAE3}" destId="{999851B7-719D-4A29-94C8-6063641E79F7}" srcOrd="0" destOrd="0" presId="urn:microsoft.com/office/officeart/2008/layout/VerticalCurvedList"/>
    <dgm:cxn modelId="{6C5C03DF-2AB6-4F8A-913E-EF8105B232A6}" type="presOf" srcId="{FA49167F-67C6-4D56-AFE3-FEA415FEC1CE}" destId="{2110771C-3D1A-468C-A843-E29E58D3FC3C}" srcOrd="0" destOrd="0" presId="urn:microsoft.com/office/officeart/2008/layout/VerticalCurvedList"/>
    <dgm:cxn modelId="{371FA8A0-D608-4AA3-A9D3-75C692A5E2F0}" type="presOf" srcId="{838948C8-B6BA-45ED-AA84-9666DEB33FB4}" destId="{FDC85984-8DB9-45EE-8030-2C93E536F418}" srcOrd="0" destOrd="0" presId="urn:microsoft.com/office/officeart/2008/layout/VerticalCurvedList"/>
    <dgm:cxn modelId="{9D4E910D-BD27-4E4E-93EF-FF393909A51F}" srcId="{838948C8-B6BA-45ED-AA84-9666DEB33FB4}" destId="{53907F54-A555-4348-97DD-9F365710DAE3}" srcOrd="2" destOrd="0" parTransId="{2C089D67-6BBB-4FB2-BFC1-554F6027A152}" sibTransId="{1C76603C-2041-436F-B883-C5403F8E507D}"/>
    <dgm:cxn modelId="{C0F04EFE-7E07-49A3-96A3-85CE6B3F3415}" srcId="{838948C8-B6BA-45ED-AA84-9666DEB33FB4}" destId="{8CBD862D-B3A6-494D-91AF-8E4E53F7773C}" srcOrd="0" destOrd="0" parTransId="{94813EE1-5637-4AA6-8463-0CE218C42762}" sibTransId="{2A96FEEA-216A-48AC-9935-34916A165573}"/>
    <dgm:cxn modelId="{E8310F60-819C-46A2-96FB-901007FBE63D}" type="presOf" srcId="{8CBD862D-B3A6-494D-91AF-8E4E53F7773C}" destId="{E4B96F12-6D48-439E-9D65-1B1B62D8897E}" srcOrd="0" destOrd="0" presId="urn:microsoft.com/office/officeart/2008/layout/VerticalCurvedList"/>
    <dgm:cxn modelId="{0689125E-7354-43F7-828A-BD85E60D824B}" type="presParOf" srcId="{FDC85984-8DB9-45EE-8030-2C93E536F418}" destId="{EBFBF609-086A-4F29-8969-53A5E9021D62}" srcOrd="0" destOrd="0" presId="urn:microsoft.com/office/officeart/2008/layout/VerticalCurvedList"/>
    <dgm:cxn modelId="{958A85A7-4BE9-4BCA-AFF1-CF42B4818DDE}" type="presParOf" srcId="{EBFBF609-086A-4F29-8969-53A5E9021D62}" destId="{D1D04C0C-D572-41E6-863A-6B92A45D4155}" srcOrd="0" destOrd="0" presId="urn:microsoft.com/office/officeart/2008/layout/VerticalCurvedList"/>
    <dgm:cxn modelId="{304D7722-7A6C-4DA7-90D8-624A7890863A}" type="presParOf" srcId="{D1D04C0C-D572-41E6-863A-6B92A45D4155}" destId="{726E671C-5764-43BD-8F75-80FC1EB45B34}" srcOrd="0" destOrd="0" presId="urn:microsoft.com/office/officeart/2008/layout/VerticalCurvedList"/>
    <dgm:cxn modelId="{45C5BCD5-1DD6-498D-8CE4-DCA16888EEBD}" type="presParOf" srcId="{D1D04C0C-D572-41E6-863A-6B92A45D4155}" destId="{3BC9DE33-2994-4D2F-A61E-0D7D8389E732}" srcOrd="1" destOrd="0" presId="urn:microsoft.com/office/officeart/2008/layout/VerticalCurvedList"/>
    <dgm:cxn modelId="{D9476808-45C3-4A7A-AF1E-96D3B86047A7}" type="presParOf" srcId="{D1D04C0C-D572-41E6-863A-6B92A45D4155}" destId="{980A5C3D-2404-4476-8A21-8C70DCCA8F9F}" srcOrd="2" destOrd="0" presId="urn:microsoft.com/office/officeart/2008/layout/VerticalCurvedList"/>
    <dgm:cxn modelId="{BB226215-C791-4A52-B303-C25C7D9D30CD}" type="presParOf" srcId="{D1D04C0C-D572-41E6-863A-6B92A45D4155}" destId="{48643B07-2F7C-43C9-9BCB-07D57BF7467C}" srcOrd="3" destOrd="0" presId="urn:microsoft.com/office/officeart/2008/layout/VerticalCurvedList"/>
    <dgm:cxn modelId="{313BCF60-0EF0-44C2-8CAE-E43952FFC3AF}" type="presParOf" srcId="{EBFBF609-086A-4F29-8969-53A5E9021D62}" destId="{E4B96F12-6D48-439E-9D65-1B1B62D8897E}" srcOrd="1" destOrd="0" presId="urn:microsoft.com/office/officeart/2008/layout/VerticalCurvedList"/>
    <dgm:cxn modelId="{F7400AB8-38DD-454F-8C93-D37659B8B6FF}" type="presParOf" srcId="{EBFBF609-086A-4F29-8969-53A5E9021D62}" destId="{1EBACDCE-46E4-49AA-B5FF-6114084E87CF}" srcOrd="2" destOrd="0" presId="urn:microsoft.com/office/officeart/2008/layout/VerticalCurvedList"/>
    <dgm:cxn modelId="{4D5C919E-D735-4974-A4D5-EFC134EED099}" type="presParOf" srcId="{1EBACDCE-46E4-49AA-B5FF-6114084E87CF}" destId="{A11BE8B1-78C6-44BB-9EC3-5AB998AE923D}" srcOrd="0" destOrd="0" presId="urn:microsoft.com/office/officeart/2008/layout/VerticalCurvedList"/>
    <dgm:cxn modelId="{84512727-0F06-4827-9B1F-6297DD4180A8}" type="presParOf" srcId="{EBFBF609-086A-4F29-8969-53A5E9021D62}" destId="{2110771C-3D1A-468C-A843-E29E58D3FC3C}" srcOrd="3" destOrd="0" presId="urn:microsoft.com/office/officeart/2008/layout/VerticalCurvedList"/>
    <dgm:cxn modelId="{822DC478-348E-4883-B193-EC04A0D60FCE}" type="presParOf" srcId="{EBFBF609-086A-4F29-8969-53A5E9021D62}" destId="{09F73438-8594-4463-9D92-235E458427BA}" srcOrd="4" destOrd="0" presId="urn:microsoft.com/office/officeart/2008/layout/VerticalCurvedList"/>
    <dgm:cxn modelId="{F05078C4-83D7-4DC4-A803-F005FF081EE8}" type="presParOf" srcId="{09F73438-8594-4463-9D92-235E458427BA}" destId="{01F0F9BC-55EA-4166-9364-0D6D8C2CF2D7}" srcOrd="0" destOrd="0" presId="urn:microsoft.com/office/officeart/2008/layout/VerticalCurvedList"/>
    <dgm:cxn modelId="{62068B94-838F-4594-A365-053AFC4BD329}" type="presParOf" srcId="{EBFBF609-086A-4F29-8969-53A5E9021D62}" destId="{999851B7-719D-4A29-94C8-6063641E79F7}" srcOrd="5" destOrd="0" presId="urn:microsoft.com/office/officeart/2008/layout/VerticalCurvedList"/>
    <dgm:cxn modelId="{19EC8EE2-D1C2-4E20-8408-B833B6984092}" type="presParOf" srcId="{EBFBF609-086A-4F29-8969-53A5E9021D62}" destId="{53755A0B-B2C2-45CB-9F3A-979B5EF115F7}" srcOrd="6" destOrd="0" presId="urn:microsoft.com/office/officeart/2008/layout/VerticalCurvedList"/>
    <dgm:cxn modelId="{4C667785-A446-4000-A9C6-43CAAA939EE9}" type="presParOf" srcId="{53755A0B-B2C2-45CB-9F3A-979B5EF115F7}" destId="{568C827F-E888-4694-9F53-D175DFDA47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83B3088A-A8E3-426C-B0A0-8123A30176DE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E63D53-5F31-49A3-A3EF-D85416617A54}">
      <dgm:prSet/>
      <dgm:spPr/>
      <dgm:t>
        <a:bodyPr/>
        <a:lstStyle/>
        <a:p>
          <a:pPr rtl="0"/>
          <a:endParaRPr lang="en-US" dirty="0"/>
        </a:p>
      </dgm:t>
    </dgm:pt>
    <dgm:pt modelId="{34A59964-05CE-43A2-A45B-AEF7B5BD45ED}" type="parTrans" cxnId="{D47ED6F0-FD0F-4E8F-A1DD-D010018B8206}">
      <dgm:prSet/>
      <dgm:spPr/>
      <dgm:t>
        <a:bodyPr/>
        <a:lstStyle/>
        <a:p>
          <a:endParaRPr lang="en-US"/>
        </a:p>
      </dgm:t>
    </dgm:pt>
    <dgm:pt modelId="{250149A0-1183-4355-B5C1-4A3C655774B4}" type="sibTrans" cxnId="{D47ED6F0-FD0F-4E8F-A1DD-D010018B8206}">
      <dgm:prSet/>
      <dgm:spPr/>
      <dgm:t>
        <a:bodyPr/>
        <a:lstStyle/>
        <a:p>
          <a:endParaRPr lang="en-US"/>
        </a:p>
      </dgm:t>
    </dgm:pt>
    <dgm:pt modelId="{FA2D1DF6-471E-49F0-9D7D-86C2F16EB207}" type="pres">
      <dgm:prSet presAssocID="{83B3088A-A8E3-426C-B0A0-8123A30176D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B7F074-2520-4BC8-AC1C-BBCE972F0E22}" type="pres">
      <dgm:prSet presAssocID="{C7E63D53-5F31-49A3-A3EF-D85416617A54}" presName="composite" presStyleCnt="0"/>
      <dgm:spPr/>
    </dgm:pt>
    <dgm:pt modelId="{8E276D3B-9CFE-4DB6-90E1-1885CEE0BE17}" type="pres">
      <dgm:prSet presAssocID="{C7E63D53-5F31-49A3-A3EF-D85416617A54}" presName="parentText" presStyleLbl="alignNode1" presStyleIdx="0" presStyleCnt="1" custScaleY="86764" custLinFactNeighborY="-588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13CA9-B8E5-42A4-933D-0BCA40B66221}" type="pres">
      <dgm:prSet presAssocID="{C7E63D53-5F31-49A3-A3EF-D85416617A54}" presName="descendantText" presStyleLbl="alignAcc1" presStyleIdx="0" presStyleCnt="1" custLinFactNeighborX="-242" custLinFactNeighborY="-90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27BD00-AFCA-4F2C-A922-6D187D08CBCD}" type="presOf" srcId="{C7E63D53-5F31-49A3-A3EF-D85416617A54}" destId="{8E276D3B-9CFE-4DB6-90E1-1885CEE0BE17}" srcOrd="0" destOrd="0" presId="urn:microsoft.com/office/officeart/2005/8/layout/chevron2"/>
    <dgm:cxn modelId="{BE019D0B-7E20-47D8-A744-3F513D66765A}" type="presOf" srcId="{83B3088A-A8E3-426C-B0A0-8123A30176DE}" destId="{FA2D1DF6-471E-49F0-9D7D-86C2F16EB207}" srcOrd="0" destOrd="0" presId="urn:microsoft.com/office/officeart/2005/8/layout/chevron2"/>
    <dgm:cxn modelId="{D47ED6F0-FD0F-4E8F-A1DD-D010018B8206}" srcId="{83B3088A-A8E3-426C-B0A0-8123A30176DE}" destId="{C7E63D53-5F31-49A3-A3EF-D85416617A54}" srcOrd="0" destOrd="0" parTransId="{34A59964-05CE-43A2-A45B-AEF7B5BD45ED}" sibTransId="{250149A0-1183-4355-B5C1-4A3C655774B4}"/>
    <dgm:cxn modelId="{530C796D-C45B-4085-9DA3-71E16FA8DE0C}" type="presParOf" srcId="{FA2D1DF6-471E-49F0-9D7D-86C2F16EB207}" destId="{7DB7F074-2520-4BC8-AC1C-BBCE972F0E22}" srcOrd="0" destOrd="0" presId="urn:microsoft.com/office/officeart/2005/8/layout/chevron2"/>
    <dgm:cxn modelId="{B771A358-5DE8-404B-86AE-16DAA579039B}" type="presParOf" srcId="{7DB7F074-2520-4BC8-AC1C-BBCE972F0E22}" destId="{8E276D3B-9CFE-4DB6-90E1-1885CEE0BE17}" srcOrd="0" destOrd="0" presId="urn:microsoft.com/office/officeart/2005/8/layout/chevron2"/>
    <dgm:cxn modelId="{9404ED98-D44E-46C1-9705-E471341CD803}" type="presParOf" srcId="{7DB7F074-2520-4BC8-AC1C-BBCE972F0E22}" destId="{1FC13CA9-B8E5-42A4-933D-0BCA40B6622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838948C8-B6BA-45ED-AA84-9666DEB33FB4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D862D-B3A6-494D-91AF-8E4E53F7773C}">
      <dgm:prSet phldrT="[Text]"/>
      <dgm:spPr/>
      <dgm:t>
        <a:bodyPr/>
        <a:lstStyle/>
        <a:p>
          <a:pPr algn="ctr"/>
          <a:endParaRPr lang="en-US" dirty="0">
            <a:solidFill>
              <a:srgbClr val="FFC000"/>
            </a:solidFill>
          </a:endParaRPr>
        </a:p>
      </dgm:t>
    </dgm:pt>
    <dgm:pt modelId="{94813EE1-5637-4AA6-8463-0CE218C42762}" type="parTrans" cxnId="{C0F04EFE-7E07-49A3-96A3-85CE6B3F3415}">
      <dgm:prSet/>
      <dgm:spPr/>
      <dgm:t>
        <a:bodyPr/>
        <a:lstStyle/>
        <a:p>
          <a:pPr algn="ctr"/>
          <a:endParaRPr lang="en-US"/>
        </a:p>
      </dgm:t>
    </dgm:pt>
    <dgm:pt modelId="{2A96FEEA-216A-48AC-9935-34916A165573}" type="sibTrans" cxnId="{C0F04EFE-7E07-49A3-96A3-85CE6B3F3415}">
      <dgm:prSet/>
      <dgm:spPr/>
      <dgm:t>
        <a:bodyPr/>
        <a:lstStyle/>
        <a:p>
          <a:pPr algn="ctr"/>
          <a:endParaRPr lang="en-US"/>
        </a:p>
      </dgm:t>
    </dgm:pt>
    <dgm:pt modelId="{FA49167F-67C6-4D56-AFE3-FEA415FEC1CE}">
      <dgm:prSet phldrT="[Text]"/>
      <dgm:spPr/>
      <dgm:t>
        <a:bodyPr/>
        <a:lstStyle/>
        <a:p>
          <a:pPr algn="ctr"/>
          <a:endParaRPr lang="en-US" dirty="0"/>
        </a:p>
      </dgm:t>
    </dgm:pt>
    <dgm:pt modelId="{E24DB8E9-4F79-47EC-8A5D-8FEBE9C5FEA2}" type="parTrans" cxnId="{92651604-6B97-4D1D-A213-D7987547F2CE}">
      <dgm:prSet/>
      <dgm:spPr/>
      <dgm:t>
        <a:bodyPr/>
        <a:lstStyle/>
        <a:p>
          <a:pPr algn="ctr"/>
          <a:endParaRPr lang="en-US"/>
        </a:p>
      </dgm:t>
    </dgm:pt>
    <dgm:pt modelId="{FA2173EB-3941-4E2D-BBCE-EB399624C95A}" type="sibTrans" cxnId="{92651604-6B97-4D1D-A213-D7987547F2CE}">
      <dgm:prSet/>
      <dgm:spPr/>
      <dgm:t>
        <a:bodyPr/>
        <a:lstStyle/>
        <a:p>
          <a:pPr algn="ctr"/>
          <a:endParaRPr lang="en-US"/>
        </a:p>
      </dgm:t>
    </dgm:pt>
    <dgm:pt modelId="{53907F54-A555-4348-97DD-9F365710DAE3}">
      <dgm:prSet phldrT="[Text]"/>
      <dgm:spPr/>
      <dgm:t>
        <a:bodyPr/>
        <a:lstStyle/>
        <a:p>
          <a:pPr algn="ctr"/>
          <a:r>
            <a:rPr lang="hu-HU" dirty="0" smtClean="0"/>
            <a:t> </a:t>
          </a:r>
          <a:endParaRPr lang="en-US" dirty="0"/>
        </a:p>
      </dgm:t>
    </dgm:pt>
    <dgm:pt modelId="{2C089D67-6BBB-4FB2-BFC1-554F6027A152}" type="parTrans" cxnId="{9D4E910D-BD27-4E4E-93EF-FF393909A51F}">
      <dgm:prSet/>
      <dgm:spPr/>
      <dgm:t>
        <a:bodyPr/>
        <a:lstStyle/>
        <a:p>
          <a:pPr algn="ctr"/>
          <a:endParaRPr lang="en-US"/>
        </a:p>
      </dgm:t>
    </dgm:pt>
    <dgm:pt modelId="{1C76603C-2041-436F-B883-C5403F8E507D}" type="sibTrans" cxnId="{9D4E910D-BD27-4E4E-93EF-FF393909A51F}">
      <dgm:prSet/>
      <dgm:spPr/>
      <dgm:t>
        <a:bodyPr/>
        <a:lstStyle/>
        <a:p>
          <a:pPr algn="ctr"/>
          <a:endParaRPr lang="en-US"/>
        </a:p>
      </dgm:t>
    </dgm:pt>
    <dgm:pt modelId="{FDC85984-8DB9-45EE-8030-2C93E536F418}" type="pres">
      <dgm:prSet presAssocID="{838948C8-B6BA-45ED-AA84-9666DEB33F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FBF609-086A-4F29-8969-53A5E9021D62}" type="pres">
      <dgm:prSet presAssocID="{838948C8-B6BA-45ED-AA84-9666DEB33FB4}" presName="Name1" presStyleCnt="0"/>
      <dgm:spPr/>
    </dgm:pt>
    <dgm:pt modelId="{D1D04C0C-D572-41E6-863A-6B92A45D4155}" type="pres">
      <dgm:prSet presAssocID="{838948C8-B6BA-45ED-AA84-9666DEB33FB4}" presName="cycle" presStyleCnt="0"/>
      <dgm:spPr/>
    </dgm:pt>
    <dgm:pt modelId="{726E671C-5764-43BD-8F75-80FC1EB45B34}" type="pres">
      <dgm:prSet presAssocID="{838948C8-B6BA-45ED-AA84-9666DEB33FB4}" presName="srcNode" presStyleLbl="node1" presStyleIdx="0" presStyleCnt="3"/>
      <dgm:spPr/>
    </dgm:pt>
    <dgm:pt modelId="{3BC9DE33-2994-4D2F-A61E-0D7D8389E732}" type="pres">
      <dgm:prSet presAssocID="{838948C8-B6BA-45ED-AA84-9666DEB33FB4}" presName="conn" presStyleLbl="parChTrans1D2" presStyleIdx="0" presStyleCnt="1"/>
      <dgm:spPr/>
      <dgm:t>
        <a:bodyPr/>
        <a:lstStyle/>
        <a:p>
          <a:endParaRPr lang="en-US"/>
        </a:p>
      </dgm:t>
    </dgm:pt>
    <dgm:pt modelId="{980A5C3D-2404-4476-8A21-8C70DCCA8F9F}" type="pres">
      <dgm:prSet presAssocID="{838948C8-B6BA-45ED-AA84-9666DEB33FB4}" presName="extraNode" presStyleLbl="node1" presStyleIdx="0" presStyleCnt="3"/>
      <dgm:spPr/>
    </dgm:pt>
    <dgm:pt modelId="{48643B07-2F7C-43C9-9BCB-07D57BF7467C}" type="pres">
      <dgm:prSet presAssocID="{838948C8-B6BA-45ED-AA84-9666DEB33FB4}" presName="dstNode" presStyleLbl="node1" presStyleIdx="0" presStyleCnt="3"/>
      <dgm:spPr/>
    </dgm:pt>
    <dgm:pt modelId="{E4B96F12-6D48-439E-9D65-1B1B62D8897E}" type="pres">
      <dgm:prSet presAssocID="{8CBD862D-B3A6-494D-91AF-8E4E53F7773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ACDCE-46E4-49AA-B5FF-6114084E87CF}" type="pres">
      <dgm:prSet presAssocID="{8CBD862D-B3A6-494D-91AF-8E4E53F7773C}" presName="accent_1" presStyleCnt="0"/>
      <dgm:spPr/>
    </dgm:pt>
    <dgm:pt modelId="{A11BE8B1-78C6-44BB-9EC3-5AB998AE923D}" type="pres">
      <dgm:prSet presAssocID="{8CBD862D-B3A6-494D-91AF-8E4E53F7773C}" presName="accentRepeatNode" presStyleLbl="solidFgAcc1" presStyleIdx="0" presStyleCnt="3" custLinFactNeighborX="18828" custLinFactNeighborY="1169"/>
      <dgm:spPr/>
    </dgm:pt>
    <dgm:pt modelId="{2110771C-3D1A-468C-A843-E29E58D3FC3C}" type="pres">
      <dgm:prSet presAssocID="{FA49167F-67C6-4D56-AFE3-FEA415FEC1CE}" presName="text_2" presStyleLbl="node1" presStyleIdx="1" presStyleCnt="3" custLinFactNeighborX="976" custLinFactNeighborY="4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73438-8594-4463-9D92-235E458427BA}" type="pres">
      <dgm:prSet presAssocID="{FA49167F-67C6-4D56-AFE3-FEA415FEC1CE}" presName="accent_2" presStyleCnt="0"/>
      <dgm:spPr/>
    </dgm:pt>
    <dgm:pt modelId="{01F0F9BC-55EA-4166-9364-0D6D8C2CF2D7}" type="pres">
      <dgm:prSet presAssocID="{FA49167F-67C6-4D56-AFE3-FEA415FEC1CE}" presName="accentRepeatNode" presStyleLbl="solidFgAcc1" presStyleIdx="1" presStyleCnt="3" custLinFactNeighborX="10753"/>
      <dgm:spPr/>
    </dgm:pt>
    <dgm:pt modelId="{999851B7-719D-4A29-94C8-6063641E79F7}" type="pres">
      <dgm:prSet presAssocID="{53907F54-A555-4348-97DD-9F365710DAE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55A0B-B2C2-45CB-9F3A-979B5EF115F7}" type="pres">
      <dgm:prSet presAssocID="{53907F54-A555-4348-97DD-9F365710DAE3}" presName="accent_3" presStyleCnt="0"/>
      <dgm:spPr/>
    </dgm:pt>
    <dgm:pt modelId="{568C827F-E888-4694-9F53-D175DFDA471F}" type="pres">
      <dgm:prSet presAssocID="{53907F54-A555-4348-97DD-9F365710DAE3}" presName="accentRepeatNode" presStyleLbl="solidFgAcc1" presStyleIdx="2" presStyleCnt="3" custLinFactNeighborX="18828"/>
      <dgm:spPr/>
    </dgm:pt>
  </dgm:ptLst>
  <dgm:cxnLst>
    <dgm:cxn modelId="{9D4E910D-BD27-4E4E-93EF-FF393909A51F}" srcId="{838948C8-B6BA-45ED-AA84-9666DEB33FB4}" destId="{53907F54-A555-4348-97DD-9F365710DAE3}" srcOrd="2" destOrd="0" parTransId="{2C089D67-6BBB-4FB2-BFC1-554F6027A152}" sibTransId="{1C76603C-2041-436F-B883-C5403F8E507D}"/>
    <dgm:cxn modelId="{C0F04EFE-7E07-49A3-96A3-85CE6B3F3415}" srcId="{838948C8-B6BA-45ED-AA84-9666DEB33FB4}" destId="{8CBD862D-B3A6-494D-91AF-8E4E53F7773C}" srcOrd="0" destOrd="0" parTransId="{94813EE1-5637-4AA6-8463-0CE218C42762}" sibTransId="{2A96FEEA-216A-48AC-9935-34916A165573}"/>
    <dgm:cxn modelId="{92651604-6B97-4D1D-A213-D7987547F2CE}" srcId="{838948C8-B6BA-45ED-AA84-9666DEB33FB4}" destId="{FA49167F-67C6-4D56-AFE3-FEA415FEC1CE}" srcOrd="1" destOrd="0" parTransId="{E24DB8E9-4F79-47EC-8A5D-8FEBE9C5FEA2}" sibTransId="{FA2173EB-3941-4E2D-BBCE-EB399624C95A}"/>
    <dgm:cxn modelId="{2BDBC420-77D9-4CD5-ADEE-22C4A6E5A292}" type="presOf" srcId="{838948C8-B6BA-45ED-AA84-9666DEB33FB4}" destId="{FDC85984-8DB9-45EE-8030-2C93E536F418}" srcOrd="0" destOrd="0" presId="urn:microsoft.com/office/officeart/2008/layout/VerticalCurvedList"/>
    <dgm:cxn modelId="{F798511B-D715-4BBB-9619-6AC52311704F}" type="presOf" srcId="{2A96FEEA-216A-48AC-9935-34916A165573}" destId="{3BC9DE33-2994-4D2F-A61E-0D7D8389E732}" srcOrd="0" destOrd="0" presId="urn:microsoft.com/office/officeart/2008/layout/VerticalCurvedList"/>
    <dgm:cxn modelId="{D44A0B52-462A-466D-A91E-62BE7D4DF07D}" type="presOf" srcId="{53907F54-A555-4348-97DD-9F365710DAE3}" destId="{999851B7-719D-4A29-94C8-6063641E79F7}" srcOrd="0" destOrd="0" presId="urn:microsoft.com/office/officeart/2008/layout/VerticalCurvedList"/>
    <dgm:cxn modelId="{B1792982-39C8-4707-94E3-91799902509B}" type="presOf" srcId="{8CBD862D-B3A6-494D-91AF-8E4E53F7773C}" destId="{E4B96F12-6D48-439E-9D65-1B1B62D8897E}" srcOrd="0" destOrd="0" presId="urn:microsoft.com/office/officeart/2008/layout/VerticalCurvedList"/>
    <dgm:cxn modelId="{104CCDC4-0FFC-40EE-A9A5-7D068EECD359}" type="presOf" srcId="{FA49167F-67C6-4D56-AFE3-FEA415FEC1CE}" destId="{2110771C-3D1A-468C-A843-E29E58D3FC3C}" srcOrd="0" destOrd="0" presId="urn:microsoft.com/office/officeart/2008/layout/VerticalCurvedList"/>
    <dgm:cxn modelId="{AC07F649-F131-4FFD-9861-D71940F1AEF3}" type="presParOf" srcId="{FDC85984-8DB9-45EE-8030-2C93E536F418}" destId="{EBFBF609-086A-4F29-8969-53A5E9021D62}" srcOrd="0" destOrd="0" presId="urn:microsoft.com/office/officeart/2008/layout/VerticalCurvedList"/>
    <dgm:cxn modelId="{CA7E1ED0-F3C8-4757-9DBA-FADFB37C1A3A}" type="presParOf" srcId="{EBFBF609-086A-4F29-8969-53A5E9021D62}" destId="{D1D04C0C-D572-41E6-863A-6B92A45D4155}" srcOrd="0" destOrd="0" presId="urn:microsoft.com/office/officeart/2008/layout/VerticalCurvedList"/>
    <dgm:cxn modelId="{7BDC1F08-A342-4E3F-A7A6-91507E829361}" type="presParOf" srcId="{D1D04C0C-D572-41E6-863A-6B92A45D4155}" destId="{726E671C-5764-43BD-8F75-80FC1EB45B34}" srcOrd="0" destOrd="0" presId="urn:microsoft.com/office/officeart/2008/layout/VerticalCurvedList"/>
    <dgm:cxn modelId="{1252A648-E15F-4F6B-918B-2CC5B4AF8389}" type="presParOf" srcId="{D1D04C0C-D572-41E6-863A-6B92A45D4155}" destId="{3BC9DE33-2994-4D2F-A61E-0D7D8389E732}" srcOrd="1" destOrd="0" presId="urn:microsoft.com/office/officeart/2008/layout/VerticalCurvedList"/>
    <dgm:cxn modelId="{A31B6F5B-C4FB-4D5F-A5A8-1AEDD2CCB2AB}" type="presParOf" srcId="{D1D04C0C-D572-41E6-863A-6B92A45D4155}" destId="{980A5C3D-2404-4476-8A21-8C70DCCA8F9F}" srcOrd="2" destOrd="0" presId="urn:microsoft.com/office/officeart/2008/layout/VerticalCurvedList"/>
    <dgm:cxn modelId="{3D074D14-D658-4323-8BC8-CFF5DF85D2D0}" type="presParOf" srcId="{D1D04C0C-D572-41E6-863A-6B92A45D4155}" destId="{48643B07-2F7C-43C9-9BCB-07D57BF7467C}" srcOrd="3" destOrd="0" presId="urn:microsoft.com/office/officeart/2008/layout/VerticalCurvedList"/>
    <dgm:cxn modelId="{9866E52E-8E87-4D75-9310-3444F8F5DA21}" type="presParOf" srcId="{EBFBF609-086A-4F29-8969-53A5E9021D62}" destId="{E4B96F12-6D48-439E-9D65-1B1B62D8897E}" srcOrd="1" destOrd="0" presId="urn:microsoft.com/office/officeart/2008/layout/VerticalCurvedList"/>
    <dgm:cxn modelId="{86456711-E993-4CE8-B2D0-6346659C736C}" type="presParOf" srcId="{EBFBF609-086A-4F29-8969-53A5E9021D62}" destId="{1EBACDCE-46E4-49AA-B5FF-6114084E87CF}" srcOrd="2" destOrd="0" presId="urn:microsoft.com/office/officeart/2008/layout/VerticalCurvedList"/>
    <dgm:cxn modelId="{41B6CF62-FE76-4975-9922-34E79905FD24}" type="presParOf" srcId="{1EBACDCE-46E4-49AA-B5FF-6114084E87CF}" destId="{A11BE8B1-78C6-44BB-9EC3-5AB998AE923D}" srcOrd="0" destOrd="0" presId="urn:microsoft.com/office/officeart/2008/layout/VerticalCurvedList"/>
    <dgm:cxn modelId="{E5D4ACE7-239C-4A12-8381-A47AB5ED8526}" type="presParOf" srcId="{EBFBF609-086A-4F29-8969-53A5E9021D62}" destId="{2110771C-3D1A-468C-A843-E29E58D3FC3C}" srcOrd="3" destOrd="0" presId="urn:microsoft.com/office/officeart/2008/layout/VerticalCurvedList"/>
    <dgm:cxn modelId="{E563DC48-B3E4-46CC-BF45-68D0539029EC}" type="presParOf" srcId="{EBFBF609-086A-4F29-8969-53A5E9021D62}" destId="{09F73438-8594-4463-9D92-235E458427BA}" srcOrd="4" destOrd="0" presId="urn:microsoft.com/office/officeart/2008/layout/VerticalCurvedList"/>
    <dgm:cxn modelId="{A93EEF72-4C20-479B-A6CD-FC70B3A32586}" type="presParOf" srcId="{09F73438-8594-4463-9D92-235E458427BA}" destId="{01F0F9BC-55EA-4166-9364-0D6D8C2CF2D7}" srcOrd="0" destOrd="0" presId="urn:microsoft.com/office/officeart/2008/layout/VerticalCurvedList"/>
    <dgm:cxn modelId="{1BB58C06-2311-4AA1-86A3-9F2D24777771}" type="presParOf" srcId="{EBFBF609-086A-4F29-8969-53A5E9021D62}" destId="{999851B7-719D-4A29-94C8-6063641E79F7}" srcOrd="5" destOrd="0" presId="urn:microsoft.com/office/officeart/2008/layout/VerticalCurvedList"/>
    <dgm:cxn modelId="{8DCFF4F6-F818-4375-BD85-9726D947489D}" type="presParOf" srcId="{EBFBF609-086A-4F29-8969-53A5E9021D62}" destId="{53755A0B-B2C2-45CB-9F3A-979B5EF115F7}" srcOrd="6" destOrd="0" presId="urn:microsoft.com/office/officeart/2008/layout/VerticalCurvedList"/>
    <dgm:cxn modelId="{61F9AC3F-C552-4148-975E-165AB59C22E4}" type="presParOf" srcId="{53755A0B-B2C2-45CB-9F3A-979B5EF115F7}" destId="{568C827F-E888-4694-9F53-D175DFDA47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838948C8-B6BA-45ED-AA84-9666DEB33FB4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D862D-B3A6-494D-91AF-8E4E53F7773C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</a:p>
        <a:p>
          <a:pPr algn="ctr"/>
          <a:endParaRPr lang="en-US" sz="1500" dirty="0"/>
        </a:p>
      </dgm:t>
    </dgm:pt>
    <dgm:pt modelId="{94813EE1-5637-4AA6-8463-0CE218C42762}" type="parTrans" cxnId="{C0F04EFE-7E07-49A3-96A3-85CE6B3F3415}">
      <dgm:prSet/>
      <dgm:spPr/>
      <dgm:t>
        <a:bodyPr/>
        <a:lstStyle/>
        <a:p>
          <a:pPr algn="ctr"/>
          <a:endParaRPr lang="en-US" sz="1500"/>
        </a:p>
      </dgm:t>
    </dgm:pt>
    <dgm:pt modelId="{2A96FEEA-216A-48AC-9935-34916A165573}" type="sibTrans" cxnId="{C0F04EFE-7E07-49A3-96A3-85CE6B3F3415}">
      <dgm:prSet/>
      <dgm:spPr/>
      <dgm:t>
        <a:bodyPr/>
        <a:lstStyle/>
        <a:p>
          <a:pPr algn="ctr"/>
          <a:endParaRPr lang="en-US" sz="1500"/>
        </a:p>
      </dgm:t>
    </dgm:pt>
    <dgm:pt modelId="{FA49167F-67C6-4D56-AFE3-FEA415FEC1CE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  <a:endParaRPr lang="en-US" sz="1500" dirty="0"/>
        </a:p>
      </dgm:t>
    </dgm:pt>
    <dgm:pt modelId="{E24DB8E9-4F79-47EC-8A5D-8FEBE9C5FEA2}" type="parTrans" cxnId="{92651604-6B97-4D1D-A213-D7987547F2CE}">
      <dgm:prSet/>
      <dgm:spPr/>
      <dgm:t>
        <a:bodyPr/>
        <a:lstStyle/>
        <a:p>
          <a:pPr algn="ctr"/>
          <a:endParaRPr lang="en-US" sz="1500"/>
        </a:p>
      </dgm:t>
    </dgm:pt>
    <dgm:pt modelId="{FA2173EB-3941-4E2D-BBCE-EB399624C95A}" type="sibTrans" cxnId="{92651604-6B97-4D1D-A213-D7987547F2CE}">
      <dgm:prSet/>
      <dgm:spPr/>
      <dgm:t>
        <a:bodyPr/>
        <a:lstStyle/>
        <a:p>
          <a:pPr algn="ctr"/>
          <a:endParaRPr lang="en-US" sz="1500"/>
        </a:p>
      </dgm:t>
    </dgm:pt>
    <dgm:pt modelId="{53907F54-A555-4348-97DD-9F365710DAE3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  <a:endParaRPr lang="en-US" sz="1500" dirty="0"/>
        </a:p>
      </dgm:t>
    </dgm:pt>
    <dgm:pt modelId="{2C089D67-6BBB-4FB2-BFC1-554F6027A152}" type="parTrans" cxnId="{9D4E910D-BD27-4E4E-93EF-FF393909A51F}">
      <dgm:prSet/>
      <dgm:spPr/>
      <dgm:t>
        <a:bodyPr/>
        <a:lstStyle/>
        <a:p>
          <a:pPr algn="ctr"/>
          <a:endParaRPr lang="en-US" sz="1500"/>
        </a:p>
      </dgm:t>
    </dgm:pt>
    <dgm:pt modelId="{1C76603C-2041-436F-B883-C5403F8E507D}" type="sibTrans" cxnId="{9D4E910D-BD27-4E4E-93EF-FF393909A51F}">
      <dgm:prSet/>
      <dgm:spPr/>
      <dgm:t>
        <a:bodyPr/>
        <a:lstStyle/>
        <a:p>
          <a:pPr algn="ctr"/>
          <a:endParaRPr lang="en-US" sz="1500"/>
        </a:p>
      </dgm:t>
    </dgm:pt>
    <dgm:pt modelId="{FDC85984-8DB9-45EE-8030-2C93E536F418}" type="pres">
      <dgm:prSet presAssocID="{838948C8-B6BA-45ED-AA84-9666DEB33F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FBF609-086A-4F29-8969-53A5E9021D62}" type="pres">
      <dgm:prSet presAssocID="{838948C8-B6BA-45ED-AA84-9666DEB33FB4}" presName="Name1" presStyleCnt="0"/>
      <dgm:spPr/>
    </dgm:pt>
    <dgm:pt modelId="{D1D04C0C-D572-41E6-863A-6B92A45D4155}" type="pres">
      <dgm:prSet presAssocID="{838948C8-B6BA-45ED-AA84-9666DEB33FB4}" presName="cycle" presStyleCnt="0"/>
      <dgm:spPr/>
    </dgm:pt>
    <dgm:pt modelId="{726E671C-5764-43BD-8F75-80FC1EB45B34}" type="pres">
      <dgm:prSet presAssocID="{838948C8-B6BA-45ED-AA84-9666DEB33FB4}" presName="srcNode" presStyleLbl="node1" presStyleIdx="0" presStyleCnt="3"/>
      <dgm:spPr/>
    </dgm:pt>
    <dgm:pt modelId="{3BC9DE33-2994-4D2F-A61E-0D7D8389E732}" type="pres">
      <dgm:prSet presAssocID="{838948C8-B6BA-45ED-AA84-9666DEB33FB4}" presName="conn" presStyleLbl="parChTrans1D2" presStyleIdx="0" presStyleCnt="1"/>
      <dgm:spPr/>
      <dgm:t>
        <a:bodyPr/>
        <a:lstStyle/>
        <a:p>
          <a:endParaRPr lang="en-US"/>
        </a:p>
      </dgm:t>
    </dgm:pt>
    <dgm:pt modelId="{980A5C3D-2404-4476-8A21-8C70DCCA8F9F}" type="pres">
      <dgm:prSet presAssocID="{838948C8-B6BA-45ED-AA84-9666DEB33FB4}" presName="extraNode" presStyleLbl="node1" presStyleIdx="0" presStyleCnt="3"/>
      <dgm:spPr/>
    </dgm:pt>
    <dgm:pt modelId="{48643B07-2F7C-43C9-9BCB-07D57BF7467C}" type="pres">
      <dgm:prSet presAssocID="{838948C8-B6BA-45ED-AA84-9666DEB33FB4}" presName="dstNode" presStyleLbl="node1" presStyleIdx="0" presStyleCnt="3"/>
      <dgm:spPr/>
    </dgm:pt>
    <dgm:pt modelId="{E4B96F12-6D48-439E-9D65-1B1B62D8897E}" type="pres">
      <dgm:prSet presAssocID="{8CBD862D-B3A6-494D-91AF-8E4E53F7773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ACDCE-46E4-49AA-B5FF-6114084E87CF}" type="pres">
      <dgm:prSet presAssocID="{8CBD862D-B3A6-494D-91AF-8E4E53F7773C}" presName="accent_1" presStyleCnt="0"/>
      <dgm:spPr/>
    </dgm:pt>
    <dgm:pt modelId="{A11BE8B1-78C6-44BB-9EC3-5AB998AE923D}" type="pres">
      <dgm:prSet presAssocID="{8CBD862D-B3A6-494D-91AF-8E4E53F7773C}" presName="accentRepeatNode" presStyleLbl="solidFgAcc1" presStyleIdx="0" presStyleCnt="3" custLinFactNeighborX="18828" custLinFactNeighborY="1169"/>
      <dgm:spPr/>
    </dgm:pt>
    <dgm:pt modelId="{2110771C-3D1A-468C-A843-E29E58D3FC3C}" type="pres">
      <dgm:prSet presAssocID="{FA49167F-67C6-4D56-AFE3-FEA415FEC1C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73438-8594-4463-9D92-235E458427BA}" type="pres">
      <dgm:prSet presAssocID="{FA49167F-67C6-4D56-AFE3-FEA415FEC1CE}" presName="accent_2" presStyleCnt="0"/>
      <dgm:spPr/>
    </dgm:pt>
    <dgm:pt modelId="{01F0F9BC-55EA-4166-9364-0D6D8C2CF2D7}" type="pres">
      <dgm:prSet presAssocID="{FA49167F-67C6-4D56-AFE3-FEA415FEC1CE}" presName="accentRepeatNode" presStyleLbl="solidFgAcc1" presStyleIdx="1" presStyleCnt="3" custLinFactNeighborX="10753"/>
      <dgm:spPr/>
    </dgm:pt>
    <dgm:pt modelId="{999851B7-719D-4A29-94C8-6063641E79F7}" type="pres">
      <dgm:prSet presAssocID="{53907F54-A555-4348-97DD-9F365710DAE3}" presName="text_3" presStyleLbl="node1" presStyleIdx="2" presStyleCnt="3" custLinFactNeighborX="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55A0B-B2C2-45CB-9F3A-979B5EF115F7}" type="pres">
      <dgm:prSet presAssocID="{53907F54-A555-4348-97DD-9F365710DAE3}" presName="accent_3" presStyleCnt="0"/>
      <dgm:spPr/>
    </dgm:pt>
    <dgm:pt modelId="{568C827F-E888-4694-9F53-D175DFDA471F}" type="pres">
      <dgm:prSet presAssocID="{53907F54-A555-4348-97DD-9F365710DAE3}" presName="accentRepeatNode" presStyleLbl="solidFgAcc1" presStyleIdx="2" presStyleCnt="3" custLinFactNeighborX="18828"/>
      <dgm:spPr/>
    </dgm:pt>
  </dgm:ptLst>
  <dgm:cxnLst>
    <dgm:cxn modelId="{92651604-6B97-4D1D-A213-D7987547F2CE}" srcId="{838948C8-B6BA-45ED-AA84-9666DEB33FB4}" destId="{FA49167F-67C6-4D56-AFE3-FEA415FEC1CE}" srcOrd="1" destOrd="0" parTransId="{E24DB8E9-4F79-47EC-8A5D-8FEBE9C5FEA2}" sibTransId="{FA2173EB-3941-4E2D-BBCE-EB399624C95A}"/>
    <dgm:cxn modelId="{C43037A7-070B-421E-A488-DA8C1929E526}" type="presOf" srcId="{2A96FEEA-216A-48AC-9935-34916A165573}" destId="{3BC9DE33-2994-4D2F-A61E-0D7D8389E732}" srcOrd="0" destOrd="0" presId="urn:microsoft.com/office/officeart/2008/layout/VerticalCurvedList"/>
    <dgm:cxn modelId="{3287E6D5-0198-4870-952B-952269A429C6}" type="presOf" srcId="{8CBD862D-B3A6-494D-91AF-8E4E53F7773C}" destId="{E4B96F12-6D48-439E-9D65-1B1B62D8897E}" srcOrd="0" destOrd="0" presId="urn:microsoft.com/office/officeart/2008/layout/VerticalCurvedList"/>
    <dgm:cxn modelId="{9D4E910D-BD27-4E4E-93EF-FF393909A51F}" srcId="{838948C8-B6BA-45ED-AA84-9666DEB33FB4}" destId="{53907F54-A555-4348-97DD-9F365710DAE3}" srcOrd="2" destOrd="0" parTransId="{2C089D67-6BBB-4FB2-BFC1-554F6027A152}" sibTransId="{1C76603C-2041-436F-B883-C5403F8E507D}"/>
    <dgm:cxn modelId="{3B47A375-C78F-4043-92BE-9D2FECDBFEEE}" type="presOf" srcId="{FA49167F-67C6-4D56-AFE3-FEA415FEC1CE}" destId="{2110771C-3D1A-468C-A843-E29E58D3FC3C}" srcOrd="0" destOrd="0" presId="urn:microsoft.com/office/officeart/2008/layout/VerticalCurvedList"/>
    <dgm:cxn modelId="{39C92B4A-D31F-4C07-9E7E-E9DCDB9B0404}" type="presOf" srcId="{838948C8-B6BA-45ED-AA84-9666DEB33FB4}" destId="{FDC85984-8DB9-45EE-8030-2C93E536F418}" srcOrd="0" destOrd="0" presId="urn:microsoft.com/office/officeart/2008/layout/VerticalCurvedList"/>
    <dgm:cxn modelId="{913EE7CE-49C1-4ADC-AAE8-A6D7131A82E3}" type="presOf" srcId="{53907F54-A555-4348-97DD-9F365710DAE3}" destId="{999851B7-719D-4A29-94C8-6063641E79F7}" srcOrd="0" destOrd="0" presId="urn:microsoft.com/office/officeart/2008/layout/VerticalCurvedList"/>
    <dgm:cxn modelId="{C0F04EFE-7E07-49A3-96A3-85CE6B3F3415}" srcId="{838948C8-B6BA-45ED-AA84-9666DEB33FB4}" destId="{8CBD862D-B3A6-494D-91AF-8E4E53F7773C}" srcOrd="0" destOrd="0" parTransId="{94813EE1-5637-4AA6-8463-0CE218C42762}" sibTransId="{2A96FEEA-216A-48AC-9935-34916A165573}"/>
    <dgm:cxn modelId="{A06117EF-888B-4CC2-BA81-A0045913F020}" type="presParOf" srcId="{FDC85984-8DB9-45EE-8030-2C93E536F418}" destId="{EBFBF609-086A-4F29-8969-53A5E9021D62}" srcOrd="0" destOrd="0" presId="urn:microsoft.com/office/officeart/2008/layout/VerticalCurvedList"/>
    <dgm:cxn modelId="{71DADCE3-9676-4481-B4B6-69BD5EFD40D9}" type="presParOf" srcId="{EBFBF609-086A-4F29-8969-53A5E9021D62}" destId="{D1D04C0C-D572-41E6-863A-6B92A45D4155}" srcOrd="0" destOrd="0" presId="urn:microsoft.com/office/officeart/2008/layout/VerticalCurvedList"/>
    <dgm:cxn modelId="{A594BF1B-2D1F-4FED-BE99-160D11C51F60}" type="presParOf" srcId="{D1D04C0C-D572-41E6-863A-6B92A45D4155}" destId="{726E671C-5764-43BD-8F75-80FC1EB45B34}" srcOrd="0" destOrd="0" presId="urn:microsoft.com/office/officeart/2008/layout/VerticalCurvedList"/>
    <dgm:cxn modelId="{E4D43B57-3333-4CEE-A072-B3E6E7419E06}" type="presParOf" srcId="{D1D04C0C-D572-41E6-863A-6B92A45D4155}" destId="{3BC9DE33-2994-4D2F-A61E-0D7D8389E732}" srcOrd="1" destOrd="0" presId="urn:microsoft.com/office/officeart/2008/layout/VerticalCurvedList"/>
    <dgm:cxn modelId="{A65F040B-42A9-4D27-B15A-99F9B12F68A3}" type="presParOf" srcId="{D1D04C0C-D572-41E6-863A-6B92A45D4155}" destId="{980A5C3D-2404-4476-8A21-8C70DCCA8F9F}" srcOrd="2" destOrd="0" presId="urn:microsoft.com/office/officeart/2008/layout/VerticalCurvedList"/>
    <dgm:cxn modelId="{4634F7CC-7805-4189-BD44-AA781DB260D1}" type="presParOf" srcId="{D1D04C0C-D572-41E6-863A-6B92A45D4155}" destId="{48643B07-2F7C-43C9-9BCB-07D57BF7467C}" srcOrd="3" destOrd="0" presId="urn:microsoft.com/office/officeart/2008/layout/VerticalCurvedList"/>
    <dgm:cxn modelId="{8E048515-8A40-484B-B77E-A9478E9CC417}" type="presParOf" srcId="{EBFBF609-086A-4F29-8969-53A5E9021D62}" destId="{E4B96F12-6D48-439E-9D65-1B1B62D8897E}" srcOrd="1" destOrd="0" presId="urn:microsoft.com/office/officeart/2008/layout/VerticalCurvedList"/>
    <dgm:cxn modelId="{D96D68C8-62CA-4DA1-B183-0514F552EC10}" type="presParOf" srcId="{EBFBF609-086A-4F29-8969-53A5E9021D62}" destId="{1EBACDCE-46E4-49AA-B5FF-6114084E87CF}" srcOrd="2" destOrd="0" presId="urn:microsoft.com/office/officeart/2008/layout/VerticalCurvedList"/>
    <dgm:cxn modelId="{1A34DBB4-770F-4785-A108-E44F982C6417}" type="presParOf" srcId="{1EBACDCE-46E4-49AA-B5FF-6114084E87CF}" destId="{A11BE8B1-78C6-44BB-9EC3-5AB998AE923D}" srcOrd="0" destOrd="0" presId="urn:microsoft.com/office/officeart/2008/layout/VerticalCurvedList"/>
    <dgm:cxn modelId="{0C235F8B-0904-47AE-AB79-E3C670CB68E4}" type="presParOf" srcId="{EBFBF609-086A-4F29-8969-53A5E9021D62}" destId="{2110771C-3D1A-468C-A843-E29E58D3FC3C}" srcOrd="3" destOrd="0" presId="urn:microsoft.com/office/officeart/2008/layout/VerticalCurvedList"/>
    <dgm:cxn modelId="{A2DC7A1D-1671-49F6-B7C0-35C1B970891B}" type="presParOf" srcId="{EBFBF609-086A-4F29-8969-53A5E9021D62}" destId="{09F73438-8594-4463-9D92-235E458427BA}" srcOrd="4" destOrd="0" presId="urn:microsoft.com/office/officeart/2008/layout/VerticalCurvedList"/>
    <dgm:cxn modelId="{FAC61FC0-C402-450C-B69D-C24284091659}" type="presParOf" srcId="{09F73438-8594-4463-9D92-235E458427BA}" destId="{01F0F9BC-55EA-4166-9364-0D6D8C2CF2D7}" srcOrd="0" destOrd="0" presId="urn:microsoft.com/office/officeart/2008/layout/VerticalCurvedList"/>
    <dgm:cxn modelId="{BD745750-905E-4C45-BE0E-7D331BCAA63A}" type="presParOf" srcId="{EBFBF609-086A-4F29-8969-53A5E9021D62}" destId="{999851B7-719D-4A29-94C8-6063641E79F7}" srcOrd="5" destOrd="0" presId="urn:microsoft.com/office/officeart/2008/layout/VerticalCurvedList"/>
    <dgm:cxn modelId="{C9267847-0637-48B2-B5D1-AF19BB48866E}" type="presParOf" srcId="{EBFBF609-086A-4F29-8969-53A5E9021D62}" destId="{53755A0B-B2C2-45CB-9F3A-979B5EF115F7}" srcOrd="6" destOrd="0" presId="urn:microsoft.com/office/officeart/2008/layout/VerticalCurvedList"/>
    <dgm:cxn modelId="{DF3FFC36-394E-4BD2-9834-C7F3302B5111}" type="presParOf" srcId="{53755A0B-B2C2-45CB-9F3A-979B5EF115F7}" destId="{568C827F-E888-4694-9F53-D175DFDA47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83B3088A-A8E3-426C-B0A0-8123A30176DE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E63D53-5F31-49A3-A3EF-D85416617A54}">
      <dgm:prSet/>
      <dgm:spPr/>
      <dgm:t>
        <a:bodyPr/>
        <a:lstStyle/>
        <a:p>
          <a:pPr rtl="0"/>
          <a:endParaRPr lang="en-US" dirty="0"/>
        </a:p>
      </dgm:t>
    </dgm:pt>
    <dgm:pt modelId="{34A59964-05CE-43A2-A45B-AEF7B5BD45ED}" type="parTrans" cxnId="{D47ED6F0-FD0F-4E8F-A1DD-D010018B8206}">
      <dgm:prSet/>
      <dgm:spPr/>
      <dgm:t>
        <a:bodyPr/>
        <a:lstStyle/>
        <a:p>
          <a:endParaRPr lang="en-US"/>
        </a:p>
      </dgm:t>
    </dgm:pt>
    <dgm:pt modelId="{250149A0-1183-4355-B5C1-4A3C655774B4}" type="sibTrans" cxnId="{D47ED6F0-FD0F-4E8F-A1DD-D010018B8206}">
      <dgm:prSet/>
      <dgm:spPr/>
      <dgm:t>
        <a:bodyPr/>
        <a:lstStyle/>
        <a:p>
          <a:endParaRPr lang="en-US"/>
        </a:p>
      </dgm:t>
    </dgm:pt>
    <dgm:pt modelId="{FA2D1DF6-471E-49F0-9D7D-86C2F16EB207}" type="pres">
      <dgm:prSet presAssocID="{83B3088A-A8E3-426C-B0A0-8123A30176D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B7F074-2520-4BC8-AC1C-BBCE972F0E22}" type="pres">
      <dgm:prSet presAssocID="{C7E63D53-5F31-49A3-A3EF-D85416617A54}" presName="composite" presStyleCnt="0"/>
      <dgm:spPr/>
    </dgm:pt>
    <dgm:pt modelId="{8E276D3B-9CFE-4DB6-90E1-1885CEE0BE17}" type="pres">
      <dgm:prSet presAssocID="{C7E63D53-5F31-49A3-A3EF-D85416617A54}" presName="parentText" presStyleLbl="alignNode1" presStyleIdx="0" presStyleCnt="1" custScaleY="86764" custLinFactNeighborY="-588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13CA9-B8E5-42A4-933D-0BCA40B66221}" type="pres">
      <dgm:prSet presAssocID="{C7E63D53-5F31-49A3-A3EF-D85416617A54}" presName="descendantText" presStyleLbl="alignAcc1" presStyleIdx="0" presStyleCnt="1" custLinFactNeighborX="-242" custLinFactNeighborY="-90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9B1EFF-CC9E-456B-B77A-0F8006F7C4EE}" type="presOf" srcId="{83B3088A-A8E3-426C-B0A0-8123A30176DE}" destId="{FA2D1DF6-471E-49F0-9D7D-86C2F16EB207}" srcOrd="0" destOrd="0" presId="urn:microsoft.com/office/officeart/2005/8/layout/chevron2"/>
    <dgm:cxn modelId="{F32D6BDC-B90A-410E-BBF9-0D03D6FEF56E}" type="presOf" srcId="{C7E63D53-5F31-49A3-A3EF-D85416617A54}" destId="{8E276D3B-9CFE-4DB6-90E1-1885CEE0BE17}" srcOrd="0" destOrd="0" presId="urn:microsoft.com/office/officeart/2005/8/layout/chevron2"/>
    <dgm:cxn modelId="{D47ED6F0-FD0F-4E8F-A1DD-D010018B8206}" srcId="{83B3088A-A8E3-426C-B0A0-8123A30176DE}" destId="{C7E63D53-5F31-49A3-A3EF-D85416617A54}" srcOrd="0" destOrd="0" parTransId="{34A59964-05CE-43A2-A45B-AEF7B5BD45ED}" sibTransId="{250149A0-1183-4355-B5C1-4A3C655774B4}"/>
    <dgm:cxn modelId="{4B8E1538-8552-4885-8B7E-FA5240FD0DA3}" type="presParOf" srcId="{FA2D1DF6-471E-49F0-9D7D-86C2F16EB207}" destId="{7DB7F074-2520-4BC8-AC1C-BBCE972F0E22}" srcOrd="0" destOrd="0" presId="urn:microsoft.com/office/officeart/2005/8/layout/chevron2"/>
    <dgm:cxn modelId="{B5806CE9-84C2-4BE6-9325-8C6101F46A9A}" type="presParOf" srcId="{7DB7F074-2520-4BC8-AC1C-BBCE972F0E22}" destId="{8E276D3B-9CFE-4DB6-90E1-1885CEE0BE17}" srcOrd="0" destOrd="0" presId="urn:microsoft.com/office/officeart/2005/8/layout/chevron2"/>
    <dgm:cxn modelId="{FDE9A1F2-BADF-41E4-A456-76AEDCB40C27}" type="presParOf" srcId="{7DB7F074-2520-4BC8-AC1C-BBCE972F0E22}" destId="{1FC13CA9-B8E5-42A4-933D-0BCA40B6622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838948C8-B6BA-45ED-AA84-9666DEB33FB4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D862D-B3A6-494D-91AF-8E4E53F7773C}">
      <dgm:prSet phldrT="[Text]"/>
      <dgm:spPr/>
      <dgm:t>
        <a:bodyPr/>
        <a:lstStyle/>
        <a:p>
          <a:pPr algn="ctr"/>
          <a:endParaRPr lang="en-US" dirty="0">
            <a:solidFill>
              <a:srgbClr val="FFC000"/>
            </a:solidFill>
          </a:endParaRPr>
        </a:p>
      </dgm:t>
    </dgm:pt>
    <dgm:pt modelId="{94813EE1-5637-4AA6-8463-0CE218C42762}" type="parTrans" cxnId="{C0F04EFE-7E07-49A3-96A3-85CE6B3F3415}">
      <dgm:prSet/>
      <dgm:spPr/>
      <dgm:t>
        <a:bodyPr/>
        <a:lstStyle/>
        <a:p>
          <a:pPr algn="ctr"/>
          <a:endParaRPr lang="en-US"/>
        </a:p>
      </dgm:t>
    </dgm:pt>
    <dgm:pt modelId="{2A96FEEA-216A-48AC-9935-34916A165573}" type="sibTrans" cxnId="{C0F04EFE-7E07-49A3-96A3-85CE6B3F3415}">
      <dgm:prSet/>
      <dgm:spPr/>
      <dgm:t>
        <a:bodyPr/>
        <a:lstStyle/>
        <a:p>
          <a:pPr algn="ctr"/>
          <a:endParaRPr lang="en-US"/>
        </a:p>
      </dgm:t>
    </dgm:pt>
    <dgm:pt modelId="{FA49167F-67C6-4D56-AFE3-FEA415FEC1CE}">
      <dgm:prSet phldrT="[Text]"/>
      <dgm:spPr/>
      <dgm:t>
        <a:bodyPr/>
        <a:lstStyle/>
        <a:p>
          <a:pPr algn="ctr"/>
          <a:endParaRPr lang="en-US" dirty="0"/>
        </a:p>
      </dgm:t>
    </dgm:pt>
    <dgm:pt modelId="{E24DB8E9-4F79-47EC-8A5D-8FEBE9C5FEA2}" type="parTrans" cxnId="{92651604-6B97-4D1D-A213-D7987547F2CE}">
      <dgm:prSet/>
      <dgm:spPr/>
      <dgm:t>
        <a:bodyPr/>
        <a:lstStyle/>
        <a:p>
          <a:pPr algn="ctr"/>
          <a:endParaRPr lang="en-US"/>
        </a:p>
      </dgm:t>
    </dgm:pt>
    <dgm:pt modelId="{FA2173EB-3941-4E2D-BBCE-EB399624C95A}" type="sibTrans" cxnId="{92651604-6B97-4D1D-A213-D7987547F2CE}">
      <dgm:prSet/>
      <dgm:spPr/>
      <dgm:t>
        <a:bodyPr/>
        <a:lstStyle/>
        <a:p>
          <a:pPr algn="ctr"/>
          <a:endParaRPr lang="en-US"/>
        </a:p>
      </dgm:t>
    </dgm:pt>
    <dgm:pt modelId="{53907F54-A555-4348-97DD-9F365710DAE3}">
      <dgm:prSet phldrT="[Text]"/>
      <dgm:spPr/>
      <dgm:t>
        <a:bodyPr/>
        <a:lstStyle/>
        <a:p>
          <a:pPr algn="ctr"/>
          <a:r>
            <a:rPr lang="hu-HU" dirty="0" smtClean="0"/>
            <a:t> </a:t>
          </a:r>
          <a:endParaRPr lang="en-US" dirty="0"/>
        </a:p>
      </dgm:t>
    </dgm:pt>
    <dgm:pt modelId="{2C089D67-6BBB-4FB2-BFC1-554F6027A152}" type="parTrans" cxnId="{9D4E910D-BD27-4E4E-93EF-FF393909A51F}">
      <dgm:prSet/>
      <dgm:spPr/>
      <dgm:t>
        <a:bodyPr/>
        <a:lstStyle/>
        <a:p>
          <a:pPr algn="ctr"/>
          <a:endParaRPr lang="en-US"/>
        </a:p>
      </dgm:t>
    </dgm:pt>
    <dgm:pt modelId="{1C76603C-2041-436F-B883-C5403F8E507D}" type="sibTrans" cxnId="{9D4E910D-BD27-4E4E-93EF-FF393909A51F}">
      <dgm:prSet/>
      <dgm:spPr/>
      <dgm:t>
        <a:bodyPr/>
        <a:lstStyle/>
        <a:p>
          <a:pPr algn="ctr"/>
          <a:endParaRPr lang="en-US"/>
        </a:p>
      </dgm:t>
    </dgm:pt>
    <dgm:pt modelId="{FDC85984-8DB9-45EE-8030-2C93E536F418}" type="pres">
      <dgm:prSet presAssocID="{838948C8-B6BA-45ED-AA84-9666DEB33F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FBF609-086A-4F29-8969-53A5E9021D62}" type="pres">
      <dgm:prSet presAssocID="{838948C8-B6BA-45ED-AA84-9666DEB33FB4}" presName="Name1" presStyleCnt="0"/>
      <dgm:spPr/>
    </dgm:pt>
    <dgm:pt modelId="{D1D04C0C-D572-41E6-863A-6B92A45D4155}" type="pres">
      <dgm:prSet presAssocID="{838948C8-B6BA-45ED-AA84-9666DEB33FB4}" presName="cycle" presStyleCnt="0"/>
      <dgm:spPr/>
    </dgm:pt>
    <dgm:pt modelId="{726E671C-5764-43BD-8F75-80FC1EB45B34}" type="pres">
      <dgm:prSet presAssocID="{838948C8-B6BA-45ED-AA84-9666DEB33FB4}" presName="srcNode" presStyleLbl="node1" presStyleIdx="0" presStyleCnt="3"/>
      <dgm:spPr/>
    </dgm:pt>
    <dgm:pt modelId="{3BC9DE33-2994-4D2F-A61E-0D7D8389E732}" type="pres">
      <dgm:prSet presAssocID="{838948C8-B6BA-45ED-AA84-9666DEB33FB4}" presName="conn" presStyleLbl="parChTrans1D2" presStyleIdx="0" presStyleCnt="1"/>
      <dgm:spPr/>
      <dgm:t>
        <a:bodyPr/>
        <a:lstStyle/>
        <a:p>
          <a:endParaRPr lang="en-US"/>
        </a:p>
      </dgm:t>
    </dgm:pt>
    <dgm:pt modelId="{980A5C3D-2404-4476-8A21-8C70DCCA8F9F}" type="pres">
      <dgm:prSet presAssocID="{838948C8-B6BA-45ED-AA84-9666DEB33FB4}" presName="extraNode" presStyleLbl="node1" presStyleIdx="0" presStyleCnt="3"/>
      <dgm:spPr/>
    </dgm:pt>
    <dgm:pt modelId="{48643B07-2F7C-43C9-9BCB-07D57BF7467C}" type="pres">
      <dgm:prSet presAssocID="{838948C8-B6BA-45ED-AA84-9666DEB33FB4}" presName="dstNode" presStyleLbl="node1" presStyleIdx="0" presStyleCnt="3"/>
      <dgm:spPr/>
    </dgm:pt>
    <dgm:pt modelId="{E4B96F12-6D48-439E-9D65-1B1B62D8897E}" type="pres">
      <dgm:prSet presAssocID="{8CBD862D-B3A6-494D-91AF-8E4E53F7773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ACDCE-46E4-49AA-B5FF-6114084E87CF}" type="pres">
      <dgm:prSet presAssocID="{8CBD862D-B3A6-494D-91AF-8E4E53F7773C}" presName="accent_1" presStyleCnt="0"/>
      <dgm:spPr/>
    </dgm:pt>
    <dgm:pt modelId="{A11BE8B1-78C6-44BB-9EC3-5AB998AE923D}" type="pres">
      <dgm:prSet presAssocID="{8CBD862D-B3A6-494D-91AF-8E4E53F7773C}" presName="accentRepeatNode" presStyleLbl="solidFgAcc1" presStyleIdx="0" presStyleCnt="3" custLinFactNeighborX="18828" custLinFactNeighborY="1169"/>
      <dgm:spPr/>
    </dgm:pt>
    <dgm:pt modelId="{2110771C-3D1A-468C-A843-E29E58D3FC3C}" type="pres">
      <dgm:prSet presAssocID="{FA49167F-67C6-4D56-AFE3-FEA415FEC1CE}" presName="text_2" presStyleLbl="node1" presStyleIdx="1" presStyleCnt="3" custLinFactNeighborX="976" custLinFactNeighborY="4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73438-8594-4463-9D92-235E458427BA}" type="pres">
      <dgm:prSet presAssocID="{FA49167F-67C6-4D56-AFE3-FEA415FEC1CE}" presName="accent_2" presStyleCnt="0"/>
      <dgm:spPr/>
    </dgm:pt>
    <dgm:pt modelId="{01F0F9BC-55EA-4166-9364-0D6D8C2CF2D7}" type="pres">
      <dgm:prSet presAssocID="{FA49167F-67C6-4D56-AFE3-FEA415FEC1CE}" presName="accentRepeatNode" presStyleLbl="solidFgAcc1" presStyleIdx="1" presStyleCnt="3" custLinFactNeighborX="10753"/>
      <dgm:spPr/>
    </dgm:pt>
    <dgm:pt modelId="{999851B7-719D-4A29-94C8-6063641E79F7}" type="pres">
      <dgm:prSet presAssocID="{53907F54-A555-4348-97DD-9F365710DAE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55A0B-B2C2-45CB-9F3A-979B5EF115F7}" type="pres">
      <dgm:prSet presAssocID="{53907F54-A555-4348-97DD-9F365710DAE3}" presName="accent_3" presStyleCnt="0"/>
      <dgm:spPr/>
    </dgm:pt>
    <dgm:pt modelId="{568C827F-E888-4694-9F53-D175DFDA471F}" type="pres">
      <dgm:prSet presAssocID="{53907F54-A555-4348-97DD-9F365710DAE3}" presName="accentRepeatNode" presStyleLbl="solidFgAcc1" presStyleIdx="2" presStyleCnt="3" custLinFactNeighborX="18828"/>
      <dgm:spPr/>
    </dgm:pt>
  </dgm:ptLst>
  <dgm:cxnLst>
    <dgm:cxn modelId="{92651604-6B97-4D1D-A213-D7987547F2CE}" srcId="{838948C8-B6BA-45ED-AA84-9666DEB33FB4}" destId="{FA49167F-67C6-4D56-AFE3-FEA415FEC1CE}" srcOrd="1" destOrd="0" parTransId="{E24DB8E9-4F79-47EC-8A5D-8FEBE9C5FEA2}" sibTransId="{FA2173EB-3941-4E2D-BBCE-EB399624C95A}"/>
    <dgm:cxn modelId="{111D4C0F-6450-454A-956E-50D3438DEB80}" type="presOf" srcId="{838948C8-B6BA-45ED-AA84-9666DEB33FB4}" destId="{FDC85984-8DB9-45EE-8030-2C93E536F418}" srcOrd="0" destOrd="0" presId="urn:microsoft.com/office/officeart/2008/layout/VerticalCurvedList"/>
    <dgm:cxn modelId="{02D97608-0D91-45F4-B791-AE37CEA36595}" type="presOf" srcId="{53907F54-A555-4348-97DD-9F365710DAE3}" destId="{999851B7-719D-4A29-94C8-6063641E79F7}" srcOrd="0" destOrd="0" presId="urn:microsoft.com/office/officeart/2008/layout/VerticalCurvedList"/>
    <dgm:cxn modelId="{9D4E910D-BD27-4E4E-93EF-FF393909A51F}" srcId="{838948C8-B6BA-45ED-AA84-9666DEB33FB4}" destId="{53907F54-A555-4348-97DD-9F365710DAE3}" srcOrd="2" destOrd="0" parTransId="{2C089D67-6BBB-4FB2-BFC1-554F6027A152}" sibTransId="{1C76603C-2041-436F-B883-C5403F8E507D}"/>
    <dgm:cxn modelId="{E418F15E-CC97-4F8E-83D6-9BB8FA9C56D0}" type="presOf" srcId="{FA49167F-67C6-4D56-AFE3-FEA415FEC1CE}" destId="{2110771C-3D1A-468C-A843-E29E58D3FC3C}" srcOrd="0" destOrd="0" presId="urn:microsoft.com/office/officeart/2008/layout/VerticalCurvedList"/>
    <dgm:cxn modelId="{A7D04B03-B006-4DFB-91DD-7001839259E4}" type="presOf" srcId="{8CBD862D-B3A6-494D-91AF-8E4E53F7773C}" destId="{E4B96F12-6D48-439E-9D65-1B1B62D8897E}" srcOrd="0" destOrd="0" presId="urn:microsoft.com/office/officeart/2008/layout/VerticalCurvedList"/>
    <dgm:cxn modelId="{C0F04EFE-7E07-49A3-96A3-85CE6B3F3415}" srcId="{838948C8-B6BA-45ED-AA84-9666DEB33FB4}" destId="{8CBD862D-B3A6-494D-91AF-8E4E53F7773C}" srcOrd="0" destOrd="0" parTransId="{94813EE1-5637-4AA6-8463-0CE218C42762}" sibTransId="{2A96FEEA-216A-48AC-9935-34916A165573}"/>
    <dgm:cxn modelId="{068DC606-B12E-48A2-B309-54127258823F}" type="presOf" srcId="{2A96FEEA-216A-48AC-9935-34916A165573}" destId="{3BC9DE33-2994-4D2F-A61E-0D7D8389E732}" srcOrd="0" destOrd="0" presId="urn:microsoft.com/office/officeart/2008/layout/VerticalCurvedList"/>
    <dgm:cxn modelId="{EFD11F7D-5DBD-4218-8687-229DA0334B65}" type="presParOf" srcId="{FDC85984-8DB9-45EE-8030-2C93E536F418}" destId="{EBFBF609-086A-4F29-8969-53A5E9021D62}" srcOrd="0" destOrd="0" presId="urn:microsoft.com/office/officeart/2008/layout/VerticalCurvedList"/>
    <dgm:cxn modelId="{02D1C107-24A4-4110-A3D2-2E048B355C13}" type="presParOf" srcId="{EBFBF609-086A-4F29-8969-53A5E9021D62}" destId="{D1D04C0C-D572-41E6-863A-6B92A45D4155}" srcOrd="0" destOrd="0" presId="urn:microsoft.com/office/officeart/2008/layout/VerticalCurvedList"/>
    <dgm:cxn modelId="{47DA3AD7-39AF-4319-B489-E0B835E1CE76}" type="presParOf" srcId="{D1D04C0C-D572-41E6-863A-6B92A45D4155}" destId="{726E671C-5764-43BD-8F75-80FC1EB45B34}" srcOrd="0" destOrd="0" presId="urn:microsoft.com/office/officeart/2008/layout/VerticalCurvedList"/>
    <dgm:cxn modelId="{BF1927DB-0CA2-4ED4-9668-DBD5D2583935}" type="presParOf" srcId="{D1D04C0C-D572-41E6-863A-6B92A45D4155}" destId="{3BC9DE33-2994-4D2F-A61E-0D7D8389E732}" srcOrd="1" destOrd="0" presId="urn:microsoft.com/office/officeart/2008/layout/VerticalCurvedList"/>
    <dgm:cxn modelId="{42691489-1170-4AF3-9059-0B7FE3379461}" type="presParOf" srcId="{D1D04C0C-D572-41E6-863A-6B92A45D4155}" destId="{980A5C3D-2404-4476-8A21-8C70DCCA8F9F}" srcOrd="2" destOrd="0" presId="urn:microsoft.com/office/officeart/2008/layout/VerticalCurvedList"/>
    <dgm:cxn modelId="{FA25E95D-878E-4BDC-B154-D9B70285C78E}" type="presParOf" srcId="{D1D04C0C-D572-41E6-863A-6B92A45D4155}" destId="{48643B07-2F7C-43C9-9BCB-07D57BF7467C}" srcOrd="3" destOrd="0" presId="urn:microsoft.com/office/officeart/2008/layout/VerticalCurvedList"/>
    <dgm:cxn modelId="{A9DB1864-A328-43F2-B431-12DD9DBFC6CD}" type="presParOf" srcId="{EBFBF609-086A-4F29-8969-53A5E9021D62}" destId="{E4B96F12-6D48-439E-9D65-1B1B62D8897E}" srcOrd="1" destOrd="0" presId="urn:microsoft.com/office/officeart/2008/layout/VerticalCurvedList"/>
    <dgm:cxn modelId="{BCF07048-A96C-4646-9AA9-DF388044FB9D}" type="presParOf" srcId="{EBFBF609-086A-4F29-8969-53A5E9021D62}" destId="{1EBACDCE-46E4-49AA-B5FF-6114084E87CF}" srcOrd="2" destOrd="0" presId="urn:microsoft.com/office/officeart/2008/layout/VerticalCurvedList"/>
    <dgm:cxn modelId="{3CF369FE-2794-462B-80B4-9D6222111845}" type="presParOf" srcId="{1EBACDCE-46E4-49AA-B5FF-6114084E87CF}" destId="{A11BE8B1-78C6-44BB-9EC3-5AB998AE923D}" srcOrd="0" destOrd="0" presId="urn:microsoft.com/office/officeart/2008/layout/VerticalCurvedList"/>
    <dgm:cxn modelId="{557D6495-7AD3-4D8B-B17B-9C6349C1833C}" type="presParOf" srcId="{EBFBF609-086A-4F29-8969-53A5E9021D62}" destId="{2110771C-3D1A-468C-A843-E29E58D3FC3C}" srcOrd="3" destOrd="0" presId="urn:microsoft.com/office/officeart/2008/layout/VerticalCurvedList"/>
    <dgm:cxn modelId="{9D0C914D-3CF1-4EEA-AE7A-80476AB26EF2}" type="presParOf" srcId="{EBFBF609-086A-4F29-8969-53A5E9021D62}" destId="{09F73438-8594-4463-9D92-235E458427BA}" srcOrd="4" destOrd="0" presId="urn:microsoft.com/office/officeart/2008/layout/VerticalCurvedList"/>
    <dgm:cxn modelId="{79FC7A8E-BAEC-4558-95D6-9BFF273782DE}" type="presParOf" srcId="{09F73438-8594-4463-9D92-235E458427BA}" destId="{01F0F9BC-55EA-4166-9364-0D6D8C2CF2D7}" srcOrd="0" destOrd="0" presId="urn:microsoft.com/office/officeart/2008/layout/VerticalCurvedList"/>
    <dgm:cxn modelId="{0EDD3352-9F09-4AAD-89BC-E1B6209AF535}" type="presParOf" srcId="{EBFBF609-086A-4F29-8969-53A5E9021D62}" destId="{999851B7-719D-4A29-94C8-6063641E79F7}" srcOrd="5" destOrd="0" presId="urn:microsoft.com/office/officeart/2008/layout/VerticalCurvedList"/>
    <dgm:cxn modelId="{9B7F7DDE-7F33-42BC-B5D5-56C8D0AD24DB}" type="presParOf" srcId="{EBFBF609-086A-4F29-8969-53A5E9021D62}" destId="{53755A0B-B2C2-45CB-9F3A-979B5EF115F7}" srcOrd="6" destOrd="0" presId="urn:microsoft.com/office/officeart/2008/layout/VerticalCurvedList"/>
    <dgm:cxn modelId="{3BEA0B10-E2CB-40A4-912A-C083D999E02A}" type="presParOf" srcId="{53755A0B-B2C2-45CB-9F3A-979B5EF115F7}" destId="{568C827F-E888-4694-9F53-D175DFDA47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838948C8-B6BA-45ED-AA84-9666DEB33FB4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D862D-B3A6-494D-91AF-8E4E53F7773C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</a:p>
        <a:p>
          <a:pPr algn="ctr"/>
          <a:endParaRPr lang="en-US" sz="1500" dirty="0"/>
        </a:p>
      </dgm:t>
    </dgm:pt>
    <dgm:pt modelId="{94813EE1-5637-4AA6-8463-0CE218C42762}" type="parTrans" cxnId="{C0F04EFE-7E07-49A3-96A3-85CE6B3F3415}">
      <dgm:prSet/>
      <dgm:spPr/>
      <dgm:t>
        <a:bodyPr/>
        <a:lstStyle/>
        <a:p>
          <a:pPr algn="ctr"/>
          <a:endParaRPr lang="en-US" sz="1500"/>
        </a:p>
      </dgm:t>
    </dgm:pt>
    <dgm:pt modelId="{2A96FEEA-216A-48AC-9935-34916A165573}" type="sibTrans" cxnId="{C0F04EFE-7E07-49A3-96A3-85CE6B3F3415}">
      <dgm:prSet/>
      <dgm:spPr/>
      <dgm:t>
        <a:bodyPr/>
        <a:lstStyle/>
        <a:p>
          <a:pPr algn="ctr"/>
          <a:endParaRPr lang="en-US" sz="1500"/>
        </a:p>
      </dgm:t>
    </dgm:pt>
    <dgm:pt modelId="{FA49167F-67C6-4D56-AFE3-FEA415FEC1CE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  <a:endParaRPr lang="en-US" sz="1500" dirty="0"/>
        </a:p>
      </dgm:t>
    </dgm:pt>
    <dgm:pt modelId="{E24DB8E9-4F79-47EC-8A5D-8FEBE9C5FEA2}" type="parTrans" cxnId="{92651604-6B97-4D1D-A213-D7987547F2CE}">
      <dgm:prSet/>
      <dgm:spPr/>
      <dgm:t>
        <a:bodyPr/>
        <a:lstStyle/>
        <a:p>
          <a:pPr algn="ctr"/>
          <a:endParaRPr lang="en-US" sz="1500"/>
        </a:p>
      </dgm:t>
    </dgm:pt>
    <dgm:pt modelId="{FA2173EB-3941-4E2D-BBCE-EB399624C95A}" type="sibTrans" cxnId="{92651604-6B97-4D1D-A213-D7987547F2CE}">
      <dgm:prSet/>
      <dgm:spPr/>
      <dgm:t>
        <a:bodyPr/>
        <a:lstStyle/>
        <a:p>
          <a:pPr algn="ctr"/>
          <a:endParaRPr lang="en-US" sz="1500"/>
        </a:p>
      </dgm:t>
    </dgm:pt>
    <dgm:pt modelId="{53907F54-A555-4348-97DD-9F365710DAE3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  <a:endParaRPr lang="en-US" sz="1500" dirty="0"/>
        </a:p>
      </dgm:t>
    </dgm:pt>
    <dgm:pt modelId="{2C089D67-6BBB-4FB2-BFC1-554F6027A152}" type="parTrans" cxnId="{9D4E910D-BD27-4E4E-93EF-FF393909A51F}">
      <dgm:prSet/>
      <dgm:spPr/>
      <dgm:t>
        <a:bodyPr/>
        <a:lstStyle/>
        <a:p>
          <a:pPr algn="ctr"/>
          <a:endParaRPr lang="en-US" sz="1500"/>
        </a:p>
      </dgm:t>
    </dgm:pt>
    <dgm:pt modelId="{1C76603C-2041-436F-B883-C5403F8E507D}" type="sibTrans" cxnId="{9D4E910D-BD27-4E4E-93EF-FF393909A51F}">
      <dgm:prSet/>
      <dgm:spPr/>
      <dgm:t>
        <a:bodyPr/>
        <a:lstStyle/>
        <a:p>
          <a:pPr algn="ctr"/>
          <a:endParaRPr lang="en-US" sz="1500"/>
        </a:p>
      </dgm:t>
    </dgm:pt>
    <dgm:pt modelId="{FDC85984-8DB9-45EE-8030-2C93E536F418}" type="pres">
      <dgm:prSet presAssocID="{838948C8-B6BA-45ED-AA84-9666DEB33F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FBF609-086A-4F29-8969-53A5E9021D62}" type="pres">
      <dgm:prSet presAssocID="{838948C8-B6BA-45ED-AA84-9666DEB33FB4}" presName="Name1" presStyleCnt="0"/>
      <dgm:spPr/>
    </dgm:pt>
    <dgm:pt modelId="{D1D04C0C-D572-41E6-863A-6B92A45D4155}" type="pres">
      <dgm:prSet presAssocID="{838948C8-B6BA-45ED-AA84-9666DEB33FB4}" presName="cycle" presStyleCnt="0"/>
      <dgm:spPr/>
    </dgm:pt>
    <dgm:pt modelId="{726E671C-5764-43BD-8F75-80FC1EB45B34}" type="pres">
      <dgm:prSet presAssocID="{838948C8-B6BA-45ED-AA84-9666DEB33FB4}" presName="srcNode" presStyleLbl="node1" presStyleIdx="0" presStyleCnt="3"/>
      <dgm:spPr/>
    </dgm:pt>
    <dgm:pt modelId="{3BC9DE33-2994-4D2F-A61E-0D7D8389E732}" type="pres">
      <dgm:prSet presAssocID="{838948C8-B6BA-45ED-AA84-9666DEB33FB4}" presName="conn" presStyleLbl="parChTrans1D2" presStyleIdx="0" presStyleCnt="1"/>
      <dgm:spPr/>
      <dgm:t>
        <a:bodyPr/>
        <a:lstStyle/>
        <a:p>
          <a:endParaRPr lang="en-US"/>
        </a:p>
      </dgm:t>
    </dgm:pt>
    <dgm:pt modelId="{980A5C3D-2404-4476-8A21-8C70DCCA8F9F}" type="pres">
      <dgm:prSet presAssocID="{838948C8-B6BA-45ED-AA84-9666DEB33FB4}" presName="extraNode" presStyleLbl="node1" presStyleIdx="0" presStyleCnt="3"/>
      <dgm:spPr/>
    </dgm:pt>
    <dgm:pt modelId="{48643B07-2F7C-43C9-9BCB-07D57BF7467C}" type="pres">
      <dgm:prSet presAssocID="{838948C8-B6BA-45ED-AA84-9666DEB33FB4}" presName="dstNode" presStyleLbl="node1" presStyleIdx="0" presStyleCnt="3"/>
      <dgm:spPr/>
    </dgm:pt>
    <dgm:pt modelId="{E4B96F12-6D48-439E-9D65-1B1B62D8897E}" type="pres">
      <dgm:prSet presAssocID="{8CBD862D-B3A6-494D-91AF-8E4E53F7773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ACDCE-46E4-49AA-B5FF-6114084E87CF}" type="pres">
      <dgm:prSet presAssocID="{8CBD862D-B3A6-494D-91AF-8E4E53F7773C}" presName="accent_1" presStyleCnt="0"/>
      <dgm:spPr/>
    </dgm:pt>
    <dgm:pt modelId="{A11BE8B1-78C6-44BB-9EC3-5AB998AE923D}" type="pres">
      <dgm:prSet presAssocID="{8CBD862D-B3A6-494D-91AF-8E4E53F7773C}" presName="accentRepeatNode" presStyleLbl="solidFgAcc1" presStyleIdx="0" presStyleCnt="3" custLinFactNeighborX="18828" custLinFactNeighborY="1169"/>
      <dgm:spPr/>
    </dgm:pt>
    <dgm:pt modelId="{2110771C-3D1A-468C-A843-E29E58D3FC3C}" type="pres">
      <dgm:prSet presAssocID="{FA49167F-67C6-4D56-AFE3-FEA415FEC1C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73438-8594-4463-9D92-235E458427BA}" type="pres">
      <dgm:prSet presAssocID="{FA49167F-67C6-4D56-AFE3-FEA415FEC1CE}" presName="accent_2" presStyleCnt="0"/>
      <dgm:spPr/>
    </dgm:pt>
    <dgm:pt modelId="{01F0F9BC-55EA-4166-9364-0D6D8C2CF2D7}" type="pres">
      <dgm:prSet presAssocID="{FA49167F-67C6-4D56-AFE3-FEA415FEC1CE}" presName="accentRepeatNode" presStyleLbl="solidFgAcc1" presStyleIdx="1" presStyleCnt="3" custLinFactNeighborX="10753"/>
      <dgm:spPr/>
    </dgm:pt>
    <dgm:pt modelId="{999851B7-719D-4A29-94C8-6063641E79F7}" type="pres">
      <dgm:prSet presAssocID="{53907F54-A555-4348-97DD-9F365710DAE3}" presName="text_3" presStyleLbl="node1" presStyleIdx="2" presStyleCnt="3" custLinFactNeighborX="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55A0B-B2C2-45CB-9F3A-979B5EF115F7}" type="pres">
      <dgm:prSet presAssocID="{53907F54-A555-4348-97DD-9F365710DAE3}" presName="accent_3" presStyleCnt="0"/>
      <dgm:spPr/>
    </dgm:pt>
    <dgm:pt modelId="{568C827F-E888-4694-9F53-D175DFDA471F}" type="pres">
      <dgm:prSet presAssocID="{53907F54-A555-4348-97DD-9F365710DAE3}" presName="accentRepeatNode" presStyleLbl="solidFgAcc1" presStyleIdx="2" presStyleCnt="3" custLinFactNeighborX="18828"/>
      <dgm:spPr/>
    </dgm:pt>
  </dgm:ptLst>
  <dgm:cxnLst>
    <dgm:cxn modelId="{92651604-6B97-4D1D-A213-D7987547F2CE}" srcId="{838948C8-B6BA-45ED-AA84-9666DEB33FB4}" destId="{FA49167F-67C6-4D56-AFE3-FEA415FEC1CE}" srcOrd="1" destOrd="0" parTransId="{E24DB8E9-4F79-47EC-8A5D-8FEBE9C5FEA2}" sibTransId="{FA2173EB-3941-4E2D-BBCE-EB399624C95A}"/>
    <dgm:cxn modelId="{FA4DDDAB-DAFE-4687-AB88-8A855CF7261B}" type="presOf" srcId="{2A96FEEA-216A-48AC-9935-34916A165573}" destId="{3BC9DE33-2994-4D2F-A61E-0D7D8389E732}" srcOrd="0" destOrd="0" presId="urn:microsoft.com/office/officeart/2008/layout/VerticalCurvedList"/>
    <dgm:cxn modelId="{BA15D685-6BC0-499D-A746-2260273D8407}" type="presOf" srcId="{53907F54-A555-4348-97DD-9F365710DAE3}" destId="{999851B7-719D-4A29-94C8-6063641E79F7}" srcOrd="0" destOrd="0" presId="urn:microsoft.com/office/officeart/2008/layout/VerticalCurvedList"/>
    <dgm:cxn modelId="{9D4E910D-BD27-4E4E-93EF-FF393909A51F}" srcId="{838948C8-B6BA-45ED-AA84-9666DEB33FB4}" destId="{53907F54-A555-4348-97DD-9F365710DAE3}" srcOrd="2" destOrd="0" parTransId="{2C089D67-6BBB-4FB2-BFC1-554F6027A152}" sibTransId="{1C76603C-2041-436F-B883-C5403F8E507D}"/>
    <dgm:cxn modelId="{1D55D3AF-6D6C-4492-90B6-3F625E8C06BC}" type="presOf" srcId="{8CBD862D-B3A6-494D-91AF-8E4E53F7773C}" destId="{E4B96F12-6D48-439E-9D65-1B1B62D8897E}" srcOrd="0" destOrd="0" presId="urn:microsoft.com/office/officeart/2008/layout/VerticalCurvedList"/>
    <dgm:cxn modelId="{C0F04EFE-7E07-49A3-96A3-85CE6B3F3415}" srcId="{838948C8-B6BA-45ED-AA84-9666DEB33FB4}" destId="{8CBD862D-B3A6-494D-91AF-8E4E53F7773C}" srcOrd="0" destOrd="0" parTransId="{94813EE1-5637-4AA6-8463-0CE218C42762}" sibTransId="{2A96FEEA-216A-48AC-9935-34916A165573}"/>
    <dgm:cxn modelId="{98B21FAE-BFFD-4D9F-A2A6-027191190F2A}" type="presOf" srcId="{FA49167F-67C6-4D56-AFE3-FEA415FEC1CE}" destId="{2110771C-3D1A-468C-A843-E29E58D3FC3C}" srcOrd="0" destOrd="0" presId="urn:microsoft.com/office/officeart/2008/layout/VerticalCurvedList"/>
    <dgm:cxn modelId="{59FE6921-E863-4A76-99BB-4207707D9A45}" type="presOf" srcId="{838948C8-B6BA-45ED-AA84-9666DEB33FB4}" destId="{FDC85984-8DB9-45EE-8030-2C93E536F418}" srcOrd="0" destOrd="0" presId="urn:microsoft.com/office/officeart/2008/layout/VerticalCurvedList"/>
    <dgm:cxn modelId="{445DB879-630F-44BF-946B-DAC71163A8AB}" type="presParOf" srcId="{FDC85984-8DB9-45EE-8030-2C93E536F418}" destId="{EBFBF609-086A-4F29-8969-53A5E9021D62}" srcOrd="0" destOrd="0" presId="urn:microsoft.com/office/officeart/2008/layout/VerticalCurvedList"/>
    <dgm:cxn modelId="{CB2C9CB9-5116-4148-8F0B-C8CB212C0C2A}" type="presParOf" srcId="{EBFBF609-086A-4F29-8969-53A5E9021D62}" destId="{D1D04C0C-D572-41E6-863A-6B92A45D4155}" srcOrd="0" destOrd="0" presId="urn:microsoft.com/office/officeart/2008/layout/VerticalCurvedList"/>
    <dgm:cxn modelId="{ECC681D0-E45A-4E93-A8DF-446373494E0D}" type="presParOf" srcId="{D1D04C0C-D572-41E6-863A-6B92A45D4155}" destId="{726E671C-5764-43BD-8F75-80FC1EB45B34}" srcOrd="0" destOrd="0" presId="urn:microsoft.com/office/officeart/2008/layout/VerticalCurvedList"/>
    <dgm:cxn modelId="{B27F2793-E67B-4D81-8D32-02977684F5C9}" type="presParOf" srcId="{D1D04C0C-D572-41E6-863A-6B92A45D4155}" destId="{3BC9DE33-2994-4D2F-A61E-0D7D8389E732}" srcOrd="1" destOrd="0" presId="urn:microsoft.com/office/officeart/2008/layout/VerticalCurvedList"/>
    <dgm:cxn modelId="{2C16F88B-70AD-4BAE-95E7-3227AD9DCEE8}" type="presParOf" srcId="{D1D04C0C-D572-41E6-863A-6B92A45D4155}" destId="{980A5C3D-2404-4476-8A21-8C70DCCA8F9F}" srcOrd="2" destOrd="0" presId="urn:microsoft.com/office/officeart/2008/layout/VerticalCurvedList"/>
    <dgm:cxn modelId="{3D49ED12-7BD2-424E-9C9B-DCCF6FC4A357}" type="presParOf" srcId="{D1D04C0C-D572-41E6-863A-6B92A45D4155}" destId="{48643B07-2F7C-43C9-9BCB-07D57BF7467C}" srcOrd="3" destOrd="0" presId="urn:microsoft.com/office/officeart/2008/layout/VerticalCurvedList"/>
    <dgm:cxn modelId="{3CFC7EBD-F39B-461D-8FE7-11D9690605E6}" type="presParOf" srcId="{EBFBF609-086A-4F29-8969-53A5E9021D62}" destId="{E4B96F12-6D48-439E-9D65-1B1B62D8897E}" srcOrd="1" destOrd="0" presId="urn:microsoft.com/office/officeart/2008/layout/VerticalCurvedList"/>
    <dgm:cxn modelId="{6B160A3A-7574-4495-9030-B5F752C933D2}" type="presParOf" srcId="{EBFBF609-086A-4F29-8969-53A5E9021D62}" destId="{1EBACDCE-46E4-49AA-B5FF-6114084E87CF}" srcOrd="2" destOrd="0" presId="urn:microsoft.com/office/officeart/2008/layout/VerticalCurvedList"/>
    <dgm:cxn modelId="{68AF6200-ED7C-4303-AA43-0C9A2C5DD6C0}" type="presParOf" srcId="{1EBACDCE-46E4-49AA-B5FF-6114084E87CF}" destId="{A11BE8B1-78C6-44BB-9EC3-5AB998AE923D}" srcOrd="0" destOrd="0" presId="urn:microsoft.com/office/officeart/2008/layout/VerticalCurvedList"/>
    <dgm:cxn modelId="{946EE9EA-CCD1-426E-B6D9-13DE58F1454A}" type="presParOf" srcId="{EBFBF609-086A-4F29-8969-53A5E9021D62}" destId="{2110771C-3D1A-468C-A843-E29E58D3FC3C}" srcOrd="3" destOrd="0" presId="urn:microsoft.com/office/officeart/2008/layout/VerticalCurvedList"/>
    <dgm:cxn modelId="{BBA8185D-9BA9-4B16-B07A-D6A5CADDE14C}" type="presParOf" srcId="{EBFBF609-086A-4F29-8969-53A5E9021D62}" destId="{09F73438-8594-4463-9D92-235E458427BA}" srcOrd="4" destOrd="0" presId="urn:microsoft.com/office/officeart/2008/layout/VerticalCurvedList"/>
    <dgm:cxn modelId="{E35CF9BE-5317-4C74-83C7-B9E13C0701E0}" type="presParOf" srcId="{09F73438-8594-4463-9D92-235E458427BA}" destId="{01F0F9BC-55EA-4166-9364-0D6D8C2CF2D7}" srcOrd="0" destOrd="0" presId="urn:microsoft.com/office/officeart/2008/layout/VerticalCurvedList"/>
    <dgm:cxn modelId="{5C7B6896-0972-45DB-A2A3-E5A30B864D1E}" type="presParOf" srcId="{EBFBF609-086A-4F29-8969-53A5E9021D62}" destId="{999851B7-719D-4A29-94C8-6063641E79F7}" srcOrd="5" destOrd="0" presId="urn:microsoft.com/office/officeart/2008/layout/VerticalCurvedList"/>
    <dgm:cxn modelId="{476B2757-C842-401F-9DFC-ED71D51714C8}" type="presParOf" srcId="{EBFBF609-086A-4F29-8969-53A5E9021D62}" destId="{53755A0B-B2C2-45CB-9F3A-979B5EF115F7}" srcOrd="6" destOrd="0" presId="urn:microsoft.com/office/officeart/2008/layout/VerticalCurvedList"/>
    <dgm:cxn modelId="{8D35061A-D15F-44F0-816F-2FB60C34228D}" type="presParOf" srcId="{53755A0B-B2C2-45CB-9F3A-979B5EF115F7}" destId="{568C827F-E888-4694-9F53-D175DFDA47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83B3088A-A8E3-426C-B0A0-8123A30176DE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E63D53-5F31-49A3-A3EF-D85416617A54}">
      <dgm:prSet/>
      <dgm:spPr/>
      <dgm:t>
        <a:bodyPr/>
        <a:lstStyle/>
        <a:p>
          <a:pPr rtl="0"/>
          <a:endParaRPr lang="en-US" dirty="0"/>
        </a:p>
      </dgm:t>
    </dgm:pt>
    <dgm:pt modelId="{34A59964-05CE-43A2-A45B-AEF7B5BD45ED}" type="parTrans" cxnId="{D47ED6F0-FD0F-4E8F-A1DD-D010018B8206}">
      <dgm:prSet/>
      <dgm:spPr/>
      <dgm:t>
        <a:bodyPr/>
        <a:lstStyle/>
        <a:p>
          <a:endParaRPr lang="en-US"/>
        </a:p>
      </dgm:t>
    </dgm:pt>
    <dgm:pt modelId="{250149A0-1183-4355-B5C1-4A3C655774B4}" type="sibTrans" cxnId="{D47ED6F0-FD0F-4E8F-A1DD-D010018B8206}">
      <dgm:prSet/>
      <dgm:spPr/>
      <dgm:t>
        <a:bodyPr/>
        <a:lstStyle/>
        <a:p>
          <a:endParaRPr lang="en-US"/>
        </a:p>
      </dgm:t>
    </dgm:pt>
    <dgm:pt modelId="{FA2D1DF6-471E-49F0-9D7D-86C2F16EB207}" type="pres">
      <dgm:prSet presAssocID="{83B3088A-A8E3-426C-B0A0-8123A30176D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B7F074-2520-4BC8-AC1C-BBCE972F0E22}" type="pres">
      <dgm:prSet presAssocID="{C7E63D53-5F31-49A3-A3EF-D85416617A54}" presName="composite" presStyleCnt="0"/>
      <dgm:spPr/>
    </dgm:pt>
    <dgm:pt modelId="{8E276D3B-9CFE-4DB6-90E1-1885CEE0BE17}" type="pres">
      <dgm:prSet presAssocID="{C7E63D53-5F31-49A3-A3EF-D85416617A54}" presName="parentText" presStyleLbl="alignNode1" presStyleIdx="0" presStyleCnt="1" custScaleY="86764" custLinFactNeighborY="-588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13CA9-B8E5-42A4-933D-0BCA40B66221}" type="pres">
      <dgm:prSet presAssocID="{C7E63D53-5F31-49A3-A3EF-D85416617A54}" presName="descendantText" presStyleLbl="alignAcc1" presStyleIdx="0" presStyleCnt="1" custLinFactNeighborX="-242" custLinFactNeighborY="-90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112FFA-F9B2-47D4-9506-708A134D24C8}" type="presOf" srcId="{83B3088A-A8E3-426C-B0A0-8123A30176DE}" destId="{FA2D1DF6-471E-49F0-9D7D-86C2F16EB207}" srcOrd="0" destOrd="0" presId="urn:microsoft.com/office/officeart/2005/8/layout/chevron2"/>
    <dgm:cxn modelId="{CB966A31-6B6D-4808-949F-53148A07D7AD}" type="presOf" srcId="{C7E63D53-5F31-49A3-A3EF-D85416617A54}" destId="{8E276D3B-9CFE-4DB6-90E1-1885CEE0BE17}" srcOrd="0" destOrd="0" presId="urn:microsoft.com/office/officeart/2005/8/layout/chevron2"/>
    <dgm:cxn modelId="{D47ED6F0-FD0F-4E8F-A1DD-D010018B8206}" srcId="{83B3088A-A8E3-426C-B0A0-8123A30176DE}" destId="{C7E63D53-5F31-49A3-A3EF-D85416617A54}" srcOrd="0" destOrd="0" parTransId="{34A59964-05CE-43A2-A45B-AEF7B5BD45ED}" sibTransId="{250149A0-1183-4355-B5C1-4A3C655774B4}"/>
    <dgm:cxn modelId="{A3874CA0-441D-44F1-9175-DF23AB0F5F74}" type="presParOf" srcId="{FA2D1DF6-471E-49F0-9D7D-86C2F16EB207}" destId="{7DB7F074-2520-4BC8-AC1C-BBCE972F0E22}" srcOrd="0" destOrd="0" presId="urn:microsoft.com/office/officeart/2005/8/layout/chevron2"/>
    <dgm:cxn modelId="{7392BC01-7C92-4518-96E3-8E860E0CAAF8}" type="presParOf" srcId="{7DB7F074-2520-4BC8-AC1C-BBCE972F0E22}" destId="{8E276D3B-9CFE-4DB6-90E1-1885CEE0BE17}" srcOrd="0" destOrd="0" presId="urn:microsoft.com/office/officeart/2005/8/layout/chevron2"/>
    <dgm:cxn modelId="{ED805AED-6C58-4136-B8B3-F0FE00D396D3}" type="presParOf" srcId="{7DB7F074-2520-4BC8-AC1C-BBCE972F0E22}" destId="{1FC13CA9-B8E5-42A4-933D-0BCA40B6622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838948C8-B6BA-45ED-AA84-9666DEB33FB4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D862D-B3A6-494D-91AF-8E4E53F7773C}">
      <dgm:prSet phldrT="[Text]"/>
      <dgm:spPr/>
      <dgm:t>
        <a:bodyPr/>
        <a:lstStyle/>
        <a:p>
          <a:pPr algn="ctr"/>
          <a:endParaRPr lang="en-US" dirty="0">
            <a:solidFill>
              <a:srgbClr val="FFC000"/>
            </a:solidFill>
          </a:endParaRPr>
        </a:p>
      </dgm:t>
    </dgm:pt>
    <dgm:pt modelId="{94813EE1-5637-4AA6-8463-0CE218C42762}" type="parTrans" cxnId="{C0F04EFE-7E07-49A3-96A3-85CE6B3F3415}">
      <dgm:prSet/>
      <dgm:spPr/>
      <dgm:t>
        <a:bodyPr/>
        <a:lstStyle/>
        <a:p>
          <a:pPr algn="ctr"/>
          <a:endParaRPr lang="en-US"/>
        </a:p>
      </dgm:t>
    </dgm:pt>
    <dgm:pt modelId="{2A96FEEA-216A-48AC-9935-34916A165573}" type="sibTrans" cxnId="{C0F04EFE-7E07-49A3-96A3-85CE6B3F3415}">
      <dgm:prSet/>
      <dgm:spPr/>
      <dgm:t>
        <a:bodyPr/>
        <a:lstStyle/>
        <a:p>
          <a:pPr algn="ctr"/>
          <a:endParaRPr lang="en-US"/>
        </a:p>
      </dgm:t>
    </dgm:pt>
    <dgm:pt modelId="{FA49167F-67C6-4D56-AFE3-FEA415FEC1CE}">
      <dgm:prSet phldrT="[Text]"/>
      <dgm:spPr/>
      <dgm:t>
        <a:bodyPr/>
        <a:lstStyle/>
        <a:p>
          <a:pPr algn="ctr"/>
          <a:endParaRPr lang="en-US" dirty="0"/>
        </a:p>
      </dgm:t>
    </dgm:pt>
    <dgm:pt modelId="{E24DB8E9-4F79-47EC-8A5D-8FEBE9C5FEA2}" type="parTrans" cxnId="{92651604-6B97-4D1D-A213-D7987547F2CE}">
      <dgm:prSet/>
      <dgm:spPr/>
      <dgm:t>
        <a:bodyPr/>
        <a:lstStyle/>
        <a:p>
          <a:pPr algn="ctr"/>
          <a:endParaRPr lang="en-US"/>
        </a:p>
      </dgm:t>
    </dgm:pt>
    <dgm:pt modelId="{FA2173EB-3941-4E2D-BBCE-EB399624C95A}" type="sibTrans" cxnId="{92651604-6B97-4D1D-A213-D7987547F2CE}">
      <dgm:prSet/>
      <dgm:spPr/>
      <dgm:t>
        <a:bodyPr/>
        <a:lstStyle/>
        <a:p>
          <a:pPr algn="ctr"/>
          <a:endParaRPr lang="en-US"/>
        </a:p>
      </dgm:t>
    </dgm:pt>
    <dgm:pt modelId="{53907F54-A555-4348-97DD-9F365710DAE3}">
      <dgm:prSet phldrT="[Text]"/>
      <dgm:spPr/>
      <dgm:t>
        <a:bodyPr/>
        <a:lstStyle/>
        <a:p>
          <a:pPr algn="ctr"/>
          <a:r>
            <a:rPr lang="hu-HU" dirty="0" smtClean="0"/>
            <a:t> </a:t>
          </a:r>
          <a:endParaRPr lang="en-US" dirty="0"/>
        </a:p>
      </dgm:t>
    </dgm:pt>
    <dgm:pt modelId="{2C089D67-6BBB-4FB2-BFC1-554F6027A152}" type="parTrans" cxnId="{9D4E910D-BD27-4E4E-93EF-FF393909A51F}">
      <dgm:prSet/>
      <dgm:spPr/>
      <dgm:t>
        <a:bodyPr/>
        <a:lstStyle/>
        <a:p>
          <a:pPr algn="ctr"/>
          <a:endParaRPr lang="en-US"/>
        </a:p>
      </dgm:t>
    </dgm:pt>
    <dgm:pt modelId="{1C76603C-2041-436F-B883-C5403F8E507D}" type="sibTrans" cxnId="{9D4E910D-BD27-4E4E-93EF-FF393909A51F}">
      <dgm:prSet/>
      <dgm:spPr/>
      <dgm:t>
        <a:bodyPr/>
        <a:lstStyle/>
        <a:p>
          <a:pPr algn="ctr"/>
          <a:endParaRPr lang="en-US"/>
        </a:p>
      </dgm:t>
    </dgm:pt>
    <dgm:pt modelId="{FDC85984-8DB9-45EE-8030-2C93E536F418}" type="pres">
      <dgm:prSet presAssocID="{838948C8-B6BA-45ED-AA84-9666DEB33F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FBF609-086A-4F29-8969-53A5E9021D62}" type="pres">
      <dgm:prSet presAssocID="{838948C8-B6BA-45ED-AA84-9666DEB33FB4}" presName="Name1" presStyleCnt="0"/>
      <dgm:spPr/>
    </dgm:pt>
    <dgm:pt modelId="{D1D04C0C-D572-41E6-863A-6B92A45D4155}" type="pres">
      <dgm:prSet presAssocID="{838948C8-B6BA-45ED-AA84-9666DEB33FB4}" presName="cycle" presStyleCnt="0"/>
      <dgm:spPr/>
    </dgm:pt>
    <dgm:pt modelId="{726E671C-5764-43BD-8F75-80FC1EB45B34}" type="pres">
      <dgm:prSet presAssocID="{838948C8-B6BA-45ED-AA84-9666DEB33FB4}" presName="srcNode" presStyleLbl="node1" presStyleIdx="0" presStyleCnt="3"/>
      <dgm:spPr/>
    </dgm:pt>
    <dgm:pt modelId="{3BC9DE33-2994-4D2F-A61E-0D7D8389E732}" type="pres">
      <dgm:prSet presAssocID="{838948C8-B6BA-45ED-AA84-9666DEB33FB4}" presName="conn" presStyleLbl="parChTrans1D2" presStyleIdx="0" presStyleCnt="1"/>
      <dgm:spPr/>
      <dgm:t>
        <a:bodyPr/>
        <a:lstStyle/>
        <a:p>
          <a:endParaRPr lang="en-US"/>
        </a:p>
      </dgm:t>
    </dgm:pt>
    <dgm:pt modelId="{980A5C3D-2404-4476-8A21-8C70DCCA8F9F}" type="pres">
      <dgm:prSet presAssocID="{838948C8-B6BA-45ED-AA84-9666DEB33FB4}" presName="extraNode" presStyleLbl="node1" presStyleIdx="0" presStyleCnt="3"/>
      <dgm:spPr/>
    </dgm:pt>
    <dgm:pt modelId="{48643B07-2F7C-43C9-9BCB-07D57BF7467C}" type="pres">
      <dgm:prSet presAssocID="{838948C8-B6BA-45ED-AA84-9666DEB33FB4}" presName="dstNode" presStyleLbl="node1" presStyleIdx="0" presStyleCnt="3"/>
      <dgm:spPr/>
    </dgm:pt>
    <dgm:pt modelId="{E4B96F12-6D48-439E-9D65-1B1B62D8897E}" type="pres">
      <dgm:prSet presAssocID="{8CBD862D-B3A6-494D-91AF-8E4E53F7773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ACDCE-46E4-49AA-B5FF-6114084E87CF}" type="pres">
      <dgm:prSet presAssocID="{8CBD862D-B3A6-494D-91AF-8E4E53F7773C}" presName="accent_1" presStyleCnt="0"/>
      <dgm:spPr/>
    </dgm:pt>
    <dgm:pt modelId="{A11BE8B1-78C6-44BB-9EC3-5AB998AE923D}" type="pres">
      <dgm:prSet presAssocID="{8CBD862D-B3A6-494D-91AF-8E4E53F7773C}" presName="accentRepeatNode" presStyleLbl="solidFgAcc1" presStyleIdx="0" presStyleCnt="3" custLinFactNeighborX="18828" custLinFactNeighborY="1169"/>
      <dgm:spPr/>
    </dgm:pt>
    <dgm:pt modelId="{2110771C-3D1A-468C-A843-E29E58D3FC3C}" type="pres">
      <dgm:prSet presAssocID="{FA49167F-67C6-4D56-AFE3-FEA415FEC1CE}" presName="text_2" presStyleLbl="node1" presStyleIdx="1" presStyleCnt="3" custLinFactNeighborX="976" custLinFactNeighborY="4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73438-8594-4463-9D92-235E458427BA}" type="pres">
      <dgm:prSet presAssocID="{FA49167F-67C6-4D56-AFE3-FEA415FEC1CE}" presName="accent_2" presStyleCnt="0"/>
      <dgm:spPr/>
    </dgm:pt>
    <dgm:pt modelId="{01F0F9BC-55EA-4166-9364-0D6D8C2CF2D7}" type="pres">
      <dgm:prSet presAssocID="{FA49167F-67C6-4D56-AFE3-FEA415FEC1CE}" presName="accentRepeatNode" presStyleLbl="solidFgAcc1" presStyleIdx="1" presStyleCnt="3" custLinFactNeighborX="10753"/>
      <dgm:spPr/>
    </dgm:pt>
    <dgm:pt modelId="{999851B7-719D-4A29-94C8-6063641E79F7}" type="pres">
      <dgm:prSet presAssocID="{53907F54-A555-4348-97DD-9F365710DAE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55A0B-B2C2-45CB-9F3A-979B5EF115F7}" type="pres">
      <dgm:prSet presAssocID="{53907F54-A555-4348-97DD-9F365710DAE3}" presName="accent_3" presStyleCnt="0"/>
      <dgm:spPr/>
    </dgm:pt>
    <dgm:pt modelId="{568C827F-E888-4694-9F53-D175DFDA471F}" type="pres">
      <dgm:prSet presAssocID="{53907F54-A555-4348-97DD-9F365710DAE3}" presName="accentRepeatNode" presStyleLbl="solidFgAcc1" presStyleIdx="2" presStyleCnt="3" custLinFactNeighborX="18828"/>
      <dgm:spPr/>
    </dgm:pt>
  </dgm:ptLst>
  <dgm:cxnLst>
    <dgm:cxn modelId="{92651604-6B97-4D1D-A213-D7987547F2CE}" srcId="{838948C8-B6BA-45ED-AA84-9666DEB33FB4}" destId="{FA49167F-67C6-4D56-AFE3-FEA415FEC1CE}" srcOrd="1" destOrd="0" parTransId="{E24DB8E9-4F79-47EC-8A5D-8FEBE9C5FEA2}" sibTransId="{FA2173EB-3941-4E2D-BBCE-EB399624C95A}"/>
    <dgm:cxn modelId="{D37EC2D6-968A-458B-9977-11B1FCECB0B9}" type="presOf" srcId="{FA49167F-67C6-4D56-AFE3-FEA415FEC1CE}" destId="{2110771C-3D1A-468C-A843-E29E58D3FC3C}" srcOrd="0" destOrd="0" presId="urn:microsoft.com/office/officeart/2008/layout/VerticalCurvedList"/>
    <dgm:cxn modelId="{509537AF-D477-4D92-9FAE-0EC28F88C832}" type="presOf" srcId="{2A96FEEA-216A-48AC-9935-34916A165573}" destId="{3BC9DE33-2994-4D2F-A61E-0D7D8389E732}" srcOrd="0" destOrd="0" presId="urn:microsoft.com/office/officeart/2008/layout/VerticalCurvedList"/>
    <dgm:cxn modelId="{9D4E910D-BD27-4E4E-93EF-FF393909A51F}" srcId="{838948C8-B6BA-45ED-AA84-9666DEB33FB4}" destId="{53907F54-A555-4348-97DD-9F365710DAE3}" srcOrd="2" destOrd="0" parTransId="{2C089D67-6BBB-4FB2-BFC1-554F6027A152}" sibTransId="{1C76603C-2041-436F-B883-C5403F8E507D}"/>
    <dgm:cxn modelId="{D0E7720E-81C0-4929-8B39-6B68640960C1}" type="presOf" srcId="{53907F54-A555-4348-97DD-9F365710DAE3}" destId="{999851B7-719D-4A29-94C8-6063641E79F7}" srcOrd="0" destOrd="0" presId="urn:microsoft.com/office/officeart/2008/layout/VerticalCurvedList"/>
    <dgm:cxn modelId="{C0F04EFE-7E07-49A3-96A3-85CE6B3F3415}" srcId="{838948C8-B6BA-45ED-AA84-9666DEB33FB4}" destId="{8CBD862D-B3A6-494D-91AF-8E4E53F7773C}" srcOrd="0" destOrd="0" parTransId="{94813EE1-5637-4AA6-8463-0CE218C42762}" sibTransId="{2A96FEEA-216A-48AC-9935-34916A165573}"/>
    <dgm:cxn modelId="{7B101690-BBCF-4475-B9A2-2FD18C41F3DE}" type="presOf" srcId="{838948C8-B6BA-45ED-AA84-9666DEB33FB4}" destId="{FDC85984-8DB9-45EE-8030-2C93E536F418}" srcOrd="0" destOrd="0" presId="urn:microsoft.com/office/officeart/2008/layout/VerticalCurvedList"/>
    <dgm:cxn modelId="{9F9A3CD7-9EFB-418B-9962-0AFDCABCD34E}" type="presOf" srcId="{8CBD862D-B3A6-494D-91AF-8E4E53F7773C}" destId="{E4B96F12-6D48-439E-9D65-1B1B62D8897E}" srcOrd="0" destOrd="0" presId="urn:microsoft.com/office/officeart/2008/layout/VerticalCurvedList"/>
    <dgm:cxn modelId="{A3660263-0BE9-44C1-A41A-CA73BBCB13DF}" type="presParOf" srcId="{FDC85984-8DB9-45EE-8030-2C93E536F418}" destId="{EBFBF609-086A-4F29-8969-53A5E9021D62}" srcOrd="0" destOrd="0" presId="urn:microsoft.com/office/officeart/2008/layout/VerticalCurvedList"/>
    <dgm:cxn modelId="{A93F8F57-F487-4EBA-A53E-DA1CB140851F}" type="presParOf" srcId="{EBFBF609-086A-4F29-8969-53A5E9021D62}" destId="{D1D04C0C-D572-41E6-863A-6B92A45D4155}" srcOrd="0" destOrd="0" presId="urn:microsoft.com/office/officeart/2008/layout/VerticalCurvedList"/>
    <dgm:cxn modelId="{82FA4817-9B73-4878-9956-B360C23D888A}" type="presParOf" srcId="{D1D04C0C-D572-41E6-863A-6B92A45D4155}" destId="{726E671C-5764-43BD-8F75-80FC1EB45B34}" srcOrd="0" destOrd="0" presId="urn:microsoft.com/office/officeart/2008/layout/VerticalCurvedList"/>
    <dgm:cxn modelId="{E9940A80-2F3C-43B1-B781-77A626B90B2A}" type="presParOf" srcId="{D1D04C0C-D572-41E6-863A-6B92A45D4155}" destId="{3BC9DE33-2994-4D2F-A61E-0D7D8389E732}" srcOrd="1" destOrd="0" presId="urn:microsoft.com/office/officeart/2008/layout/VerticalCurvedList"/>
    <dgm:cxn modelId="{6F8EADC6-DD09-4B91-A803-A529978D67F2}" type="presParOf" srcId="{D1D04C0C-D572-41E6-863A-6B92A45D4155}" destId="{980A5C3D-2404-4476-8A21-8C70DCCA8F9F}" srcOrd="2" destOrd="0" presId="urn:microsoft.com/office/officeart/2008/layout/VerticalCurvedList"/>
    <dgm:cxn modelId="{7F713A99-C24B-4DA6-AB89-00D576A81D35}" type="presParOf" srcId="{D1D04C0C-D572-41E6-863A-6B92A45D4155}" destId="{48643B07-2F7C-43C9-9BCB-07D57BF7467C}" srcOrd="3" destOrd="0" presId="urn:microsoft.com/office/officeart/2008/layout/VerticalCurvedList"/>
    <dgm:cxn modelId="{81A2685E-F4E8-432E-B637-7C7F080DDDEA}" type="presParOf" srcId="{EBFBF609-086A-4F29-8969-53A5E9021D62}" destId="{E4B96F12-6D48-439E-9D65-1B1B62D8897E}" srcOrd="1" destOrd="0" presId="urn:microsoft.com/office/officeart/2008/layout/VerticalCurvedList"/>
    <dgm:cxn modelId="{450B60F4-2012-4436-92A0-88F167381D05}" type="presParOf" srcId="{EBFBF609-086A-4F29-8969-53A5E9021D62}" destId="{1EBACDCE-46E4-49AA-B5FF-6114084E87CF}" srcOrd="2" destOrd="0" presId="urn:microsoft.com/office/officeart/2008/layout/VerticalCurvedList"/>
    <dgm:cxn modelId="{F8917D08-3B10-4088-A7C4-A3B4B5D3CF50}" type="presParOf" srcId="{1EBACDCE-46E4-49AA-B5FF-6114084E87CF}" destId="{A11BE8B1-78C6-44BB-9EC3-5AB998AE923D}" srcOrd="0" destOrd="0" presId="urn:microsoft.com/office/officeart/2008/layout/VerticalCurvedList"/>
    <dgm:cxn modelId="{6FC21A10-5950-4208-98A2-240A960026FB}" type="presParOf" srcId="{EBFBF609-086A-4F29-8969-53A5E9021D62}" destId="{2110771C-3D1A-468C-A843-E29E58D3FC3C}" srcOrd="3" destOrd="0" presId="urn:microsoft.com/office/officeart/2008/layout/VerticalCurvedList"/>
    <dgm:cxn modelId="{B8600589-92DE-4EEA-9A06-C69F9D4CAF2F}" type="presParOf" srcId="{EBFBF609-086A-4F29-8969-53A5E9021D62}" destId="{09F73438-8594-4463-9D92-235E458427BA}" srcOrd="4" destOrd="0" presId="urn:microsoft.com/office/officeart/2008/layout/VerticalCurvedList"/>
    <dgm:cxn modelId="{5D46B9C9-76AE-4C06-9594-08089EE85297}" type="presParOf" srcId="{09F73438-8594-4463-9D92-235E458427BA}" destId="{01F0F9BC-55EA-4166-9364-0D6D8C2CF2D7}" srcOrd="0" destOrd="0" presId="urn:microsoft.com/office/officeart/2008/layout/VerticalCurvedList"/>
    <dgm:cxn modelId="{4002A596-0C7C-4938-9903-F9F832935067}" type="presParOf" srcId="{EBFBF609-086A-4F29-8969-53A5E9021D62}" destId="{999851B7-719D-4A29-94C8-6063641E79F7}" srcOrd="5" destOrd="0" presId="urn:microsoft.com/office/officeart/2008/layout/VerticalCurvedList"/>
    <dgm:cxn modelId="{133D56E5-41E6-4449-9DF1-D84D22740409}" type="presParOf" srcId="{EBFBF609-086A-4F29-8969-53A5E9021D62}" destId="{53755A0B-B2C2-45CB-9F3A-979B5EF115F7}" srcOrd="6" destOrd="0" presId="urn:microsoft.com/office/officeart/2008/layout/VerticalCurvedList"/>
    <dgm:cxn modelId="{9E54F6D9-CD86-4F2E-BA29-6C65198C0DC5}" type="presParOf" srcId="{53755A0B-B2C2-45CB-9F3A-979B5EF115F7}" destId="{568C827F-E888-4694-9F53-D175DFDA47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838948C8-B6BA-45ED-AA84-9666DEB33FB4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D862D-B3A6-494D-91AF-8E4E53F7773C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</a:p>
        <a:p>
          <a:pPr algn="ctr"/>
          <a:endParaRPr lang="en-US" sz="1500" dirty="0"/>
        </a:p>
      </dgm:t>
    </dgm:pt>
    <dgm:pt modelId="{94813EE1-5637-4AA6-8463-0CE218C42762}" type="parTrans" cxnId="{C0F04EFE-7E07-49A3-96A3-85CE6B3F3415}">
      <dgm:prSet/>
      <dgm:spPr/>
      <dgm:t>
        <a:bodyPr/>
        <a:lstStyle/>
        <a:p>
          <a:pPr algn="ctr"/>
          <a:endParaRPr lang="en-US" sz="1500"/>
        </a:p>
      </dgm:t>
    </dgm:pt>
    <dgm:pt modelId="{2A96FEEA-216A-48AC-9935-34916A165573}" type="sibTrans" cxnId="{C0F04EFE-7E07-49A3-96A3-85CE6B3F3415}">
      <dgm:prSet/>
      <dgm:spPr/>
      <dgm:t>
        <a:bodyPr/>
        <a:lstStyle/>
        <a:p>
          <a:pPr algn="ctr"/>
          <a:endParaRPr lang="en-US" sz="1500"/>
        </a:p>
      </dgm:t>
    </dgm:pt>
    <dgm:pt modelId="{FA49167F-67C6-4D56-AFE3-FEA415FEC1CE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  <a:endParaRPr lang="en-US" sz="1500" dirty="0"/>
        </a:p>
      </dgm:t>
    </dgm:pt>
    <dgm:pt modelId="{E24DB8E9-4F79-47EC-8A5D-8FEBE9C5FEA2}" type="parTrans" cxnId="{92651604-6B97-4D1D-A213-D7987547F2CE}">
      <dgm:prSet/>
      <dgm:spPr/>
      <dgm:t>
        <a:bodyPr/>
        <a:lstStyle/>
        <a:p>
          <a:pPr algn="ctr"/>
          <a:endParaRPr lang="en-US" sz="1500"/>
        </a:p>
      </dgm:t>
    </dgm:pt>
    <dgm:pt modelId="{FA2173EB-3941-4E2D-BBCE-EB399624C95A}" type="sibTrans" cxnId="{92651604-6B97-4D1D-A213-D7987547F2CE}">
      <dgm:prSet/>
      <dgm:spPr/>
      <dgm:t>
        <a:bodyPr/>
        <a:lstStyle/>
        <a:p>
          <a:pPr algn="ctr"/>
          <a:endParaRPr lang="en-US" sz="1500"/>
        </a:p>
      </dgm:t>
    </dgm:pt>
    <dgm:pt modelId="{53907F54-A555-4348-97DD-9F365710DAE3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  <a:endParaRPr lang="en-US" sz="1500" dirty="0"/>
        </a:p>
      </dgm:t>
    </dgm:pt>
    <dgm:pt modelId="{2C089D67-6BBB-4FB2-BFC1-554F6027A152}" type="parTrans" cxnId="{9D4E910D-BD27-4E4E-93EF-FF393909A51F}">
      <dgm:prSet/>
      <dgm:spPr/>
      <dgm:t>
        <a:bodyPr/>
        <a:lstStyle/>
        <a:p>
          <a:pPr algn="ctr"/>
          <a:endParaRPr lang="en-US" sz="1500"/>
        </a:p>
      </dgm:t>
    </dgm:pt>
    <dgm:pt modelId="{1C76603C-2041-436F-B883-C5403F8E507D}" type="sibTrans" cxnId="{9D4E910D-BD27-4E4E-93EF-FF393909A51F}">
      <dgm:prSet/>
      <dgm:spPr/>
      <dgm:t>
        <a:bodyPr/>
        <a:lstStyle/>
        <a:p>
          <a:pPr algn="ctr"/>
          <a:endParaRPr lang="en-US" sz="1500"/>
        </a:p>
      </dgm:t>
    </dgm:pt>
    <dgm:pt modelId="{FDC85984-8DB9-45EE-8030-2C93E536F418}" type="pres">
      <dgm:prSet presAssocID="{838948C8-B6BA-45ED-AA84-9666DEB33F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FBF609-086A-4F29-8969-53A5E9021D62}" type="pres">
      <dgm:prSet presAssocID="{838948C8-B6BA-45ED-AA84-9666DEB33FB4}" presName="Name1" presStyleCnt="0"/>
      <dgm:spPr/>
    </dgm:pt>
    <dgm:pt modelId="{D1D04C0C-D572-41E6-863A-6B92A45D4155}" type="pres">
      <dgm:prSet presAssocID="{838948C8-B6BA-45ED-AA84-9666DEB33FB4}" presName="cycle" presStyleCnt="0"/>
      <dgm:spPr/>
    </dgm:pt>
    <dgm:pt modelId="{726E671C-5764-43BD-8F75-80FC1EB45B34}" type="pres">
      <dgm:prSet presAssocID="{838948C8-B6BA-45ED-AA84-9666DEB33FB4}" presName="srcNode" presStyleLbl="node1" presStyleIdx="0" presStyleCnt="3"/>
      <dgm:spPr/>
    </dgm:pt>
    <dgm:pt modelId="{3BC9DE33-2994-4D2F-A61E-0D7D8389E732}" type="pres">
      <dgm:prSet presAssocID="{838948C8-B6BA-45ED-AA84-9666DEB33FB4}" presName="conn" presStyleLbl="parChTrans1D2" presStyleIdx="0" presStyleCnt="1"/>
      <dgm:spPr/>
      <dgm:t>
        <a:bodyPr/>
        <a:lstStyle/>
        <a:p>
          <a:endParaRPr lang="en-US"/>
        </a:p>
      </dgm:t>
    </dgm:pt>
    <dgm:pt modelId="{980A5C3D-2404-4476-8A21-8C70DCCA8F9F}" type="pres">
      <dgm:prSet presAssocID="{838948C8-B6BA-45ED-AA84-9666DEB33FB4}" presName="extraNode" presStyleLbl="node1" presStyleIdx="0" presStyleCnt="3"/>
      <dgm:spPr/>
    </dgm:pt>
    <dgm:pt modelId="{48643B07-2F7C-43C9-9BCB-07D57BF7467C}" type="pres">
      <dgm:prSet presAssocID="{838948C8-B6BA-45ED-AA84-9666DEB33FB4}" presName="dstNode" presStyleLbl="node1" presStyleIdx="0" presStyleCnt="3"/>
      <dgm:spPr/>
    </dgm:pt>
    <dgm:pt modelId="{E4B96F12-6D48-439E-9D65-1B1B62D8897E}" type="pres">
      <dgm:prSet presAssocID="{8CBD862D-B3A6-494D-91AF-8E4E53F7773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ACDCE-46E4-49AA-B5FF-6114084E87CF}" type="pres">
      <dgm:prSet presAssocID="{8CBD862D-B3A6-494D-91AF-8E4E53F7773C}" presName="accent_1" presStyleCnt="0"/>
      <dgm:spPr/>
    </dgm:pt>
    <dgm:pt modelId="{A11BE8B1-78C6-44BB-9EC3-5AB998AE923D}" type="pres">
      <dgm:prSet presAssocID="{8CBD862D-B3A6-494D-91AF-8E4E53F7773C}" presName="accentRepeatNode" presStyleLbl="solidFgAcc1" presStyleIdx="0" presStyleCnt="3" custLinFactNeighborX="18828" custLinFactNeighborY="1169"/>
      <dgm:spPr/>
    </dgm:pt>
    <dgm:pt modelId="{2110771C-3D1A-468C-A843-E29E58D3FC3C}" type="pres">
      <dgm:prSet presAssocID="{FA49167F-67C6-4D56-AFE3-FEA415FEC1C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73438-8594-4463-9D92-235E458427BA}" type="pres">
      <dgm:prSet presAssocID="{FA49167F-67C6-4D56-AFE3-FEA415FEC1CE}" presName="accent_2" presStyleCnt="0"/>
      <dgm:spPr/>
    </dgm:pt>
    <dgm:pt modelId="{01F0F9BC-55EA-4166-9364-0D6D8C2CF2D7}" type="pres">
      <dgm:prSet presAssocID="{FA49167F-67C6-4D56-AFE3-FEA415FEC1CE}" presName="accentRepeatNode" presStyleLbl="solidFgAcc1" presStyleIdx="1" presStyleCnt="3" custLinFactNeighborX="10753"/>
      <dgm:spPr/>
    </dgm:pt>
    <dgm:pt modelId="{999851B7-719D-4A29-94C8-6063641E79F7}" type="pres">
      <dgm:prSet presAssocID="{53907F54-A555-4348-97DD-9F365710DAE3}" presName="text_3" presStyleLbl="node1" presStyleIdx="2" presStyleCnt="3" custLinFactNeighborX="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55A0B-B2C2-45CB-9F3A-979B5EF115F7}" type="pres">
      <dgm:prSet presAssocID="{53907F54-A555-4348-97DD-9F365710DAE3}" presName="accent_3" presStyleCnt="0"/>
      <dgm:spPr/>
    </dgm:pt>
    <dgm:pt modelId="{568C827F-E888-4694-9F53-D175DFDA471F}" type="pres">
      <dgm:prSet presAssocID="{53907F54-A555-4348-97DD-9F365710DAE3}" presName="accentRepeatNode" presStyleLbl="solidFgAcc1" presStyleIdx="2" presStyleCnt="3" custLinFactNeighborX="18828"/>
      <dgm:spPr/>
    </dgm:pt>
  </dgm:ptLst>
  <dgm:cxnLst>
    <dgm:cxn modelId="{B9E81D04-8E75-4BF1-AE5C-F8CE8E24B516}" type="presOf" srcId="{FA49167F-67C6-4D56-AFE3-FEA415FEC1CE}" destId="{2110771C-3D1A-468C-A843-E29E58D3FC3C}" srcOrd="0" destOrd="0" presId="urn:microsoft.com/office/officeart/2008/layout/VerticalCurvedList"/>
    <dgm:cxn modelId="{7F53AE5D-D872-47BE-B3E4-C537B5B7FEED}" type="presOf" srcId="{838948C8-B6BA-45ED-AA84-9666DEB33FB4}" destId="{FDC85984-8DB9-45EE-8030-2C93E536F418}" srcOrd="0" destOrd="0" presId="urn:microsoft.com/office/officeart/2008/layout/VerticalCurvedList"/>
    <dgm:cxn modelId="{9D4E910D-BD27-4E4E-93EF-FF393909A51F}" srcId="{838948C8-B6BA-45ED-AA84-9666DEB33FB4}" destId="{53907F54-A555-4348-97DD-9F365710DAE3}" srcOrd="2" destOrd="0" parTransId="{2C089D67-6BBB-4FB2-BFC1-554F6027A152}" sibTransId="{1C76603C-2041-436F-B883-C5403F8E507D}"/>
    <dgm:cxn modelId="{C0F04EFE-7E07-49A3-96A3-85CE6B3F3415}" srcId="{838948C8-B6BA-45ED-AA84-9666DEB33FB4}" destId="{8CBD862D-B3A6-494D-91AF-8E4E53F7773C}" srcOrd="0" destOrd="0" parTransId="{94813EE1-5637-4AA6-8463-0CE218C42762}" sibTransId="{2A96FEEA-216A-48AC-9935-34916A165573}"/>
    <dgm:cxn modelId="{7C0E59FD-2A0D-47F7-B60E-2FCD35C5B3A7}" type="presOf" srcId="{8CBD862D-B3A6-494D-91AF-8E4E53F7773C}" destId="{E4B96F12-6D48-439E-9D65-1B1B62D8897E}" srcOrd="0" destOrd="0" presId="urn:microsoft.com/office/officeart/2008/layout/VerticalCurvedList"/>
    <dgm:cxn modelId="{92651604-6B97-4D1D-A213-D7987547F2CE}" srcId="{838948C8-B6BA-45ED-AA84-9666DEB33FB4}" destId="{FA49167F-67C6-4D56-AFE3-FEA415FEC1CE}" srcOrd="1" destOrd="0" parTransId="{E24DB8E9-4F79-47EC-8A5D-8FEBE9C5FEA2}" sibTransId="{FA2173EB-3941-4E2D-BBCE-EB399624C95A}"/>
    <dgm:cxn modelId="{FFB5E93E-6DE0-4159-B2BA-3C8181B98BEB}" type="presOf" srcId="{53907F54-A555-4348-97DD-9F365710DAE3}" destId="{999851B7-719D-4A29-94C8-6063641E79F7}" srcOrd="0" destOrd="0" presId="urn:microsoft.com/office/officeart/2008/layout/VerticalCurvedList"/>
    <dgm:cxn modelId="{2D024B87-AF9C-492C-9430-F066B102579C}" type="presOf" srcId="{2A96FEEA-216A-48AC-9935-34916A165573}" destId="{3BC9DE33-2994-4D2F-A61E-0D7D8389E732}" srcOrd="0" destOrd="0" presId="urn:microsoft.com/office/officeart/2008/layout/VerticalCurvedList"/>
    <dgm:cxn modelId="{1F8E4868-EAD8-42B5-A0FA-325517FF9A5D}" type="presParOf" srcId="{FDC85984-8DB9-45EE-8030-2C93E536F418}" destId="{EBFBF609-086A-4F29-8969-53A5E9021D62}" srcOrd="0" destOrd="0" presId="urn:microsoft.com/office/officeart/2008/layout/VerticalCurvedList"/>
    <dgm:cxn modelId="{B6E89D42-73BC-4171-AA64-441EEDCDC5C6}" type="presParOf" srcId="{EBFBF609-086A-4F29-8969-53A5E9021D62}" destId="{D1D04C0C-D572-41E6-863A-6B92A45D4155}" srcOrd="0" destOrd="0" presId="urn:microsoft.com/office/officeart/2008/layout/VerticalCurvedList"/>
    <dgm:cxn modelId="{3B2FB5F0-BCEE-44E9-8D12-5A979329209C}" type="presParOf" srcId="{D1D04C0C-D572-41E6-863A-6B92A45D4155}" destId="{726E671C-5764-43BD-8F75-80FC1EB45B34}" srcOrd="0" destOrd="0" presId="urn:microsoft.com/office/officeart/2008/layout/VerticalCurvedList"/>
    <dgm:cxn modelId="{BF5D718F-2230-4454-A235-1719AEB8FD9F}" type="presParOf" srcId="{D1D04C0C-D572-41E6-863A-6B92A45D4155}" destId="{3BC9DE33-2994-4D2F-A61E-0D7D8389E732}" srcOrd="1" destOrd="0" presId="urn:microsoft.com/office/officeart/2008/layout/VerticalCurvedList"/>
    <dgm:cxn modelId="{A65E7A0E-2578-490F-B57B-F2A421CC7578}" type="presParOf" srcId="{D1D04C0C-D572-41E6-863A-6B92A45D4155}" destId="{980A5C3D-2404-4476-8A21-8C70DCCA8F9F}" srcOrd="2" destOrd="0" presId="urn:microsoft.com/office/officeart/2008/layout/VerticalCurvedList"/>
    <dgm:cxn modelId="{E95DD915-AC63-4CA6-96CC-D5A4BFCF9996}" type="presParOf" srcId="{D1D04C0C-D572-41E6-863A-6B92A45D4155}" destId="{48643B07-2F7C-43C9-9BCB-07D57BF7467C}" srcOrd="3" destOrd="0" presId="urn:microsoft.com/office/officeart/2008/layout/VerticalCurvedList"/>
    <dgm:cxn modelId="{02EBF316-21E0-440C-8137-7028DA8B0A61}" type="presParOf" srcId="{EBFBF609-086A-4F29-8969-53A5E9021D62}" destId="{E4B96F12-6D48-439E-9D65-1B1B62D8897E}" srcOrd="1" destOrd="0" presId="urn:microsoft.com/office/officeart/2008/layout/VerticalCurvedList"/>
    <dgm:cxn modelId="{E1A5C979-B450-47CA-B578-294408A09F5A}" type="presParOf" srcId="{EBFBF609-086A-4F29-8969-53A5E9021D62}" destId="{1EBACDCE-46E4-49AA-B5FF-6114084E87CF}" srcOrd="2" destOrd="0" presId="urn:microsoft.com/office/officeart/2008/layout/VerticalCurvedList"/>
    <dgm:cxn modelId="{89C901B1-C8DB-4629-B39E-8D584086C1BE}" type="presParOf" srcId="{1EBACDCE-46E4-49AA-B5FF-6114084E87CF}" destId="{A11BE8B1-78C6-44BB-9EC3-5AB998AE923D}" srcOrd="0" destOrd="0" presId="urn:microsoft.com/office/officeart/2008/layout/VerticalCurvedList"/>
    <dgm:cxn modelId="{3991D402-19F8-4504-89D2-509890365EF5}" type="presParOf" srcId="{EBFBF609-086A-4F29-8969-53A5E9021D62}" destId="{2110771C-3D1A-468C-A843-E29E58D3FC3C}" srcOrd="3" destOrd="0" presId="urn:microsoft.com/office/officeart/2008/layout/VerticalCurvedList"/>
    <dgm:cxn modelId="{2AD00D7C-B21D-4345-BDFB-0367A9BE12E4}" type="presParOf" srcId="{EBFBF609-086A-4F29-8969-53A5E9021D62}" destId="{09F73438-8594-4463-9D92-235E458427BA}" srcOrd="4" destOrd="0" presId="urn:microsoft.com/office/officeart/2008/layout/VerticalCurvedList"/>
    <dgm:cxn modelId="{4D160901-7D52-4F1A-8192-1ED15B713E03}" type="presParOf" srcId="{09F73438-8594-4463-9D92-235E458427BA}" destId="{01F0F9BC-55EA-4166-9364-0D6D8C2CF2D7}" srcOrd="0" destOrd="0" presId="urn:microsoft.com/office/officeart/2008/layout/VerticalCurvedList"/>
    <dgm:cxn modelId="{7A2779C3-ED7C-4625-A249-DE77D78AA2D2}" type="presParOf" srcId="{EBFBF609-086A-4F29-8969-53A5E9021D62}" destId="{999851B7-719D-4A29-94C8-6063641E79F7}" srcOrd="5" destOrd="0" presId="urn:microsoft.com/office/officeart/2008/layout/VerticalCurvedList"/>
    <dgm:cxn modelId="{BB355041-E7B4-406E-8A69-15FF9F53FFD0}" type="presParOf" srcId="{EBFBF609-086A-4F29-8969-53A5E9021D62}" destId="{53755A0B-B2C2-45CB-9F3A-979B5EF115F7}" srcOrd="6" destOrd="0" presId="urn:microsoft.com/office/officeart/2008/layout/VerticalCurvedList"/>
    <dgm:cxn modelId="{637FAF56-FE49-4AE2-835D-8BE703D45DF6}" type="presParOf" srcId="{53755A0B-B2C2-45CB-9F3A-979B5EF115F7}" destId="{568C827F-E888-4694-9F53-D175DFDA47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B3088A-A8E3-426C-B0A0-8123A30176DE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E63D53-5F31-49A3-A3EF-D85416617A54}">
      <dgm:prSet/>
      <dgm:spPr/>
      <dgm:t>
        <a:bodyPr/>
        <a:lstStyle/>
        <a:p>
          <a:pPr rtl="0"/>
          <a:endParaRPr lang="en-US" dirty="0"/>
        </a:p>
      </dgm:t>
    </dgm:pt>
    <dgm:pt modelId="{34A59964-05CE-43A2-A45B-AEF7B5BD45ED}" type="parTrans" cxnId="{D47ED6F0-FD0F-4E8F-A1DD-D010018B8206}">
      <dgm:prSet/>
      <dgm:spPr/>
      <dgm:t>
        <a:bodyPr/>
        <a:lstStyle/>
        <a:p>
          <a:endParaRPr lang="en-US"/>
        </a:p>
      </dgm:t>
    </dgm:pt>
    <dgm:pt modelId="{250149A0-1183-4355-B5C1-4A3C655774B4}" type="sibTrans" cxnId="{D47ED6F0-FD0F-4E8F-A1DD-D010018B8206}">
      <dgm:prSet/>
      <dgm:spPr/>
      <dgm:t>
        <a:bodyPr/>
        <a:lstStyle/>
        <a:p>
          <a:endParaRPr lang="en-US"/>
        </a:p>
      </dgm:t>
    </dgm:pt>
    <dgm:pt modelId="{FA2D1DF6-471E-49F0-9D7D-86C2F16EB207}" type="pres">
      <dgm:prSet presAssocID="{83B3088A-A8E3-426C-B0A0-8123A30176D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B7F074-2520-4BC8-AC1C-BBCE972F0E22}" type="pres">
      <dgm:prSet presAssocID="{C7E63D53-5F31-49A3-A3EF-D85416617A54}" presName="composite" presStyleCnt="0"/>
      <dgm:spPr/>
    </dgm:pt>
    <dgm:pt modelId="{8E276D3B-9CFE-4DB6-90E1-1885CEE0BE17}" type="pres">
      <dgm:prSet presAssocID="{C7E63D53-5F31-49A3-A3EF-D85416617A54}" presName="parentText" presStyleLbl="alignNode1" presStyleIdx="0" presStyleCnt="1" custScaleY="86764" custLinFactNeighborY="-588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13CA9-B8E5-42A4-933D-0BCA40B66221}" type="pres">
      <dgm:prSet presAssocID="{C7E63D53-5F31-49A3-A3EF-D85416617A54}" presName="descendantText" presStyleLbl="alignAcc1" presStyleIdx="0" presStyleCnt="1" custLinFactNeighborX="-242" custLinFactNeighborY="-90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DDA569-8153-4995-8CA4-F87298B0B205}" type="presOf" srcId="{C7E63D53-5F31-49A3-A3EF-D85416617A54}" destId="{8E276D3B-9CFE-4DB6-90E1-1885CEE0BE17}" srcOrd="0" destOrd="0" presId="urn:microsoft.com/office/officeart/2005/8/layout/chevron2"/>
    <dgm:cxn modelId="{1B300512-2A33-4BDC-8010-CCF8D93BDB10}" type="presOf" srcId="{83B3088A-A8E3-426C-B0A0-8123A30176DE}" destId="{FA2D1DF6-471E-49F0-9D7D-86C2F16EB207}" srcOrd="0" destOrd="0" presId="urn:microsoft.com/office/officeart/2005/8/layout/chevron2"/>
    <dgm:cxn modelId="{D47ED6F0-FD0F-4E8F-A1DD-D010018B8206}" srcId="{83B3088A-A8E3-426C-B0A0-8123A30176DE}" destId="{C7E63D53-5F31-49A3-A3EF-D85416617A54}" srcOrd="0" destOrd="0" parTransId="{34A59964-05CE-43A2-A45B-AEF7B5BD45ED}" sibTransId="{250149A0-1183-4355-B5C1-4A3C655774B4}"/>
    <dgm:cxn modelId="{A0DBEE26-17E0-48FD-A8B4-9239077AD9E0}" type="presParOf" srcId="{FA2D1DF6-471E-49F0-9D7D-86C2F16EB207}" destId="{7DB7F074-2520-4BC8-AC1C-BBCE972F0E22}" srcOrd="0" destOrd="0" presId="urn:microsoft.com/office/officeart/2005/8/layout/chevron2"/>
    <dgm:cxn modelId="{226E37CA-7718-49F0-8732-E719E0CED818}" type="presParOf" srcId="{7DB7F074-2520-4BC8-AC1C-BBCE972F0E22}" destId="{8E276D3B-9CFE-4DB6-90E1-1885CEE0BE17}" srcOrd="0" destOrd="0" presId="urn:microsoft.com/office/officeart/2005/8/layout/chevron2"/>
    <dgm:cxn modelId="{5A7D5C85-3C77-4808-B0E7-39D518E165A9}" type="presParOf" srcId="{7DB7F074-2520-4BC8-AC1C-BBCE972F0E22}" destId="{1FC13CA9-B8E5-42A4-933D-0BCA40B6622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83B3088A-A8E3-426C-B0A0-8123A30176DE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E63D53-5F31-49A3-A3EF-D85416617A54}">
      <dgm:prSet/>
      <dgm:spPr/>
      <dgm:t>
        <a:bodyPr/>
        <a:lstStyle/>
        <a:p>
          <a:pPr rtl="0"/>
          <a:endParaRPr lang="en-US" dirty="0"/>
        </a:p>
      </dgm:t>
    </dgm:pt>
    <dgm:pt modelId="{34A59964-05CE-43A2-A45B-AEF7B5BD45ED}" type="parTrans" cxnId="{D47ED6F0-FD0F-4E8F-A1DD-D010018B8206}">
      <dgm:prSet/>
      <dgm:spPr/>
      <dgm:t>
        <a:bodyPr/>
        <a:lstStyle/>
        <a:p>
          <a:endParaRPr lang="en-US"/>
        </a:p>
      </dgm:t>
    </dgm:pt>
    <dgm:pt modelId="{250149A0-1183-4355-B5C1-4A3C655774B4}" type="sibTrans" cxnId="{D47ED6F0-FD0F-4E8F-A1DD-D010018B8206}">
      <dgm:prSet/>
      <dgm:spPr/>
      <dgm:t>
        <a:bodyPr/>
        <a:lstStyle/>
        <a:p>
          <a:endParaRPr lang="en-US"/>
        </a:p>
      </dgm:t>
    </dgm:pt>
    <dgm:pt modelId="{FA2D1DF6-471E-49F0-9D7D-86C2F16EB207}" type="pres">
      <dgm:prSet presAssocID="{83B3088A-A8E3-426C-B0A0-8123A30176D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B7F074-2520-4BC8-AC1C-BBCE972F0E22}" type="pres">
      <dgm:prSet presAssocID="{C7E63D53-5F31-49A3-A3EF-D85416617A54}" presName="composite" presStyleCnt="0"/>
      <dgm:spPr/>
    </dgm:pt>
    <dgm:pt modelId="{8E276D3B-9CFE-4DB6-90E1-1885CEE0BE17}" type="pres">
      <dgm:prSet presAssocID="{C7E63D53-5F31-49A3-A3EF-D85416617A54}" presName="parentText" presStyleLbl="alignNode1" presStyleIdx="0" presStyleCnt="1" custScaleY="86764" custLinFactNeighborY="-588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13CA9-B8E5-42A4-933D-0BCA40B66221}" type="pres">
      <dgm:prSet presAssocID="{C7E63D53-5F31-49A3-A3EF-D85416617A54}" presName="descendantText" presStyleLbl="alignAcc1" presStyleIdx="0" presStyleCnt="1" custLinFactNeighborX="-242" custLinFactNeighborY="-90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266D8C-1194-472B-BE5D-C6495DECEE61}" type="presOf" srcId="{C7E63D53-5F31-49A3-A3EF-D85416617A54}" destId="{8E276D3B-9CFE-4DB6-90E1-1885CEE0BE17}" srcOrd="0" destOrd="0" presId="urn:microsoft.com/office/officeart/2005/8/layout/chevron2"/>
    <dgm:cxn modelId="{D47ED6F0-FD0F-4E8F-A1DD-D010018B8206}" srcId="{83B3088A-A8E3-426C-B0A0-8123A30176DE}" destId="{C7E63D53-5F31-49A3-A3EF-D85416617A54}" srcOrd="0" destOrd="0" parTransId="{34A59964-05CE-43A2-A45B-AEF7B5BD45ED}" sibTransId="{250149A0-1183-4355-B5C1-4A3C655774B4}"/>
    <dgm:cxn modelId="{13E4D9A8-A159-4D4D-8136-A062B51D92E2}" type="presOf" srcId="{83B3088A-A8E3-426C-B0A0-8123A30176DE}" destId="{FA2D1DF6-471E-49F0-9D7D-86C2F16EB207}" srcOrd="0" destOrd="0" presId="urn:microsoft.com/office/officeart/2005/8/layout/chevron2"/>
    <dgm:cxn modelId="{AE4761EF-7CC6-4D52-9A76-04EC52512B5E}" type="presParOf" srcId="{FA2D1DF6-471E-49F0-9D7D-86C2F16EB207}" destId="{7DB7F074-2520-4BC8-AC1C-BBCE972F0E22}" srcOrd="0" destOrd="0" presId="urn:microsoft.com/office/officeart/2005/8/layout/chevron2"/>
    <dgm:cxn modelId="{507DE044-9C05-4FCE-9820-9DC9C89E6241}" type="presParOf" srcId="{7DB7F074-2520-4BC8-AC1C-BBCE972F0E22}" destId="{8E276D3B-9CFE-4DB6-90E1-1885CEE0BE17}" srcOrd="0" destOrd="0" presId="urn:microsoft.com/office/officeart/2005/8/layout/chevron2"/>
    <dgm:cxn modelId="{760AE232-DEA4-4EB6-B167-99E32000D29D}" type="presParOf" srcId="{7DB7F074-2520-4BC8-AC1C-BBCE972F0E22}" destId="{1FC13CA9-B8E5-42A4-933D-0BCA40B6622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838948C8-B6BA-45ED-AA84-9666DEB33FB4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D862D-B3A6-494D-91AF-8E4E53F7773C}">
      <dgm:prSet phldrT="[Text]"/>
      <dgm:spPr/>
      <dgm:t>
        <a:bodyPr/>
        <a:lstStyle/>
        <a:p>
          <a:pPr algn="ctr"/>
          <a:endParaRPr lang="en-US" dirty="0">
            <a:solidFill>
              <a:srgbClr val="FFC000"/>
            </a:solidFill>
          </a:endParaRPr>
        </a:p>
      </dgm:t>
    </dgm:pt>
    <dgm:pt modelId="{94813EE1-5637-4AA6-8463-0CE218C42762}" type="parTrans" cxnId="{C0F04EFE-7E07-49A3-96A3-85CE6B3F3415}">
      <dgm:prSet/>
      <dgm:spPr/>
      <dgm:t>
        <a:bodyPr/>
        <a:lstStyle/>
        <a:p>
          <a:pPr algn="ctr"/>
          <a:endParaRPr lang="en-US"/>
        </a:p>
      </dgm:t>
    </dgm:pt>
    <dgm:pt modelId="{2A96FEEA-216A-48AC-9935-34916A165573}" type="sibTrans" cxnId="{C0F04EFE-7E07-49A3-96A3-85CE6B3F3415}">
      <dgm:prSet/>
      <dgm:spPr/>
      <dgm:t>
        <a:bodyPr/>
        <a:lstStyle/>
        <a:p>
          <a:pPr algn="ctr"/>
          <a:endParaRPr lang="en-US"/>
        </a:p>
      </dgm:t>
    </dgm:pt>
    <dgm:pt modelId="{FA49167F-67C6-4D56-AFE3-FEA415FEC1CE}">
      <dgm:prSet phldrT="[Text]"/>
      <dgm:spPr/>
      <dgm:t>
        <a:bodyPr/>
        <a:lstStyle/>
        <a:p>
          <a:pPr algn="ctr"/>
          <a:endParaRPr lang="en-US" dirty="0"/>
        </a:p>
      </dgm:t>
    </dgm:pt>
    <dgm:pt modelId="{E24DB8E9-4F79-47EC-8A5D-8FEBE9C5FEA2}" type="parTrans" cxnId="{92651604-6B97-4D1D-A213-D7987547F2CE}">
      <dgm:prSet/>
      <dgm:spPr/>
      <dgm:t>
        <a:bodyPr/>
        <a:lstStyle/>
        <a:p>
          <a:pPr algn="ctr"/>
          <a:endParaRPr lang="en-US"/>
        </a:p>
      </dgm:t>
    </dgm:pt>
    <dgm:pt modelId="{FA2173EB-3941-4E2D-BBCE-EB399624C95A}" type="sibTrans" cxnId="{92651604-6B97-4D1D-A213-D7987547F2CE}">
      <dgm:prSet/>
      <dgm:spPr/>
      <dgm:t>
        <a:bodyPr/>
        <a:lstStyle/>
        <a:p>
          <a:pPr algn="ctr"/>
          <a:endParaRPr lang="en-US"/>
        </a:p>
      </dgm:t>
    </dgm:pt>
    <dgm:pt modelId="{53907F54-A555-4348-97DD-9F365710DAE3}">
      <dgm:prSet phldrT="[Text]"/>
      <dgm:spPr/>
      <dgm:t>
        <a:bodyPr/>
        <a:lstStyle/>
        <a:p>
          <a:pPr algn="ctr"/>
          <a:r>
            <a:rPr lang="hu-HU" dirty="0" smtClean="0"/>
            <a:t> </a:t>
          </a:r>
          <a:endParaRPr lang="en-US" dirty="0"/>
        </a:p>
      </dgm:t>
    </dgm:pt>
    <dgm:pt modelId="{2C089D67-6BBB-4FB2-BFC1-554F6027A152}" type="parTrans" cxnId="{9D4E910D-BD27-4E4E-93EF-FF393909A51F}">
      <dgm:prSet/>
      <dgm:spPr/>
      <dgm:t>
        <a:bodyPr/>
        <a:lstStyle/>
        <a:p>
          <a:pPr algn="ctr"/>
          <a:endParaRPr lang="en-US"/>
        </a:p>
      </dgm:t>
    </dgm:pt>
    <dgm:pt modelId="{1C76603C-2041-436F-B883-C5403F8E507D}" type="sibTrans" cxnId="{9D4E910D-BD27-4E4E-93EF-FF393909A51F}">
      <dgm:prSet/>
      <dgm:spPr/>
      <dgm:t>
        <a:bodyPr/>
        <a:lstStyle/>
        <a:p>
          <a:pPr algn="ctr"/>
          <a:endParaRPr lang="en-US"/>
        </a:p>
      </dgm:t>
    </dgm:pt>
    <dgm:pt modelId="{FDC85984-8DB9-45EE-8030-2C93E536F418}" type="pres">
      <dgm:prSet presAssocID="{838948C8-B6BA-45ED-AA84-9666DEB33F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FBF609-086A-4F29-8969-53A5E9021D62}" type="pres">
      <dgm:prSet presAssocID="{838948C8-B6BA-45ED-AA84-9666DEB33FB4}" presName="Name1" presStyleCnt="0"/>
      <dgm:spPr/>
    </dgm:pt>
    <dgm:pt modelId="{D1D04C0C-D572-41E6-863A-6B92A45D4155}" type="pres">
      <dgm:prSet presAssocID="{838948C8-B6BA-45ED-AA84-9666DEB33FB4}" presName="cycle" presStyleCnt="0"/>
      <dgm:spPr/>
    </dgm:pt>
    <dgm:pt modelId="{726E671C-5764-43BD-8F75-80FC1EB45B34}" type="pres">
      <dgm:prSet presAssocID="{838948C8-B6BA-45ED-AA84-9666DEB33FB4}" presName="srcNode" presStyleLbl="node1" presStyleIdx="0" presStyleCnt="3"/>
      <dgm:spPr/>
    </dgm:pt>
    <dgm:pt modelId="{3BC9DE33-2994-4D2F-A61E-0D7D8389E732}" type="pres">
      <dgm:prSet presAssocID="{838948C8-B6BA-45ED-AA84-9666DEB33FB4}" presName="conn" presStyleLbl="parChTrans1D2" presStyleIdx="0" presStyleCnt="1"/>
      <dgm:spPr/>
      <dgm:t>
        <a:bodyPr/>
        <a:lstStyle/>
        <a:p>
          <a:endParaRPr lang="en-US"/>
        </a:p>
      </dgm:t>
    </dgm:pt>
    <dgm:pt modelId="{980A5C3D-2404-4476-8A21-8C70DCCA8F9F}" type="pres">
      <dgm:prSet presAssocID="{838948C8-B6BA-45ED-AA84-9666DEB33FB4}" presName="extraNode" presStyleLbl="node1" presStyleIdx="0" presStyleCnt="3"/>
      <dgm:spPr/>
    </dgm:pt>
    <dgm:pt modelId="{48643B07-2F7C-43C9-9BCB-07D57BF7467C}" type="pres">
      <dgm:prSet presAssocID="{838948C8-B6BA-45ED-AA84-9666DEB33FB4}" presName="dstNode" presStyleLbl="node1" presStyleIdx="0" presStyleCnt="3"/>
      <dgm:spPr/>
    </dgm:pt>
    <dgm:pt modelId="{E4B96F12-6D48-439E-9D65-1B1B62D8897E}" type="pres">
      <dgm:prSet presAssocID="{8CBD862D-B3A6-494D-91AF-8E4E53F7773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ACDCE-46E4-49AA-B5FF-6114084E87CF}" type="pres">
      <dgm:prSet presAssocID="{8CBD862D-B3A6-494D-91AF-8E4E53F7773C}" presName="accent_1" presStyleCnt="0"/>
      <dgm:spPr/>
    </dgm:pt>
    <dgm:pt modelId="{A11BE8B1-78C6-44BB-9EC3-5AB998AE923D}" type="pres">
      <dgm:prSet presAssocID="{8CBD862D-B3A6-494D-91AF-8E4E53F7773C}" presName="accentRepeatNode" presStyleLbl="solidFgAcc1" presStyleIdx="0" presStyleCnt="3" custLinFactNeighborX="18828" custLinFactNeighborY="1169"/>
      <dgm:spPr/>
    </dgm:pt>
    <dgm:pt modelId="{2110771C-3D1A-468C-A843-E29E58D3FC3C}" type="pres">
      <dgm:prSet presAssocID="{FA49167F-67C6-4D56-AFE3-FEA415FEC1CE}" presName="text_2" presStyleLbl="node1" presStyleIdx="1" presStyleCnt="3" custLinFactNeighborX="976" custLinFactNeighborY="4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73438-8594-4463-9D92-235E458427BA}" type="pres">
      <dgm:prSet presAssocID="{FA49167F-67C6-4D56-AFE3-FEA415FEC1CE}" presName="accent_2" presStyleCnt="0"/>
      <dgm:spPr/>
    </dgm:pt>
    <dgm:pt modelId="{01F0F9BC-55EA-4166-9364-0D6D8C2CF2D7}" type="pres">
      <dgm:prSet presAssocID="{FA49167F-67C6-4D56-AFE3-FEA415FEC1CE}" presName="accentRepeatNode" presStyleLbl="solidFgAcc1" presStyleIdx="1" presStyleCnt="3" custLinFactNeighborX="10753"/>
      <dgm:spPr/>
    </dgm:pt>
    <dgm:pt modelId="{999851B7-719D-4A29-94C8-6063641E79F7}" type="pres">
      <dgm:prSet presAssocID="{53907F54-A555-4348-97DD-9F365710DAE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55A0B-B2C2-45CB-9F3A-979B5EF115F7}" type="pres">
      <dgm:prSet presAssocID="{53907F54-A555-4348-97DD-9F365710DAE3}" presName="accent_3" presStyleCnt="0"/>
      <dgm:spPr/>
    </dgm:pt>
    <dgm:pt modelId="{568C827F-E888-4694-9F53-D175DFDA471F}" type="pres">
      <dgm:prSet presAssocID="{53907F54-A555-4348-97DD-9F365710DAE3}" presName="accentRepeatNode" presStyleLbl="solidFgAcc1" presStyleIdx="2" presStyleCnt="3" custLinFactNeighborX="18828"/>
      <dgm:spPr/>
    </dgm:pt>
  </dgm:ptLst>
  <dgm:cxnLst>
    <dgm:cxn modelId="{92651604-6B97-4D1D-A213-D7987547F2CE}" srcId="{838948C8-B6BA-45ED-AA84-9666DEB33FB4}" destId="{FA49167F-67C6-4D56-AFE3-FEA415FEC1CE}" srcOrd="1" destOrd="0" parTransId="{E24DB8E9-4F79-47EC-8A5D-8FEBE9C5FEA2}" sibTransId="{FA2173EB-3941-4E2D-BBCE-EB399624C95A}"/>
    <dgm:cxn modelId="{AA2619D1-2A8E-4B36-82B0-83360B271241}" type="presOf" srcId="{838948C8-B6BA-45ED-AA84-9666DEB33FB4}" destId="{FDC85984-8DB9-45EE-8030-2C93E536F418}" srcOrd="0" destOrd="0" presId="urn:microsoft.com/office/officeart/2008/layout/VerticalCurvedList"/>
    <dgm:cxn modelId="{9D4E910D-BD27-4E4E-93EF-FF393909A51F}" srcId="{838948C8-B6BA-45ED-AA84-9666DEB33FB4}" destId="{53907F54-A555-4348-97DD-9F365710DAE3}" srcOrd="2" destOrd="0" parTransId="{2C089D67-6BBB-4FB2-BFC1-554F6027A152}" sibTransId="{1C76603C-2041-436F-B883-C5403F8E507D}"/>
    <dgm:cxn modelId="{32606FB7-E2F6-4374-9E98-5E5B7C05E893}" type="presOf" srcId="{FA49167F-67C6-4D56-AFE3-FEA415FEC1CE}" destId="{2110771C-3D1A-468C-A843-E29E58D3FC3C}" srcOrd="0" destOrd="0" presId="urn:microsoft.com/office/officeart/2008/layout/VerticalCurvedList"/>
    <dgm:cxn modelId="{56441E4D-C642-4FCA-869D-AADE18EB4F61}" type="presOf" srcId="{53907F54-A555-4348-97DD-9F365710DAE3}" destId="{999851B7-719D-4A29-94C8-6063641E79F7}" srcOrd="0" destOrd="0" presId="urn:microsoft.com/office/officeart/2008/layout/VerticalCurvedList"/>
    <dgm:cxn modelId="{D84DB9E9-8BE8-4260-9711-C9417F5197C4}" type="presOf" srcId="{2A96FEEA-216A-48AC-9935-34916A165573}" destId="{3BC9DE33-2994-4D2F-A61E-0D7D8389E732}" srcOrd="0" destOrd="0" presId="urn:microsoft.com/office/officeart/2008/layout/VerticalCurvedList"/>
    <dgm:cxn modelId="{1AD05FF6-9DC6-4CD9-BD5A-1C29D58EEBE8}" type="presOf" srcId="{8CBD862D-B3A6-494D-91AF-8E4E53F7773C}" destId="{E4B96F12-6D48-439E-9D65-1B1B62D8897E}" srcOrd="0" destOrd="0" presId="urn:microsoft.com/office/officeart/2008/layout/VerticalCurvedList"/>
    <dgm:cxn modelId="{C0F04EFE-7E07-49A3-96A3-85CE6B3F3415}" srcId="{838948C8-B6BA-45ED-AA84-9666DEB33FB4}" destId="{8CBD862D-B3A6-494D-91AF-8E4E53F7773C}" srcOrd="0" destOrd="0" parTransId="{94813EE1-5637-4AA6-8463-0CE218C42762}" sibTransId="{2A96FEEA-216A-48AC-9935-34916A165573}"/>
    <dgm:cxn modelId="{B88CB1F3-C633-4309-B810-27C423220EC0}" type="presParOf" srcId="{FDC85984-8DB9-45EE-8030-2C93E536F418}" destId="{EBFBF609-086A-4F29-8969-53A5E9021D62}" srcOrd="0" destOrd="0" presId="urn:microsoft.com/office/officeart/2008/layout/VerticalCurvedList"/>
    <dgm:cxn modelId="{893EE219-EDFA-42AE-8C02-BDECF71FAA3B}" type="presParOf" srcId="{EBFBF609-086A-4F29-8969-53A5E9021D62}" destId="{D1D04C0C-D572-41E6-863A-6B92A45D4155}" srcOrd="0" destOrd="0" presId="urn:microsoft.com/office/officeart/2008/layout/VerticalCurvedList"/>
    <dgm:cxn modelId="{D5F06381-ACB6-4A0F-8C3F-DD5F30FB68AD}" type="presParOf" srcId="{D1D04C0C-D572-41E6-863A-6B92A45D4155}" destId="{726E671C-5764-43BD-8F75-80FC1EB45B34}" srcOrd="0" destOrd="0" presId="urn:microsoft.com/office/officeart/2008/layout/VerticalCurvedList"/>
    <dgm:cxn modelId="{AB2ECA3F-CA02-4F49-999C-952FF13571CF}" type="presParOf" srcId="{D1D04C0C-D572-41E6-863A-6B92A45D4155}" destId="{3BC9DE33-2994-4D2F-A61E-0D7D8389E732}" srcOrd="1" destOrd="0" presId="urn:microsoft.com/office/officeart/2008/layout/VerticalCurvedList"/>
    <dgm:cxn modelId="{6AC8509F-B5B0-42D4-9533-E0AC5DFEEF12}" type="presParOf" srcId="{D1D04C0C-D572-41E6-863A-6B92A45D4155}" destId="{980A5C3D-2404-4476-8A21-8C70DCCA8F9F}" srcOrd="2" destOrd="0" presId="urn:microsoft.com/office/officeart/2008/layout/VerticalCurvedList"/>
    <dgm:cxn modelId="{2159DD45-1C20-46AC-8457-9D45DDAFE443}" type="presParOf" srcId="{D1D04C0C-D572-41E6-863A-6B92A45D4155}" destId="{48643B07-2F7C-43C9-9BCB-07D57BF7467C}" srcOrd="3" destOrd="0" presId="urn:microsoft.com/office/officeart/2008/layout/VerticalCurvedList"/>
    <dgm:cxn modelId="{B1C0DEE4-F0D1-4F77-92A7-DC2991AC3E15}" type="presParOf" srcId="{EBFBF609-086A-4F29-8969-53A5E9021D62}" destId="{E4B96F12-6D48-439E-9D65-1B1B62D8897E}" srcOrd="1" destOrd="0" presId="urn:microsoft.com/office/officeart/2008/layout/VerticalCurvedList"/>
    <dgm:cxn modelId="{AF5F6C26-DA47-4ACC-8976-6998AA52D5E5}" type="presParOf" srcId="{EBFBF609-086A-4F29-8969-53A5E9021D62}" destId="{1EBACDCE-46E4-49AA-B5FF-6114084E87CF}" srcOrd="2" destOrd="0" presId="urn:microsoft.com/office/officeart/2008/layout/VerticalCurvedList"/>
    <dgm:cxn modelId="{038DA3FD-BB01-4267-8FB6-D858207168F5}" type="presParOf" srcId="{1EBACDCE-46E4-49AA-B5FF-6114084E87CF}" destId="{A11BE8B1-78C6-44BB-9EC3-5AB998AE923D}" srcOrd="0" destOrd="0" presId="urn:microsoft.com/office/officeart/2008/layout/VerticalCurvedList"/>
    <dgm:cxn modelId="{E8858838-FA03-4B93-9E8F-40C6B3170DD4}" type="presParOf" srcId="{EBFBF609-086A-4F29-8969-53A5E9021D62}" destId="{2110771C-3D1A-468C-A843-E29E58D3FC3C}" srcOrd="3" destOrd="0" presId="urn:microsoft.com/office/officeart/2008/layout/VerticalCurvedList"/>
    <dgm:cxn modelId="{724E70DE-051F-4A93-8D55-C2F171F87D5C}" type="presParOf" srcId="{EBFBF609-086A-4F29-8969-53A5E9021D62}" destId="{09F73438-8594-4463-9D92-235E458427BA}" srcOrd="4" destOrd="0" presId="urn:microsoft.com/office/officeart/2008/layout/VerticalCurvedList"/>
    <dgm:cxn modelId="{320B5A22-13EF-4878-9B16-11CFAC8D6284}" type="presParOf" srcId="{09F73438-8594-4463-9D92-235E458427BA}" destId="{01F0F9BC-55EA-4166-9364-0D6D8C2CF2D7}" srcOrd="0" destOrd="0" presId="urn:microsoft.com/office/officeart/2008/layout/VerticalCurvedList"/>
    <dgm:cxn modelId="{56928A3B-9274-4F6B-B206-7C604C187BA7}" type="presParOf" srcId="{EBFBF609-086A-4F29-8969-53A5E9021D62}" destId="{999851B7-719D-4A29-94C8-6063641E79F7}" srcOrd="5" destOrd="0" presId="urn:microsoft.com/office/officeart/2008/layout/VerticalCurvedList"/>
    <dgm:cxn modelId="{597EB5CE-68F2-4DCF-81DF-F73F4A6EE88C}" type="presParOf" srcId="{EBFBF609-086A-4F29-8969-53A5E9021D62}" destId="{53755A0B-B2C2-45CB-9F3A-979B5EF115F7}" srcOrd="6" destOrd="0" presId="urn:microsoft.com/office/officeart/2008/layout/VerticalCurvedList"/>
    <dgm:cxn modelId="{0122D6E4-1AB4-42B6-A969-B1AED0B31279}" type="presParOf" srcId="{53755A0B-B2C2-45CB-9F3A-979B5EF115F7}" destId="{568C827F-E888-4694-9F53-D175DFDA47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838948C8-B6BA-45ED-AA84-9666DEB33FB4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D862D-B3A6-494D-91AF-8E4E53F7773C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</a:p>
        <a:p>
          <a:pPr algn="ctr"/>
          <a:endParaRPr lang="en-US" sz="1500" dirty="0"/>
        </a:p>
      </dgm:t>
    </dgm:pt>
    <dgm:pt modelId="{94813EE1-5637-4AA6-8463-0CE218C42762}" type="parTrans" cxnId="{C0F04EFE-7E07-49A3-96A3-85CE6B3F3415}">
      <dgm:prSet/>
      <dgm:spPr/>
      <dgm:t>
        <a:bodyPr/>
        <a:lstStyle/>
        <a:p>
          <a:pPr algn="ctr"/>
          <a:endParaRPr lang="en-US" sz="1500"/>
        </a:p>
      </dgm:t>
    </dgm:pt>
    <dgm:pt modelId="{2A96FEEA-216A-48AC-9935-34916A165573}" type="sibTrans" cxnId="{C0F04EFE-7E07-49A3-96A3-85CE6B3F3415}">
      <dgm:prSet/>
      <dgm:spPr/>
      <dgm:t>
        <a:bodyPr/>
        <a:lstStyle/>
        <a:p>
          <a:pPr algn="ctr"/>
          <a:endParaRPr lang="en-US" sz="1500"/>
        </a:p>
      </dgm:t>
    </dgm:pt>
    <dgm:pt modelId="{FA49167F-67C6-4D56-AFE3-FEA415FEC1CE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  <a:endParaRPr lang="en-US" sz="1500" dirty="0"/>
        </a:p>
      </dgm:t>
    </dgm:pt>
    <dgm:pt modelId="{E24DB8E9-4F79-47EC-8A5D-8FEBE9C5FEA2}" type="parTrans" cxnId="{92651604-6B97-4D1D-A213-D7987547F2CE}">
      <dgm:prSet/>
      <dgm:spPr/>
      <dgm:t>
        <a:bodyPr/>
        <a:lstStyle/>
        <a:p>
          <a:pPr algn="ctr"/>
          <a:endParaRPr lang="en-US" sz="1500"/>
        </a:p>
      </dgm:t>
    </dgm:pt>
    <dgm:pt modelId="{FA2173EB-3941-4E2D-BBCE-EB399624C95A}" type="sibTrans" cxnId="{92651604-6B97-4D1D-A213-D7987547F2CE}">
      <dgm:prSet/>
      <dgm:spPr/>
      <dgm:t>
        <a:bodyPr/>
        <a:lstStyle/>
        <a:p>
          <a:pPr algn="ctr"/>
          <a:endParaRPr lang="en-US" sz="1500"/>
        </a:p>
      </dgm:t>
    </dgm:pt>
    <dgm:pt modelId="{53907F54-A555-4348-97DD-9F365710DAE3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  <a:endParaRPr lang="en-US" sz="1500" dirty="0"/>
        </a:p>
      </dgm:t>
    </dgm:pt>
    <dgm:pt modelId="{2C089D67-6BBB-4FB2-BFC1-554F6027A152}" type="parTrans" cxnId="{9D4E910D-BD27-4E4E-93EF-FF393909A51F}">
      <dgm:prSet/>
      <dgm:spPr/>
      <dgm:t>
        <a:bodyPr/>
        <a:lstStyle/>
        <a:p>
          <a:pPr algn="ctr"/>
          <a:endParaRPr lang="en-US" sz="1500"/>
        </a:p>
      </dgm:t>
    </dgm:pt>
    <dgm:pt modelId="{1C76603C-2041-436F-B883-C5403F8E507D}" type="sibTrans" cxnId="{9D4E910D-BD27-4E4E-93EF-FF393909A51F}">
      <dgm:prSet/>
      <dgm:spPr/>
      <dgm:t>
        <a:bodyPr/>
        <a:lstStyle/>
        <a:p>
          <a:pPr algn="ctr"/>
          <a:endParaRPr lang="en-US" sz="1500"/>
        </a:p>
      </dgm:t>
    </dgm:pt>
    <dgm:pt modelId="{FDC85984-8DB9-45EE-8030-2C93E536F418}" type="pres">
      <dgm:prSet presAssocID="{838948C8-B6BA-45ED-AA84-9666DEB33F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FBF609-086A-4F29-8969-53A5E9021D62}" type="pres">
      <dgm:prSet presAssocID="{838948C8-B6BA-45ED-AA84-9666DEB33FB4}" presName="Name1" presStyleCnt="0"/>
      <dgm:spPr/>
    </dgm:pt>
    <dgm:pt modelId="{D1D04C0C-D572-41E6-863A-6B92A45D4155}" type="pres">
      <dgm:prSet presAssocID="{838948C8-B6BA-45ED-AA84-9666DEB33FB4}" presName="cycle" presStyleCnt="0"/>
      <dgm:spPr/>
    </dgm:pt>
    <dgm:pt modelId="{726E671C-5764-43BD-8F75-80FC1EB45B34}" type="pres">
      <dgm:prSet presAssocID="{838948C8-B6BA-45ED-AA84-9666DEB33FB4}" presName="srcNode" presStyleLbl="node1" presStyleIdx="0" presStyleCnt="3"/>
      <dgm:spPr/>
    </dgm:pt>
    <dgm:pt modelId="{3BC9DE33-2994-4D2F-A61E-0D7D8389E732}" type="pres">
      <dgm:prSet presAssocID="{838948C8-B6BA-45ED-AA84-9666DEB33FB4}" presName="conn" presStyleLbl="parChTrans1D2" presStyleIdx="0" presStyleCnt="1"/>
      <dgm:spPr/>
      <dgm:t>
        <a:bodyPr/>
        <a:lstStyle/>
        <a:p>
          <a:endParaRPr lang="en-US"/>
        </a:p>
      </dgm:t>
    </dgm:pt>
    <dgm:pt modelId="{980A5C3D-2404-4476-8A21-8C70DCCA8F9F}" type="pres">
      <dgm:prSet presAssocID="{838948C8-B6BA-45ED-AA84-9666DEB33FB4}" presName="extraNode" presStyleLbl="node1" presStyleIdx="0" presStyleCnt="3"/>
      <dgm:spPr/>
    </dgm:pt>
    <dgm:pt modelId="{48643B07-2F7C-43C9-9BCB-07D57BF7467C}" type="pres">
      <dgm:prSet presAssocID="{838948C8-B6BA-45ED-AA84-9666DEB33FB4}" presName="dstNode" presStyleLbl="node1" presStyleIdx="0" presStyleCnt="3"/>
      <dgm:spPr/>
    </dgm:pt>
    <dgm:pt modelId="{E4B96F12-6D48-439E-9D65-1B1B62D8897E}" type="pres">
      <dgm:prSet presAssocID="{8CBD862D-B3A6-494D-91AF-8E4E53F7773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ACDCE-46E4-49AA-B5FF-6114084E87CF}" type="pres">
      <dgm:prSet presAssocID="{8CBD862D-B3A6-494D-91AF-8E4E53F7773C}" presName="accent_1" presStyleCnt="0"/>
      <dgm:spPr/>
    </dgm:pt>
    <dgm:pt modelId="{A11BE8B1-78C6-44BB-9EC3-5AB998AE923D}" type="pres">
      <dgm:prSet presAssocID="{8CBD862D-B3A6-494D-91AF-8E4E53F7773C}" presName="accentRepeatNode" presStyleLbl="solidFgAcc1" presStyleIdx="0" presStyleCnt="3" custLinFactNeighborX="18828" custLinFactNeighborY="1169"/>
      <dgm:spPr/>
    </dgm:pt>
    <dgm:pt modelId="{2110771C-3D1A-468C-A843-E29E58D3FC3C}" type="pres">
      <dgm:prSet presAssocID="{FA49167F-67C6-4D56-AFE3-FEA415FEC1C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73438-8594-4463-9D92-235E458427BA}" type="pres">
      <dgm:prSet presAssocID="{FA49167F-67C6-4D56-AFE3-FEA415FEC1CE}" presName="accent_2" presStyleCnt="0"/>
      <dgm:spPr/>
    </dgm:pt>
    <dgm:pt modelId="{01F0F9BC-55EA-4166-9364-0D6D8C2CF2D7}" type="pres">
      <dgm:prSet presAssocID="{FA49167F-67C6-4D56-AFE3-FEA415FEC1CE}" presName="accentRepeatNode" presStyleLbl="solidFgAcc1" presStyleIdx="1" presStyleCnt="3" custLinFactNeighborX="10753"/>
      <dgm:spPr/>
    </dgm:pt>
    <dgm:pt modelId="{999851B7-719D-4A29-94C8-6063641E79F7}" type="pres">
      <dgm:prSet presAssocID="{53907F54-A555-4348-97DD-9F365710DAE3}" presName="text_3" presStyleLbl="node1" presStyleIdx="2" presStyleCnt="3" custLinFactNeighborX="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55A0B-B2C2-45CB-9F3A-979B5EF115F7}" type="pres">
      <dgm:prSet presAssocID="{53907F54-A555-4348-97DD-9F365710DAE3}" presName="accent_3" presStyleCnt="0"/>
      <dgm:spPr/>
    </dgm:pt>
    <dgm:pt modelId="{568C827F-E888-4694-9F53-D175DFDA471F}" type="pres">
      <dgm:prSet presAssocID="{53907F54-A555-4348-97DD-9F365710DAE3}" presName="accentRepeatNode" presStyleLbl="solidFgAcc1" presStyleIdx="2" presStyleCnt="3" custLinFactNeighborX="18828"/>
      <dgm:spPr/>
    </dgm:pt>
  </dgm:ptLst>
  <dgm:cxnLst>
    <dgm:cxn modelId="{FBB8B4C9-BC6B-49C0-86A5-D5A3ADFABD41}" type="presOf" srcId="{53907F54-A555-4348-97DD-9F365710DAE3}" destId="{999851B7-719D-4A29-94C8-6063641E79F7}" srcOrd="0" destOrd="0" presId="urn:microsoft.com/office/officeart/2008/layout/VerticalCurvedList"/>
    <dgm:cxn modelId="{4EDC1A6E-8D1E-4B74-8310-1E6314B8CB91}" type="presOf" srcId="{8CBD862D-B3A6-494D-91AF-8E4E53F7773C}" destId="{E4B96F12-6D48-439E-9D65-1B1B62D8897E}" srcOrd="0" destOrd="0" presId="urn:microsoft.com/office/officeart/2008/layout/VerticalCurvedList"/>
    <dgm:cxn modelId="{9D4E910D-BD27-4E4E-93EF-FF393909A51F}" srcId="{838948C8-B6BA-45ED-AA84-9666DEB33FB4}" destId="{53907F54-A555-4348-97DD-9F365710DAE3}" srcOrd="2" destOrd="0" parTransId="{2C089D67-6BBB-4FB2-BFC1-554F6027A152}" sibTransId="{1C76603C-2041-436F-B883-C5403F8E507D}"/>
    <dgm:cxn modelId="{C0F04EFE-7E07-49A3-96A3-85CE6B3F3415}" srcId="{838948C8-B6BA-45ED-AA84-9666DEB33FB4}" destId="{8CBD862D-B3A6-494D-91AF-8E4E53F7773C}" srcOrd="0" destOrd="0" parTransId="{94813EE1-5637-4AA6-8463-0CE218C42762}" sibTransId="{2A96FEEA-216A-48AC-9935-34916A165573}"/>
    <dgm:cxn modelId="{92651604-6B97-4D1D-A213-D7987547F2CE}" srcId="{838948C8-B6BA-45ED-AA84-9666DEB33FB4}" destId="{FA49167F-67C6-4D56-AFE3-FEA415FEC1CE}" srcOrd="1" destOrd="0" parTransId="{E24DB8E9-4F79-47EC-8A5D-8FEBE9C5FEA2}" sibTransId="{FA2173EB-3941-4E2D-BBCE-EB399624C95A}"/>
    <dgm:cxn modelId="{27039672-DA70-4254-9D05-01440DFCB511}" type="presOf" srcId="{838948C8-B6BA-45ED-AA84-9666DEB33FB4}" destId="{FDC85984-8DB9-45EE-8030-2C93E536F418}" srcOrd="0" destOrd="0" presId="urn:microsoft.com/office/officeart/2008/layout/VerticalCurvedList"/>
    <dgm:cxn modelId="{F026C6BD-5735-47A8-8D5A-F722F50F5919}" type="presOf" srcId="{FA49167F-67C6-4D56-AFE3-FEA415FEC1CE}" destId="{2110771C-3D1A-468C-A843-E29E58D3FC3C}" srcOrd="0" destOrd="0" presId="urn:microsoft.com/office/officeart/2008/layout/VerticalCurvedList"/>
    <dgm:cxn modelId="{D9218037-EC79-4BDE-9217-4D64408DE940}" type="presOf" srcId="{2A96FEEA-216A-48AC-9935-34916A165573}" destId="{3BC9DE33-2994-4D2F-A61E-0D7D8389E732}" srcOrd="0" destOrd="0" presId="urn:microsoft.com/office/officeart/2008/layout/VerticalCurvedList"/>
    <dgm:cxn modelId="{AF106E98-4022-43E3-9919-76A334613018}" type="presParOf" srcId="{FDC85984-8DB9-45EE-8030-2C93E536F418}" destId="{EBFBF609-086A-4F29-8969-53A5E9021D62}" srcOrd="0" destOrd="0" presId="urn:microsoft.com/office/officeart/2008/layout/VerticalCurvedList"/>
    <dgm:cxn modelId="{54CC55E2-AF0F-4919-94D2-2E26750981BE}" type="presParOf" srcId="{EBFBF609-086A-4F29-8969-53A5E9021D62}" destId="{D1D04C0C-D572-41E6-863A-6B92A45D4155}" srcOrd="0" destOrd="0" presId="urn:microsoft.com/office/officeart/2008/layout/VerticalCurvedList"/>
    <dgm:cxn modelId="{39EFDAE9-DECF-40C0-9871-D1A118F668CA}" type="presParOf" srcId="{D1D04C0C-D572-41E6-863A-6B92A45D4155}" destId="{726E671C-5764-43BD-8F75-80FC1EB45B34}" srcOrd="0" destOrd="0" presId="urn:microsoft.com/office/officeart/2008/layout/VerticalCurvedList"/>
    <dgm:cxn modelId="{F795E6B2-B348-4451-9415-42D1B7A2C2CD}" type="presParOf" srcId="{D1D04C0C-D572-41E6-863A-6B92A45D4155}" destId="{3BC9DE33-2994-4D2F-A61E-0D7D8389E732}" srcOrd="1" destOrd="0" presId="urn:microsoft.com/office/officeart/2008/layout/VerticalCurvedList"/>
    <dgm:cxn modelId="{8CB38228-403F-4F33-9F9F-DBEEFD974B30}" type="presParOf" srcId="{D1D04C0C-D572-41E6-863A-6B92A45D4155}" destId="{980A5C3D-2404-4476-8A21-8C70DCCA8F9F}" srcOrd="2" destOrd="0" presId="urn:microsoft.com/office/officeart/2008/layout/VerticalCurvedList"/>
    <dgm:cxn modelId="{484DE962-8B14-454C-A5E8-6A74EC22034B}" type="presParOf" srcId="{D1D04C0C-D572-41E6-863A-6B92A45D4155}" destId="{48643B07-2F7C-43C9-9BCB-07D57BF7467C}" srcOrd="3" destOrd="0" presId="urn:microsoft.com/office/officeart/2008/layout/VerticalCurvedList"/>
    <dgm:cxn modelId="{89FE3C74-4D91-4BE9-A410-4B0A40B37FA6}" type="presParOf" srcId="{EBFBF609-086A-4F29-8969-53A5E9021D62}" destId="{E4B96F12-6D48-439E-9D65-1B1B62D8897E}" srcOrd="1" destOrd="0" presId="urn:microsoft.com/office/officeart/2008/layout/VerticalCurvedList"/>
    <dgm:cxn modelId="{AA8EB3CA-AA29-4A26-95B2-17BA2C4BE59C}" type="presParOf" srcId="{EBFBF609-086A-4F29-8969-53A5E9021D62}" destId="{1EBACDCE-46E4-49AA-B5FF-6114084E87CF}" srcOrd="2" destOrd="0" presId="urn:microsoft.com/office/officeart/2008/layout/VerticalCurvedList"/>
    <dgm:cxn modelId="{86A62D8C-A0C1-46F2-8DF2-06ECFF9E4996}" type="presParOf" srcId="{1EBACDCE-46E4-49AA-B5FF-6114084E87CF}" destId="{A11BE8B1-78C6-44BB-9EC3-5AB998AE923D}" srcOrd="0" destOrd="0" presId="urn:microsoft.com/office/officeart/2008/layout/VerticalCurvedList"/>
    <dgm:cxn modelId="{B09D9BB3-0912-41D5-B7AF-E568E6091236}" type="presParOf" srcId="{EBFBF609-086A-4F29-8969-53A5E9021D62}" destId="{2110771C-3D1A-468C-A843-E29E58D3FC3C}" srcOrd="3" destOrd="0" presId="urn:microsoft.com/office/officeart/2008/layout/VerticalCurvedList"/>
    <dgm:cxn modelId="{C6CFA3F0-8C89-4560-9B44-274EF44F102A}" type="presParOf" srcId="{EBFBF609-086A-4F29-8969-53A5E9021D62}" destId="{09F73438-8594-4463-9D92-235E458427BA}" srcOrd="4" destOrd="0" presId="urn:microsoft.com/office/officeart/2008/layout/VerticalCurvedList"/>
    <dgm:cxn modelId="{C0260BB3-6187-40A2-A34E-21092642A5BD}" type="presParOf" srcId="{09F73438-8594-4463-9D92-235E458427BA}" destId="{01F0F9BC-55EA-4166-9364-0D6D8C2CF2D7}" srcOrd="0" destOrd="0" presId="urn:microsoft.com/office/officeart/2008/layout/VerticalCurvedList"/>
    <dgm:cxn modelId="{4448B1A8-6722-4816-BD4A-BEA8FBEC472A}" type="presParOf" srcId="{EBFBF609-086A-4F29-8969-53A5E9021D62}" destId="{999851B7-719D-4A29-94C8-6063641E79F7}" srcOrd="5" destOrd="0" presId="urn:microsoft.com/office/officeart/2008/layout/VerticalCurvedList"/>
    <dgm:cxn modelId="{77E1F619-7D24-4B70-AA1C-474FE7523F55}" type="presParOf" srcId="{EBFBF609-086A-4F29-8969-53A5E9021D62}" destId="{53755A0B-B2C2-45CB-9F3A-979B5EF115F7}" srcOrd="6" destOrd="0" presId="urn:microsoft.com/office/officeart/2008/layout/VerticalCurvedList"/>
    <dgm:cxn modelId="{EFB883D2-8BEA-439C-8CB3-17B13B6504AC}" type="presParOf" srcId="{53755A0B-B2C2-45CB-9F3A-979B5EF115F7}" destId="{568C827F-E888-4694-9F53-D175DFDA47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83B3088A-A8E3-426C-B0A0-8123A30176DE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E63D53-5F31-49A3-A3EF-D85416617A54}">
      <dgm:prSet/>
      <dgm:spPr/>
      <dgm:t>
        <a:bodyPr/>
        <a:lstStyle/>
        <a:p>
          <a:pPr rtl="0"/>
          <a:endParaRPr lang="en-US" dirty="0"/>
        </a:p>
      </dgm:t>
    </dgm:pt>
    <dgm:pt modelId="{34A59964-05CE-43A2-A45B-AEF7B5BD45ED}" type="parTrans" cxnId="{D47ED6F0-FD0F-4E8F-A1DD-D010018B8206}">
      <dgm:prSet/>
      <dgm:spPr/>
      <dgm:t>
        <a:bodyPr/>
        <a:lstStyle/>
        <a:p>
          <a:endParaRPr lang="en-US"/>
        </a:p>
      </dgm:t>
    </dgm:pt>
    <dgm:pt modelId="{250149A0-1183-4355-B5C1-4A3C655774B4}" type="sibTrans" cxnId="{D47ED6F0-FD0F-4E8F-A1DD-D010018B8206}">
      <dgm:prSet/>
      <dgm:spPr/>
      <dgm:t>
        <a:bodyPr/>
        <a:lstStyle/>
        <a:p>
          <a:endParaRPr lang="en-US"/>
        </a:p>
      </dgm:t>
    </dgm:pt>
    <dgm:pt modelId="{FA2D1DF6-471E-49F0-9D7D-86C2F16EB207}" type="pres">
      <dgm:prSet presAssocID="{83B3088A-A8E3-426C-B0A0-8123A30176D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B7F074-2520-4BC8-AC1C-BBCE972F0E22}" type="pres">
      <dgm:prSet presAssocID="{C7E63D53-5F31-49A3-A3EF-D85416617A54}" presName="composite" presStyleCnt="0"/>
      <dgm:spPr/>
    </dgm:pt>
    <dgm:pt modelId="{8E276D3B-9CFE-4DB6-90E1-1885CEE0BE17}" type="pres">
      <dgm:prSet presAssocID="{C7E63D53-5F31-49A3-A3EF-D85416617A54}" presName="parentText" presStyleLbl="alignNode1" presStyleIdx="0" presStyleCnt="1" custScaleY="86764" custLinFactNeighborY="-588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13CA9-B8E5-42A4-933D-0BCA40B66221}" type="pres">
      <dgm:prSet presAssocID="{C7E63D53-5F31-49A3-A3EF-D85416617A54}" presName="descendantText" presStyleLbl="alignAcc1" presStyleIdx="0" presStyleCnt="1" custLinFactNeighborX="-242" custLinFactNeighborY="-90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225F61-F9E2-45A2-A5D3-80C98172A460}" type="presOf" srcId="{C7E63D53-5F31-49A3-A3EF-D85416617A54}" destId="{8E276D3B-9CFE-4DB6-90E1-1885CEE0BE17}" srcOrd="0" destOrd="0" presId="urn:microsoft.com/office/officeart/2005/8/layout/chevron2"/>
    <dgm:cxn modelId="{04304E8B-A2CA-4F5A-AE02-DC7203988D30}" type="presOf" srcId="{83B3088A-A8E3-426C-B0A0-8123A30176DE}" destId="{FA2D1DF6-471E-49F0-9D7D-86C2F16EB207}" srcOrd="0" destOrd="0" presId="urn:microsoft.com/office/officeart/2005/8/layout/chevron2"/>
    <dgm:cxn modelId="{D47ED6F0-FD0F-4E8F-A1DD-D010018B8206}" srcId="{83B3088A-A8E3-426C-B0A0-8123A30176DE}" destId="{C7E63D53-5F31-49A3-A3EF-D85416617A54}" srcOrd="0" destOrd="0" parTransId="{34A59964-05CE-43A2-A45B-AEF7B5BD45ED}" sibTransId="{250149A0-1183-4355-B5C1-4A3C655774B4}"/>
    <dgm:cxn modelId="{3E8206A9-A808-49F7-8ACC-7A6883AE07AC}" type="presParOf" srcId="{FA2D1DF6-471E-49F0-9D7D-86C2F16EB207}" destId="{7DB7F074-2520-4BC8-AC1C-BBCE972F0E22}" srcOrd="0" destOrd="0" presId="urn:microsoft.com/office/officeart/2005/8/layout/chevron2"/>
    <dgm:cxn modelId="{7C8F4E09-EE91-40EA-84FD-FC490F4975FD}" type="presParOf" srcId="{7DB7F074-2520-4BC8-AC1C-BBCE972F0E22}" destId="{8E276D3B-9CFE-4DB6-90E1-1885CEE0BE17}" srcOrd="0" destOrd="0" presId="urn:microsoft.com/office/officeart/2005/8/layout/chevron2"/>
    <dgm:cxn modelId="{B87ABCCB-5006-4BE9-94EF-69E5E7C6B88C}" type="presParOf" srcId="{7DB7F074-2520-4BC8-AC1C-BBCE972F0E22}" destId="{1FC13CA9-B8E5-42A4-933D-0BCA40B6622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838948C8-B6BA-45ED-AA84-9666DEB33FB4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C85984-8DB9-45EE-8030-2C93E536F418}" type="pres">
      <dgm:prSet presAssocID="{838948C8-B6BA-45ED-AA84-9666DEB33F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FBF609-086A-4F29-8969-53A5E9021D62}" type="pres">
      <dgm:prSet presAssocID="{838948C8-B6BA-45ED-AA84-9666DEB33FB4}" presName="Name1" presStyleCnt="0"/>
      <dgm:spPr/>
    </dgm:pt>
    <dgm:pt modelId="{D1D04C0C-D572-41E6-863A-6B92A45D4155}" type="pres">
      <dgm:prSet presAssocID="{838948C8-B6BA-45ED-AA84-9666DEB33FB4}" presName="cycle" presStyleCnt="0"/>
      <dgm:spPr/>
    </dgm:pt>
    <dgm:pt modelId="{726E671C-5764-43BD-8F75-80FC1EB45B34}" type="pres">
      <dgm:prSet presAssocID="{838948C8-B6BA-45ED-AA84-9666DEB33FB4}" presName="srcNode" presStyleLbl="node1" presStyleIdx="0" presStyleCnt="0"/>
      <dgm:spPr/>
    </dgm:pt>
    <dgm:pt modelId="{3BC9DE33-2994-4D2F-A61E-0D7D8389E732}" type="pres">
      <dgm:prSet presAssocID="{838948C8-B6BA-45ED-AA84-9666DEB33FB4}" presName="conn" presStyleLbl="parChTrans1D2" presStyleIdx="0" presStyleCnt="1"/>
      <dgm:spPr/>
      <dgm:t>
        <a:bodyPr/>
        <a:lstStyle/>
        <a:p>
          <a:endParaRPr lang="en-US"/>
        </a:p>
      </dgm:t>
    </dgm:pt>
    <dgm:pt modelId="{980A5C3D-2404-4476-8A21-8C70DCCA8F9F}" type="pres">
      <dgm:prSet presAssocID="{838948C8-B6BA-45ED-AA84-9666DEB33FB4}" presName="extraNode" presStyleLbl="node1" presStyleIdx="0" presStyleCnt="0"/>
      <dgm:spPr/>
    </dgm:pt>
    <dgm:pt modelId="{48643B07-2F7C-43C9-9BCB-07D57BF7467C}" type="pres">
      <dgm:prSet presAssocID="{838948C8-B6BA-45ED-AA84-9666DEB33FB4}" presName="dstNode" presStyleLbl="node1" presStyleIdx="0" presStyleCnt="0"/>
      <dgm:spPr/>
    </dgm:pt>
  </dgm:ptLst>
  <dgm:cxnLst>
    <dgm:cxn modelId="{F4E1A01E-E0ED-4AB3-8FCF-78833B12DC9F}" type="presOf" srcId="{838948C8-B6BA-45ED-AA84-9666DEB33FB4}" destId="{FDC85984-8DB9-45EE-8030-2C93E536F418}" srcOrd="0" destOrd="0" presId="urn:microsoft.com/office/officeart/2008/layout/VerticalCurvedList"/>
    <dgm:cxn modelId="{D3A3442A-B735-4CDB-AEC3-9DCE178E3F8B}" type="presParOf" srcId="{FDC85984-8DB9-45EE-8030-2C93E536F418}" destId="{EBFBF609-086A-4F29-8969-53A5E9021D62}" srcOrd="0" destOrd="0" presId="urn:microsoft.com/office/officeart/2008/layout/VerticalCurvedList"/>
    <dgm:cxn modelId="{37BC045D-F1A0-4A00-9A67-C44555AFE934}" type="presParOf" srcId="{EBFBF609-086A-4F29-8969-53A5E9021D62}" destId="{D1D04C0C-D572-41E6-863A-6B92A45D4155}" srcOrd="0" destOrd="0" presId="urn:microsoft.com/office/officeart/2008/layout/VerticalCurvedList"/>
    <dgm:cxn modelId="{FF0603F4-A89B-477A-A372-61B68F1EE889}" type="presParOf" srcId="{D1D04C0C-D572-41E6-863A-6B92A45D4155}" destId="{726E671C-5764-43BD-8F75-80FC1EB45B34}" srcOrd="0" destOrd="0" presId="urn:microsoft.com/office/officeart/2008/layout/VerticalCurvedList"/>
    <dgm:cxn modelId="{1746975A-9C6E-4F8C-A83A-45E95F0203B6}" type="presParOf" srcId="{D1D04C0C-D572-41E6-863A-6B92A45D4155}" destId="{3BC9DE33-2994-4D2F-A61E-0D7D8389E732}" srcOrd="1" destOrd="0" presId="urn:microsoft.com/office/officeart/2008/layout/VerticalCurvedList"/>
    <dgm:cxn modelId="{04C6D12D-3121-400A-941D-DD73A5251F65}" type="presParOf" srcId="{D1D04C0C-D572-41E6-863A-6B92A45D4155}" destId="{980A5C3D-2404-4476-8A21-8C70DCCA8F9F}" srcOrd="2" destOrd="0" presId="urn:microsoft.com/office/officeart/2008/layout/VerticalCurvedList"/>
    <dgm:cxn modelId="{5BD5ECAE-2BF8-44CD-B36C-1F7B57A19A3B}" type="presParOf" srcId="{D1D04C0C-D572-41E6-863A-6B92A45D4155}" destId="{48643B07-2F7C-43C9-9BCB-07D57BF7467C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838948C8-B6BA-45ED-AA84-9666DEB33FB4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D862D-B3A6-494D-91AF-8E4E53F7773C}">
      <dgm:prSet phldrT="[Text]"/>
      <dgm:spPr/>
      <dgm:t>
        <a:bodyPr/>
        <a:lstStyle/>
        <a:p>
          <a:pPr algn="ctr"/>
          <a:endParaRPr lang="en-US" dirty="0">
            <a:solidFill>
              <a:srgbClr val="FFC000"/>
            </a:solidFill>
          </a:endParaRPr>
        </a:p>
      </dgm:t>
    </dgm:pt>
    <dgm:pt modelId="{94813EE1-5637-4AA6-8463-0CE218C42762}" type="parTrans" cxnId="{C0F04EFE-7E07-49A3-96A3-85CE6B3F3415}">
      <dgm:prSet/>
      <dgm:spPr/>
      <dgm:t>
        <a:bodyPr/>
        <a:lstStyle/>
        <a:p>
          <a:pPr algn="ctr"/>
          <a:endParaRPr lang="en-US"/>
        </a:p>
      </dgm:t>
    </dgm:pt>
    <dgm:pt modelId="{2A96FEEA-216A-48AC-9935-34916A165573}" type="sibTrans" cxnId="{C0F04EFE-7E07-49A3-96A3-85CE6B3F3415}">
      <dgm:prSet/>
      <dgm:spPr/>
      <dgm:t>
        <a:bodyPr/>
        <a:lstStyle/>
        <a:p>
          <a:pPr algn="ctr"/>
          <a:endParaRPr lang="en-US"/>
        </a:p>
      </dgm:t>
    </dgm:pt>
    <dgm:pt modelId="{FA49167F-67C6-4D56-AFE3-FEA415FEC1CE}">
      <dgm:prSet phldrT="[Text]"/>
      <dgm:spPr/>
      <dgm:t>
        <a:bodyPr/>
        <a:lstStyle/>
        <a:p>
          <a:pPr algn="ctr"/>
          <a:endParaRPr lang="en-US" dirty="0"/>
        </a:p>
      </dgm:t>
    </dgm:pt>
    <dgm:pt modelId="{E24DB8E9-4F79-47EC-8A5D-8FEBE9C5FEA2}" type="parTrans" cxnId="{92651604-6B97-4D1D-A213-D7987547F2CE}">
      <dgm:prSet/>
      <dgm:spPr/>
      <dgm:t>
        <a:bodyPr/>
        <a:lstStyle/>
        <a:p>
          <a:pPr algn="ctr"/>
          <a:endParaRPr lang="en-US"/>
        </a:p>
      </dgm:t>
    </dgm:pt>
    <dgm:pt modelId="{FA2173EB-3941-4E2D-BBCE-EB399624C95A}" type="sibTrans" cxnId="{92651604-6B97-4D1D-A213-D7987547F2CE}">
      <dgm:prSet/>
      <dgm:spPr/>
      <dgm:t>
        <a:bodyPr/>
        <a:lstStyle/>
        <a:p>
          <a:pPr algn="ctr"/>
          <a:endParaRPr lang="en-US"/>
        </a:p>
      </dgm:t>
    </dgm:pt>
    <dgm:pt modelId="{53907F54-A555-4348-97DD-9F365710DAE3}">
      <dgm:prSet phldrT="[Text]"/>
      <dgm:spPr/>
      <dgm:t>
        <a:bodyPr/>
        <a:lstStyle/>
        <a:p>
          <a:pPr algn="ctr"/>
          <a:r>
            <a:rPr lang="hu-HU" dirty="0" smtClean="0"/>
            <a:t> </a:t>
          </a:r>
          <a:endParaRPr lang="en-US" dirty="0"/>
        </a:p>
      </dgm:t>
    </dgm:pt>
    <dgm:pt modelId="{2C089D67-6BBB-4FB2-BFC1-554F6027A152}" type="parTrans" cxnId="{9D4E910D-BD27-4E4E-93EF-FF393909A51F}">
      <dgm:prSet/>
      <dgm:spPr/>
      <dgm:t>
        <a:bodyPr/>
        <a:lstStyle/>
        <a:p>
          <a:pPr algn="ctr"/>
          <a:endParaRPr lang="en-US"/>
        </a:p>
      </dgm:t>
    </dgm:pt>
    <dgm:pt modelId="{1C76603C-2041-436F-B883-C5403F8E507D}" type="sibTrans" cxnId="{9D4E910D-BD27-4E4E-93EF-FF393909A51F}">
      <dgm:prSet/>
      <dgm:spPr/>
      <dgm:t>
        <a:bodyPr/>
        <a:lstStyle/>
        <a:p>
          <a:pPr algn="ctr"/>
          <a:endParaRPr lang="en-US"/>
        </a:p>
      </dgm:t>
    </dgm:pt>
    <dgm:pt modelId="{FDC85984-8DB9-45EE-8030-2C93E536F418}" type="pres">
      <dgm:prSet presAssocID="{838948C8-B6BA-45ED-AA84-9666DEB33F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FBF609-086A-4F29-8969-53A5E9021D62}" type="pres">
      <dgm:prSet presAssocID="{838948C8-B6BA-45ED-AA84-9666DEB33FB4}" presName="Name1" presStyleCnt="0"/>
      <dgm:spPr/>
    </dgm:pt>
    <dgm:pt modelId="{D1D04C0C-D572-41E6-863A-6B92A45D4155}" type="pres">
      <dgm:prSet presAssocID="{838948C8-B6BA-45ED-AA84-9666DEB33FB4}" presName="cycle" presStyleCnt="0"/>
      <dgm:spPr/>
    </dgm:pt>
    <dgm:pt modelId="{726E671C-5764-43BD-8F75-80FC1EB45B34}" type="pres">
      <dgm:prSet presAssocID="{838948C8-B6BA-45ED-AA84-9666DEB33FB4}" presName="srcNode" presStyleLbl="node1" presStyleIdx="0" presStyleCnt="3"/>
      <dgm:spPr/>
    </dgm:pt>
    <dgm:pt modelId="{3BC9DE33-2994-4D2F-A61E-0D7D8389E732}" type="pres">
      <dgm:prSet presAssocID="{838948C8-B6BA-45ED-AA84-9666DEB33FB4}" presName="conn" presStyleLbl="parChTrans1D2" presStyleIdx="0" presStyleCnt="1"/>
      <dgm:spPr/>
      <dgm:t>
        <a:bodyPr/>
        <a:lstStyle/>
        <a:p>
          <a:endParaRPr lang="en-US"/>
        </a:p>
      </dgm:t>
    </dgm:pt>
    <dgm:pt modelId="{980A5C3D-2404-4476-8A21-8C70DCCA8F9F}" type="pres">
      <dgm:prSet presAssocID="{838948C8-B6BA-45ED-AA84-9666DEB33FB4}" presName="extraNode" presStyleLbl="node1" presStyleIdx="0" presStyleCnt="3"/>
      <dgm:spPr/>
    </dgm:pt>
    <dgm:pt modelId="{48643B07-2F7C-43C9-9BCB-07D57BF7467C}" type="pres">
      <dgm:prSet presAssocID="{838948C8-B6BA-45ED-AA84-9666DEB33FB4}" presName="dstNode" presStyleLbl="node1" presStyleIdx="0" presStyleCnt="3"/>
      <dgm:spPr/>
    </dgm:pt>
    <dgm:pt modelId="{E4B96F12-6D48-439E-9D65-1B1B62D8897E}" type="pres">
      <dgm:prSet presAssocID="{8CBD862D-B3A6-494D-91AF-8E4E53F7773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ACDCE-46E4-49AA-B5FF-6114084E87CF}" type="pres">
      <dgm:prSet presAssocID="{8CBD862D-B3A6-494D-91AF-8E4E53F7773C}" presName="accent_1" presStyleCnt="0"/>
      <dgm:spPr/>
    </dgm:pt>
    <dgm:pt modelId="{A11BE8B1-78C6-44BB-9EC3-5AB998AE923D}" type="pres">
      <dgm:prSet presAssocID="{8CBD862D-B3A6-494D-91AF-8E4E53F7773C}" presName="accentRepeatNode" presStyleLbl="solidFgAcc1" presStyleIdx="0" presStyleCnt="3" custLinFactNeighborX="18828" custLinFactNeighborY="1169"/>
      <dgm:spPr/>
    </dgm:pt>
    <dgm:pt modelId="{2110771C-3D1A-468C-A843-E29E58D3FC3C}" type="pres">
      <dgm:prSet presAssocID="{FA49167F-67C6-4D56-AFE3-FEA415FEC1CE}" presName="text_2" presStyleLbl="node1" presStyleIdx="1" presStyleCnt="3" custLinFactNeighborX="976" custLinFactNeighborY="4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73438-8594-4463-9D92-235E458427BA}" type="pres">
      <dgm:prSet presAssocID="{FA49167F-67C6-4D56-AFE3-FEA415FEC1CE}" presName="accent_2" presStyleCnt="0"/>
      <dgm:spPr/>
    </dgm:pt>
    <dgm:pt modelId="{01F0F9BC-55EA-4166-9364-0D6D8C2CF2D7}" type="pres">
      <dgm:prSet presAssocID="{FA49167F-67C6-4D56-AFE3-FEA415FEC1CE}" presName="accentRepeatNode" presStyleLbl="solidFgAcc1" presStyleIdx="1" presStyleCnt="3" custLinFactNeighborX="10753"/>
      <dgm:spPr/>
    </dgm:pt>
    <dgm:pt modelId="{999851B7-719D-4A29-94C8-6063641E79F7}" type="pres">
      <dgm:prSet presAssocID="{53907F54-A555-4348-97DD-9F365710DAE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55A0B-B2C2-45CB-9F3A-979B5EF115F7}" type="pres">
      <dgm:prSet presAssocID="{53907F54-A555-4348-97DD-9F365710DAE3}" presName="accent_3" presStyleCnt="0"/>
      <dgm:spPr/>
    </dgm:pt>
    <dgm:pt modelId="{568C827F-E888-4694-9F53-D175DFDA471F}" type="pres">
      <dgm:prSet presAssocID="{53907F54-A555-4348-97DD-9F365710DAE3}" presName="accentRepeatNode" presStyleLbl="solidFgAcc1" presStyleIdx="2" presStyleCnt="3" custLinFactNeighborX="18828"/>
      <dgm:spPr/>
    </dgm:pt>
  </dgm:ptLst>
  <dgm:cxnLst>
    <dgm:cxn modelId="{DDFB4AE4-5CE0-428A-9643-7F0A291CC41F}" type="presOf" srcId="{2A96FEEA-216A-48AC-9935-34916A165573}" destId="{3BC9DE33-2994-4D2F-A61E-0D7D8389E732}" srcOrd="0" destOrd="0" presId="urn:microsoft.com/office/officeart/2008/layout/VerticalCurvedList"/>
    <dgm:cxn modelId="{AD378B22-4BBB-463B-BA56-3A90E4F9D18A}" type="presOf" srcId="{53907F54-A555-4348-97DD-9F365710DAE3}" destId="{999851B7-719D-4A29-94C8-6063641E79F7}" srcOrd="0" destOrd="0" presId="urn:microsoft.com/office/officeart/2008/layout/VerticalCurvedList"/>
    <dgm:cxn modelId="{92651604-6B97-4D1D-A213-D7987547F2CE}" srcId="{838948C8-B6BA-45ED-AA84-9666DEB33FB4}" destId="{FA49167F-67C6-4D56-AFE3-FEA415FEC1CE}" srcOrd="1" destOrd="0" parTransId="{E24DB8E9-4F79-47EC-8A5D-8FEBE9C5FEA2}" sibTransId="{FA2173EB-3941-4E2D-BBCE-EB399624C95A}"/>
    <dgm:cxn modelId="{35005867-9A7E-46A0-83F8-487D1C94DF86}" type="presOf" srcId="{FA49167F-67C6-4D56-AFE3-FEA415FEC1CE}" destId="{2110771C-3D1A-468C-A843-E29E58D3FC3C}" srcOrd="0" destOrd="0" presId="urn:microsoft.com/office/officeart/2008/layout/VerticalCurvedList"/>
    <dgm:cxn modelId="{9D4E910D-BD27-4E4E-93EF-FF393909A51F}" srcId="{838948C8-B6BA-45ED-AA84-9666DEB33FB4}" destId="{53907F54-A555-4348-97DD-9F365710DAE3}" srcOrd="2" destOrd="0" parTransId="{2C089D67-6BBB-4FB2-BFC1-554F6027A152}" sibTransId="{1C76603C-2041-436F-B883-C5403F8E507D}"/>
    <dgm:cxn modelId="{CC5ED421-1937-44E0-BA71-4EE00134888B}" type="presOf" srcId="{8CBD862D-B3A6-494D-91AF-8E4E53F7773C}" destId="{E4B96F12-6D48-439E-9D65-1B1B62D8897E}" srcOrd="0" destOrd="0" presId="urn:microsoft.com/office/officeart/2008/layout/VerticalCurvedList"/>
    <dgm:cxn modelId="{C0F04EFE-7E07-49A3-96A3-85CE6B3F3415}" srcId="{838948C8-B6BA-45ED-AA84-9666DEB33FB4}" destId="{8CBD862D-B3A6-494D-91AF-8E4E53F7773C}" srcOrd="0" destOrd="0" parTransId="{94813EE1-5637-4AA6-8463-0CE218C42762}" sibTransId="{2A96FEEA-216A-48AC-9935-34916A165573}"/>
    <dgm:cxn modelId="{BDE9BADC-74E8-4223-8887-8AFBAAEEDDE0}" type="presOf" srcId="{838948C8-B6BA-45ED-AA84-9666DEB33FB4}" destId="{FDC85984-8DB9-45EE-8030-2C93E536F418}" srcOrd="0" destOrd="0" presId="urn:microsoft.com/office/officeart/2008/layout/VerticalCurvedList"/>
    <dgm:cxn modelId="{8C44DF0F-D460-484C-B034-228BF54643E5}" type="presParOf" srcId="{FDC85984-8DB9-45EE-8030-2C93E536F418}" destId="{EBFBF609-086A-4F29-8969-53A5E9021D62}" srcOrd="0" destOrd="0" presId="urn:microsoft.com/office/officeart/2008/layout/VerticalCurvedList"/>
    <dgm:cxn modelId="{F582614F-C433-4A89-BAFF-37E604CB0860}" type="presParOf" srcId="{EBFBF609-086A-4F29-8969-53A5E9021D62}" destId="{D1D04C0C-D572-41E6-863A-6B92A45D4155}" srcOrd="0" destOrd="0" presId="urn:microsoft.com/office/officeart/2008/layout/VerticalCurvedList"/>
    <dgm:cxn modelId="{4533EF66-454A-414A-B8A5-908E74DACCCA}" type="presParOf" srcId="{D1D04C0C-D572-41E6-863A-6B92A45D4155}" destId="{726E671C-5764-43BD-8F75-80FC1EB45B34}" srcOrd="0" destOrd="0" presId="urn:microsoft.com/office/officeart/2008/layout/VerticalCurvedList"/>
    <dgm:cxn modelId="{9EF7811E-156C-4803-B2C4-8825B76DA15E}" type="presParOf" srcId="{D1D04C0C-D572-41E6-863A-6B92A45D4155}" destId="{3BC9DE33-2994-4D2F-A61E-0D7D8389E732}" srcOrd="1" destOrd="0" presId="urn:microsoft.com/office/officeart/2008/layout/VerticalCurvedList"/>
    <dgm:cxn modelId="{958A99B8-C7DE-40EF-B5D5-402730723698}" type="presParOf" srcId="{D1D04C0C-D572-41E6-863A-6B92A45D4155}" destId="{980A5C3D-2404-4476-8A21-8C70DCCA8F9F}" srcOrd="2" destOrd="0" presId="urn:microsoft.com/office/officeart/2008/layout/VerticalCurvedList"/>
    <dgm:cxn modelId="{62FA68B8-BEA5-444A-9C8C-282E61FCE887}" type="presParOf" srcId="{D1D04C0C-D572-41E6-863A-6B92A45D4155}" destId="{48643B07-2F7C-43C9-9BCB-07D57BF7467C}" srcOrd="3" destOrd="0" presId="urn:microsoft.com/office/officeart/2008/layout/VerticalCurvedList"/>
    <dgm:cxn modelId="{3F821E24-0532-4093-8E39-A2EF23EE51AA}" type="presParOf" srcId="{EBFBF609-086A-4F29-8969-53A5E9021D62}" destId="{E4B96F12-6D48-439E-9D65-1B1B62D8897E}" srcOrd="1" destOrd="0" presId="urn:microsoft.com/office/officeart/2008/layout/VerticalCurvedList"/>
    <dgm:cxn modelId="{9FE01976-AD7C-4CBD-907B-D5DFA1F98B2F}" type="presParOf" srcId="{EBFBF609-086A-4F29-8969-53A5E9021D62}" destId="{1EBACDCE-46E4-49AA-B5FF-6114084E87CF}" srcOrd="2" destOrd="0" presId="urn:microsoft.com/office/officeart/2008/layout/VerticalCurvedList"/>
    <dgm:cxn modelId="{66FECCB8-E4B0-4304-838E-51A0CB3DDEA9}" type="presParOf" srcId="{1EBACDCE-46E4-49AA-B5FF-6114084E87CF}" destId="{A11BE8B1-78C6-44BB-9EC3-5AB998AE923D}" srcOrd="0" destOrd="0" presId="urn:microsoft.com/office/officeart/2008/layout/VerticalCurvedList"/>
    <dgm:cxn modelId="{6FABADC4-C2E7-4B23-8D8C-52E5341A624E}" type="presParOf" srcId="{EBFBF609-086A-4F29-8969-53A5E9021D62}" destId="{2110771C-3D1A-468C-A843-E29E58D3FC3C}" srcOrd="3" destOrd="0" presId="urn:microsoft.com/office/officeart/2008/layout/VerticalCurvedList"/>
    <dgm:cxn modelId="{D0E9C95C-27AA-402A-AC65-D6A8ABAEF0B2}" type="presParOf" srcId="{EBFBF609-086A-4F29-8969-53A5E9021D62}" destId="{09F73438-8594-4463-9D92-235E458427BA}" srcOrd="4" destOrd="0" presId="urn:microsoft.com/office/officeart/2008/layout/VerticalCurvedList"/>
    <dgm:cxn modelId="{D38D143B-6EB1-4E35-8D27-CEDDC44768AA}" type="presParOf" srcId="{09F73438-8594-4463-9D92-235E458427BA}" destId="{01F0F9BC-55EA-4166-9364-0D6D8C2CF2D7}" srcOrd="0" destOrd="0" presId="urn:microsoft.com/office/officeart/2008/layout/VerticalCurvedList"/>
    <dgm:cxn modelId="{BD623F6E-B9A3-4820-8695-35FC0E82B307}" type="presParOf" srcId="{EBFBF609-086A-4F29-8969-53A5E9021D62}" destId="{999851B7-719D-4A29-94C8-6063641E79F7}" srcOrd="5" destOrd="0" presId="urn:microsoft.com/office/officeart/2008/layout/VerticalCurvedList"/>
    <dgm:cxn modelId="{7A142FE6-7F8C-4241-8577-F64B0598E002}" type="presParOf" srcId="{EBFBF609-086A-4F29-8969-53A5E9021D62}" destId="{53755A0B-B2C2-45CB-9F3A-979B5EF115F7}" srcOrd="6" destOrd="0" presId="urn:microsoft.com/office/officeart/2008/layout/VerticalCurvedList"/>
    <dgm:cxn modelId="{93153718-73CC-457D-A109-BEDC93F31EEB}" type="presParOf" srcId="{53755A0B-B2C2-45CB-9F3A-979B5EF115F7}" destId="{568C827F-E888-4694-9F53-D175DFDA47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838948C8-B6BA-45ED-AA84-9666DEB33FB4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D862D-B3A6-494D-91AF-8E4E53F7773C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</a:p>
        <a:p>
          <a:pPr algn="ctr"/>
          <a:endParaRPr lang="en-US" sz="1500" dirty="0"/>
        </a:p>
      </dgm:t>
    </dgm:pt>
    <dgm:pt modelId="{94813EE1-5637-4AA6-8463-0CE218C42762}" type="parTrans" cxnId="{C0F04EFE-7E07-49A3-96A3-85CE6B3F3415}">
      <dgm:prSet/>
      <dgm:spPr/>
      <dgm:t>
        <a:bodyPr/>
        <a:lstStyle/>
        <a:p>
          <a:pPr algn="ctr"/>
          <a:endParaRPr lang="en-US" sz="1500"/>
        </a:p>
      </dgm:t>
    </dgm:pt>
    <dgm:pt modelId="{2A96FEEA-216A-48AC-9935-34916A165573}" type="sibTrans" cxnId="{C0F04EFE-7E07-49A3-96A3-85CE6B3F3415}">
      <dgm:prSet/>
      <dgm:spPr/>
      <dgm:t>
        <a:bodyPr/>
        <a:lstStyle/>
        <a:p>
          <a:pPr algn="ctr"/>
          <a:endParaRPr lang="en-US" sz="1500"/>
        </a:p>
      </dgm:t>
    </dgm:pt>
    <dgm:pt modelId="{FA49167F-67C6-4D56-AFE3-FEA415FEC1CE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  <a:endParaRPr lang="en-US" sz="1500" dirty="0"/>
        </a:p>
      </dgm:t>
    </dgm:pt>
    <dgm:pt modelId="{E24DB8E9-4F79-47EC-8A5D-8FEBE9C5FEA2}" type="parTrans" cxnId="{92651604-6B97-4D1D-A213-D7987547F2CE}">
      <dgm:prSet/>
      <dgm:spPr/>
      <dgm:t>
        <a:bodyPr/>
        <a:lstStyle/>
        <a:p>
          <a:pPr algn="ctr"/>
          <a:endParaRPr lang="en-US" sz="1500"/>
        </a:p>
      </dgm:t>
    </dgm:pt>
    <dgm:pt modelId="{FA2173EB-3941-4E2D-BBCE-EB399624C95A}" type="sibTrans" cxnId="{92651604-6B97-4D1D-A213-D7987547F2CE}">
      <dgm:prSet/>
      <dgm:spPr/>
      <dgm:t>
        <a:bodyPr/>
        <a:lstStyle/>
        <a:p>
          <a:pPr algn="ctr"/>
          <a:endParaRPr lang="en-US" sz="1500"/>
        </a:p>
      </dgm:t>
    </dgm:pt>
    <dgm:pt modelId="{53907F54-A555-4348-97DD-9F365710DAE3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  <a:endParaRPr lang="en-US" sz="1500" dirty="0"/>
        </a:p>
      </dgm:t>
    </dgm:pt>
    <dgm:pt modelId="{2C089D67-6BBB-4FB2-BFC1-554F6027A152}" type="parTrans" cxnId="{9D4E910D-BD27-4E4E-93EF-FF393909A51F}">
      <dgm:prSet/>
      <dgm:spPr/>
      <dgm:t>
        <a:bodyPr/>
        <a:lstStyle/>
        <a:p>
          <a:pPr algn="ctr"/>
          <a:endParaRPr lang="en-US" sz="1500"/>
        </a:p>
      </dgm:t>
    </dgm:pt>
    <dgm:pt modelId="{1C76603C-2041-436F-B883-C5403F8E507D}" type="sibTrans" cxnId="{9D4E910D-BD27-4E4E-93EF-FF393909A51F}">
      <dgm:prSet/>
      <dgm:spPr/>
      <dgm:t>
        <a:bodyPr/>
        <a:lstStyle/>
        <a:p>
          <a:pPr algn="ctr"/>
          <a:endParaRPr lang="en-US" sz="1500"/>
        </a:p>
      </dgm:t>
    </dgm:pt>
    <dgm:pt modelId="{FDC85984-8DB9-45EE-8030-2C93E536F418}" type="pres">
      <dgm:prSet presAssocID="{838948C8-B6BA-45ED-AA84-9666DEB33F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FBF609-086A-4F29-8969-53A5E9021D62}" type="pres">
      <dgm:prSet presAssocID="{838948C8-B6BA-45ED-AA84-9666DEB33FB4}" presName="Name1" presStyleCnt="0"/>
      <dgm:spPr/>
    </dgm:pt>
    <dgm:pt modelId="{D1D04C0C-D572-41E6-863A-6B92A45D4155}" type="pres">
      <dgm:prSet presAssocID="{838948C8-B6BA-45ED-AA84-9666DEB33FB4}" presName="cycle" presStyleCnt="0"/>
      <dgm:spPr/>
    </dgm:pt>
    <dgm:pt modelId="{726E671C-5764-43BD-8F75-80FC1EB45B34}" type="pres">
      <dgm:prSet presAssocID="{838948C8-B6BA-45ED-AA84-9666DEB33FB4}" presName="srcNode" presStyleLbl="node1" presStyleIdx="0" presStyleCnt="3"/>
      <dgm:spPr/>
    </dgm:pt>
    <dgm:pt modelId="{3BC9DE33-2994-4D2F-A61E-0D7D8389E732}" type="pres">
      <dgm:prSet presAssocID="{838948C8-B6BA-45ED-AA84-9666DEB33FB4}" presName="conn" presStyleLbl="parChTrans1D2" presStyleIdx="0" presStyleCnt="1"/>
      <dgm:spPr/>
      <dgm:t>
        <a:bodyPr/>
        <a:lstStyle/>
        <a:p>
          <a:endParaRPr lang="en-US"/>
        </a:p>
      </dgm:t>
    </dgm:pt>
    <dgm:pt modelId="{980A5C3D-2404-4476-8A21-8C70DCCA8F9F}" type="pres">
      <dgm:prSet presAssocID="{838948C8-B6BA-45ED-AA84-9666DEB33FB4}" presName="extraNode" presStyleLbl="node1" presStyleIdx="0" presStyleCnt="3"/>
      <dgm:spPr/>
    </dgm:pt>
    <dgm:pt modelId="{48643B07-2F7C-43C9-9BCB-07D57BF7467C}" type="pres">
      <dgm:prSet presAssocID="{838948C8-B6BA-45ED-AA84-9666DEB33FB4}" presName="dstNode" presStyleLbl="node1" presStyleIdx="0" presStyleCnt="3"/>
      <dgm:spPr/>
    </dgm:pt>
    <dgm:pt modelId="{E4B96F12-6D48-439E-9D65-1B1B62D8897E}" type="pres">
      <dgm:prSet presAssocID="{8CBD862D-B3A6-494D-91AF-8E4E53F7773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ACDCE-46E4-49AA-B5FF-6114084E87CF}" type="pres">
      <dgm:prSet presAssocID="{8CBD862D-B3A6-494D-91AF-8E4E53F7773C}" presName="accent_1" presStyleCnt="0"/>
      <dgm:spPr/>
    </dgm:pt>
    <dgm:pt modelId="{A11BE8B1-78C6-44BB-9EC3-5AB998AE923D}" type="pres">
      <dgm:prSet presAssocID="{8CBD862D-B3A6-494D-91AF-8E4E53F7773C}" presName="accentRepeatNode" presStyleLbl="solidFgAcc1" presStyleIdx="0" presStyleCnt="3" custLinFactNeighborX="18828" custLinFactNeighborY="1169"/>
      <dgm:spPr/>
    </dgm:pt>
    <dgm:pt modelId="{2110771C-3D1A-468C-A843-E29E58D3FC3C}" type="pres">
      <dgm:prSet presAssocID="{FA49167F-67C6-4D56-AFE3-FEA415FEC1C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73438-8594-4463-9D92-235E458427BA}" type="pres">
      <dgm:prSet presAssocID="{FA49167F-67C6-4D56-AFE3-FEA415FEC1CE}" presName="accent_2" presStyleCnt="0"/>
      <dgm:spPr/>
    </dgm:pt>
    <dgm:pt modelId="{01F0F9BC-55EA-4166-9364-0D6D8C2CF2D7}" type="pres">
      <dgm:prSet presAssocID="{FA49167F-67C6-4D56-AFE3-FEA415FEC1CE}" presName="accentRepeatNode" presStyleLbl="solidFgAcc1" presStyleIdx="1" presStyleCnt="3" custLinFactNeighborX="10753"/>
      <dgm:spPr/>
    </dgm:pt>
    <dgm:pt modelId="{999851B7-719D-4A29-94C8-6063641E79F7}" type="pres">
      <dgm:prSet presAssocID="{53907F54-A555-4348-97DD-9F365710DAE3}" presName="text_3" presStyleLbl="node1" presStyleIdx="2" presStyleCnt="3" custLinFactNeighborX="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55A0B-B2C2-45CB-9F3A-979B5EF115F7}" type="pres">
      <dgm:prSet presAssocID="{53907F54-A555-4348-97DD-9F365710DAE3}" presName="accent_3" presStyleCnt="0"/>
      <dgm:spPr/>
    </dgm:pt>
    <dgm:pt modelId="{568C827F-E888-4694-9F53-D175DFDA471F}" type="pres">
      <dgm:prSet presAssocID="{53907F54-A555-4348-97DD-9F365710DAE3}" presName="accentRepeatNode" presStyleLbl="solidFgAcc1" presStyleIdx="2" presStyleCnt="3" custLinFactNeighborX="18828"/>
      <dgm:spPr/>
    </dgm:pt>
  </dgm:ptLst>
  <dgm:cxnLst>
    <dgm:cxn modelId="{54C97009-FAF5-47BC-8B84-D742DE3E0F3A}" type="presOf" srcId="{838948C8-B6BA-45ED-AA84-9666DEB33FB4}" destId="{FDC85984-8DB9-45EE-8030-2C93E536F418}" srcOrd="0" destOrd="0" presId="urn:microsoft.com/office/officeart/2008/layout/VerticalCurvedList"/>
    <dgm:cxn modelId="{8C3143F7-ADFE-4968-ABD7-E8ED72530CB2}" type="presOf" srcId="{FA49167F-67C6-4D56-AFE3-FEA415FEC1CE}" destId="{2110771C-3D1A-468C-A843-E29E58D3FC3C}" srcOrd="0" destOrd="0" presId="urn:microsoft.com/office/officeart/2008/layout/VerticalCurvedList"/>
    <dgm:cxn modelId="{92651604-6B97-4D1D-A213-D7987547F2CE}" srcId="{838948C8-B6BA-45ED-AA84-9666DEB33FB4}" destId="{FA49167F-67C6-4D56-AFE3-FEA415FEC1CE}" srcOrd="1" destOrd="0" parTransId="{E24DB8E9-4F79-47EC-8A5D-8FEBE9C5FEA2}" sibTransId="{FA2173EB-3941-4E2D-BBCE-EB399624C95A}"/>
    <dgm:cxn modelId="{6B7F395E-6F48-4BE9-B7A0-D74639CB2D71}" type="presOf" srcId="{2A96FEEA-216A-48AC-9935-34916A165573}" destId="{3BC9DE33-2994-4D2F-A61E-0D7D8389E732}" srcOrd="0" destOrd="0" presId="urn:microsoft.com/office/officeart/2008/layout/VerticalCurvedList"/>
    <dgm:cxn modelId="{9D4E910D-BD27-4E4E-93EF-FF393909A51F}" srcId="{838948C8-B6BA-45ED-AA84-9666DEB33FB4}" destId="{53907F54-A555-4348-97DD-9F365710DAE3}" srcOrd="2" destOrd="0" parTransId="{2C089D67-6BBB-4FB2-BFC1-554F6027A152}" sibTransId="{1C76603C-2041-436F-B883-C5403F8E507D}"/>
    <dgm:cxn modelId="{CF8FF8C1-BACB-4696-91F8-5C60B0B5EA67}" type="presOf" srcId="{8CBD862D-B3A6-494D-91AF-8E4E53F7773C}" destId="{E4B96F12-6D48-439E-9D65-1B1B62D8897E}" srcOrd="0" destOrd="0" presId="urn:microsoft.com/office/officeart/2008/layout/VerticalCurvedList"/>
    <dgm:cxn modelId="{C0F04EFE-7E07-49A3-96A3-85CE6B3F3415}" srcId="{838948C8-B6BA-45ED-AA84-9666DEB33FB4}" destId="{8CBD862D-B3A6-494D-91AF-8E4E53F7773C}" srcOrd="0" destOrd="0" parTransId="{94813EE1-5637-4AA6-8463-0CE218C42762}" sibTransId="{2A96FEEA-216A-48AC-9935-34916A165573}"/>
    <dgm:cxn modelId="{98E9C879-C13E-4CBC-942A-475B0C62782D}" type="presOf" srcId="{53907F54-A555-4348-97DD-9F365710DAE3}" destId="{999851B7-719D-4A29-94C8-6063641E79F7}" srcOrd="0" destOrd="0" presId="urn:microsoft.com/office/officeart/2008/layout/VerticalCurvedList"/>
    <dgm:cxn modelId="{9477457E-9620-412A-BB93-7FFC4DD14AE3}" type="presParOf" srcId="{FDC85984-8DB9-45EE-8030-2C93E536F418}" destId="{EBFBF609-086A-4F29-8969-53A5E9021D62}" srcOrd="0" destOrd="0" presId="urn:microsoft.com/office/officeart/2008/layout/VerticalCurvedList"/>
    <dgm:cxn modelId="{D896376B-19BD-42CB-AD83-9AB3CD9A50B7}" type="presParOf" srcId="{EBFBF609-086A-4F29-8969-53A5E9021D62}" destId="{D1D04C0C-D572-41E6-863A-6B92A45D4155}" srcOrd="0" destOrd="0" presId="urn:microsoft.com/office/officeart/2008/layout/VerticalCurvedList"/>
    <dgm:cxn modelId="{C70196AB-D1AE-4AF1-8910-FFA6FD584D40}" type="presParOf" srcId="{D1D04C0C-D572-41E6-863A-6B92A45D4155}" destId="{726E671C-5764-43BD-8F75-80FC1EB45B34}" srcOrd="0" destOrd="0" presId="urn:microsoft.com/office/officeart/2008/layout/VerticalCurvedList"/>
    <dgm:cxn modelId="{B3C758E0-C58B-4370-8886-5CCF42C11124}" type="presParOf" srcId="{D1D04C0C-D572-41E6-863A-6B92A45D4155}" destId="{3BC9DE33-2994-4D2F-A61E-0D7D8389E732}" srcOrd="1" destOrd="0" presId="urn:microsoft.com/office/officeart/2008/layout/VerticalCurvedList"/>
    <dgm:cxn modelId="{07B22FF9-96D9-4179-AE76-3F82B66D82CC}" type="presParOf" srcId="{D1D04C0C-D572-41E6-863A-6B92A45D4155}" destId="{980A5C3D-2404-4476-8A21-8C70DCCA8F9F}" srcOrd="2" destOrd="0" presId="urn:microsoft.com/office/officeart/2008/layout/VerticalCurvedList"/>
    <dgm:cxn modelId="{63CC8D69-28E0-4B0C-BFD0-17F09D3EFE19}" type="presParOf" srcId="{D1D04C0C-D572-41E6-863A-6B92A45D4155}" destId="{48643B07-2F7C-43C9-9BCB-07D57BF7467C}" srcOrd="3" destOrd="0" presId="urn:microsoft.com/office/officeart/2008/layout/VerticalCurvedList"/>
    <dgm:cxn modelId="{DF63667C-7B4D-4CFE-BAA6-ABFEFAE05844}" type="presParOf" srcId="{EBFBF609-086A-4F29-8969-53A5E9021D62}" destId="{E4B96F12-6D48-439E-9D65-1B1B62D8897E}" srcOrd="1" destOrd="0" presId="urn:microsoft.com/office/officeart/2008/layout/VerticalCurvedList"/>
    <dgm:cxn modelId="{D0B1A5C9-A0E9-4E82-B402-2E3369929A78}" type="presParOf" srcId="{EBFBF609-086A-4F29-8969-53A5E9021D62}" destId="{1EBACDCE-46E4-49AA-B5FF-6114084E87CF}" srcOrd="2" destOrd="0" presId="urn:microsoft.com/office/officeart/2008/layout/VerticalCurvedList"/>
    <dgm:cxn modelId="{5E4F1C42-D552-4D8D-AEDC-C24EE54B32FF}" type="presParOf" srcId="{1EBACDCE-46E4-49AA-B5FF-6114084E87CF}" destId="{A11BE8B1-78C6-44BB-9EC3-5AB998AE923D}" srcOrd="0" destOrd="0" presId="urn:microsoft.com/office/officeart/2008/layout/VerticalCurvedList"/>
    <dgm:cxn modelId="{6E2ED6B7-2C3F-4010-87D7-011D6C7AF4DD}" type="presParOf" srcId="{EBFBF609-086A-4F29-8969-53A5E9021D62}" destId="{2110771C-3D1A-468C-A843-E29E58D3FC3C}" srcOrd="3" destOrd="0" presId="urn:microsoft.com/office/officeart/2008/layout/VerticalCurvedList"/>
    <dgm:cxn modelId="{5D6373EA-DC68-4C92-8A5C-36F6E4A226DA}" type="presParOf" srcId="{EBFBF609-086A-4F29-8969-53A5E9021D62}" destId="{09F73438-8594-4463-9D92-235E458427BA}" srcOrd="4" destOrd="0" presId="urn:microsoft.com/office/officeart/2008/layout/VerticalCurvedList"/>
    <dgm:cxn modelId="{1D723DCD-7CB2-4A72-B3D4-C92ED13D9EED}" type="presParOf" srcId="{09F73438-8594-4463-9D92-235E458427BA}" destId="{01F0F9BC-55EA-4166-9364-0D6D8C2CF2D7}" srcOrd="0" destOrd="0" presId="urn:microsoft.com/office/officeart/2008/layout/VerticalCurvedList"/>
    <dgm:cxn modelId="{D2E78DC1-E43C-4C1E-842C-758DACD980A6}" type="presParOf" srcId="{EBFBF609-086A-4F29-8969-53A5E9021D62}" destId="{999851B7-719D-4A29-94C8-6063641E79F7}" srcOrd="5" destOrd="0" presId="urn:microsoft.com/office/officeart/2008/layout/VerticalCurvedList"/>
    <dgm:cxn modelId="{5076D0F6-3D0F-47E6-B57E-F1108E23A08C}" type="presParOf" srcId="{EBFBF609-086A-4F29-8969-53A5E9021D62}" destId="{53755A0B-B2C2-45CB-9F3A-979B5EF115F7}" srcOrd="6" destOrd="0" presId="urn:microsoft.com/office/officeart/2008/layout/VerticalCurvedList"/>
    <dgm:cxn modelId="{4FDA91EC-ABE4-46A9-B5E1-CDCAE0522E91}" type="presParOf" srcId="{53755A0B-B2C2-45CB-9F3A-979B5EF115F7}" destId="{568C827F-E888-4694-9F53-D175DFDA47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83B3088A-A8E3-426C-B0A0-8123A30176DE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E63D53-5F31-49A3-A3EF-D85416617A54}">
      <dgm:prSet/>
      <dgm:spPr/>
      <dgm:t>
        <a:bodyPr/>
        <a:lstStyle/>
        <a:p>
          <a:pPr rtl="0"/>
          <a:endParaRPr lang="en-US" dirty="0"/>
        </a:p>
      </dgm:t>
    </dgm:pt>
    <dgm:pt modelId="{34A59964-05CE-43A2-A45B-AEF7B5BD45ED}" type="parTrans" cxnId="{D47ED6F0-FD0F-4E8F-A1DD-D010018B8206}">
      <dgm:prSet/>
      <dgm:spPr/>
      <dgm:t>
        <a:bodyPr/>
        <a:lstStyle/>
        <a:p>
          <a:endParaRPr lang="en-US"/>
        </a:p>
      </dgm:t>
    </dgm:pt>
    <dgm:pt modelId="{250149A0-1183-4355-B5C1-4A3C655774B4}" type="sibTrans" cxnId="{D47ED6F0-FD0F-4E8F-A1DD-D010018B8206}">
      <dgm:prSet/>
      <dgm:spPr/>
      <dgm:t>
        <a:bodyPr/>
        <a:lstStyle/>
        <a:p>
          <a:endParaRPr lang="en-US"/>
        </a:p>
      </dgm:t>
    </dgm:pt>
    <dgm:pt modelId="{FA2D1DF6-471E-49F0-9D7D-86C2F16EB207}" type="pres">
      <dgm:prSet presAssocID="{83B3088A-A8E3-426C-B0A0-8123A30176D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B7F074-2520-4BC8-AC1C-BBCE972F0E22}" type="pres">
      <dgm:prSet presAssocID="{C7E63D53-5F31-49A3-A3EF-D85416617A54}" presName="composite" presStyleCnt="0"/>
      <dgm:spPr/>
    </dgm:pt>
    <dgm:pt modelId="{8E276D3B-9CFE-4DB6-90E1-1885CEE0BE17}" type="pres">
      <dgm:prSet presAssocID="{C7E63D53-5F31-49A3-A3EF-D85416617A54}" presName="parentText" presStyleLbl="alignNode1" presStyleIdx="0" presStyleCnt="1" custScaleY="86764" custLinFactNeighborY="-588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13CA9-B8E5-42A4-933D-0BCA40B66221}" type="pres">
      <dgm:prSet presAssocID="{C7E63D53-5F31-49A3-A3EF-D85416617A54}" presName="descendantText" presStyleLbl="alignAcc1" presStyleIdx="0" presStyleCnt="1" custLinFactNeighborX="-242" custLinFactNeighborY="-90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D872DB-D9BF-4C09-B921-D72B7B6CC422}" type="presOf" srcId="{C7E63D53-5F31-49A3-A3EF-D85416617A54}" destId="{8E276D3B-9CFE-4DB6-90E1-1885CEE0BE17}" srcOrd="0" destOrd="0" presId="urn:microsoft.com/office/officeart/2005/8/layout/chevron2"/>
    <dgm:cxn modelId="{B060FCA1-EB2A-4A5E-B11D-B7F224D4447D}" type="presOf" srcId="{83B3088A-A8E3-426C-B0A0-8123A30176DE}" destId="{FA2D1DF6-471E-49F0-9D7D-86C2F16EB207}" srcOrd="0" destOrd="0" presId="urn:microsoft.com/office/officeart/2005/8/layout/chevron2"/>
    <dgm:cxn modelId="{D47ED6F0-FD0F-4E8F-A1DD-D010018B8206}" srcId="{83B3088A-A8E3-426C-B0A0-8123A30176DE}" destId="{C7E63D53-5F31-49A3-A3EF-D85416617A54}" srcOrd="0" destOrd="0" parTransId="{34A59964-05CE-43A2-A45B-AEF7B5BD45ED}" sibTransId="{250149A0-1183-4355-B5C1-4A3C655774B4}"/>
    <dgm:cxn modelId="{4254A02F-93D0-4E8F-9FA6-E2B598A06C06}" type="presParOf" srcId="{FA2D1DF6-471E-49F0-9D7D-86C2F16EB207}" destId="{7DB7F074-2520-4BC8-AC1C-BBCE972F0E22}" srcOrd="0" destOrd="0" presId="urn:microsoft.com/office/officeart/2005/8/layout/chevron2"/>
    <dgm:cxn modelId="{22651113-A9B7-48D4-9C95-378DF0A4B1F8}" type="presParOf" srcId="{7DB7F074-2520-4BC8-AC1C-BBCE972F0E22}" destId="{8E276D3B-9CFE-4DB6-90E1-1885CEE0BE17}" srcOrd="0" destOrd="0" presId="urn:microsoft.com/office/officeart/2005/8/layout/chevron2"/>
    <dgm:cxn modelId="{26400D42-8A00-4082-9890-C8924455633D}" type="presParOf" srcId="{7DB7F074-2520-4BC8-AC1C-BBCE972F0E22}" destId="{1FC13CA9-B8E5-42A4-933D-0BCA40B6622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838948C8-B6BA-45ED-AA84-9666DEB33FB4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D862D-B3A6-494D-91AF-8E4E53F7773C}">
      <dgm:prSet phldrT="[Text]"/>
      <dgm:spPr/>
      <dgm:t>
        <a:bodyPr/>
        <a:lstStyle/>
        <a:p>
          <a:pPr algn="ctr"/>
          <a:endParaRPr lang="en-US" dirty="0">
            <a:solidFill>
              <a:srgbClr val="FFC000"/>
            </a:solidFill>
          </a:endParaRPr>
        </a:p>
      </dgm:t>
    </dgm:pt>
    <dgm:pt modelId="{94813EE1-5637-4AA6-8463-0CE218C42762}" type="parTrans" cxnId="{C0F04EFE-7E07-49A3-96A3-85CE6B3F3415}">
      <dgm:prSet/>
      <dgm:spPr/>
      <dgm:t>
        <a:bodyPr/>
        <a:lstStyle/>
        <a:p>
          <a:pPr algn="ctr"/>
          <a:endParaRPr lang="en-US"/>
        </a:p>
      </dgm:t>
    </dgm:pt>
    <dgm:pt modelId="{2A96FEEA-216A-48AC-9935-34916A165573}" type="sibTrans" cxnId="{C0F04EFE-7E07-49A3-96A3-85CE6B3F3415}">
      <dgm:prSet/>
      <dgm:spPr/>
      <dgm:t>
        <a:bodyPr/>
        <a:lstStyle/>
        <a:p>
          <a:pPr algn="ctr"/>
          <a:endParaRPr lang="en-US"/>
        </a:p>
      </dgm:t>
    </dgm:pt>
    <dgm:pt modelId="{FA49167F-67C6-4D56-AFE3-FEA415FEC1CE}">
      <dgm:prSet phldrT="[Text]"/>
      <dgm:spPr/>
      <dgm:t>
        <a:bodyPr/>
        <a:lstStyle/>
        <a:p>
          <a:pPr algn="ctr"/>
          <a:endParaRPr lang="en-US" dirty="0"/>
        </a:p>
      </dgm:t>
    </dgm:pt>
    <dgm:pt modelId="{E24DB8E9-4F79-47EC-8A5D-8FEBE9C5FEA2}" type="parTrans" cxnId="{92651604-6B97-4D1D-A213-D7987547F2CE}">
      <dgm:prSet/>
      <dgm:spPr/>
      <dgm:t>
        <a:bodyPr/>
        <a:lstStyle/>
        <a:p>
          <a:pPr algn="ctr"/>
          <a:endParaRPr lang="en-US"/>
        </a:p>
      </dgm:t>
    </dgm:pt>
    <dgm:pt modelId="{FA2173EB-3941-4E2D-BBCE-EB399624C95A}" type="sibTrans" cxnId="{92651604-6B97-4D1D-A213-D7987547F2CE}">
      <dgm:prSet/>
      <dgm:spPr/>
      <dgm:t>
        <a:bodyPr/>
        <a:lstStyle/>
        <a:p>
          <a:pPr algn="ctr"/>
          <a:endParaRPr lang="en-US"/>
        </a:p>
      </dgm:t>
    </dgm:pt>
    <dgm:pt modelId="{53907F54-A555-4348-97DD-9F365710DAE3}">
      <dgm:prSet phldrT="[Text]"/>
      <dgm:spPr/>
      <dgm:t>
        <a:bodyPr/>
        <a:lstStyle/>
        <a:p>
          <a:pPr algn="ctr"/>
          <a:r>
            <a:rPr lang="hu-HU" dirty="0" smtClean="0"/>
            <a:t> </a:t>
          </a:r>
          <a:endParaRPr lang="en-US" dirty="0"/>
        </a:p>
      </dgm:t>
    </dgm:pt>
    <dgm:pt modelId="{2C089D67-6BBB-4FB2-BFC1-554F6027A152}" type="parTrans" cxnId="{9D4E910D-BD27-4E4E-93EF-FF393909A51F}">
      <dgm:prSet/>
      <dgm:spPr/>
      <dgm:t>
        <a:bodyPr/>
        <a:lstStyle/>
        <a:p>
          <a:pPr algn="ctr"/>
          <a:endParaRPr lang="en-US"/>
        </a:p>
      </dgm:t>
    </dgm:pt>
    <dgm:pt modelId="{1C76603C-2041-436F-B883-C5403F8E507D}" type="sibTrans" cxnId="{9D4E910D-BD27-4E4E-93EF-FF393909A51F}">
      <dgm:prSet/>
      <dgm:spPr/>
      <dgm:t>
        <a:bodyPr/>
        <a:lstStyle/>
        <a:p>
          <a:pPr algn="ctr"/>
          <a:endParaRPr lang="en-US"/>
        </a:p>
      </dgm:t>
    </dgm:pt>
    <dgm:pt modelId="{FDC85984-8DB9-45EE-8030-2C93E536F418}" type="pres">
      <dgm:prSet presAssocID="{838948C8-B6BA-45ED-AA84-9666DEB33F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FBF609-086A-4F29-8969-53A5E9021D62}" type="pres">
      <dgm:prSet presAssocID="{838948C8-B6BA-45ED-AA84-9666DEB33FB4}" presName="Name1" presStyleCnt="0"/>
      <dgm:spPr/>
    </dgm:pt>
    <dgm:pt modelId="{D1D04C0C-D572-41E6-863A-6B92A45D4155}" type="pres">
      <dgm:prSet presAssocID="{838948C8-B6BA-45ED-AA84-9666DEB33FB4}" presName="cycle" presStyleCnt="0"/>
      <dgm:spPr/>
    </dgm:pt>
    <dgm:pt modelId="{726E671C-5764-43BD-8F75-80FC1EB45B34}" type="pres">
      <dgm:prSet presAssocID="{838948C8-B6BA-45ED-AA84-9666DEB33FB4}" presName="srcNode" presStyleLbl="node1" presStyleIdx="0" presStyleCnt="3"/>
      <dgm:spPr/>
    </dgm:pt>
    <dgm:pt modelId="{3BC9DE33-2994-4D2F-A61E-0D7D8389E732}" type="pres">
      <dgm:prSet presAssocID="{838948C8-B6BA-45ED-AA84-9666DEB33FB4}" presName="conn" presStyleLbl="parChTrans1D2" presStyleIdx="0" presStyleCnt="1"/>
      <dgm:spPr/>
      <dgm:t>
        <a:bodyPr/>
        <a:lstStyle/>
        <a:p>
          <a:endParaRPr lang="en-US"/>
        </a:p>
      </dgm:t>
    </dgm:pt>
    <dgm:pt modelId="{980A5C3D-2404-4476-8A21-8C70DCCA8F9F}" type="pres">
      <dgm:prSet presAssocID="{838948C8-B6BA-45ED-AA84-9666DEB33FB4}" presName="extraNode" presStyleLbl="node1" presStyleIdx="0" presStyleCnt="3"/>
      <dgm:spPr/>
    </dgm:pt>
    <dgm:pt modelId="{48643B07-2F7C-43C9-9BCB-07D57BF7467C}" type="pres">
      <dgm:prSet presAssocID="{838948C8-B6BA-45ED-AA84-9666DEB33FB4}" presName="dstNode" presStyleLbl="node1" presStyleIdx="0" presStyleCnt="3"/>
      <dgm:spPr/>
    </dgm:pt>
    <dgm:pt modelId="{E4B96F12-6D48-439E-9D65-1B1B62D8897E}" type="pres">
      <dgm:prSet presAssocID="{8CBD862D-B3A6-494D-91AF-8E4E53F7773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ACDCE-46E4-49AA-B5FF-6114084E87CF}" type="pres">
      <dgm:prSet presAssocID="{8CBD862D-B3A6-494D-91AF-8E4E53F7773C}" presName="accent_1" presStyleCnt="0"/>
      <dgm:spPr/>
    </dgm:pt>
    <dgm:pt modelId="{A11BE8B1-78C6-44BB-9EC3-5AB998AE923D}" type="pres">
      <dgm:prSet presAssocID="{8CBD862D-B3A6-494D-91AF-8E4E53F7773C}" presName="accentRepeatNode" presStyleLbl="solidFgAcc1" presStyleIdx="0" presStyleCnt="3" custLinFactNeighborX="18828" custLinFactNeighborY="1169"/>
      <dgm:spPr/>
    </dgm:pt>
    <dgm:pt modelId="{2110771C-3D1A-468C-A843-E29E58D3FC3C}" type="pres">
      <dgm:prSet presAssocID="{FA49167F-67C6-4D56-AFE3-FEA415FEC1CE}" presName="text_2" presStyleLbl="node1" presStyleIdx="1" presStyleCnt="3" custLinFactNeighborX="976" custLinFactNeighborY="4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73438-8594-4463-9D92-235E458427BA}" type="pres">
      <dgm:prSet presAssocID="{FA49167F-67C6-4D56-AFE3-FEA415FEC1CE}" presName="accent_2" presStyleCnt="0"/>
      <dgm:spPr/>
    </dgm:pt>
    <dgm:pt modelId="{01F0F9BC-55EA-4166-9364-0D6D8C2CF2D7}" type="pres">
      <dgm:prSet presAssocID="{FA49167F-67C6-4D56-AFE3-FEA415FEC1CE}" presName="accentRepeatNode" presStyleLbl="solidFgAcc1" presStyleIdx="1" presStyleCnt="3" custLinFactNeighborX="10753"/>
      <dgm:spPr/>
    </dgm:pt>
    <dgm:pt modelId="{999851B7-719D-4A29-94C8-6063641E79F7}" type="pres">
      <dgm:prSet presAssocID="{53907F54-A555-4348-97DD-9F365710DAE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55A0B-B2C2-45CB-9F3A-979B5EF115F7}" type="pres">
      <dgm:prSet presAssocID="{53907F54-A555-4348-97DD-9F365710DAE3}" presName="accent_3" presStyleCnt="0"/>
      <dgm:spPr/>
    </dgm:pt>
    <dgm:pt modelId="{568C827F-E888-4694-9F53-D175DFDA471F}" type="pres">
      <dgm:prSet presAssocID="{53907F54-A555-4348-97DD-9F365710DAE3}" presName="accentRepeatNode" presStyleLbl="solidFgAcc1" presStyleIdx="2" presStyleCnt="3" custLinFactNeighborX="18828"/>
      <dgm:spPr/>
    </dgm:pt>
  </dgm:ptLst>
  <dgm:cxnLst>
    <dgm:cxn modelId="{7BFF8898-C592-483D-91BB-DC68747B2C0D}" type="presOf" srcId="{838948C8-B6BA-45ED-AA84-9666DEB33FB4}" destId="{FDC85984-8DB9-45EE-8030-2C93E536F418}" srcOrd="0" destOrd="0" presId="urn:microsoft.com/office/officeart/2008/layout/VerticalCurvedList"/>
    <dgm:cxn modelId="{D1D72A56-FFCE-4E7A-853B-572D4917C089}" type="presOf" srcId="{2A96FEEA-216A-48AC-9935-34916A165573}" destId="{3BC9DE33-2994-4D2F-A61E-0D7D8389E732}" srcOrd="0" destOrd="0" presId="urn:microsoft.com/office/officeart/2008/layout/VerticalCurvedList"/>
    <dgm:cxn modelId="{92651604-6B97-4D1D-A213-D7987547F2CE}" srcId="{838948C8-B6BA-45ED-AA84-9666DEB33FB4}" destId="{FA49167F-67C6-4D56-AFE3-FEA415FEC1CE}" srcOrd="1" destOrd="0" parTransId="{E24DB8E9-4F79-47EC-8A5D-8FEBE9C5FEA2}" sibTransId="{FA2173EB-3941-4E2D-BBCE-EB399624C95A}"/>
    <dgm:cxn modelId="{917140CE-A2A6-41CE-BE27-9E813B0B7E1F}" type="presOf" srcId="{53907F54-A555-4348-97DD-9F365710DAE3}" destId="{999851B7-719D-4A29-94C8-6063641E79F7}" srcOrd="0" destOrd="0" presId="urn:microsoft.com/office/officeart/2008/layout/VerticalCurvedList"/>
    <dgm:cxn modelId="{9D4E910D-BD27-4E4E-93EF-FF393909A51F}" srcId="{838948C8-B6BA-45ED-AA84-9666DEB33FB4}" destId="{53907F54-A555-4348-97DD-9F365710DAE3}" srcOrd="2" destOrd="0" parTransId="{2C089D67-6BBB-4FB2-BFC1-554F6027A152}" sibTransId="{1C76603C-2041-436F-B883-C5403F8E507D}"/>
    <dgm:cxn modelId="{BE46B8DF-5224-4B05-AF07-76F2A923B89D}" type="presOf" srcId="{FA49167F-67C6-4D56-AFE3-FEA415FEC1CE}" destId="{2110771C-3D1A-468C-A843-E29E58D3FC3C}" srcOrd="0" destOrd="0" presId="urn:microsoft.com/office/officeart/2008/layout/VerticalCurvedList"/>
    <dgm:cxn modelId="{C0F04EFE-7E07-49A3-96A3-85CE6B3F3415}" srcId="{838948C8-B6BA-45ED-AA84-9666DEB33FB4}" destId="{8CBD862D-B3A6-494D-91AF-8E4E53F7773C}" srcOrd="0" destOrd="0" parTransId="{94813EE1-5637-4AA6-8463-0CE218C42762}" sibTransId="{2A96FEEA-216A-48AC-9935-34916A165573}"/>
    <dgm:cxn modelId="{3F57DACC-231E-418C-966B-0FDE8576F962}" type="presOf" srcId="{8CBD862D-B3A6-494D-91AF-8E4E53F7773C}" destId="{E4B96F12-6D48-439E-9D65-1B1B62D8897E}" srcOrd="0" destOrd="0" presId="urn:microsoft.com/office/officeart/2008/layout/VerticalCurvedList"/>
    <dgm:cxn modelId="{FEB3D0E4-D9D5-4118-BCA3-B47E1987DE72}" type="presParOf" srcId="{FDC85984-8DB9-45EE-8030-2C93E536F418}" destId="{EBFBF609-086A-4F29-8969-53A5E9021D62}" srcOrd="0" destOrd="0" presId="urn:microsoft.com/office/officeart/2008/layout/VerticalCurvedList"/>
    <dgm:cxn modelId="{0647234C-55BE-4B4C-B14B-7E230D682702}" type="presParOf" srcId="{EBFBF609-086A-4F29-8969-53A5E9021D62}" destId="{D1D04C0C-D572-41E6-863A-6B92A45D4155}" srcOrd="0" destOrd="0" presId="urn:microsoft.com/office/officeart/2008/layout/VerticalCurvedList"/>
    <dgm:cxn modelId="{61B6A824-4610-4238-B320-CA702177D291}" type="presParOf" srcId="{D1D04C0C-D572-41E6-863A-6B92A45D4155}" destId="{726E671C-5764-43BD-8F75-80FC1EB45B34}" srcOrd="0" destOrd="0" presId="urn:microsoft.com/office/officeart/2008/layout/VerticalCurvedList"/>
    <dgm:cxn modelId="{2EE19D15-F757-46FD-AF9E-6CD46B9765B8}" type="presParOf" srcId="{D1D04C0C-D572-41E6-863A-6B92A45D4155}" destId="{3BC9DE33-2994-4D2F-A61E-0D7D8389E732}" srcOrd="1" destOrd="0" presId="urn:microsoft.com/office/officeart/2008/layout/VerticalCurvedList"/>
    <dgm:cxn modelId="{9CB660B3-0C59-4DF7-8784-6A8DAC799561}" type="presParOf" srcId="{D1D04C0C-D572-41E6-863A-6B92A45D4155}" destId="{980A5C3D-2404-4476-8A21-8C70DCCA8F9F}" srcOrd="2" destOrd="0" presId="urn:microsoft.com/office/officeart/2008/layout/VerticalCurvedList"/>
    <dgm:cxn modelId="{0989AC17-2A50-40B6-945A-ADC0F5207A7C}" type="presParOf" srcId="{D1D04C0C-D572-41E6-863A-6B92A45D4155}" destId="{48643B07-2F7C-43C9-9BCB-07D57BF7467C}" srcOrd="3" destOrd="0" presId="urn:microsoft.com/office/officeart/2008/layout/VerticalCurvedList"/>
    <dgm:cxn modelId="{F20A9A1F-6997-400E-851B-13721FB235AE}" type="presParOf" srcId="{EBFBF609-086A-4F29-8969-53A5E9021D62}" destId="{E4B96F12-6D48-439E-9D65-1B1B62D8897E}" srcOrd="1" destOrd="0" presId="urn:microsoft.com/office/officeart/2008/layout/VerticalCurvedList"/>
    <dgm:cxn modelId="{95C100AC-5E0E-4EAC-845F-7A293D5465CB}" type="presParOf" srcId="{EBFBF609-086A-4F29-8969-53A5E9021D62}" destId="{1EBACDCE-46E4-49AA-B5FF-6114084E87CF}" srcOrd="2" destOrd="0" presId="urn:microsoft.com/office/officeart/2008/layout/VerticalCurvedList"/>
    <dgm:cxn modelId="{0F3AC6CA-F3CA-47ED-AA11-42F22ED4C160}" type="presParOf" srcId="{1EBACDCE-46E4-49AA-B5FF-6114084E87CF}" destId="{A11BE8B1-78C6-44BB-9EC3-5AB998AE923D}" srcOrd="0" destOrd="0" presId="urn:microsoft.com/office/officeart/2008/layout/VerticalCurvedList"/>
    <dgm:cxn modelId="{8025D25B-8614-4B4A-B096-2FF52249DB03}" type="presParOf" srcId="{EBFBF609-086A-4F29-8969-53A5E9021D62}" destId="{2110771C-3D1A-468C-A843-E29E58D3FC3C}" srcOrd="3" destOrd="0" presId="urn:microsoft.com/office/officeart/2008/layout/VerticalCurvedList"/>
    <dgm:cxn modelId="{233D1FA4-1B03-48FC-9999-9D7C8C7CB826}" type="presParOf" srcId="{EBFBF609-086A-4F29-8969-53A5E9021D62}" destId="{09F73438-8594-4463-9D92-235E458427BA}" srcOrd="4" destOrd="0" presId="urn:microsoft.com/office/officeart/2008/layout/VerticalCurvedList"/>
    <dgm:cxn modelId="{7FA2BAFF-D0BD-4E12-A26D-C29BC2E15848}" type="presParOf" srcId="{09F73438-8594-4463-9D92-235E458427BA}" destId="{01F0F9BC-55EA-4166-9364-0D6D8C2CF2D7}" srcOrd="0" destOrd="0" presId="urn:microsoft.com/office/officeart/2008/layout/VerticalCurvedList"/>
    <dgm:cxn modelId="{122137D7-8CD9-4943-8785-223955A7117A}" type="presParOf" srcId="{EBFBF609-086A-4F29-8969-53A5E9021D62}" destId="{999851B7-719D-4A29-94C8-6063641E79F7}" srcOrd="5" destOrd="0" presId="urn:microsoft.com/office/officeart/2008/layout/VerticalCurvedList"/>
    <dgm:cxn modelId="{51DC337B-85F9-40AE-8D34-67505A0E2C4F}" type="presParOf" srcId="{EBFBF609-086A-4F29-8969-53A5E9021D62}" destId="{53755A0B-B2C2-45CB-9F3A-979B5EF115F7}" srcOrd="6" destOrd="0" presId="urn:microsoft.com/office/officeart/2008/layout/VerticalCurvedList"/>
    <dgm:cxn modelId="{D276EF57-FEE2-4FDE-9FF7-7CCA9CC62C73}" type="presParOf" srcId="{53755A0B-B2C2-45CB-9F3A-979B5EF115F7}" destId="{568C827F-E888-4694-9F53-D175DFDA47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838948C8-B6BA-45ED-AA84-9666DEB33FB4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D862D-B3A6-494D-91AF-8E4E53F7773C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</a:p>
        <a:p>
          <a:pPr algn="ctr"/>
          <a:endParaRPr lang="en-US" sz="1500" dirty="0"/>
        </a:p>
      </dgm:t>
    </dgm:pt>
    <dgm:pt modelId="{94813EE1-5637-4AA6-8463-0CE218C42762}" type="parTrans" cxnId="{C0F04EFE-7E07-49A3-96A3-85CE6B3F3415}">
      <dgm:prSet/>
      <dgm:spPr/>
      <dgm:t>
        <a:bodyPr/>
        <a:lstStyle/>
        <a:p>
          <a:pPr algn="ctr"/>
          <a:endParaRPr lang="en-US" sz="1500"/>
        </a:p>
      </dgm:t>
    </dgm:pt>
    <dgm:pt modelId="{2A96FEEA-216A-48AC-9935-34916A165573}" type="sibTrans" cxnId="{C0F04EFE-7E07-49A3-96A3-85CE6B3F3415}">
      <dgm:prSet/>
      <dgm:spPr/>
      <dgm:t>
        <a:bodyPr/>
        <a:lstStyle/>
        <a:p>
          <a:pPr algn="ctr"/>
          <a:endParaRPr lang="en-US" sz="1500"/>
        </a:p>
      </dgm:t>
    </dgm:pt>
    <dgm:pt modelId="{FA49167F-67C6-4D56-AFE3-FEA415FEC1CE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  <a:endParaRPr lang="en-US" sz="1500" dirty="0"/>
        </a:p>
      </dgm:t>
    </dgm:pt>
    <dgm:pt modelId="{E24DB8E9-4F79-47EC-8A5D-8FEBE9C5FEA2}" type="parTrans" cxnId="{92651604-6B97-4D1D-A213-D7987547F2CE}">
      <dgm:prSet/>
      <dgm:spPr/>
      <dgm:t>
        <a:bodyPr/>
        <a:lstStyle/>
        <a:p>
          <a:pPr algn="ctr"/>
          <a:endParaRPr lang="en-US" sz="1500"/>
        </a:p>
      </dgm:t>
    </dgm:pt>
    <dgm:pt modelId="{FA2173EB-3941-4E2D-BBCE-EB399624C95A}" type="sibTrans" cxnId="{92651604-6B97-4D1D-A213-D7987547F2CE}">
      <dgm:prSet/>
      <dgm:spPr/>
      <dgm:t>
        <a:bodyPr/>
        <a:lstStyle/>
        <a:p>
          <a:pPr algn="ctr"/>
          <a:endParaRPr lang="en-US" sz="1500"/>
        </a:p>
      </dgm:t>
    </dgm:pt>
    <dgm:pt modelId="{53907F54-A555-4348-97DD-9F365710DAE3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  <a:endParaRPr lang="en-US" sz="1500" dirty="0"/>
        </a:p>
      </dgm:t>
    </dgm:pt>
    <dgm:pt modelId="{2C089D67-6BBB-4FB2-BFC1-554F6027A152}" type="parTrans" cxnId="{9D4E910D-BD27-4E4E-93EF-FF393909A51F}">
      <dgm:prSet/>
      <dgm:spPr/>
      <dgm:t>
        <a:bodyPr/>
        <a:lstStyle/>
        <a:p>
          <a:pPr algn="ctr"/>
          <a:endParaRPr lang="en-US" sz="1500"/>
        </a:p>
      </dgm:t>
    </dgm:pt>
    <dgm:pt modelId="{1C76603C-2041-436F-B883-C5403F8E507D}" type="sibTrans" cxnId="{9D4E910D-BD27-4E4E-93EF-FF393909A51F}">
      <dgm:prSet/>
      <dgm:spPr/>
      <dgm:t>
        <a:bodyPr/>
        <a:lstStyle/>
        <a:p>
          <a:pPr algn="ctr"/>
          <a:endParaRPr lang="en-US" sz="1500"/>
        </a:p>
      </dgm:t>
    </dgm:pt>
    <dgm:pt modelId="{FDC85984-8DB9-45EE-8030-2C93E536F418}" type="pres">
      <dgm:prSet presAssocID="{838948C8-B6BA-45ED-AA84-9666DEB33F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FBF609-086A-4F29-8969-53A5E9021D62}" type="pres">
      <dgm:prSet presAssocID="{838948C8-B6BA-45ED-AA84-9666DEB33FB4}" presName="Name1" presStyleCnt="0"/>
      <dgm:spPr/>
    </dgm:pt>
    <dgm:pt modelId="{D1D04C0C-D572-41E6-863A-6B92A45D4155}" type="pres">
      <dgm:prSet presAssocID="{838948C8-B6BA-45ED-AA84-9666DEB33FB4}" presName="cycle" presStyleCnt="0"/>
      <dgm:spPr/>
    </dgm:pt>
    <dgm:pt modelId="{726E671C-5764-43BD-8F75-80FC1EB45B34}" type="pres">
      <dgm:prSet presAssocID="{838948C8-B6BA-45ED-AA84-9666DEB33FB4}" presName="srcNode" presStyleLbl="node1" presStyleIdx="0" presStyleCnt="3"/>
      <dgm:spPr/>
    </dgm:pt>
    <dgm:pt modelId="{3BC9DE33-2994-4D2F-A61E-0D7D8389E732}" type="pres">
      <dgm:prSet presAssocID="{838948C8-B6BA-45ED-AA84-9666DEB33FB4}" presName="conn" presStyleLbl="parChTrans1D2" presStyleIdx="0" presStyleCnt="1"/>
      <dgm:spPr/>
      <dgm:t>
        <a:bodyPr/>
        <a:lstStyle/>
        <a:p>
          <a:endParaRPr lang="en-US"/>
        </a:p>
      </dgm:t>
    </dgm:pt>
    <dgm:pt modelId="{980A5C3D-2404-4476-8A21-8C70DCCA8F9F}" type="pres">
      <dgm:prSet presAssocID="{838948C8-B6BA-45ED-AA84-9666DEB33FB4}" presName="extraNode" presStyleLbl="node1" presStyleIdx="0" presStyleCnt="3"/>
      <dgm:spPr/>
    </dgm:pt>
    <dgm:pt modelId="{48643B07-2F7C-43C9-9BCB-07D57BF7467C}" type="pres">
      <dgm:prSet presAssocID="{838948C8-B6BA-45ED-AA84-9666DEB33FB4}" presName="dstNode" presStyleLbl="node1" presStyleIdx="0" presStyleCnt="3"/>
      <dgm:spPr/>
    </dgm:pt>
    <dgm:pt modelId="{E4B96F12-6D48-439E-9D65-1B1B62D8897E}" type="pres">
      <dgm:prSet presAssocID="{8CBD862D-B3A6-494D-91AF-8E4E53F7773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ACDCE-46E4-49AA-B5FF-6114084E87CF}" type="pres">
      <dgm:prSet presAssocID="{8CBD862D-B3A6-494D-91AF-8E4E53F7773C}" presName="accent_1" presStyleCnt="0"/>
      <dgm:spPr/>
    </dgm:pt>
    <dgm:pt modelId="{A11BE8B1-78C6-44BB-9EC3-5AB998AE923D}" type="pres">
      <dgm:prSet presAssocID="{8CBD862D-B3A6-494D-91AF-8E4E53F7773C}" presName="accentRepeatNode" presStyleLbl="solidFgAcc1" presStyleIdx="0" presStyleCnt="3" custLinFactNeighborX="18828" custLinFactNeighborY="1169"/>
      <dgm:spPr/>
    </dgm:pt>
    <dgm:pt modelId="{2110771C-3D1A-468C-A843-E29E58D3FC3C}" type="pres">
      <dgm:prSet presAssocID="{FA49167F-67C6-4D56-AFE3-FEA415FEC1C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73438-8594-4463-9D92-235E458427BA}" type="pres">
      <dgm:prSet presAssocID="{FA49167F-67C6-4D56-AFE3-FEA415FEC1CE}" presName="accent_2" presStyleCnt="0"/>
      <dgm:spPr/>
    </dgm:pt>
    <dgm:pt modelId="{01F0F9BC-55EA-4166-9364-0D6D8C2CF2D7}" type="pres">
      <dgm:prSet presAssocID="{FA49167F-67C6-4D56-AFE3-FEA415FEC1CE}" presName="accentRepeatNode" presStyleLbl="solidFgAcc1" presStyleIdx="1" presStyleCnt="3" custLinFactNeighborX="10753"/>
      <dgm:spPr/>
    </dgm:pt>
    <dgm:pt modelId="{999851B7-719D-4A29-94C8-6063641E79F7}" type="pres">
      <dgm:prSet presAssocID="{53907F54-A555-4348-97DD-9F365710DAE3}" presName="text_3" presStyleLbl="node1" presStyleIdx="2" presStyleCnt="3" custLinFactNeighborX="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55A0B-B2C2-45CB-9F3A-979B5EF115F7}" type="pres">
      <dgm:prSet presAssocID="{53907F54-A555-4348-97DD-9F365710DAE3}" presName="accent_3" presStyleCnt="0"/>
      <dgm:spPr/>
    </dgm:pt>
    <dgm:pt modelId="{568C827F-E888-4694-9F53-D175DFDA471F}" type="pres">
      <dgm:prSet presAssocID="{53907F54-A555-4348-97DD-9F365710DAE3}" presName="accentRepeatNode" presStyleLbl="solidFgAcc1" presStyleIdx="2" presStyleCnt="3" custLinFactNeighborX="18828"/>
      <dgm:spPr/>
    </dgm:pt>
  </dgm:ptLst>
  <dgm:cxnLst>
    <dgm:cxn modelId="{9BC1D42C-4A85-4794-A008-A7F632A9A478}" type="presOf" srcId="{53907F54-A555-4348-97DD-9F365710DAE3}" destId="{999851B7-719D-4A29-94C8-6063641E79F7}" srcOrd="0" destOrd="0" presId="urn:microsoft.com/office/officeart/2008/layout/VerticalCurvedList"/>
    <dgm:cxn modelId="{92651604-6B97-4D1D-A213-D7987547F2CE}" srcId="{838948C8-B6BA-45ED-AA84-9666DEB33FB4}" destId="{FA49167F-67C6-4D56-AFE3-FEA415FEC1CE}" srcOrd="1" destOrd="0" parTransId="{E24DB8E9-4F79-47EC-8A5D-8FEBE9C5FEA2}" sibTransId="{FA2173EB-3941-4E2D-BBCE-EB399624C95A}"/>
    <dgm:cxn modelId="{7D969D54-9425-4A89-9FBC-B72FC9505B15}" type="presOf" srcId="{FA49167F-67C6-4D56-AFE3-FEA415FEC1CE}" destId="{2110771C-3D1A-468C-A843-E29E58D3FC3C}" srcOrd="0" destOrd="0" presId="urn:microsoft.com/office/officeart/2008/layout/VerticalCurvedList"/>
    <dgm:cxn modelId="{A8E631EF-5000-4D8D-92C5-9A8874AEDC66}" type="presOf" srcId="{838948C8-B6BA-45ED-AA84-9666DEB33FB4}" destId="{FDC85984-8DB9-45EE-8030-2C93E536F418}" srcOrd="0" destOrd="0" presId="urn:microsoft.com/office/officeart/2008/layout/VerticalCurvedList"/>
    <dgm:cxn modelId="{B98F63DF-6772-4250-B01C-83C401F12511}" type="presOf" srcId="{2A96FEEA-216A-48AC-9935-34916A165573}" destId="{3BC9DE33-2994-4D2F-A61E-0D7D8389E732}" srcOrd="0" destOrd="0" presId="urn:microsoft.com/office/officeart/2008/layout/VerticalCurvedList"/>
    <dgm:cxn modelId="{C6481F88-1AF4-44BA-9451-5A0CC4B6BA32}" type="presOf" srcId="{8CBD862D-B3A6-494D-91AF-8E4E53F7773C}" destId="{E4B96F12-6D48-439E-9D65-1B1B62D8897E}" srcOrd="0" destOrd="0" presId="urn:microsoft.com/office/officeart/2008/layout/VerticalCurvedList"/>
    <dgm:cxn modelId="{9D4E910D-BD27-4E4E-93EF-FF393909A51F}" srcId="{838948C8-B6BA-45ED-AA84-9666DEB33FB4}" destId="{53907F54-A555-4348-97DD-9F365710DAE3}" srcOrd="2" destOrd="0" parTransId="{2C089D67-6BBB-4FB2-BFC1-554F6027A152}" sibTransId="{1C76603C-2041-436F-B883-C5403F8E507D}"/>
    <dgm:cxn modelId="{C0F04EFE-7E07-49A3-96A3-85CE6B3F3415}" srcId="{838948C8-B6BA-45ED-AA84-9666DEB33FB4}" destId="{8CBD862D-B3A6-494D-91AF-8E4E53F7773C}" srcOrd="0" destOrd="0" parTransId="{94813EE1-5637-4AA6-8463-0CE218C42762}" sibTransId="{2A96FEEA-216A-48AC-9935-34916A165573}"/>
    <dgm:cxn modelId="{2A16A892-DD72-44F9-A395-12480468CAC8}" type="presParOf" srcId="{FDC85984-8DB9-45EE-8030-2C93E536F418}" destId="{EBFBF609-086A-4F29-8969-53A5E9021D62}" srcOrd="0" destOrd="0" presId="urn:microsoft.com/office/officeart/2008/layout/VerticalCurvedList"/>
    <dgm:cxn modelId="{2CB92C82-BCCC-4B4D-A4C2-E5D65691B3E1}" type="presParOf" srcId="{EBFBF609-086A-4F29-8969-53A5E9021D62}" destId="{D1D04C0C-D572-41E6-863A-6B92A45D4155}" srcOrd="0" destOrd="0" presId="urn:microsoft.com/office/officeart/2008/layout/VerticalCurvedList"/>
    <dgm:cxn modelId="{4D2E3762-B852-42B7-8027-66C3370DC735}" type="presParOf" srcId="{D1D04C0C-D572-41E6-863A-6B92A45D4155}" destId="{726E671C-5764-43BD-8F75-80FC1EB45B34}" srcOrd="0" destOrd="0" presId="urn:microsoft.com/office/officeart/2008/layout/VerticalCurvedList"/>
    <dgm:cxn modelId="{AC74ED44-EB32-4233-9547-B5CC81DAB241}" type="presParOf" srcId="{D1D04C0C-D572-41E6-863A-6B92A45D4155}" destId="{3BC9DE33-2994-4D2F-A61E-0D7D8389E732}" srcOrd="1" destOrd="0" presId="urn:microsoft.com/office/officeart/2008/layout/VerticalCurvedList"/>
    <dgm:cxn modelId="{8269AA3A-EF57-4765-B460-EB8F7F79A778}" type="presParOf" srcId="{D1D04C0C-D572-41E6-863A-6B92A45D4155}" destId="{980A5C3D-2404-4476-8A21-8C70DCCA8F9F}" srcOrd="2" destOrd="0" presId="urn:microsoft.com/office/officeart/2008/layout/VerticalCurvedList"/>
    <dgm:cxn modelId="{9CA24A4C-D8FC-4EFE-BE83-D4BE9128C994}" type="presParOf" srcId="{D1D04C0C-D572-41E6-863A-6B92A45D4155}" destId="{48643B07-2F7C-43C9-9BCB-07D57BF7467C}" srcOrd="3" destOrd="0" presId="urn:microsoft.com/office/officeart/2008/layout/VerticalCurvedList"/>
    <dgm:cxn modelId="{0333C78F-20C0-4A6B-BA52-E60127917553}" type="presParOf" srcId="{EBFBF609-086A-4F29-8969-53A5E9021D62}" destId="{E4B96F12-6D48-439E-9D65-1B1B62D8897E}" srcOrd="1" destOrd="0" presId="urn:microsoft.com/office/officeart/2008/layout/VerticalCurvedList"/>
    <dgm:cxn modelId="{7F0284D7-010A-400B-B675-BF65A29B1F6D}" type="presParOf" srcId="{EBFBF609-086A-4F29-8969-53A5E9021D62}" destId="{1EBACDCE-46E4-49AA-B5FF-6114084E87CF}" srcOrd="2" destOrd="0" presId="urn:microsoft.com/office/officeart/2008/layout/VerticalCurvedList"/>
    <dgm:cxn modelId="{EC2FF859-7312-4EA8-BF2D-0B161E1660D4}" type="presParOf" srcId="{1EBACDCE-46E4-49AA-B5FF-6114084E87CF}" destId="{A11BE8B1-78C6-44BB-9EC3-5AB998AE923D}" srcOrd="0" destOrd="0" presId="urn:microsoft.com/office/officeart/2008/layout/VerticalCurvedList"/>
    <dgm:cxn modelId="{44C04723-B0A5-4ACE-8961-6901AF3FD123}" type="presParOf" srcId="{EBFBF609-086A-4F29-8969-53A5E9021D62}" destId="{2110771C-3D1A-468C-A843-E29E58D3FC3C}" srcOrd="3" destOrd="0" presId="urn:microsoft.com/office/officeart/2008/layout/VerticalCurvedList"/>
    <dgm:cxn modelId="{C7B03E6F-75A9-4DDE-B97E-AB4FA47B22C5}" type="presParOf" srcId="{EBFBF609-086A-4F29-8969-53A5E9021D62}" destId="{09F73438-8594-4463-9D92-235E458427BA}" srcOrd="4" destOrd="0" presId="urn:microsoft.com/office/officeart/2008/layout/VerticalCurvedList"/>
    <dgm:cxn modelId="{4EB84335-1F2A-48EC-9D41-6C2F21716A41}" type="presParOf" srcId="{09F73438-8594-4463-9D92-235E458427BA}" destId="{01F0F9BC-55EA-4166-9364-0D6D8C2CF2D7}" srcOrd="0" destOrd="0" presId="urn:microsoft.com/office/officeart/2008/layout/VerticalCurvedList"/>
    <dgm:cxn modelId="{78AF456D-8AC4-46C0-B917-6554AF5FB75B}" type="presParOf" srcId="{EBFBF609-086A-4F29-8969-53A5E9021D62}" destId="{999851B7-719D-4A29-94C8-6063641E79F7}" srcOrd="5" destOrd="0" presId="urn:microsoft.com/office/officeart/2008/layout/VerticalCurvedList"/>
    <dgm:cxn modelId="{C308AD71-D07B-4D53-A659-EC96523BBD13}" type="presParOf" srcId="{EBFBF609-086A-4F29-8969-53A5E9021D62}" destId="{53755A0B-B2C2-45CB-9F3A-979B5EF115F7}" srcOrd="6" destOrd="0" presId="urn:microsoft.com/office/officeart/2008/layout/VerticalCurvedList"/>
    <dgm:cxn modelId="{F18D4D17-ACE4-475D-A78A-8068AF34609F}" type="presParOf" srcId="{53755A0B-B2C2-45CB-9F3A-979B5EF115F7}" destId="{568C827F-E888-4694-9F53-D175DFDA47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8948C8-B6BA-45ED-AA84-9666DEB33FB4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D862D-B3A6-494D-91AF-8E4E53F7773C}">
      <dgm:prSet phldrT="[Text]"/>
      <dgm:spPr/>
      <dgm:t>
        <a:bodyPr/>
        <a:lstStyle/>
        <a:p>
          <a:pPr algn="ctr"/>
          <a:endParaRPr lang="en-US" dirty="0">
            <a:solidFill>
              <a:srgbClr val="FFC000"/>
            </a:solidFill>
          </a:endParaRPr>
        </a:p>
      </dgm:t>
    </dgm:pt>
    <dgm:pt modelId="{94813EE1-5637-4AA6-8463-0CE218C42762}" type="parTrans" cxnId="{C0F04EFE-7E07-49A3-96A3-85CE6B3F3415}">
      <dgm:prSet/>
      <dgm:spPr/>
      <dgm:t>
        <a:bodyPr/>
        <a:lstStyle/>
        <a:p>
          <a:pPr algn="ctr"/>
          <a:endParaRPr lang="en-US"/>
        </a:p>
      </dgm:t>
    </dgm:pt>
    <dgm:pt modelId="{2A96FEEA-216A-48AC-9935-34916A165573}" type="sibTrans" cxnId="{C0F04EFE-7E07-49A3-96A3-85CE6B3F3415}">
      <dgm:prSet/>
      <dgm:spPr/>
      <dgm:t>
        <a:bodyPr/>
        <a:lstStyle/>
        <a:p>
          <a:pPr algn="ctr"/>
          <a:endParaRPr lang="en-US"/>
        </a:p>
      </dgm:t>
    </dgm:pt>
    <dgm:pt modelId="{FA49167F-67C6-4D56-AFE3-FEA415FEC1CE}">
      <dgm:prSet phldrT="[Text]"/>
      <dgm:spPr/>
      <dgm:t>
        <a:bodyPr/>
        <a:lstStyle/>
        <a:p>
          <a:pPr algn="ctr"/>
          <a:endParaRPr lang="en-US" dirty="0"/>
        </a:p>
      </dgm:t>
    </dgm:pt>
    <dgm:pt modelId="{E24DB8E9-4F79-47EC-8A5D-8FEBE9C5FEA2}" type="parTrans" cxnId="{92651604-6B97-4D1D-A213-D7987547F2CE}">
      <dgm:prSet/>
      <dgm:spPr/>
      <dgm:t>
        <a:bodyPr/>
        <a:lstStyle/>
        <a:p>
          <a:pPr algn="ctr"/>
          <a:endParaRPr lang="en-US"/>
        </a:p>
      </dgm:t>
    </dgm:pt>
    <dgm:pt modelId="{FA2173EB-3941-4E2D-BBCE-EB399624C95A}" type="sibTrans" cxnId="{92651604-6B97-4D1D-A213-D7987547F2CE}">
      <dgm:prSet/>
      <dgm:spPr/>
      <dgm:t>
        <a:bodyPr/>
        <a:lstStyle/>
        <a:p>
          <a:pPr algn="ctr"/>
          <a:endParaRPr lang="en-US"/>
        </a:p>
      </dgm:t>
    </dgm:pt>
    <dgm:pt modelId="{53907F54-A555-4348-97DD-9F365710DAE3}">
      <dgm:prSet phldrT="[Text]"/>
      <dgm:spPr/>
      <dgm:t>
        <a:bodyPr/>
        <a:lstStyle/>
        <a:p>
          <a:pPr algn="ctr"/>
          <a:r>
            <a:rPr lang="hu-HU" dirty="0" smtClean="0"/>
            <a:t> </a:t>
          </a:r>
          <a:endParaRPr lang="en-US" dirty="0"/>
        </a:p>
      </dgm:t>
    </dgm:pt>
    <dgm:pt modelId="{2C089D67-6BBB-4FB2-BFC1-554F6027A152}" type="parTrans" cxnId="{9D4E910D-BD27-4E4E-93EF-FF393909A51F}">
      <dgm:prSet/>
      <dgm:spPr/>
      <dgm:t>
        <a:bodyPr/>
        <a:lstStyle/>
        <a:p>
          <a:pPr algn="ctr"/>
          <a:endParaRPr lang="en-US"/>
        </a:p>
      </dgm:t>
    </dgm:pt>
    <dgm:pt modelId="{1C76603C-2041-436F-B883-C5403F8E507D}" type="sibTrans" cxnId="{9D4E910D-BD27-4E4E-93EF-FF393909A51F}">
      <dgm:prSet/>
      <dgm:spPr/>
      <dgm:t>
        <a:bodyPr/>
        <a:lstStyle/>
        <a:p>
          <a:pPr algn="ctr"/>
          <a:endParaRPr lang="en-US"/>
        </a:p>
      </dgm:t>
    </dgm:pt>
    <dgm:pt modelId="{FDC85984-8DB9-45EE-8030-2C93E536F418}" type="pres">
      <dgm:prSet presAssocID="{838948C8-B6BA-45ED-AA84-9666DEB33F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FBF609-086A-4F29-8969-53A5E9021D62}" type="pres">
      <dgm:prSet presAssocID="{838948C8-B6BA-45ED-AA84-9666DEB33FB4}" presName="Name1" presStyleCnt="0"/>
      <dgm:spPr/>
    </dgm:pt>
    <dgm:pt modelId="{D1D04C0C-D572-41E6-863A-6B92A45D4155}" type="pres">
      <dgm:prSet presAssocID="{838948C8-B6BA-45ED-AA84-9666DEB33FB4}" presName="cycle" presStyleCnt="0"/>
      <dgm:spPr/>
    </dgm:pt>
    <dgm:pt modelId="{726E671C-5764-43BD-8F75-80FC1EB45B34}" type="pres">
      <dgm:prSet presAssocID="{838948C8-B6BA-45ED-AA84-9666DEB33FB4}" presName="srcNode" presStyleLbl="node1" presStyleIdx="0" presStyleCnt="3"/>
      <dgm:spPr/>
    </dgm:pt>
    <dgm:pt modelId="{3BC9DE33-2994-4D2F-A61E-0D7D8389E732}" type="pres">
      <dgm:prSet presAssocID="{838948C8-B6BA-45ED-AA84-9666DEB33FB4}" presName="conn" presStyleLbl="parChTrans1D2" presStyleIdx="0" presStyleCnt="1"/>
      <dgm:spPr/>
      <dgm:t>
        <a:bodyPr/>
        <a:lstStyle/>
        <a:p>
          <a:endParaRPr lang="en-US"/>
        </a:p>
      </dgm:t>
    </dgm:pt>
    <dgm:pt modelId="{980A5C3D-2404-4476-8A21-8C70DCCA8F9F}" type="pres">
      <dgm:prSet presAssocID="{838948C8-B6BA-45ED-AA84-9666DEB33FB4}" presName="extraNode" presStyleLbl="node1" presStyleIdx="0" presStyleCnt="3"/>
      <dgm:spPr/>
    </dgm:pt>
    <dgm:pt modelId="{48643B07-2F7C-43C9-9BCB-07D57BF7467C}" type="pres">
      <dgm:prSet presAssocID="{838948C8-B6BA-45ED-AA84-9666DEB33FB4}" presName="dstNode" presStyleLbl="node1" presStyleIdx="0" presStyleCnt="3"/>
      <dgm:spPr/>
    </dgm:pt>
    <dgm:pt modelId="{E4B96F12-6D48-439E-9D65-1B1B62D8897E}" type="pres">
      <dgm:prSet presAssocID="{8CBD862D-B3A6-494D-91AF-8E4E53F7773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ACDCE-46E4-49AA-B5FF-6114084E87CF}" type="pres">
      <dgm:prSet presAssocID="{8CBD862D-B3A6-494D-91AF-8E4E53F7773C}" presName="accent_1" presStyleCnt="0"/>
      <dgm:spPr/>
    </dgm:pt>
    <dgm:pt modelId="{A11BE8B1-78C6-44BB-9EC3-5AB998AE923D}" type="pres">
      <dgm:prSet presAssocID="{8CBD862D-B3A6-494D-91AF-8E4E53F7773C}" presName="accentRepeatNode" presStyleLbl="solidFgAcc1" presStyleIdx="0" presStyleCnt="3" custLinFactNeighborX="18828" custLinFactNeighborY="1169"/>
      <dgm:spPr/>
    </dgm:pt>
    <dgm:pt modelId="{2110771C-3D1A-468C-A843-E29E58D3FC3C}" type="pres">
      <dgm:prSet presAssocID="{FA49167F-67C6-4D56-AFE3-FEA415FEC1CE}" presName="text_2" presStyleLbl="node1" presStyleIdx="1" presStyleCnt="3" custLinFactNeighborX="976" custLinFactNeighborY="4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73438-8594-4463-9D92-235E458427BA}" type="pres">
      <dgm:prSet presAssocID="{FA49167F-67C6-4D56-AFE3-FEA415FEC1CE}" presName="accent_2" presStyleCnt="0"/>
      <dgm:spPr/>
    </dgm:pt>
    <dgm:pt modelId="{01F0F9BC-55EA-4166-9364-0D6D8C2CF2D7}" type="pres">
      <dgm:prSet presAssocID="{FA49167F-67C6-4D56-AFE3-FEA415FEC1CE}" presName="accentRepeatNode" presStyleLbl="solidFgAcc1" presStyleIdx="1" presStyleCnt="3" custLinFactNeighborX="10753"/>
      <dgm:spPr/>
    </dgm:pt>
    <dgm:pt modelId="{999851B7-719D-4A29-94C8-6063641E79F7}" type="pres">
      <dgm:prSet presAssocID="{53907F54-A555-4348-97DD-9F365710DAE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55A0B-B2C2-45CB-9F3A-979B5EF115F7}" type="pres">
      <dgm:prSet presAssocID="{53907F54-A555-4348-97DD-9F365710DAE3}" presName="accent_3" presStyleCnt="0"/>
      <dgm:spPr/>
    </dgm:pt>
    <dgm:pt modelId="{568C827F-E888-4694-9F53-D175DFDA471F}" type="pres">
      <dgm:prSet presAssocID="{53907F54-A555-4348-97DD-9F365710DAE3}" presName="accentRepeatNode" presStyleLbl="solidFgAcc1" presStyleIdx="2" presStyleCnt="3" custLinFactNeighborX="18828"/>
      <dgm:spPr/>
    </dgm:pt>
  </dgm:ptLst>
  <dgm:cxnLst>
    <dgm:cxn modelId="{E1B0D109-AE80-4C43-B151-3C235802F71C}" type="presOf" srcId="{838948C8-B6BA-45ED-AA84-9666DEB33FB4}" destId="{FDC85984-8DB9-45EE-8030-2C93E536F418}" srcOrd="0" destOrd="0" presId="urn:microsoft.com/office/officeart/2008/layout/VerticalCurvedList"/>
    <dgm:cxn modelId="{F1970E17-DDD0-4864-B849-D86D675A16AE}" type="presOf" srcId="{FA49167F-67C6-4D56-AFE3-FEA415FEC1CE}" destId="{2110771C-3D1A-468C-A843-E29E58D3FC3C}" srcOrd="0" destOrd="0" presId="urn:microsoft.com/office/officeart/2008/layout/VerticalCurvedList"/>
    <dgm:cxn modelId="{5134C572-6D1E-41B0-B479-AF0C95E2C066}" type="presOf" srcId="{2A96FEEA-216A-48AC-9935-34916A165573}" destId="{3BC9DE33-2994-4D2F-A61E-0D7D8389E732}" srcOrd="0" destOrd="0" presId="urn:microsoft.com/office/officeart/2008/layout/VerticalCurvedList"/>
    <dgm:cxn modelId="{92651604-6B97-4D1D-A213-D7987547F2CE}" srcId="{838948C8-B6BA-45ED-AA84-9666DEB33FB4}" destId="{FA49167F-67C6-4D56-AFE3-FEA415FEC1CE}" srcOrd="1" destOrd="0" parTransId="{E24DB8E9-4F79-47EC-8A5D-8FEBE9C5FEA2}" sibTransId="{FA2173EB-3941-4E2D-BBCE-EB399624C95A}"/>
    <dgm:cxn modelId="{5B2F165C-1665-4319-8777-0B0A74A14B66}" type="presOf" srcId="{8CBD862D-B3A6-494D-91AF-8E4E53F7773C}" destId="{E4B96F12-6D48-439E-9D65-1B1B62D8897E}" srcOrd="0" destOrd="0" presId="urn:microsoft.com/office/officeart/2008/layout/VerticalCurvedList"/>
    <dgm:cxn modelId="{C754C9B3-2376-4DDB-A074-050AEBC3A82B}" type="presOf" srcId="{53907F54-A555-4348-97DD-9F365710DAE3}" destId="{999851B7-719D-4A29-94C8-6063641E79F7}" srcOrd="0" destOrd="0" presId="urn:microsoft.com/office/officeart/2008/layout/VerticalCurvedList"/>
    <dgm:cxn modelId="{9D4E910D-BD27-4E4E-93EF-FF393909A51F}" srcId="{838948C8-B6BA-45ED-AA84-9666DEB33FB4}" destId="{53907F54-A555-4348-97DD-9F365710DAE3}" srcOrd="2" destOrd="0" parTransId="{2C089D67-6BBB-4FB2-BFC1-554F6027A152}" sibTransId="{1C76603C-2041-436F-B883-C5403F8E507D}"/>
    <dgm:cxn modelId="{C0F04EFE-7E07-49A3-96A3-85CE6B3F3415}" srcId="{838948C8-B6BA-45ED-AA84-9666DEB33FB4}" destId="{8CBD862D-B3A6-494D-91AF-8E4E53F7773C}" srcOrd="0" destOrd="0" parTransId="{94813EE1-5637-4AA6-8463-0CE218C42762}" sibTransId="{2A96FEEA-216A-48AC-9935-34916A165573}"/>
    <dgm:cxn modelId="{47BFE71D-7053-476C-9596-005CAF5949A0}" type="presParOf" srcId="{FDC85984-8DB9-45EE-8030-2C93E536F418}" destId="{EBFBF609-086A-4F29-8969-53A5E9021D62}" srcOrd="0" destOrd="0" presId="urn:microsoft.com/office/officeart/2008/layout/VerticalCurvedList"/>
    <dgm:cxn modelId="{3D3ED1B5-8A0D-42D7-85B4-0D6AF3673DD6}" type="presParOf" srcId="{EBFBF609-086A-4F29-8969-53A5E9021D62}" destId="{D1D04C0C-D572-41E6-863A-6B92A45D4155}" srcOrd="0" destOrd="0" presId="urn:microsoft.com/office/officeart/2008/layout/VerticalCurvedList"/>
    <dgm:cxn modelId="{1B2A1A0E-338B-4E3B-8E04-F9B7DE69C89D}" type="presParOf" srcId="{D1D04C0C-D572-41E6-863A-6B92A45D4155}" destId="{726E671C-5764-43BD-8F75-80FC1EB45B34}" srcOrd="0" destOrd="0" presId="urn:microsoft.com/office/officeart/2008/layout/VerticalCurvedList"/>
    <dgm:cxn modelId="{2710DE35-132D-45C1-B18B-C9E45D955502}" type="presParOf" srcId="{D1D04C0C-D572-41E6-863A-6B92A45D4155}" destId="{3BC9DE33-2994-4D2F-A61E-0D7D8389E732}" srcOrd="1" destOrd="0" presId="urn:microsoft.com/office/officeart/2008/layout/VerticalCurvedList"/>
    <dgm:cxn modelId="{FB438E84-E05D-401E-99C0-1CFEAC86A83F}" type="presParOf" srcId="{D1D04C0C-D572-41E6-863A-6B92A45D4155}" destId="{980A5C3D-2404-4476-8A21-8C70DCCA8F9F}" srcOrd="2" destOrd="0" presId="urn:microsoft.com/office/officeart/2008/layout/VerticalCurvedList"/>
    <dgm:cxn modelId="{7214312B-E5EC-456F-A469-0B8764A5369C}" type="presParOf" srcId="{D1D04C0C-D572-41E6-863A-6B92A45D4155}" destId="{48643B07-2F7C-43C9-9BCB-07D57BF7467C}" srcOrd="3" destOrd="0" presId="urn:microsoft.com/office/officeart/2008/layout/VerticalCurvedList"/>
    <dgm:cxn modelId="{5FB60AE9-9D8A-4ACC-A3F9-BE1C60CC4772}" type="presParOf" srcId="{EBFBF609-086A-4F29-8969-53A5E9021D62}" destId="{E4B96F12-6D48-439E-9D65-1B1B62D8897E}" srcOrd="1" destOrd="0" presId="urn:microsoft.com/office/officeart/2008/layout/VerticalCurvedList"/>
    <dgm:cxn modelId="{D745FFB3-05F9-4BD0-BFBF-21BC9866FC17}" type="presParOf" srcId="{EBFBF609-086A-4F29-8969-53A5E9021D62}" destId="{1EBACDCE-46E4-49AA-B5FF-6114084E87CF}" srcOrd="2" destOrd="0" presId="urn:microsoft.com/office/officeart/2008/layout/VerticalCurvedList"/>
    <dgm:cxn modelId="{C3D7B1F3-D631-43FD-A403-6921D97D2E24}" type="presParOf" srcId="{1EBACDCE-46E4-49AA-B5FF-6114084E87CF}" destId="{A11BE8B1-78C6-44BB-9EC3-5AB998AE923D}" srcOrd="0" destOrd="0" presId="urn:microsoft.com/office/officeart/2008/layout/VerticalCurvedList"/>
    <dgm:cxn modelId="{DCE6C6C1-845B-43AC-96CD-404C0FFA31A1}" type="presParOf" srcId="{EBFBF609-086A-4F29-8969-53A5E9021D62}" destId="{2110771C-3D1A-468C-A843-E29E58D3FC3C}" srcOrd="3" destOrd="0" presId="urn:microsoft.com/office/officeart/2008/layout/VerticalCurvedList"/>
    <dgm:cxn modelId="{DB2F6DF2-0968-42E0-A69D-BFC17590731D}" type="presParOf" srcId="{EBFBF609-086A-4F29-8969-53A5E9021D62}" destId="{09F73438-8594-4463-9D92-235E458427BA}" srcOrd="4" destOrd="0" presId="urn:microsoft.com/office/officeart/2008/layout/VerticalCurvedList"/>
    <dgm:cxn modelId="{7B2161A0-5F8A-4749-93FA-3B771480AFF9}" type="presParOf" srcId="{09F73438-8594-4463-9D92-235E458427BA}" destId="{01F0F9BC-55EA-4166-9364-0D6D8C2CF2D7}" srcOrd="0" destOrd="0" presId="urn:microsoft.com/office/officeart/2008/layout/VerticalCurvedList"/>
    <dgm:cxn modelId="{B02A522C-ADB9-41B3-8345-CFE7E6411834}" type="presParOf" srcId="{EBFBF609-086A-4F29-8969-53A5E9021D62}" destId="{999851B7-719D-4A29-94C8-6063641E79F7}" srcOrd="5" destOrd="0" presId="urn:microsoft.com/office/officeart/2008/layout/VerticalCurvedList"/>
    <dgm:cxn modelId="{CDFCACE5-9D63-4BCD-8232-106B285D41AE}" type="presParOf" srcId="{EBFBF609-086A-4F29-8969-53A5E9021D62}" destId="{53755A0B-B2C2-45CB-9F3A-979B5EF115F7}" srcOrd="6" destOrd="0" presId="urn:microsoft.com/office/officeart/2008/layout/VerticalCurvedList"/>
    <dgm:cxn modelId="{06A11712-378A-47B6-BB5C-EB4C92F5AF9C}" type="presParOf" srcId="{53755A0B-B2C2-45CB-9F3A-979B5EF115F7}" destId="{568C827F-E888-4694-9F53-D175DFDA47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83B3088A-A8E3-426C-B0A0-8123A30176DE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E63D53-5F31-49A3-A3EF-D85416617A54}">
      <dgm:prSet/>
      <dgm:spPr/>
      <dgm:t>
        <a:bodyPr/>
        <a:lstStyle/>
        <a:p>
          <a:pPr rtl="0"/>
          <a:endParaRPr lang="en-US" dirty="0"/>
        </a:p>
      </dgm:t>
    </dgm:pt>
    <dgm:pt modelId="{34A59964-05CE-43A2-A45B-AEF7B5BD45ED}" type="parTrans" cxnId="{D47ED6F0-FD0F-4E8F-A1DD-D010018B8206}">
      <dgm:prSet/>
      <dgm:spPr/>
      <dgm:t>
        <a:bodyPr/>
        <a:lstStyle/>
        <a:p>
          <a:endParaRPr lang="en-US"/>
        </a:p>
      </dgm:t>
    </dgm:pt>
    <dgm:pt modelId="{250149A0-1183-4355-B5C1-4A3C655774B4}" type="sibTrans" cxnId="{D47ED6F0-FD0F-4E8F-A1DD-D010018B8206}">
      <dgm:prSet/>
      <dgm:spPr/>
      <dgm:t>
        <a:bodyPr/>
        <a:lstStyle/>
        <a:p>
          <a:endParaRPr lang="en-US"/>
        </a:p>
      </dgm:t>
    </dgm:pt>
    <dgm:pt modelId="{FA2D1DF6-471E-49F0-9D7D-86C2F16EB207}" type="pres">
      <dgm:prSet presAssocID="{83B3088A-A8E3-426C-B0A0-8123A30176D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B7F074-2520-4BC8-AC1C-BBCE972F0E22}" type="pres">
      <dgm:prSet presAssocID="{C7E63D53-5F31-49A3-A3EF-D85416617A54}" presName="composite" presStyleCnt="0"/>
      <dgm:spPr/>
    </dgm:pt>
    <dgm:pt modelId="{8E276D3B-9CFE-4DB6-90E1-1885CEE0BE17}" type="pres">
      <dgm:prSet presAssocID="{C7E63D53-5F31-49A3-A3EF-D85416617A54}" presName="parentText" presStyleLbl="alignNode1" presStyleIdx="0" presStyleCnt="1" custScaleY="86764" custLinFactNeighborY="-588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13CA9-B8E5-42A4-933D-0BCA40B66221}" type="pres">
      <dgm:prSet presAssocID="{C7E63D53-5F31-49A3-A3EF-D85416617A54}" presName="descendantText" presStyleLbl="alignAcc1" presStyleIdx="0" presStyleCnt="1" custLinFactNeighborX="-242" custLinFactNeighborY="-90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BD2B55-1066-415F-99F6-B820E86A895D}" type="presOf" srcId="{83B3088A-A8E3-426C-B0A0-8123A30176DE}" destId="{FA2D1DF6-471E-49F0-9D7D-86C2F16EB207}" srcOrd="0" destOrd="0" presId="urn:microsoft.com/office/officeart/2005/8/layout/chevron2"/>
    <dgm:cxn modelId="{2C50A508-97E0-4C29-BD77-5C07BE265892}" type="presOf" srcId="{C7E63D53-5F31-49A3-A3EF-D85416617A54}" destId="{8E276D3B-9CFE-4DB6-90E1-1885CEE0BE17}" srcOrd="0" destOrd="0" presId="urn:microsoft.com/office/officeart/2005/8/layout/chevron2"/>
    <dgm:cxn modelId="{D47ED6F0-FD0F-4E8F-A1DD-D010018B8206}" srcId="{83B3088A-A8E3-426C-B0A0-8123A30176DE}" destId="{C7E63D53-5F31-49A3-A3EF-D85416617A54}" srcOrd="0" destOrd="0" parTransId="{34A59964-05CE-43A2-A45B-AEF7B5BD45ED}" sibTransId="{250149A0-1183-4355-B5C1-4A3C655774B4}"/>
    <dgm:cxn modelId="{6CD4EB56-0ABE-48B3-B245-0C2EA99E5DBE}" type="presParOf" srcId="{FA2D1DF6-471E-49F0-9D7D-86C2F16EB207}" destId="{7DB7F074-2520-4BC8-AC1C-BBCE972F0E22}" srcOrd="0" destOrd="0" presId="urn:microsoft.com/office/officeart/2005/8/layout/chevron2"/>
    <dgm:cxn modelId="{F35A3DEA-5239-4882-92E1-36F8CEAD61A3}" type="presParOf" srcId="{7DB7F074-2520-4BC8-AC1C-BBCE972F0E22}" destId="{8E276D3B-9CFE-4DB6-90E1-1885CEE0BE17}" srcOrd="0" destOrd="0" presId="urn:microsoft.com/office/officeart/2005/8/layout/chevron2"/>
    <dgm:cxn modelId="{91E87CA4-9586-41B9-9D1E-38582FA76238}" type="presParOf" srcId="{7DB7F074-2520-4BC8-AC1C-BBCE972F0E22}" destId="{1FC13CA9-B8E5-42A4-933D-0BCA40B6622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838948C8-B6BA-45ED-AA84-9666DEB33FB4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D862D-B3A6-494D-91AF-8E4E53F7773C}">
      <dgm:prSet phldrT="[Text]"/>
      <dgm:spPr/>
      <dgm:t>
        <a:bodyPr/>
        <a:lstStyle/>
        <a:p>
          <a:pPr algn="ctr"/>
          <a:endParaRPr lang="en-US" dirty="0">
            <a:solidFill>
              <a:srgbClr val="FFC000"/>
            </a:solidFill>
          </a:endParaRPr>
        </a:p>
      </dgm:t>
    </dgm:pt>
    <dgm:pt modelId="{94813EE1-5637-4AA6-8463-0CE218C42762}" type="parTrans" cxnId="{C0F04EFE-7E07-49A3-96A3-85CE6B3F3415}">
      <dgm:prSet/>
      <dgm:spPr/>
      <dgm:t>
        <a:bodyPr/>
        <a:lstStyle/>
        <a:p>
          <a:pPr algn="ctr"/>
          <a:endParaRPr lang="en-US"/>
        </a:p>
      </dgm:t>
    </dgm:pt>
    <dgm:pt modelId="{2A96FEEA-216A-48AC-9935-34916A165573}" type="sibTrans" cxnId="{C0F04EFE-7E07-49A3-96A3-85CE6B3F3415}">
      <dgm:prSet/>
      <dgm:spPr/>
      <dgm:t>
        <a:bodyPr/>
        <a:lstStyle/>
        <a:p>
          <a:pPr algn="ctr"/>
          <a:endParaRPr lang="en-US"/>
        </a:p>
      </dgm:t>
    </dgm:pt>
    <dgm:pt modelId="{FA49167F-67C6-4D56-AFE3-FEA415FEC1CE}">
      <dgm:prSet phldrT="[Text]"/>
      <dgm:spPr/>
      <dgm:t>
        <a:bodyPr/>
        <a:lstStyle/>
        <a:p>
          <a:pPr algn="ctr"/>
          <a:endParaRPr lang="en-US" dirty="0"/>
        </a:p>
      </dgm:t>
    </dgm:pt>
    <dgm:pt modelId="{E24DB8E9-4F79-47EC-8A5D-8FEBE9C5FEA2}" type="parTrans" cxnId="{92651604-6B97-4D1D-A213-D7987547F2CE}">
      <dgm:prSet/>
      <dgm:spPr/>
      <dgm:t>
        <a:bodyPr/>
        <a:lstStyle/>
        <a:p>
          <a:pPr algn="ctr"/>
          <a:endParaRPr lang="en-US"/>
        </a:p>
      </dgm:t>
    </dgm:pt>
    <dgm:pt modelId="{FA2173EB-3941-4E2D-BBCE-EB399624C95A}" type="sibTrans" cxnId="{92651604-6B97-4D1D-A213-D7987547F2CE}">
      <dgm:prSet/>
      <dgm:spPr/>
      <dgm:t>
        <a:bodyPr/>
        <a:lstStyle/>
        <a:p>
          <a:pPr algn="ctr"/>
          <a:endParaRPr lang="en-US"/>
        </a:p>
      </dgm:t>
    </dgm:pt>
    <dgm:pt modelId="{53907F54-A555-4348-97DD-9F365710DAE3}">
      <dgm:prSet phldrT="[Text]"/>
      <dgm:spPr/>
      <dgm:t>
        <a:bodyPr/>
        <a:lstStyle/>
        <a:p>
          <a:pPr algn="ctr"/>
          <a:r>
            <a:rPr lang="hu-HU" dirty="0" smtClean="0"/>
            <a:t> </a:t>
          </a:r>
          <a:endParaRPr lang="en-US" dirty="0"/>
        </a:p>
      </dgm:t>
    </dgm:pt>
    <dgm:pt modelId="{2C089D67-6BBB-4FB2-BFC1-554F6027A152}" type="parTrans" cxnId="{9D4E910D-BD27-4E4E-93EF-FF393909A51F}">
      <dgm:prSet/>
      <dgm:spPr/>
      <dgm:t>
        <a:bodyPr/>
        <a:lstStyle/>
        <a:p>
          <a:pPr algn="ctr"/>
          <a:endParaRPr lang="en-US"/>
        </a:p>
      </dgm:t>
    </dgm:pt>
    <dgm:pt modelId="{1C76603C-2041-436F-B883-C5403F8E507D}" type="sibTrans" cxnId="{9D4E910D-BD27-4E4E-93EF-FF393909A51F}">
      <dgm:prSet/>
      <dgm:spPr/>
      <dgm:t>
        <a:bodyPr/>
        <a:lstStyle/>
        <a:p>
          <a:pPr algn="ctr"/>
          <a:endParaRPr lang="en-US"/>
        </a:p>
      </dgm:t>
    </dgm:pt>
    <dgm:pt modelId="{FDC85984-8DB9-45EE-8030-2C93E536F418}" type="pres">
      <dgm:prSet presAssocID="{838948C8-B6BA-45ED-AA84-9666DEB33F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FBF609-086A-4F29-8969-53A5E9021D62}" type="pres">
      <dgm:prSet presAssocID="{838948C8-B6BA-45ED-AA84-9666DEB33FB4}" presName="Name1" presStyleCnt="0"/>
      <dgm:spPr/>
    </dgm:pt>
    <dgm:pt modelId="{D1D04C0C-D572-41E6-863A-6B92A45D4155}" type="pres">
      <dgm:prSet presAssocID="{838948C8-B6BA-45ED-AA84-9666DEB33FB4}" presName="cycle" presStyleCnt="0"/>
      <dgm:spPr/>
    </dgm:pt>
    <dgm:pt modelId="{726E671C-5764-43BD-8F75-80FC1EB45B34}" type="pres">
      <dgm:prSet presAssocID="{838948C8-B6BA-45ED-AA84-9666DEB33FB4}" presName="srcNode" presStyleLbl="node1" presStyleIdx="0" presStyleCnt="3"/>
      <dgm:spPr/>
    </dgm:pt>
    <dgm:pt modelId="{3BC9DE33-2994-4D2F-A61E-0D7D8389E732}" type="pres">
      <dgm:prSet presAssocID="{838948C8-B6BA-45ED-AA84-9666DEB33FB4}" presName="conn" presStyleLbl="parChTrans1D2" presStyleIdx="0" presStyleCnt="1"/>
      <dgm:spPr/>
      <dgm:t>
        <a:bodyPr/>
        <a:lstStyle/>
        <a:p>
          <a:endParaRPr lang="en-US"/>
        </a:p>
      </dgm:t>
    </dgm:pt>
    <dgm:pt modelId="{980A5C3D-2404-4476-8A21-8C70DCCA8F9F}" type="pres">
      <dgm:prSet presAssocID="{838948C8-B6BA-45ED-AA84-9666DEB33FB4}" presName="extraNode" presStyleLbl="node1" presStyleIdx="0" presStyleCnt="3"/>
      <dgm:spPr/>
    </dgm:pt>
    <dgm:pt modelId="{48643B07-2F7C-43C9-9BCB-07D57BF7467C}" type="pres">
      <dgm:prSet presAssocID="{838948C8-B6BA-45ED-AA84-9666DEB33FB4}" presName="dstNode" presStyleLbl="node1" presStyleIdx="0" presStyleCnt="3"/>
      <dgm:spPr/>
    </dgm:pt>
    <dgm:pt modelId="{E4B96F12-6D48-439E-9D65-1B1B62D8897E}" type="pres">
      <dgm:prSet presAssocID="{8CBD862D-B3A6-494D-91AF-8E4E53F7773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ACDCE-46E4-49AA-B5FF-6114084E87CF}" type="pres">
      <dgm:prSet presAssocID="{8CBD862D-B3A6-494D-91AF-8E4E53F7773C}" presName="accent_1" presStyleCnt="0"/>
      <dgm:spPr/>
    </dgm:pt>
    <dgm:pt modelId="{A11BE8B1-78C6-44BB-9EC3-5AB998AE923D}" type="pres">
      <dgm:prSet presAssocID="{8CBD862D-B3A6-494D-91AF-8E4E53F7773C}" presName="accentRepeatNode" presStyleLbl="solidFgAcc1" presStyleIdx="0" presStyleCnt="3" custLinFactNeighborX="18828" custLinFactNeighborY="1169"/>
      <dgm:spPr/>
    </dgm:pt>
    <dgm:pt modelId="{2110771C-3D1A-468C-A843-E29E58D3FC3C}" type="pres">
      <dgm:prSet presAssocID="{FA49167F-67C6-4D56-AFE3-FEA415FEC1CE}" presName="text_2" presStyleLbl="node1" presStyleIdx="1" presStyleCnt="3" custLinFactNeighborX="976" custLinFactNeighborY="4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73438-8594-4463-9D92-235E458427BA}" type="pres">
      <dgm:prSet presAssocID="{FA49167F-67C6-4D56-AFE3-FEA415FEC1CE}" presName="accent_2" presStyleCnt="0"/>
      <dgm:spPr/>
    </dgm:pt>
    <dgm:pt modelId="{01F0F9BC-55EA-4166-9364-0D6D8C2CF2D7}" type="pres">
      <dgm:prSet presAssocID="{FA49167F-67C6-4D56-AFE3-FEA415FEC1CE}" presName="accentRepeatNode" presStyleLbl="solidFgAcc1" presStyleIdx="1" presStyleCnt="3" custLinFactNeighborX="10753"/>
      <dgm:spPr/>
    </dgm:pt>
    <dgm:pt modelId="{999851B7-719D-4A29-94C8-6063641E79F7}" type="pres">
      <dgm:prSet presAssocID="{53907F54-A555-4348-97DD-9F365710DAE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55A0B-B2C2-45CB-9F3A-979B5EF115F7}" type="pres">
      <dgm:prSet presAssocID="{53907F54-A555-4348-97DD-9F365710DAE3}" presName="accent_3" presStyleCnt="0"/>
      <dgm:spPr/>
    </dgm:pt>
    <dgm:pt modelId="{568C827F-E888-4694-9F53-D175DFDA471F}" type="pres">
      <dgm:prSet presAssocID="{53907F54-A555-4348-97DD-9F365710DAE3}" presName="accentRepeatNode" presStyleLbl="solidFgAcc1" presStyleIdx="2" presStyleCnt="3" custLinFactNeighborX="18828"/>
      <dgm:spPr/>
    </dgm:pt>
  </dgm:ptLst>
  <dgm:cxnLst>
    <dgm:cxn modelId="{BC1689C3-BC93-4C78-85DB-3B8A726B44E8}" type="presOf" srcId="{FA49167F-67C6-4D56-AFE3-FEA415FEC1CE}" destId="{2110771C-3D1A-468C-A843-E29E58D3FC3C}" srcOrd="0" destOrd="0" presId="urn:microsoft.com/office/officeart/2008/layout/VerticalCurvedList"/>
    <dgm:cxn modelId="{92651604-6B97-4D1D-A213-D7987547F2CE}" srcId="{838948C8-B6BA-45ED-AA84-9666DEB33FB4}" destId="{FA49167F-67C6-4D56-AFE3-FEA415FEC1CE}" srcOrd="1" destOrd="0" parTransId="{E24DB8E9-4F79-47EC-8A5D-8FEBE9C5FEA2}" sibTransId="{FA2173EB-3941-4E2D-BBCE-EB399624C95A}"/>
    <dgm:cxn modelId="{A9D843CE-CF8F-422D-9E72-22E9FFF09646}" type="presOf" srcId="{53907F54-A555-4348-97DD-9F365710DAE3}" destId="{999851B7-719D-4A29-94C8-6063641E79F7}" srcOrd="0" destOrd="0" presId="urn:microsoft.com/office/officeart/2008/layout/VerticalCurvedList"/>
    <dgm:cxn modelId="{8E3DA82B-6851-447D-A49A-7939150F9B32}" type="presOf" srcId="{8CBD862D-B3A6-494D-91AF-8E4E53F7773C}" destId="{E4B96F12-6D48-439E-9D65-1B1B62D8897E}" srcOrd="0" destOrd="0" presId="urn:microsoft.com/office/officeart/2008/layout/VerticalCurvedList"/>
    <dgm:cxn modelId="{9D4E910D-BD27-4E4E-93EF-FF393909A51F}" srcId="{838948C8-B6BA-45ED-AA84-9666DEB33FB4}" destId="{53907F54-A555-4348-97DD-9F365710DAE3}" srcOrd="2" destOrd="0" parTransId="{2C089D67-6BBB-4FB2-BFC1-554F6027A152}" sibTransId="{1C76603C-2041-436F-B883-C5403F8E507D}"/>
    <dgm:cxn modelId="{48B4E555-7866-459A-97C6-E3CF4337751D}" type="presOf" srcId="{838948C8-B6BA-45ED-AA84-9666DEB33FB4}" destId="{FDC85984-8DB9-45EE-8030-2C93E536F418}" srcOrd="0" destOrd="0" presId="urn:microsoft.com/office/officeart/2008/layout/VerticalCurvedList"/>
    <dgm:cxn modelId="{CA9F019E-7FA2-4B9A-8BBF-7BC9FD01194E}" type="presOf" srcId="{2A96FEEA-216A-48AC-9935-34916A165573}" destId="{3BC9DE33-2994-4D2F-A61E-0D7D8389E732}" srcOrd="0" destOrd="0" presId="urn:microsoft.com/office/officeart/2008/layout/VerticalCurvedList"/>
    <dgm:cxn modelId="{C0F04EFE-7E07-49A3-96A3-85CE6B3F3415}" srcId="{838948C8-B6BA-45ED-AA84-9666DEB33FB4}" destId="{8CBD862D-B3A6-494D-91AF-8E4E53F7773C}" srcOrd="0" destOrd="0" parTransId="{94813EE1-5637-4AA6-8463-0CE218C42762}" sibTransId="{2A96FEEA-216A-48AC-9935-34916A165573}"/>
    <dgm:cxn modelId="{6C1C51EE-E796-4ABC-B35E-76EA37D6EB10}" type="presParOf" srcId="{FDC85984-8DB9-45EE-8030-2C93E536F418}" destId="{EBFBF609-086A-4F29-8969-53A5E9021D62}" srcOrd="0" destOrd="0" presId="urn:microsoft.com/office/officeart/2008/layout/VerticalCurvedList"/>
    <dgm:cxn modelId="{C63713B3-7CCA-4DD8-8482-D1098A844ECE}" type="presParOf" srcId="{EBFBF609-086A-4F29-8969-53A5E9021D62}" destId="{D1D04C0C-D572-41E6-863A-6B92A45D4155}" srcOrd="0" destOrd="0" presId="urn:microsoft.com/office/officeart/2008/layout/VerticalCurvedList"/>
    <dgm:cxn modelId="{24EAD7C9-0E47-4ED9-B290-F9DB7B8D0C8A}" type="presParOf" srcId="{D1D04C0C-D572-41E6-863A-6B92A45D4155}" destId="{726E671C-5764-43BD-8F75-80FC1EB45B34}" srcOrd="0" destOrd="0" presId="urn:microsoft.com/office/officeart/2008/layout/VerticalCurvedList"/>
    <dgm:cxn modelId="{ED3E7F80-E355-46D7-8627-0F4F44D23E97}" type="presParOf" srcId="{D1D04C0C-D572-41E6-863A-6B92A45D4155}" destId="{3BC9DE33-2994-4D2F-A61E-0D7D8389E732}" srcOrd="1" destOrd="0" presId="urn:microsoft.com/office/officeart/2008/layout/VerticalCurvedList"/>
    <dgm:cxn modelId="{E0335008-144C-4147-8D7A-75CF6EC3D9B6}" type="presParOf" srcId="{D1D04C0C-D572-41E6-863A-6B92A45D4155}" destId="{980A5C3D-2404-4476-8A21-8C70DCCA8F9F}" srcOrd="2" destOrd="0" presId="urn:microsoft.com/office/officeart/2008/layout/VerticalCurvedList"/>
    <dgm:cxn modelId="{C2D91E6E-DC46-48AB-95AE-9EFD5BC08BC8}" type="presParOf" srcId="{D1D04C0C-D572-41E6-863A-6B92A45D4155}" destId="{48643B07-2F7C-43C9-9BCB-07D57BF7467C}" srcOrd="3" destOrd="0" presId="urn:microsoft.com/office/officeart/2008/layout/VerticalCurvedList"/>
    <dgm:cxn modelId="{8CAF5178-5711-453E-8182-BFE20504A039}" type="presParOf" srcId="{EBFBF609-086A-4F29-8969-53A5E9021D62}" destId="{E4B96F12-6D48-439E-9D65-1B1B62D8897E}" srcOrd="1" destOrd="0" presId="urn:microsoft.com/office/officeart/2008/layout/VerticalCurvedList"/>
    <dgm:cxn modelId="{FB6221CE-063A-4661-A35A-84C49C1043D5}" type="presParOf" srcId="{EBFBF609-086A-4F29-8969-53A5E9021D62}" destId="{1EBACDCE-46E4-49AA-B5FF-6114084E87CF}" srcOrd="2" destOrd="0" presId="urn:microsoft.com/office/officeart/2008/layout/VerticalCurvedList"/>
    <dgm:cxn modelId="{BE4CA8AD-759E-4F6E-90FE-38E879C55155}" type="presParOf" srcId="{1EBACDCE-46E4-49AA-B5FF-6114084E87CF}" destId="{A11BE8B1-78C6-44BB-9EC3-5AB998AE923D}" srcOrd="0" destOrd="0" presId="urn:microsoft.com/office/officeart/2008/layout/VerticalCurvedList"/>
    <dgm:cxn modelId="{D949E7C8-CC38-425A-8B25-24FEAF61BC28}" type="presParOf" srcId="{EBFBF609-086A-4F29-8969-53A5E9021D62}" destId="{2110771C-3D1A-468C-A843-E29E58D3FC3C}" srcOrd="3" destOrd="0" presId="urn:microsoft.com/office/officeart/2008/layout/VerticalCurvedList"/>
    <dgm:cxn modelId="{19656EC2-C4FF-47D6-B2BC-2994B68DC0DD}" type="presParOf" srcId="{EBFBF609-086A-4F29-8969-53A5E9021D62}" destId="{09F73438-8594-4463-9D92-235E458427BA}" srcOrd="4" destOrd="0" presId="urn:microsoft.com/office/officeart/2008/layout/VerticalCurvedList"/>
    <dgm:cxn modelId="{962C808A-B847-4A9C-9392-FF1E97350A71}" type="presParOf" srcId="{09F73438-8594-4463-9D92-235E458427BA}" destId="{01F0F9BC-55EA-4166-9364-0D6D8C2CF2D7}" srcOrd="0" destOrd="0" presId="urn:microsoft.com/office/officeart/2008/layout/VerticalCurvedList"/>
    <dgm:cxn modelId="{3174DAE7-5A46-4BBF-83D9-A72340696E01}" type="presParOf" srcId="{EBFBF609-086A-4F29-8969-53A5E9021D62}" destId="{999851B7-719D-4A29-94C8-6063641E79F7}" srcOrd="5" destOrd="0" presId="urn:microsoft.com/office/officeart/2008/layout/VerticalCurvedList"/>
    <dgm:cxn modelId="{4168DB29-0167-44F2-988F-8CA492176A4E}" type="presParOf" srcId="{EBFBF609-086A-4F29-8969-53A5E9021D62}" destId="{53755A0B-B2C2-45CB-9F3A-979B5EF115F7}" srcOrd="6" destOrd="0" presId="urn:microsoft.com/office/officeart/2008/layout/VerticalCurvedList"/>
    <dgm:cxn modelId="{59ADECDB-62A9-4A21-8168-DE89659A69D3}" type="presParOf" srcId="{53755A0B-B2C2-45CB-9F3A-979B5EF115F7}" destId="{568C827F-E888-4694-9F53-D175DFDA47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838948C8-B6BA-45ED-AA84-9666DEB33FB4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D862D-B3A6-494D-91AF-8E4E53F7773C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</a:p>
        <a:p>
          <a:pPr algn="ctr"/>
          <a:endParaRPr lang="en-US" sz="1500" dirty="0"/>
        </a:p>
      </dgm:t>
    </dgm:pt>
    <dgm:pt modelId="{94813EE1-5637-4AA6-8463-0CE218C42762}" type="parTrans" cxnId="{C0F04EFE-7E07-49A3-96A3-85CE6B3F3415}">
      <dgm:prSet/>
      <dgm:spPr/>
      <dgm:t>
        <a:bodyPr/>
        <a:lstStyle/>
        <a:p>
          <a:pPr algn="ctr"/>
          <a:endParaRPr lang="en-US" sz="1500"/>
        </a:p>
      </dgm:t>
    </dgm:pt>
    <dgm:pt modelId="{2A96FEEA-216A-48AC-9935-34916A165573}" type="sibTrans" cxnId="{C0F04EFE-7E07-49A3-96A3-85CE6B3F3415}">
      <dgm:prSet/>
      <dgm:spPr/>
      <dgm:t>
        <a:bodyPr/>
        <a:lstStyle/>
        <a:p>
          <a:pPr algn="ctr"/>
          <a:endParaRPr lang="en-US" sz="1500"/>
        </a:p>
      </dgm:t>
    </dgm:pt>
    <dgm:pt modelId="{FA49167F-67C6-4D56-AFE3-FEA415FEC1CE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  <a:endParaRPr lang="en-US" sz="1500" dirty="0"/>
        </a:p>
      </dgm:t>
    </dgm:pt>
    <dgm:pt modelId="{E24DB8E9-4F79-47EC-8A5D-8FEBE9C5FEA2}" type="parTrans" cxnId="{92651604-6B97-4D1D-A213-D7987547F2CE}">
      <dgm:prSet/>
      <dgm:spPr/>
      <dgm:t>
        <a:bodyPr/>
        <a:lstStyle/>
        <a:p>
          <a:pPr algn="ctr"/>
          <a:endParaRPr lang="en-US" sz="1500"/>
        </a:p>
      </dgm:t>
    </dgm:pt>
    <dgm:pt modelId="{FA2173EB-3941-4E2D-BBCE-EB399624C95A}" type="sibTrans" cxnId="{92651604-6B97-4D1D-A213-D7987547F2CE}">
      <dgm:prSet/>
      <dgm:spPr/>
      <dgm:t>
        <a:bodyPr/>
        <a:lstStyle/>
        <a:p>
          <a:pPr algn="ctr"/>
          <a:endParaRPr lang="en-US" sz="1500"/>
        </a:p>
      </dgm:t>
    </dgm:pt>
    <dgm:pt modelId="{53907F54-A555-4348-97DD-9F365710DAE3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  <a:endParaRPr lang="en-US" sz="1500" dirty="0"/>
        </a:p>
      </dgm:t>
    </dgm:pt>
    <dgm:pt modelId="{2C089D67-6BBB-4FB2-BFC1-554F6027A152}" type="parTrans" cxnId="{9D4E910D-BD27-4E4E-93EF-FF393909A51F}">
      <dgm:prSet/>
      <dgm:spPr/>
      <dgm:t>
        <a:bodyPr/>
        <a:lstStyle/>
        <a:p>
          <a:pPr algn="ctr"/>
          <a:endParaRPr lang="en-US" sz="1500"/>
        </a:p>
      </dgm:t>
    </dgm:pt>
    <dgm:pt modelId="{1C76603C-2041-436F-B883-C5403F8E507D}" type="sibTrans" cxnId="{9D4E910D-BD27-4E4E-93EF-FF393909A51F}">
      <dgm:prSet/>
      <dgm:spPr/>
      <dgm:t>
        <a:bodyPr/>
        <a:lstStyle/>
        <a:p>
          <a:pPr algn="ctr"/>
          <a:endParaRPr lang="en-US" sz="1500"/>
        </a:p>
      </dgm:t>
    </dgm:pt>
    <dgm:pt modelId="{FDC85984-8DB9-45EE-8030-2C93E536F418}" type="pres">
      <dgm:prSet presAssocID="{838948C8-B6BA-45ED-AA84-9666DEB33F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FBF609-086A-4F29-8969-53A5E9021D62}" type="pres">
      <dgm:prSet presAssocID="{838948C8-B6BA-45ED-AA84-9666DEB33FB4}" presName="Name1" presStyleCnt="0"/>
      <dgm:spPr/>
    </dgm:pt>
    <dgm:pt modelId="{D1D04C0C-D572-41E6-863A-6B92A45D4155}" type="pres">
      <dgm:prSet presAssocID="{838948C8-B6BA-45ED-AA84-9666DEB33FB4}" presName="cycle" presStyleCnt="0"/>
      <dgm:spPr/>
    </dgm:pt>
    <dgm:pt modelId="{726E671C-5764-43BD-8F75-80FC1EB45B34}" type="pres">
      <dgm:prSet presAssocID="{838948C8-B6BA-45ED-AA84-9666DEB33FB4}" presName="srcNode" presStyleLbl="node1" presStyleIdx="0" presStyleCnt="3"/>
      <dgm:spPr/>
    </dgm:pt>
    <dgm:pt modelId="{3BC9DE33-2994-4D2F-A61E-0D7D8389E732}" type="pres">
      <dgm:prSet presAssocID="{838948C8-B6BA-45ED-AA84-9666DEB33FB4}" presName="conn" presStyleLbl="parChTrans1D2" presStyleIdx="0" presStyleCnt="1"/>
      <dgm:spPr/>
      <dgm:t>
        <a:bodyPr/>
        <a:lstStyle/>
        <a:p>
          <a:endParaRPr lang="en-US"/>
        </a:p>
      </dgm:t>
    </dgm:pt>
    <dgm:pt modelId="{980A5C3D-2404-4476-8A21-8C70DCCA8F9F}" type="pres">
      <dgm:prSet presAssocID="{838948C8-B6BA-45ED-AA84-9666DEB33FB4}" presName="extraNode" presStyleLbl="node1" presStyleIdx="0" presStyleCnt="3"/>
      <dgm:spPr/>
    </dgm:pt>
    <dgm:pt modelId="{48643B07-2F7C-43C9-9BCB-07D57BF7467C}" type="pres">
      <dgm:prSet presAssocID="{838948C8-B6BA-45ED-AA84-9666DEB33FB4}" presName="dstNode" presStyleLbl="node1" presStyleIdx="0" presStyleCnt="3"/>
      <dgm:spPr/>
    </dgm:pt>
    <dgm:pt modelId="{E4B96F12-6D48-439E-9D65-1B1B62D8897E}" type="pres">
      <dgm:prSet presAssocID="{8CBD862D-B3A6-494D-91AF-8E4E53F7773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ACDCE-46E4-49AA-B5FF-6114084E87CF}" type="pres">
      <dgm:prSet presAssocID="{8CBD862D-B3A6-494D-91AF-8E4E53F7773C}" presName="accent_1" presStyleCnt="0"/>
      <dgm:spPr/>
    </dgm:pt>
    <dgm:pt modelId="{A11BE8B1-78C6-44BB-9EC3-5AB998AE923D}" type="pres">
      <dgm:prSet presAssocID="{8CBD862D-B3A6-494D-91AF-8E4E53F7773C}" presName="accentRepeatNode" presStyleLbl="solidFgAcc1" presStyleIdx="0" presStyleCnt="3" custLinFactNeighborX="18828" custLinFactNeighborY="1169"/>
      <dgm:spPr/>
    </dgm:pt>
    <dgm:pt modelId="{2110771C-3D1A-468C-A843-E29E58D3FC3C}" type="pres">
      <dgm:prSet presAssocID="{FA49167F-67C6-4D56-AFE3-FEA415FEC1C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73438-8594-4463-9D92-235E458427BA}" type="pres">
      <dgm:prSet presAssocID="{FA49167F-67C6-4D56-AFE3-FEA415FEC1CE}" presName="accent_2" presStyleCnt="0"/>
      <dgm:spPr/>
    </dgm:pt>
    <dgm:pt modelId="{01F0F9BC-55EA-4166-9364-0D6D8C2CF2D7}" type="pres">
      <dgm:prSet presAssocID="{FA49167F-67C6-4D56-AFE3-FEA415FEC1CE}" presName="accentRepeatNode" presStyleLbl="solidFgAcc1" presStyleIdx="1" presStyleCnt="3" custLinFactNeighborX="10753"/>
      <dgm:spPr/>
    </dgm:pt>
    <dgm:pt modelId="{999851B7-719D-4A29-94C8-6063641E79F7}" type="pres">
      <dgm:prSet presAssocID="{53907F54-A555-4348-97DD-9F365710DAE3}" presName="text_3" presStyleLbl="node1" presStyleIdx="2" presStyleCnt="3" custLinFactNeighborX="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55A0B-B2C2-45CB-9F3A-979B5EF115F7}" type="pres">
      <dgm:prSet presAssocID="{53907F54-A555-4348-97DD-9F365710DAE3}" presName="accent_3" presStyleCnt="0"/>
      <dgm:spPr/>
    </dgm:pt>
    <dgm:pt modelId="{568C827F-E888-4694-9F53-D175DFDA471F}" type="pres">
      <dgm:prSet presAssocID="{53907F54-A555-4348-97DD-9F365710DAE3}" presName="accentRepeatNode" presStyleLbl="solidFgAcc1" presStyleIdx="2" presStyleCnt="3" custLinFactNeighborX="18828"/>
      <dgm:spPr/>
    </dgm:pt>
  </dgm:ptLst>
  <dgm:cxnLst>
    <dgm:cxn modelId="{9994A08F-7633-4070-9FED-FE3B1A10E0CA}" type="presOf" srcId="{2A96FEEA-216A-48AC-9935-34916A165573}" destId="{3BC9DE33-2994-4D2F-A61E-0D7D8389E732}" srcOrd="0" destOrd="0" presId="urn:microsoft.com/office/officeart/2008/layout/VerticalCurvedList"/>
    <dgm:cxn modelId="{92651604-6B97-4D1D-A213-D7987547F2CE}" srcId="{838948C8-B6BA-45ED-AA84-9666DEB33FB4}" destId="{FA49167F-67C6-4D56-AFE3-FEA415FEC1CE}" srcOrd="1" destOrd="0" parTransId="{E24DB8E9-4F79-47EC-8A5D-8FEBE9C5FEA2}" sibTransId="{FA2173EB-3941-4E2D-BBCE-EB399624C95A}"/>
    <dgm:cxn modelId="{BD1BBAC6-EC9F-4CBE-83DB-FDE0608D7E94}" type="presOf" srcId="{53907F54-A555-4348-97DD-9F365710DAE3}" destId="{999851B7-719D-4A29-94C8-6063641E79F7}" srcOrd="0" destOrd="0" presId="urn:microsoft.com/office/officeart/2008/layout/VerticalCurvedList"/>
    <dgm:cxn modelId="{9D4E910D-BD27-4E4E-93EF-FF393909A51F}" srcId="{838948C8-B6BA-45ED-AA84-9666DEB33FB4}" destId="{53907F54-A555-4348-97DD-9F365710DAE3}" srcOrd="2" destOrd="0" parTransId="{2C089D67-6BBB-4FB2-BFC1-554F6027A152}" sibTransId="{1C76603C-2041-436F-B883-C5403F8E507D}"/>
    <dgm:cxn modelId="{5BA6771C-C556-4DF7-8A94-41AA3A633455}" type="presOf" srcId="{8CBD862D-B3A6-494D-91AF-8E4E53F7773C}" destId="{E4B96F12-6D48-439E-9D65-1B1B62D8897E}" srcOrd="0" destOrd="0" presId="urn:microsoft.com/office/officeart/2008/layout/VerticalCurvedList"/>
    <dgm:cxn modelId="{7B2C0AD3-86EB-437E-BE2B-938CF984D675}" type="presOf" srcId="{FA49167F-67C6-4D56-AFE3-FEA415FEC1CE}" destId="{2110771C-3D1A-468C-A843-E29E58D3FC3C}" srcOrd="0" destOrd="0" presId="urn:microsoft.com/office/officeart/2008/layout/VerticalCurvedList"/>
    <dgm:cxn modelId="{FC981A1F-B9F2-48A6-ADBC-34181B51F515}" type="presOf" srcId="{838948C8-B6BA-45ED-AA84-9666DEB33FB4}" destId="{FDC85984-8DB9-45EE-8030-2C93E536F418}" srcOrd="0" destOrd="0" presId="urn:microsoft.com/office/officeart/2008/layout/VerticalCurvedList"/>
    <dgm:cxn modelId="{C0F04EFE-7E07-49A3-96A3-85CE6B3F3415}" srcId="{838948C8-B6BA-45ED-AA84-9666DEB33FB4}" destId="{8CBD862D-B3A6-494D-91AF-8E4E53F7773C}" srcOrd="0" destOrd="0" parTransId="{94813EE1-5637-4AA6-8463-0CE218C42762}" sibTransId="{2A96FEEA-216A-48AC-9935-34916A165573}"/>
    <dgm:cxn modelId="{BFC3280C-965E-4127-8410-9F9CDE5877D9}" type="presParOf" srcId="{FDC85984-8DB9-45EE-8030-2C93E536F418}" destId="{EBFBF609-086A-4F29-8969-53A5E9021D62}" srcOrd="0" destOrd="0" presId="urn:microsoft.com/office/officeart/2008/layout/VerticalCurvedList"/>
    <dgm:cxn modelId="{576A6392-2B92-419E-A412-D5B67665CBEF}" type="presParOf" srcId="{EBFBF609-086A-4F29-8969-53A5E9021D62}" destId="{D1D04C0C-D572-41E6-863A-6B92A45D4155}" srcOrd="0" destOrd="0" presId="urn:microsoft.com/office/officeart/2008/layout/VerticalCurvedList"/>
    <dgm:cxn modelId="{BC19F92E-5EE0-4502-9D23-16B3560A276F}" type="presParOf" srcId="{D1D04C0C-D572-41E6-863A-6B92A45D4155}" destId="{726E671C-5764-43BD-8F75-80FC1EB45B34}" srcOrd="0" destOrd="0" presId="urn:microsoft.com/office/officeart/2008/layout/VerticalCurvedList"/>
    <dgm:cxn modelId="{8F00D38A-12B6-4B4A-913D-6084150BC10D}" type="presParOf" srcId="{D1D04C0C-D572-41E6-863A-6B92A45D4155}" destId="{3BC9DE33-2994-4D2F-A61E-0D7D8389E732}" srcOrd="1" destOrd="0" presId="urn:microsoft.com/office/officeart/2008/layout/VerticalCurvedList"/>
    <dgm:cxn modelId="{1A50915B-82EC-4FA4-B8C1-E5B0C6AE0997}" type="presParOf" srcId="{D1D04C0C-D572-41E6-863A-6B92A45D4155}" destId="{980A5C3D-2404-4476-8A21-8C70DCCA8F9F}" srcOrd="2" destOrd="0" presId="urn:microsoft.com/office/officeart/2008/layout/VerticalCurvedList"/>
    <dgm:cxn modelId="{5B627222-8837-4B20-81D0-F13D7642824D}" type="presParOf" srcId="{D1D04C0C-D572-41E6-863A-6B92A45D4155}" destId="{48643B07-2F7C-43C9-9BCB-07D57BF7467C}" srcOrd="3" destOrd="0" presId="urn:microsoft.com/office/officeart/2008/layout/VerticalCurvedList"/>
    <dgm:cxn modelId="{ADB0AC6D-7F69-4670-B854-1A5E154762A8}" type="presParOf" srcId="{EBFBF609-086A-4F29-8969-53A5E9021D62}" destId="{E4B96F12-6D48-439E-9D65-1B1B62D8897E}" srcOrd="1" destOrd="0" presId="urn:microsoft.com/office/officeart/2008/layout/VerticalCurvedList"/>
    <dgm:cxn modelId="{D7E111F7-3BC0-4F0B-999A-96F8D5CCBF8A}" type="presParOf" srcId="{EBFBF609-086A-4F29-8969-53A5E9021D62}" destId="{1EBACDCE-46E4-49AA-B5FF-6114084E87CF}" srcOrd="2" destOrd="0" presId="urn:microsoft.com/office/officeart/2008/layout/VerticalCurvedList"/>
    <dgm:cxn modelId="{EB1ADF70-F7DE-44DD-9012-ED66D096DBE5}" type="presParOf" srcId="{1EBACDCE-46E4-49AA-B5FF-6114084E87CF}" destId="{A11BE8B1-78C6-44BB-9EC3-5AB998AE923D}" srcOrd="0" destOrd="0" presId="urn:microsoft.com/office/officeart/2008/layout/VerticalCurvedList"/>
    <dgm:cxn modelId="{9C1E4A13-FD44-44E6-9087-5499BC332366}" type="presParOf" srcId="{EBFBF609-086A-4F29-8969-53A5E9021D62}" destId="{2110771C-3D1A-468C-A843-E29E58D3FC3C}" srcOrd="3" destOrd="0" presId="urn:microsoft.com/office/officeart/2008/layout/VerticalCurvedList"/>
    <dgm:cxn modelId="{B2758CE3-A216-4A6D-B548-06548FF24036}" type="presParOf" srcId="{EBFBF609-086A-4F29-8969-53A5E9021D62}" destId="{09F73438-8594-4463-9D92-235E458427BA}" srcOrd="4" destOrd="0" presId="urn:microsoft.com/office/officeart/2008/layout/VerticalCurvedList"/>
    <dgm:cxn modelId="{D5315C8A-A9CC-4E4C-9456-6D040AE5D1A7}" type="presParOf" srcId="{09F73438-8594-4463-9D92-235E458427BA}" destId="{01F0F9BC-55EA-4166-9364-0D6D8C2CF2D7}" srcOrd="0" destOrd="0" presId="urn:microsoft.com/office/officeart/2008/layout/VerticalCurvedList"/>
    <dgm:cxn modelId="{FB0BB3AB-FBB9-4585-92AC-999BDF48EA67}" type="presParOf" srcId="{EBFBF609-086A-4F29-8969-53A5E9021D62}" destId="{999851B7-719D-4A29-94C8-6063641E79F7}" srcOrd="5" destOrd="0" presId="urn:microsoft.com/office/officeart/2008/layout/VerticalCurvedList"/>
    <dgm:cxn modelId="{DF703C9E-DB5C-4DC1-AA32-68DF415333B7}" type="presParOf" srcId="{EBFBF609-086A-4F29-8969-53A5E9021D62}" destId="{53755A0B-B2C2-45CB-9F3A-979B5EF115F7}" srcOrd="6" destOrd="0" presId="urn:microsoft.com/office/officeart/2008/layout/VerticalCurvedList"/>
    <dgm:cxn modelId="{ADFAAEDE-8EE0-4136-993A-055EBEB34C02}" type="presParOf" srcId="{53755A0B-B2C2-45CB-9F3A-979B5EF115F7}" destId="{568C827F-E888-4694-9F53-D175DFDA47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83B3088A-A8E3-426C-B0A0-8123A30176DE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E63D53-5F31-49A3-A3EF-D85416617A54}">
      <dgm:prSet/>
      <dgm:spPr/>
      <dgm:t>
        <a:bodyPr/>
        <a:lstStyle/>
        <a:p>
          <a:pPr rtl="0"/>
          <a:endParaRPr lang="en-US" dirty="0"/>
        </a:p>
      </dgm:t>
    </dgm:pt>
    <dgm:pt modelId="{34A59964-05CE-43A2-A45B-AEF7B5BD45ED}" type="parTrans" cxnId="{D47ED6F0-FD0F-4E8F-A1DD-D010018B8206}">
      <dgm:prSet/>
      <dgm:spPr/>
      <dgm:t>
        <a:bodyPr/>
        <a:lstStyle/>
        <a:p>
          <a:endParaRPr lang="en-US"/>
        </a:p>
      </dgm:t>
    </dgm:pt>
    <dgm:pt modelId="{250149A0-1183-4355-B5C1-4A3C655774B4}" type="sibTrans" cxnId="{D47ED6F0-FD0F-4E8F-A1DD-D010018B8206}">
      <dgm:prSet/>
      <dgm:spPr/>
      <dgm:t>
        <a:bodyPr/>
        <a:lstStyle/>
        <a:p>
          <a:endParaRPr lang="en-US"/>
        </a:p>
      </dgm:t>
    </dgm:pt>
    <dgm:pt modelId="{FA2D1DF6-471E-49F0-9D7D-86C2F16EB207}" type="pres">
      <dgm:prSet presAssocID="{83B3088A-A8E3-426C-B0A0-8123A30176D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B7F074-2520-4BC8-AC1C-BBCE972F0E22}" type="pres">
      <dgm:prSet presAssocID="{C7E63D53-5F31-49A3-A3EF-D85416617A54}" presName="composite" presStyleCnt="0"/>
      <dgm:spPr/>
    </dgm:pt>
    <dgm:pt modelId="{8E276D3B-9CFE-4DB6-90E1-1885CEE0BE17}" type="pres">
      <dgm:prSet presAssocID="{C7E63D53-5F31-49A3-A3EF-D85416617A54}" presName="parentText" presStyleLbl="alignNode1" presStyleIdx="0" presStyleCnt="1" custScaleY="86764" custLinFactNeighborY="-588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13CA9-B8E5-42A4-933D-0BCA40B66221}" type="pres">
      <dgm:prSet presAssocID="{C7E63D53-5F31-49A3-A3EF-D85416617A54}" presName="descendantText" presStyleLbl="alignAcc1" presStyleIdx="0" presStyleCnt="1" custLinFactNeighborX="-242" custLinFactNeighborY="-90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875F2E-2ECF-4C1D-BB6D-7E50B74BFEC4}" type="presOf" srcId="{C7E63D53-5F31-49A3-A3EF-D85416617A54}" destId="{8E276D3B-9CFE-4DB6-90E1-1885CEE0BE17}" srcOrd="0" destOrd="0" presId="urn:microsoft.com/office/officeart/2005/8/layout/chevron2"/>
    <dgm:cxn modelId="{83508235-CBA8-4DD8-938E-5278830831EB}" type="presOf" srcId="{83B3088A-A8E3-426C-B0A0-8123A30176DE}" destId="{FA2D1DF6-471E-49F0-9D7D-86C2F16EB207}" srcOrd="0" destOrd="0" presId="urn:microsoft.com/office/officeart/2005/8/layout/chevron2"/>
    <dgm:cxn modelId="{D47ED6F0-FD0F-4E8F-A1DD-D010018B8206}" srcId="{83B3088A-A8E3-426C-B0A0-8123A30176DE}" destId="{C7E63D53-5F31-49A3-A3EF-D85416617A54}" srcOrd="0" destOrd="0" parTransId="{34A59964-05CE-43A2-A45B-AEF7B5BD45ED}" sibTransId="{250149A0-1183-4355-B5C1-4A3C655774B4}"/>
    <dgm:cxn modelId="{84994112-88B5-4962-A7BD-B23138959853}" type="presParOf" srcId="{FA2D1DF6-471E-49F0-9D7D-86C2F16EB207}" destId="{7DB7F074-2520-4BC8-AC1C-BBCE972F0E22}" srcOrd="0" destOrd="0" presId="urn:microsoft.com/office/officeart/2005/8/layout/chevron2"/>
    <dgm:cxn modelId="{8D197CF2-D017-4E31-9B6F-84BE472D9AE1}" type="presParOf" srcId="{7DB7F074-2520-4BC8-AC1C-BBCE972F0E22}" destId="{8E276D3B-9CFE-4DB6-90E1-1885CEE0BE17}" srcOrd="0" destOrd="0" presId="urn:microsoft.com/office/officeart/2005/8/layout/chevron2"/>
    <dgm:cxn modelId="{0A43C558-D721-4E27-A1DC-6228A73269F1}" type="presParOf" srcId="{7DB7F074-2520-4BC8-AC1C-BBCE972F0E22}" destId="{1FC13CA9-B8E5-42A4-933D-0BCA40B6622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838948C8-B6BA-45ED-AA84-9666DEB33FB4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D862D-B3A6-494D-91AF-8E4E53F7773C}">
      <dgm:prSet phldrT="[Text]"/>
      <dgm:spPr/>
      <dgm:t>
        <a:bodyPr/>
        <a:lstStyle/>
        <a:p>
          <a:pPr algn="ctr"/>
          <a:endParaRPr lang="en-US" dirty="0">
            <a:solidFill>
              <a:srgbClr val="FFC000"/>
            </a:solidFill>
          </a:endParaRPr>
        </a:p>
      </dgm:t>
    </dgm:pt>
    <dgm:pt modelId="{94813EE1-5637-4AA6-8463-0CE218C42762}" type="parTrans" cxnId="{C0F04EFE-7E07-49A3-96A3-85CE6B3F3415}">
      <dgm:prSet/>
      <dgm:spPr/>
      <dgm:t>
        <a:bodyPr/>
        <a:lstStyle/>
        <a:p>
          <a:pPr algn="ctr"/>
          <a:endParaRPr lang="en-US"/>
        </a:p>
      </dgm:t>
    </dgm:pt>
    <dgm:pt modelId="{2A96FEEA-216A-48AC-9935-34916A165573}" type="sibTrans" cxnId="{C0F04EFE-7E07-49A3-96A3-85CE6B3F3415}">
      <dgm:prSet/>
      <dgm:spPr/>
      <dgm:t>
        <a:bodyPr/>
        <a:lstStyle/>
        <a:p>
          <a:pPr algn="ctr"/>
          <a:endParaRPr lang="en-US"/>
        </a:p>
      </dgm:t>
    </dgm:pt>
    <dgm:pt modelId="{FA49167F-67C6-4D56-AFE3-FEA415FEC1CE}">
      <dgm:prSet phldrT="[Text]"/>
      <dgm:spPr/>
      <dgm:t>
        <a:bodyPr/>
        <a:lstStyle/>
        <a:p>
          <a:pPr algn="ctr"/>
          <a:endParaRPr lang="en-US" dirty="0"/>
        </a:p>
      </dgm:t>
    </dgm:pt>
    <dgm:pt modelId="{E24DB8E9-4F79-47EC-8A5D-8FEBE9C5FEA2}" type="parTrans" cxnId="{92651604-6B97-4D1D-A213-D7987547F2CE}">
      <dgm:prSet/>
      <dgm:spPr/>
      <dgm:t>
        <a:bodyPr/>
        <a:lstStyle/>
        <a:p>
          <a:pPr algn="ctr"/>
          <a:endParaRPr lang="en-US"/>
        </a:p>
      </dgm:t>
    </dgm:pt>
    <dgm:pt modelId="{FA2173EB-3941-4E2D-BBCE-EB399624C95A}" type="sibTrans" cxnId="{92651604-6B97-4D1D-A213-D7987547F2CE}">
      <dgm:prSet/>
      <dgm:spPr/>
      <dgm:t>
        <a:bodyPr/>
        <a:lstStyle/>
        <a:p>
          <a:pPr algn="ctr"/>
          <a:endParaRPr lang="en-US"/>
        </a:p>
      </dgm:t>
    </dgm:pt>
    <dgm:pt modelId="{53907F54-A555-4348-97DD-9F365710DAE3}">
      <dgm:prSet phldrT="[Text]"/>
      <dgm:spPr/>
      <dgm:t>
        <a:bodyPr/>
        <a:lstStyle/>
        <a:p>
          <a:pPr algn="ctr"/>
          <a:r>
            <a:rPr lang="hu-HU" dirty="0" smtClean="0"/>
            <a:t> </a:t>
          </a:r>
          <a:endParaRPr lang="en-US" dirty="0"/>
        </a:p>
      </dgm:t>
    </dgm:pt>
    <dgm:pt modelId="{2C089D67-6BBB-4FB2-BFC1-554F6027A152}" type="parTrans" cxnId="{9D4E910D-BD27-4E4E-93EF-FF393909A51F}">
      <dgm:prSet/>
      <dgm:spPr/>
      <dgm:t>
        <a:bodyPr/>
        <a:lstStyle/>
        <a:p>
          <a:pPr algn="ctr"/>
          <a:endParaRPr lang="en-US"/>
        </a:p>
      </dgm:t>
    </dgm:pt>
    <dgm:pt modelId="{1C76603C-2041-436F-B883-C5403F8E507D}" type="sibTrans" cxnId="{9D4E910D-BD27-4E4E-93EF-FF393909A51F}">
      <dgm:prSet/>
      <dgm:spPr/>
      <dgm:t>
        <a:bodyPr/>
        <a:lstStyle/>
        <a:p>
          <a:pPr algn="ctr"/>
          <a:endParaRPr lang="en-US"/>
        </a:p>
      </dgm:t>
    </dgm:pt>
    <dgm:pt modelId="{FDC85984-8DB9-45EE-8030-2C93E536F418}" type="pres">
      <dgm:prSet presAssocID="{838948C8-B6BA-45ED-AA84-9666DEB33F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FBF609-086A-4F29-8969-53A5E9021D62}" type="pres">
      <dgm:prSet presAssocID="{838948C8-B6BA-45ED-AA84-9666DEB33FB4}" presName="Name1" presStyleCnt="0"/>
      <dgm:spPr/>
    </dgm:pt>
    <dgm:pt modelId="{D1D04C0C-D572-41E6-863A-6B92A45D4155}" type="pres">
      <dgm:prSet presAssocID="{838948C8-B6BA-45ED-AA84-9666DEB33FB4}" presName="cycle" presStyleCnt="0"/>
      <dgm:spPr/>
    </dgm:pt>
    <dgm:pt modelId="{726E671C-5764-43BD-8F75-80FC1EB45B34}" type="pres">
      <dgm:prSet presAssocID="{838948C8-B6BA-45ED-AA84-9666DEB33FB4}" presName="srcNode" presStyleLbl="node1" presStyleIdx="0" presStyleCnt="3"/>
      <dgm:spPr/>
    </dgm:pt>
    <dgm:pt modelId="{3BC9DE33-2994-4D2F-A61E-0D7D8389E732}" type="pres">
      <dgm:prSet presAssocID="{838948C8-B6BA-45ED-AA84-9666DEB33FB4}" presName="conn" presStyleLbl="parChTrans1D2" presStyleIdx="0" presStyleCnt="1"/>
      <dgm:spPr/>
      <dgm:t>
        <a:bodyPr/>
        <a:lstStyle/>
        <a:p>
          <a:endParaRPr lang="en-US"/>
        </a:p>
      </dgm:t>
    </dgm:pt>
    <dgm:pt modelId="{980A5C3D-2404-4476-8A21-8C70DCCA8F9F}" type="pres">
      <dgm:prSet presAssocID="{838948C8-B6BA-45ED-AA84-9666DEB33FB4}" presName="extraNode" presStyleLbl="node1" presStyleIdx="0" presStyleCnt="3"/>
      <dgm:spPr/>
    </dgm:pt>
    <dgm:pt modelId="{48643B07-2F7C-43C9-9BCB-07D57BF7467C}" type="pres">
      <dgm:prSet presAssocID="{838948C8-B6BA-45ED-AA84-9666DEB33FB4}" presName="dstNode" presStyleLbl="node1" presStyleIdx="0" presStyleCnt="3"/>
      <dgm:spPr/>
    </dgm:pt>
    <dgm:pt modelId="{E4B96F12-6D48-439E-9D65-1B1B62D8897E}" type="pres">
      <dgm:prSet presAssocID="{8CBD862D-B3A6-494D-91AF-8E4E53F7773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ACDCE-46E4-49AA-B5FF-6114084E87CF}" type="pres">
      <dgm:prSet presAssocID="{8CBD862D-B3A6-494D-91AF-8E4E53F7773C}" presName="accent_1" presStyleCnt="0"/>
      <dgm:spPr/>
    </dgm:pt>
    <dgm:pt modelId="{A11BE8B1-78C6-44BB-9EC3-5AB998AE923D}" type="pres">
      <dgm:prSet presAssocID="{8CBD862D-B3A6-494D-91AF-8E4E53F7773C}" presName="accentRepeatNode" presStyleLbl="solidFgAcc1" presStyleIdx="0" presStyleCnt="3" custLinFactNeighborX="18828" custLinFactNeighborY="1169"/>
      <dgm:spPr/>
    </dgm:pt>
    <dgm:pt modelId="{2110771C-3D1A-468C-A843-E29E58D3FC3C}" type="pres">
      <dgm:prSet presAssocID="{FA49167F-67C6-4D56-AFE3-FEA415FEC1CE}" presName="text_2" presStyleLbl="node1" presStyleIdx="1" presStyleCnt="3" custLinFactNeighborX="976" custLinFactNeighborY="4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73438-8594-4463-9D92-235E458427BA}" type="pres">
      <dgm:prSet presAssocID="{FA49167F-67C6-4D56-AFE3-FEA415FEC1CE}" presName="accent_2" presStyleCnt="0"/>
      <dgm:spPr/>
    </dgm:pt>
    <dgm:pt modelId="{01F0F9BC-55EA-4166-9364-0D6D8C2CF2D7}" type="pres">
      <dgm:prSet presAssocID="{FA49167F-67C6-4D56-AFE3-FEA415FEC1CE}" presName="accentRepeatNode" presStyleLbl="solidFgAcc1" presStyleIdx="1" presStyleCnt="3" custLinFactNeighborX="10753"/>
      <dgm:spPr/>
    </dgm:pt>
    <dgm:pt modelId="{999851B7-719D-4A29-94C8-6063641E79F7}" type="pres">
      <dgm:prSet presAssocID="{53907F54-A555-4348-97DD-9F365710DAE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55A0B-B2C2-45CB-9F3A-979B5EF115F7}" type="pres">
      <dgm:prSet presAssocID="{53907F54-A555-4348-97DD-9F365710DAE3}" presName="accent_3" presStyleCnt="0"/>
      <dgm:spPr/>
    </dgm:pt>
    <dgm:pt modelId="{568C827F-E888-4694-9F53-D175DFDA471F}" type="pres">
      <dgm:prSet presAssocID="{53907F54-A555-4348-97DD-9F365710DAE3}" presName="accentRepeatNode" presStyleLbl="solidFgAcc1" presStyleIdx="2" presStyleCnt="3" custLinFactNeighborX="18828"/>
      <dgm:spPr/>
    </dgm:pt>
  </dgm:ptLst>
  <dgm:cxnLst>
    <dgm:cxn modelId="{28542014-A53A-4FD7-9C62-8F043DD7F68E}" type="presOf" srcId="{2A96FEEA-216A-48AC-9935-34916A165573}" destId="{3BC9DE33-2994-4D2F-A61E-0D7D8389E732}" srcOrd="0" destOrd="0" presId="urn:microsoft.com/office/officeart/2008/layout/VerticalCurvedList"/>
    <dgm:cxn modelId="{314E6464-C8F0-4816-BD42-866BCBABA888}" type="presOf" srcId="{8CBD862D-B3A6-494D-91AF-8E4E53F7773C}" destId="{E4B96F12-6D48-439E-9D65-1B1B62D8897E}" srcOrd="0" destOrd="0" presId="urn:microsoft.com/office/officeart/2008/layout/VerticalCurvedList"/>
    <dgm:cxn modelId="{9D4E910D-BD27-4E4E-93EF-FF393909A51F}" srcId="{838948C8-B6BA-45ED-AA84-9666DEB33FB4}" destId="{53907F54-A555-4348-97DD-9F365710DAE3}" srcOrd="2" destOrd="0" parTransId="{2C089D67-6BBB-4FB2-BFC1-554F6027A152}" sibTransId="{1C76603C-2041-436F-B883-C5403F8E507D}"/>
    <dgm:cxn modelId="{74C9030C-565E-40DD-AA06-503BF827424D}" type="presOf" srcId="{53907F54-A555-4348-97DD-9F365710DAE3}" destId="{999851B7-719D-4A29-94C8-6063641E79F7}" srcOrd="0" destOrd="0" presId="urn:microsoft.com/office/officeart/2008/layout/VerticalCurvedList"/>
    <dgm:cxn modelId="{C0F04EFE-7E07-49A3-96A3-85CE6B3F3415}" srcId="{838948C8-B6BA-45ED-AA84-9666DEB33FB4}" destId="{8CBD862D-B3A6-494D-91AF-8E4E53F7773C}" srcOrd="0" destOrd="0" parTransId="{94813EE1-5637-4AA6-8463-0CE218C42762}" sibTransId="{2A96FEEA-216A-48AC-9935-34916A165573}"/>
    <dgm:cxn modelId="{92651604-6B97-4D1D-A213-D7987547F2CE}" srcId="{838948C8-B6BA-45ED-AA84-9666DEB33FB4}" destId="{FA49167F-67C6-4D56-AFE3-FEA415FEC1CE}" srcOrd="1" destOrd="0" parTransId="{E24DB8E9-4F79-47EC-8A5D-8FEBE9C5FEA2}" sibTransId="{FA2173EB-3941-4E2D-BBCE-EB399624C95A}"/>
    <dgm:cxn modelId="{DD9036F3-4AE0-4423-9237-568A29C39D3D}" type="presOf" srcId="{FA49167F-67C6-4D56-AFE3-FEA415FEC1CE}" destId="{2110771C-3D1A-468C-A843-E29E58D3FC3C}" srcOrd="0" destOrd="0" presId="urn:microsoft.com/office/officeart/2008/layout/VerticalCurvedList"/>
    <dgm:cxn modelId="{9FB30364-0026-4CBC-A8CE-347F70EA70A8}" type="presOf" srcId="{838948C8-B6BA-45ED-AA84-9666DEB33FB4}" destId="{FDC85984-8DB9-45EE-8030-2C93E536F418}" srcOrd="0" destOrd="0" presId="urn:microsoft.com/office/officeart/2008/layout/VerticalCurvedList"/>
    <dgm:cxn modelId="{C4B993E5-A882-4CA9-9AF4-5254ECC961AE}" type="presParOf" srcId="{FDC85984-8DB9-45EE-8030-2C93E536F418}" destId="{EBFBF609-086A-4F29-8969-53A5E9021D62}" srcOrd="0" destOrd="0" presId="urn:microsoft.com/office/officeart/2008/layout/VerticalCurvedList"/>
    <dgm:cxn modelId="{CECF778B-BAD9-444B-92E5-344193112A58}" type="presParOf" srcId="{EBFBF609-086A-4F29-8969-53A5E9021D62}" destId="{D1D04C0C-D572-41E6-863A-6B92A45D4155}" srcOrd="0" destOrd="0" presId="urn:microsoft.com/office/officeart/2008/layout/VerticalCurvedList"/>
    <dgm:cxn modelId="{9050123A-7E64-4C57-AC26-8D78D40739F9}" type="presParOf" srcId="{D1D04C0C-D572-41E6-863A-6B92A45D4155}" destId="{726E671C-5764-43BD-8F75-80FC1EB45B34}" srcOrd="0" destOrd="0" presId="urn:microsoft.com/office/officeart/2008/layout/VerticalCurvedList"/>
    <dgm:cxn modelId="{E759784D-F862-4599-944D-A14F3B55E83C}" type="presParOf" srcId="{D1D04C0C-D572-41E6-863A-6B92A45D4155}" destId="{3BC9DE33-2994-4D2F-A61E-0D7D8389E732}" srcOrd="1" destOrd="0" presId="urn:microsoft.com/office/officeart/2008/layout/VerticalCurvedList"/>
    <dgm:cxn modelId="{262EDAD4-0147-47CC-95C5-72EA777ABA4B}" type="presParOf" srcId="{D1D04C0C-D572-41E6-863A-6B92A45D4155}" destId="{980A5C3D-2404-4476-8A21-8C70DCCA8F9F}" srcOrd="2" destOrd="0" presId="urn:microsoft.com/office/officeart/2008/layout/VerticalCurvedList"/>
    <dgm:cxn modelId="{628F0E12-A39B-463E-90B4-BE6F7793A9A2}" type="presParOf" srcId="{D1D04C0C-D572-41E6-863A-6B92A45D4155}" destId="{48643B07-2F7C-43C9-9BCB-07D57BF7467C}" srcOrd="3" destOrd="0" presId="urn:microsoft.com/office/officeart/2008/layout/VerticalCurvedList"/>
    <dgm:cxn modelId="{F726D601-1D86-43B1-8410-8ECF777A7B71}" type="presParOf" srcId="{EBFBF609-086A-4F29-8969-53A5E9021D62}" destId="{E4B96F12-6D48-439E-9D65-1B1B62D8897E}" srcOrd="1" destOrd="0" presId="urn:microsoft.com/office/officeart/2008/layout/VerticalCurvedList"/>
    <dgm:cxn modelId="{C4AE8F84-EEBF-4DDA-B64E-6906E8950CAD}" type="presParOf" srcId="{EBFBF609-086A-4F29-8969-53A5E9021D62}" destId="{1EBACDCE-46E4-49AA-B5FF-6114084E87CF}" srcOrd="2" destOrd="0" presId="urn:microsoft.com/office/officeart/2008/layout/VerticalCurvedList"/>
    <dgm:cxn modelId="{AD8D6593-754A-4661-A3AB-3536D3C2F133}" type="presParOf" srcId="{1EBACDCE-46E4-49AA-B5FF-6114084E87CF}" destId="{A11BE8B1-78C6-44BB-9EC3-5AB998AE923D}" srcOrd="0" destOrd="0" presId="urn:microsoft.com/office/officeart/2008/layout/VerticalCurvedList"/>
    <dgm:cxn modelId="{90F6D98B-6503-47C1-AA71-304BF21E3D16}" type="presParOf" srcId="{EBFBF609-086A-4F29-8969-53A5E9021D62}" destId="{2110771C-3D1A-468C-A843-E29E58D3FC3C}" srcOrd="3" destOrd="0" presId="urn:microsoft.com/office/officeart/2008/layout/VerticalCurvedList"/>
    <dgm:cxn modelId="{9EBDE283-1799-4243-B331-B49E8CA63343}" type="presParOf" srcId="{EBFBF609-086A-4F29-8969-53A5E9021D62}" destId="{09F73438-8594-4463-9D92-235E458427BA}" srcOrd="4" destOrd="0" presId="urn:microsoft.com/office/officeart/2008/layout/VerticalCurvedList"/>
    <dgm:cxn modelId="{224D3162-90B9-43B9-AA35-FB1008395D37}" type="presParOf" srcId="{09F73438-8594-4463-9D92-235E458427BA}" destId="{01F0F9BC-55EA-4166-9364-0D6D8C2CF2D7}" srcOrd="0" destOrd="0" presId="urn:microsoft.com/office/officeart/2008/layout/VerticalCurvedList"/>
    <dgm:cxn modelId="{7B006673-29BC-4DF2-9ABE-46071956C2C0}" type="presParOf" srcId="{EBFBF609-086A-4F29-8969-53A5E9021D62}" destId="{999851B7-719D-4A29-94C8-6063641E79F7}" srcOrd="5" destOrd="0" presId="urn:microsoft.com/office/officeart/2008/layout/VerticalCurvedList"/>
    <dgm:cxn modelId="{90EF6738-F792-48B1-B3AC-BE3B73DCE9D5}" type="presParOf" srcId="{EBFBF609-086A-4F29-8969-53A5E9021D62}" destId="{53755A0B-B2C2-45CB-9F3A-979B5EF115F7}" srcOrd="6" destOrd="0" presId="urn:microsoft.com/office/officeart/2008/layout/VerticalCurvedList"/>
    <dgm:cxn modelId="{DA41D7F4-6C8A-4B7B-868F-50C814BD1031}" type="presParOf" srcId="{53755A0B-B2C2-45CB-9F3A-979B5EF115F7}" destId="{568C827F-E888-4694-9F53-D175DFDA47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838948C8-B6BA-45ED-AA84-9666DEB33FB4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D862D-B3A6-494D-91AF-8E4E53F7773C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</a:p>
        <a:p>
          <a:pPr algn="ctr"/>
          <a:endParaRPr lang="en-US" sz="1500" dirty="0"/>
        </a:p>
      </dgm:t>
    </dgm:pt>
    <dgm:pt modelId="{94813EE1-5637-4AA6-8463-0CE218C42762}" type="parTrans" cxnId="{C0F04EFE-7E07-49A3-96A3-85CE6B3F3415}">
      <dgm:prSet/>
      <dgm:spPr/>
      <dgm:t>
        <a:bodyPr/>
        <a:lstStyle/>
        <a:p>
          <a:pPr algn="ctr"/>
          <a:endParaRPr lang="en-US" sz="1500"/>
        </a:p>
      </dgm:t>
    </dgm:pt>
    <dgm:pt modelId="{2A96FEEA-216A-48AC-9935-34916A165573}" type="sibTrans" cxnId="{C0F04EFE-7E07-49A3-96A3-85CE6B3F3415}">
      <dgm:prSet/>
      <dgm:spPr/>
      <dgm:t>
        <a:bodyPr/>
        <a:lstStyle/>
        <a:p>
          <a:pPr algn="ctr"/>
          <a:endParaRPr lang="en-US" sz="1500"/>
        </a:p>
      </dgm:t>
    </dgm:pt>
    <dgm:pt modelId="{FA49167F-67C6-4D56-AFE3-FEA415FEC1CE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  <a:endParaRPr lang="en-US" sz="1500" dirty="0"/>
        </a:p>
      </dgm:t>
    </dgm:pt>
    <dgm:pt modelId="{E24DB8E9-4F79-47EC-8A5D-8FEBE9C5FEA2}" type="parTrans" cxnId="{92651604-6B97-4D1D-A213-D7987547F2CE}">
      <dgm:prSet/>
      <dgm:spPr/>
      <dgm:t>
        <a:bodyPr/>
        <a:lstStyle/>
        <a:p>
          <a:pPr algn="ctr"/>
          <a:endParaRPr lang="en-US" sz="1500"/>
        </a:p>
      </dgm:t>
    </dgm:pt>
    <dgm:pt modelId="{FA2173EB-3941-4E2D-BBCE-EB399624C95A}" type="sibTrans" cxnId="{92651604-6B97-4D1D-A213-D7987547F2CE}">
      <dgm:prSet/>
      <dgm:spPr/>
      <dgm:t>
        <a:bodyPr/>
        <a:lstStyle/>
        <a:p>
          <a:pPr algn="ctr"/>
          <a:endParaRPr lang="en-US" sz="1500"/>
        </a:p>
      </dgm:t>
    </dgm:pt>
    <dgm:pt modelId="{53907F54-A555-4348-97DD-9F365710DAE3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  <a:endParaRPr lang="en-US" sz="1500" dirty="0"/>
        </a:p>
      </dgm:t>
    </dgm:pt>
    <dgm:pt modelId="{2C089D67-6BBB-4FB2-BFC1-554F6027A152}" type="parTrans" cxnId="{9D4E910D-BD27-4E4E-93EF-FF393909A51F}">
      <dgm:prSet/>
      <dgm:spPr/>
      <dgm:t>
        <a:bodyPr/>
        <a:lstStyle/>
        <a:p>
          <a:pPr algn="ctr"/>
          <a:endParaRPr lang="en-US" sz="1500"/>
        </a:p>
      </dgm:t>
    </dgm:pt>
    <dgm:pt modelId="{1C76603C-2041-436F-B883-C5403F8E507D}" type="sibTrans" cxnId="{9D4E910D-BD27-4E4E-93EF-FF393909A51F}">
      <dgm:prSet/>
      <dgm:spPr/>
      <dgm:t>
        <a:bodyPr/>
        <a:lstStyle/>
        <a:p>
          <a:pPr algn="ctr"/>
          <a:endParaRPr lang="en-US" sz="1500"/>
        </a:p>
      </dgm:t>
    </dgm:pt>
    <dgm:pt modelId="{FDC85984-8DB9-45EE-8030-2C93E536F418}" type="pres">
      <dgm:prSet presAssocID="{838948C8-B6BA-45ED-AA84-9666DEB33F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FBF609-086A-4F29-8969-53A5E9021D62}" type="pres">
      <dgm:prSet presAssocID="{838948C8-B6BA-45ED-AA84-9666DEB33FB4}" presName="Name1" presStyleCnt="0"/>
      <dgm:spPr/>
    </dgm:pt>
    <dgm:pt modelId="{D1D04C0C-D572-41E6-863A-6B92A45D4155}" type="pres">
      <dgm:prSet presAssocID="{838948C8-B6BA-45ED-AA84-9666DEB33FB4}" presName="cycle" presStyleCnt="0"/>
      <dgm:spPr/>
    </dgm:pt>
    <dgm:pt modelId="{726E671C-5764-43BD-8F75-80FC1EB45B34}" type="pres">
      <dgm:prSet presAssocID="{838948C8-B6BA-45ED-AA84-9666DEB33FB4}" presName="srcNode" presStyleLbl="node1" presStyleIdx="0" presStyleCnt="3"/>
      <dgm:spPr/>
    </dgm:pt>
    <dgm:pt modelId="{3BC9DE33-2994-4D2F-A61E-0D7D8389E732}" type="pres">
      <dgm:prSet presAssocID="{838948C8-B6BA-45ED-AA84-9666DEB33FB4}" presName="conn" presStyleLbl="parChTrans1D2" presStyleIdx="0" presStyleCnt="1"/>
      <dgm:spPr/>
      <dgm:t>
        <a:bodyPr/>
        <a:lstStyle/>
        <a:p>
          <a:endParaRPr lang="en-US"/>
        </a:p>
      </dgm:t>
    </dgm:pt>
    <dgm:pt modelId="{980A5C3D-2404-4476-8A21-8C70DCCA8F9F}" type="pres">
      <dgm:prSet presAssocID="{838948C8-B6BA-45ED-AA84-9666DEB33FB4}" presName="extraNode" presStyleLbl="node1" presStyleIdx="0" presStyleCnt="3"/>
      <dgm:spPr/>
    </dgm:pt>
    <dgm:pt modelId="{48643B07-2F7C-43C9-9BCB-07D57BF7467C}" type="pres">
      <dgm:prSet presAssocID="{838948C8-B6BA-45ED-AA84-9666DEB33FB4}" presName="dstNode" presStyleLbl="node1" presStyleIdx="0" presStyleCnt="3"/>
      <dgm:spPr/>
    </dgm:pt>
    <dgm:pt modelId="{E4B96F12-6D48-439E-9D65-1B1B62D8897E}" type="pres">
      <dgm:prSet presAssocID="{8CBD862D-B3A6-494D-91AF-8E4E53F7773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ACDCE-46E4-49AA-B5FF-6114084E87CF}" type="pres">
      <dgm:prSet presAssocID="{8CBD862D-B3A6-494D-91AF-8E4E53F7773C}" presName="accent_1" presStyleCnt="0"/>
      <dgm:spPr/>
    </dgm:pt>
    <dgm:pt modelId="{A11BE8B1-78C6-44BB-9EC3-5AB998AE923D}" type="pres">
      <dgm:prSet presAssocID="{8CBD862D-B3A6-494D-91AF-8E4E53F7773C}" presName="accentRepeatNode" presStyleLbl="solidFgAcc1" presStyleIdx="0" presStyleCnt="3" custLinFactNeighborX="18828" custLinFactNeighborY="1169"/>
      <dgm:spPr/>
    </dgm:pt>
    <dgm:pt modelId="{2110771C-3D1A-468C-A843-E29E58D3FC3C}" type="pres">
      <dgm:prSet presAssocID="{FA49167F-67C6-4D56-AFE3-FEA415FEC1C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73438-8594-4463-9D92-235E458427BA}" type="pres">
      <dgm:prSet presAssocID="{FA49167F-67C6-4D56-AFE3-FEA415FEC1CE}" presName="accent_2" presStyleCnt="0"/>
      <dgm:spPr/>
    </dgm:pt>
    <dgm:pt modelId="{01F0F9BC-55EA-4166-9364-0D6D8C2CF2D7}" type="pres">
      <dgm:prSet presAssocID="{FA49167F-67C6-4D56-AFE3-FEA415FEC1CE}" presName="accentRepeatNode" presStyleLbl="solidFgAcc1" presStyleIdx="1" presStyleCnt="3" custLinFactNeighborX="10753"/>
      <dgm:spPr/>
    </dgm:pt>
    <dgm:pt modelId="{999851B7-719D-4A29-94C8-6063641E79F7}" type="pres">
      <dgm:prSet presAssocID="{53907F54-A555-4348-97DD-9F365710DAE3}" presName="text_3" presStyleLbl="node1" presStyleIdx="2" presStyleCnt="3" custLinFactNeighborX="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55A0B-B2C2-45CB-9F3A-979B5EF115F7}" type="pres">
      <dgm:prSet presAssocID="{53907F54-A555-4348-97DD-9F365710DAE3}" presName="accent_3" presStyleCnt="0"/>
      <dgm:spPr/>
    </dgm:pt>
    <dgm:pt modelId="{568C827F-E888-4694-9F53-D175DFDA471F}" type="pres">
      <dgm:prSet presAssocID="{53907F54-A555-4348-97DD-9F365710DAE3}" presName="accentRepeatNode" presStyleLbl="solidFgAcc1" presStyleIdx="2" presStyleCnt="3" custLinFactNeighborX="18828"/>
      <dgm:spPr/>
    </dgm:pt>
  </dgm:ptLst>
  <dgm:cxnLst>
    <dgm:cxn modelId="{09CF0012-FF99-451C-AA28-5DDFB8570F0E}" type="presOf" srcId="{FA49167F-67C6-4D56-AFE3-FEA415FEC1CE}" destId="{2110771C-3D1A-468C-A843-E29E58D3FC3C}" srcOrd="0" destOrd="0" presId="urn:microsoft.com/office/officeart/2008/layout/VerticalCurvedList"/>
    <dgm:cxn modelId="{4B9B7300-53AC-42DD-AB5D-0D258273473C}" type="presOf" srcId="{53907F54-A555-4348-97DD-9F365710DAE3}" destId="{999851B7-719D-4A29-94C8-6063641E79F7}" srcOrd="0" destOrd="0" presId="urn:microsoft.com/office/officeart/2008/layout/VerticalCurvedList"/>
    <dgm:cxn modelId="{816183E1-098E-42F7-9C7E-C00E5DCF9AAB}" type="presOf" srcId="{8CBD862D-B3A6-494D-91AF-8E4E53F7773C}" destId="{E4B96F12-6D48-439E-9D65-1B1B62D8897E}" srcOrd="0" destOrd="0" presId="urn:microsoft.com/office/officeart/2008/layout/VerticalCurvedList"/>
    <dgm:cxn modelId="{603C9BF5-A679-43C9-BD83-27CB58D11FC7}" type="presOf" srcId="{2A96FEEA-216A-48AC-9935-34916A165573}" destId="{3BC9DE33-2994-4D2F-A61E-0D7D8389E732}" srcOrd="0" destOrd="0" presId="urn:microsoft.com/office/officeart/2008/layout/VerticalCurvedList"/>
    <dgm:cxn modelId="{F5A9B9F6-9918-499C-B451-67628B47230B}" type="presOf" srcId="{838948C8-B6BA-45ED-AA84-9666DEB33FB4}" destId="{FDC85984-8DB9-45EE-8030-2C93E536F418}" srcOrd="0" destOrd="0" presId="urn:microsoft.com/office/officeart/2008/layout/VerticalCurvedList"/>
    <dgm:cxn modelId="{92651604-6B97-4D1D-A213-D7987547F2CE}" srcId="{838948C8-B6BA-45ED-AA84-9666DEB33FB4}" destId="{FA49167F-67C6-4D56-AFE3-FEA415FEC1CE}" srcOrd="1" destOrd="0" parTransId="{E24DB8E9-4F79-47EC-8A5D-8FEBE9C5FEA2}" sibTransId="{FA2173EB-3941-4E2D-BBCE-EB399624C95A}"/>
    <dgm:cxn modelId="{9D4E910D-BD27-4E4E-93EF-FF393909A51F}" srcId="{838948C8-B6BA-45ED-AA84-9666DEB33FB4}" destId="{53907F54-A555-4348-97DD-9F365710DAE3}" srcOrd="2" destOrd="0" parTransId="{2C089D67-6BBB-4FB2-BFC1-554F6027A152}" sibTransId="{1C76603C-2041-436F-B883-C5403F8E507D}"/>
    <dgm:cxn modelId="{C0F04EFE-7E07-49A3-96A3-85CE6B3F3415}" srcId="{838948C8-B6BA-45ED-AA84-9666DEB33FB4}" destId="{8CBD862D-B3A6-494D-91AF-8E4E53F7773C}" srcOrd="0" destOrd="0" parTransId="{94813EE1-5637-4AA6-8463-0CE218C42762}" sibTransId="{2A96FEEA-216A-48AC-9935-34916A165573}"/>
    <dgm:cxn modelId="{5E5E2120-EB3F-4669-8936-BA2890587412}" type="presParOf" srcId="{FDC85984-8DB9-45EE-8030-2C93E536F418}" destId="{EBFBF609-086A-4F29-8969-53A5E9021D62}" srcOrd="0" destOrd="0" presId="urn:microsoft.com/office/officeart/2008/layout/VerticalCurvedList"/>
    <dgm:cxn modelId="{F150D7F3-5F47-461E-9EB1-AA6B2A915F3B}" type="presParOf" srcId="{EBFBF609-086A-4F29-8969-53A5E9021D62}" destId="{D1D04C0C-D572-41E6-863A-6B92A45D4155}" srcOrd="0" destOrd="0" presId="urn:microsoft.com/office/officeart/2008/layout/VerticalCurvedList"/>
    <dgm:cxn modelId="{8B090AD8-F3AC-41B7-9B21-15364912FAF1}" type="presParOf" srcId="{D1D04C0C-D572-41E6-863A-6B92A45D4155}" destId="{726E671C-5764-43BD-8F75-80FC1EB45B34}" srcOrd="0" destOrd="0" presId="urn:microsoft.com/office/officeart/2008/layout/VerticalCurvedList"/>
    <dgm:cxn modelId="{5DC9D6FF-54D3-4876-BA1B-91049211FADA}" type="presParOf" srcId="{D1D04C0C-D572-41E6-863A-6B92A45D4155}" destId="{3BC9DE33-2994-4D2F-A61E-0D7D8389E732}" srcOrd="1" destOrd="0" presId="urn:microsoft.com/office/officeart/2008/layout/VerticalCurvedList"/>
    <dgm:cxn modelId="{2B03AA1B-2E06-4E01-8408-2E80435DAEAF}" type="presParOf" srcId="{D1D04C0C-D572-41E6-863A-6B92A45D4155}" destId="{980A5C3D-2404-4476-8A21-8C70DCCA8F9F}" srcOrd="2" destOrd="0" presId="urn:microsoft.com/office/officeart/2008/layout/VerticalCurvedList"/>
    <dgm:cxn modelId="{51C868E4-6774-484C-9730-6E2A56791B41}" type="presParOf" srcId="{D1D04C0C-D572-41E6-863A-6B92A45D4155}" destId="{48643B07-2F7C-43C9-9BCB-07D57BF7467C}" srcOrd="3" destOrd="0" presId="urn:microsoft.com/office/officeart/2008/layout/VerticalCurvedList"/>
    <dgm:cxn modelId="{E76A8895-EB4D-4583-A0DF-0ED96AC434C2}" type="presParOf" srcId="{EBFBF609-086A-4F29-8969-53A5E9021D62}" destId="{E4B96F12-6D48-439E-9D65-1B1B62D8897E}" srcOrd="1" destOrd="0" presId="urn:microsoft.com/office/officeart/2008/layout/VerticalCurvedList"/>
    <dgm:cxn modelId="{560AFB21-C84C-462F-B211-BDA37614CEAA}" type="presParOf" srcId="{EBFBF609-086A-4F29-8969-53A5E9021D62}" destId="{1EBACDCE-46E4-49AA-B5FF-6114084E87CF}" srcOrd="2" destOrd="0" presId="urn:microsoft.com/office/officeart/2008/layout/VerticalCurvedList"/>
    <dgm:cxn modelId="{2813ABE3-DF6A-4834-BE6E-416A9AD02FAA}" type="presParOf" srcId="{1EBACDCE-46E4-49AA-B5FF-6114084E87CF}" destId="{A11BE8B1-78C6-44BB-9EC3-5AB998AE923D}" srcOrd="0" destOrd="0" presId="urn:microsoft.com/office/officeart/2008/layout/VerticalCurvedList"/>
    <dgm:cxn modelId="{B1E27CA4-A205-4619-BC06-767C08A019DE}" type="presParOf" srcId="{EBFBF609-086A-4F29-8969-53A5E9021D62}" destId="{2110771C-3D1A-468C-A843-E29E58D3FC3C}" srcOrd="3" destOrd="0" presId="urn:microsoft.com/office/officeart/2008/layout/VerticalCurvedList"/>
    <dgm:cxn modelId="{4132871B-8CF8-4476-832D-8C1ABBBD39CB}" type="presParOf" srcId="{EBFBF609-086A-4F29-8969-53A5E9021D62}" destId="{09F73438-8594-4463-9D92-235E458427BA}" srcOrd="4" destOrd="0" presId="urn:microsoft.com/office/officeart/2008/layout/VerticalCurvedList"/>
    <dgm:cxn modelId="{49C52E4E-E31B-4C07-9B73-E4A9EEE7781A}" type="presParOf" srcId="{09F73438-8594-4463-9D92-235E458427BA}" destId="{01F0F9BC-55EA-4166-9364-0D6D8C2CF2D7}" srcOrd="0" destOrd="0" presId="urn:microsoft.com/office/officeart/2008/layout/VerticalCurvedList"/>
    <dgm:cxn modelId="{92765E1C-B70E-4A4A-9902-FDA73479DADC}" type="presParOf" srcId="{EBFBF609-086A-4F29-8969-53A5E9021D62}" destId="{999851B7-719D-4A29-94C8-6063641E79F7}" srcOrd="5" destOrd="0" presId="urn:microsoft.com/office/officeart/2008/layout/VerticalCurvedList"/>
    <dgm:cxn modelId="{D7CA454D-4CB1-497E-9B1F-192E37F57536}" type="presParOf" srcId="{EBFBF609-086A-4F29-8969-53A5E9021D62}" destId="{53755A0B-B2C2-45CB-9F3A-979B5EF115F7}" srcOrd="6" destOrd="0" presId="urn:microsoft.com/office/officeart/2008/layout/VerticalCurvedList"/>
    <dgm:cxn modelId="{16EEFE25-1971-43C8-B7E8-A86F318513B7}" type="presParOf" srcId="{53755A0B-B2C2-45CB-9F3A-979B5EF115F7}" destId="{568C827F-E888-4694-9F53-D175DFDA47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83B3088A-A8E3-426C-B0A0-8123A30176DE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E63D53-5F31-49A3-A3EF-D85416617A54}">
      <dgm:prSet/>
      <dgm:spPr/>
      <dgm:t>
        <a:bodyPr/>
        <a:lstStyle/>
        <a:p>
          <a:pPr rtl="0"/>
          <a:endParaRPr lang="en-US" dirty="0"/>
        </a:p>
      </dgm:t>
    </dgm:pt>
    <dgm:pt modelId="{34A59964-05CE-43A2-A45B-AEF7B5BD45ED}" type="parTrans" cxnId="{D47ED6F0-FD0F-4E8F-A1DD-D010018B8206}">
      <dgm:prSet/>
      <dgm:spPr/>
      <dgm:t>
        <a:bodyPr/>
        <a:lstStyle/>
        <a:p>
          <a:endParaRPr lang="en-US"/>
        </a:p>
      </dgm:t>
    </dgm:pt>
    <dgm:pt modelId="{250149A0-1183-4355-B5C1-4A3C655774B4}" type="sibTrans" cxnId="{D47ED6F0-FD0F-4E8F-A1DD-D010018B8206}">
      <dgm:prSet/>
      <dgm:spPr/>
      <dgm:t>
        <a:bodyPr/>
        <a:lstStyle/>
        <a:p>
          <a:endParaRPr lang="en-US"/>
        </a:p>
      </dgm:t>
    </dgm:pt>
    <dgm:pt modelId="{FA2D1DF6-471E-49F0-9D7D-86C2F16EB207}" type="pres">
      <dgm:prSet presAssocID="{83B3088A-A8E3-426C-B0A0-8123A30176D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B7F074-2520-4BC8-AC1C-BBCE972F0E22}" type="pres">
      <dgm:prSet presAssocID="{C7E63D53-5F31-49A3-A3EF-D85416617A54}" presName="composite" presStyleCnt="0"/>
      <dgm:spPr/>
    </dgm:pt>
    <dgm:pt modelId="{8E276D3B-9CFE-4DB6-90E1-1885CEE0BE17}" type="pres">
      <dgm:prSet presAssocID="{C7E63D53-5F31-49A3-A3EF-D85416617A54}" presName="parentText" presStyleLbl="alignNode1" presStyleIdx="0" presStyleCnt="1" custScaleY="86764" custLinFactNeighborY="-588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13CA9-B8E5-42A4-933D-0BCA40B66221}" type="pres">
      <dgm:prSet presAssocID="{C7E63D53-5F31-49A3-A3EF-D85416617A54}" presName="descendantText" presStyleLbl="alignAcc1" presStyleIdx="0" presStyleCnt="1" custLinFactNeighborX="-242" custLinFactNeighborY="-90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41DC29-DEBF-47AB-96FE-D6DCA1B85A23}" type="presOf" srcId="{C7E63D53-5F31-49A3-A3EF-D85416617A54}" destId="{8E276D3B-9CFE-4DB6-90E1-1885CEE0BE17}" srcOrd="0" destOrd="0" presId="urn:microsoft.com/office/officeart/2005/8/layout/chevron2"/>
    <dgm:cxn modelId="{5CC4E1D0-05D1-42CC-8BEF-AB654293ECC4}" type="presOf" srcId="{83B3088A-A8E3-426C-B0A0-8123A30176DE}" destId="{FA2D1DF6-471E-49F0-9D7D-86C2F16EB207}" srcOrd="0" destOrd="0" presId="urn:microsoft.com/office/officeart/2005/8/layout/chevron2"/>
    <dgm:cxn modelId="{D47ED6F0-FD0F-4E8F-A1DD-D010018B8206}" srcId="{83B3088A-A8E3-426C-B0A0-8123A30176DE}" destId="{C7E63D53-5F31-49A3-A3EF-D85416617A54}" srcOrd="0" destOrd="0" parTransId="{34A59964-05CE-43A2-A45B-AEF7B5BD45ED}" sibTransId="{250149A0-1183-4355-B5C1-4A3C655774B4}"/>
    <dgm:cxn modelId="{7DC380A4-C42C-41AA-A9DA-E6525E64C3A7}" type="presParOf" srcId="{FA2D1DF6-471E-49F0-9D7D-86C2F16EB207}" destId="{7DB7F074-2520-4BC8-AC1C-BBCE972F0E22}" srcOrd="0" destOrd="0" presId="urn:microsoft.com/office/officeart/2005/8/layout/chevron2"/>
    <dgm:cxn modelId="{0CB97E67-0D4A-4D68-9D27-21747C62ED0F}" type="presParOf" srcId="{7DB7F074-2520-4BC8-AC1C-BBCE972F0E22}" destId="{8E276D3B-9CFE-4DB6-90E1-1885CEE0BE17}" srcOrd="0" destOrd="0" presId="urn:microsoft.com/office/officeart/2005/8/layout/chevron2"/>
    <dgm:cxn modelId="{EEBDA31E-C51C-4D6C-B2BF-3533DD1F2459}" type="presParOf" srcId="{7DB7F074-2520-4BC8-AC1C-BBCE972F0E22}" destId="{1FC13CA9-B8E5-42A4-933D-0BCA40B6622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838948C8-B6BA-45ED-AA84-9666DEB33FB4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D862D-B3A6-494D-91AF-8E4E53F7773C}">
      <dgm:prSet phldrT="[Text]"/>
      <dgm:spPr/>
      <dgm:t>
        <a:bodyPr/>
        <a:lstStyle/>
        <a:p>
          <a:pPr algn="ctr"/>
          <a:endParaRPr lang="en-US" dirty="0">
            <a:solidFill>
              <a:srgbClr val="FFC000"/>
            </a:solidFill>
          </a:endParaRPr>
        </a:p>
      </dgm:t>
    </dgm:pt>
    <dgm:pt modelId="{94813EE1-5637-4AA6-8463-0CE218C42762}" type="parTrans" cxnId="{C0F04EFE-7E07-49A3-96A3-85CE6B3F3415}">
      <dgm:prSet/>
      <dgm:spPr/>
      <dgm:t>
        <a:bodyPr/>
        <a:lstStyle/>
        <a:p>
          <a:pPr algn="ctr"/>
          <a:endParaRPr lang="en-US"/>
        </a:p>
      </dgm:t>
    </dgm:pt>
    <dgm:pt modelId="{2A96FEEA-216A-48AC-9935-34916A165573}" type="sibTrans" cxnId="{C0F04EFE-7E07-49A3-96A3-85CE6B3F3415}">
      <dgm:prSet/>
      <dgm:spPr/>
      <dgm:t>
        <a:bodyPr/>
        <a:lstStyle/>
        <a:p>
          <a:pPr algn="ctr"/>
          <a:endParaRPr lang="en-US"/>
        </a:p>
      </dgm:t>
    </dgm:pt>
    <dgm:pt modelId="{FA49167F-67C6-4D56-AFE3-FEA415FEC1CE}">
      <dgm:prSet phldrT="[Text]"/>
      <dgm:spPr/>
      <dgm:t>
        <a:bodyPr/>
        <a:lstStyle/>
        <a:p>
          <a:pPr algn="ctr"/>
          <a:endParaRPr lang="en-US" dirty="0"/>
        </a:p>
      </dgm:t>
    </dgm:pt>
    <dgm:pt modelId="{E24DB8E9-4F79-47EC-8A5D-8FEBE9C5FEA2}" type="parTrans" cxnId="{92651604-6B97-4D1D-A213-D7987547F2CE}">
      <dgm:prSet/>
      <dgm:spPr/>
      <dgm:t>
        <a:bodyPr/>
        <a:lstStyle/>
        <a:p>
          <a:pPr algn="ctr"/>
          <a:endParaRPr lang="en-US"/>
        </a:p>
      </dgm:t>
    </dgm:pt>
    <dgm:pt modelId="{FA2173EB-3941-4E2D-BBCE-EB399624C95A}" type="sibTrans" cxnId="{92651604-6B97-4D1D-A213-D7987547F2CE}">
      <dgm:prSet/>
      <dgm:spPr/>
      <dgm:t>
        <a:bodyPr/>
        <a:lstStyle/>
        <a:p>
          <a:pPr algn="ctr"/>
          <a:endParaRPr lang="en-US"/>
        </a:p>
      </dgm:t>
    </dgm:pt>
    <dgm:pt modelId="{53907F54-A555-4348-97DD-9F365710DAE3}">
      <dgm:prSet phldrT="[Text]"/>
      <dgm:spPr/>
      <dgm:t>
        <a:bodyPr/>
        <a:lstStyle/>
        <a:p>
          <a:pPr algn="ctr"/>
          <a:r>
            <a:rPr lang="hu-HU" dirty="0" smtClean="0"/>
            <a:t> </a:t>
          </a:r>
          <a:endParaRPr lang="en-US" dirty="0"/>
        </a:p>
      </dgm:t>
    </dgm:pt>
    <dgm:pt modelId="{2C089D67-6BBB-4FB2-BFC1-554F6027A152}" type="parTrans" cxnId="{9D4E910D-BD27-4E4E-93EF-FF393909A51F}">
      <dgm:prSet/>
      <dgm:spPr/>
      <dgm:t>
        <a:bodyPr/>
        <a:lstStyle/>
        <a:p>
          <a:pPr algn="ctr"/>
          <a:endParaRPr lang="en-US"/>
        </a:p>
      </dgm:t>
    </dgm:pt>
    <dgm:pt modelId="{1C76603C-2041-436F-B883-C5403F8E507D}" type="sibTrans" cxnId="{9D4E910D-BD27-4E4E-93EF-FF393909A51F}">
      <dgm:prSet/>
      <dgm:spPr/>
      <dgm:t>
        <a:bodyPr/>
        <a:lstStyle/>
        <a:p>
          <a:pPr algn="ctr"/>
          <a:endParaRPr lang="en-US"/>
        </a:p>
      </dgm:t>
    </dgm:pt>
    <dgm:pt modelId="{FDC85984-8DB9-45EE-8030-2C93E536F418}" type="pres">
      <dgm:prSet presAssocID="{838948C8-B6BA-45ED-AA84-9666DEB33F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FBF609-086A-4F29-8969-53A5E9021D62}" type="pres">
      <dgm:prSet presAssocID="{838948C8-B6BA-45ED-AA84-9666DEB33FB4}" presName="Name1" presStyleCnt="0"/>
      <dgm:spPr/>
    </dgm:pt>
    <dgm:pt modelId="{D1D04C0C-D572-41E6-863A-6B92A45D4155}" type="pres">
      <dgm:prSet presAssocID="{838948C8-B6BA-45ED-AA84-9666DEB33FB4}" presName="cycle" presStyleCnt="0"/>
      <dgm:spPr/>
    </dgm:pt>
    <dgm:pt modelId="{726E671C-5764-43BD-8F75-80FC1EB45B34}" type="pres">
      <dgm:prSet presAssocID="{838948C8-B6BA-45ED-AA84-9666DEB33FB4}" presName="srcNode" presStyleLbl="node1" presStyleIdx="0" presStyleCnt="3"/>
      <dgm:spPr/>
    </dgm:pt>
    <dgm:pt modelId="{3BC9DE33-2994-4D2F-A61E-0D7D8389E732}" type="pres">
      <dgm:prSet presAssocID="{838948C8-B6BA-45ED-AA84-9666DEB33FB4}" presName="conn" presStyleLbl="parChTrans1D2" presStyleIdx="0" presStyleCnt="1"/>
      <dgm:spPr/>
      <dgm:t>
        <a:bodyPr/>
        <a:lstStyle/>
        <a:p>
          <a:endParaRPr lang="en-US"/>
        </a:p>
      </dgm:t>
    </dgm:pt>
    <dgm:pt modelId="{980A5C3D-2404-4476-8A21-8C70DCCA8F9F}" type="pres">
      <dgm:prSet presAssocID="{838948C8-B6BA-45ED-AA84-9666DEB33FB4}" presName="extraNode" presStyleLbl="node1" presStyleIdx="0" presStyleCnt="3"/>
      <dgm:spPr/>
    </dgm:pt>
    <dgm:pt modelId="{48643B07-2F7C-43C9-9BCB-07D57BF7467C}" type="pres">
      <dgm:prSet presAssocID="{838948C8-B6BA-45ED-AA84-9666DEB33FB4}" presName="dstNode" presStyleLbl="node1" presStyleIdx="0" presStyleCnt="3"/>
      <dgm:spPr/>
    </dgm:pt>
    <dgm:pt modelId="{E4B96F12-6D48-439E-9D65-1B1B62D8897E}" type="pres">
      <dgm:prSet presAssocID="{8CBD862D-B3A6-494D-91AF-8E4E53F7773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ACDCE-46E4-49AA-B5FF-6114084E87CF}" type="pres">
      <dgm:prSet presAssocID="{8CBD862D-B3A6-494D-91AF-8E4E53F7773C}" presName="accent_1" presStyleCnt="0"/>
      <dgm:spPr/>
    </dgm:pt>
    <dgm:pt modelId="{A11BE8B1-78C6-44BB-9EC3-5AB998AE923D}" type="pres">
      <dgm:prSet presAssocID="{8CBD862D-B3A6-494D-91AF-8E4E53F7773C}" presName="accentRepeatNode" presStyleLbl="solidFgAcc1" presStyleIdx="0" presStyleCnt="3" custLinFactNeighborX="18828" custLinFactNeighborY="1169"/>
      <dgm:spPr/>
    </dgm:pt>
    <dgm:pt modelId="{2110771C-3D1A-468C-A843-E29E58D3FC3C}" type="pres">
      <dgm:prSet presAssocID="{FA49167F-67C6-4D56-AFE3-FEA415FEC1CE}" presName="text_2" presStyleLbl="node1" presStyleIdx="1" presStyleCnt="3" custLinFactNeighborX="976" custLinFactNeighborY="4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73438-8594-4463-9D92-235E458427BA}" type="pres">
      <dgm:prSet presAssocID="{FA49167F-67C6-4D56-AFE3-FEA415FEC1CE}" presName="accent_2" presStyleCnt="0"/>
      <dgm:spPr/>
    </dgm:pt>
    <dgm:pt modelId="{01F0F9BC-55EA-4166-9364-0D6D8C2CF2D7}" type="pres">
      <dgm:prSet presAssocID="{FA49167F-67C6-4D56-AFE3-FEA415FEC1CE}" presName="accentRepeatNode" presStyleLbl="solidFgAcc1" presStyleIdx="1" presStyleCnt="3" custLinFactNeighborX="10753"/>
      <dgm:spPr/>
    </dgm:pt>
    <dgm:pt modelId="{999851B7-719D-4A29-94C8-6063641E79F7}" type="pres">
      <dgm:prSet presAssocID="{53907F54-A555-4348-97DD-9F365710DAE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55A0B-B2C2-45CB-9F3A-979B5EF115F7}" type="pres">
      <dgm:prSet presAssocID="{53907F54-A555-4348-97DD-9F365710DAE3}" presName="accent_3" presStyleCnt="0"/>
      <dgm:spPr/>
    </dgm:pt>
    <dgm:pt modelId="{568C827F-E888-4694-9F53-D175DFDA471F}" type="pres">
      <dgm:prSet presAssocID="{53907F54-A555-4348-97DD-9F365710DAE3}" presName="accentRepeatNode" presStyleLbl="solidFgAcc1" presStyleIdx="2" presStyleCnt="3" custLinFactNeighborX="18828"/>
      <dgm:spPr/>
    </dgm:pt>
  </dgm:ptLst>
  <dgm:cxnLst>
    <dgm:cxn modelId="{CBC50B8A-A154-4309-A831-C3EB8B74DD66}" type="presOf" srcId="{8CBD862D-B3A6-494D-91AF-8E4E53F7773C}" destId="{E4B96F12-6D48-439E-9D65-1B1B62D8897E}" srcOrd="0" destOrd="0" presId="urn:microsoft.com/office/officeart/2008/layout/VerticalCurvedList"/>
    <dgm:cxn modelId="{92651604-6B97-4D1D-A213-D7987547F2CE}" srcId="{838948C8-B6BA-45ED-AA84-9666DEB33FB4}" destId="{FA49167F-67C6-4D56-AFE3-FEA415FEC1CE}" srcOrd="1" destOrd="0" parTransId="{E24DB8E9-4F79-47EC-8A5D-8FEBE9C5FEA2}" sibTransId="{FA2173EB-3941-4E2D-BBCE-EB399624C95A}"/>
    <dgm:cxn modelId="{2EE015D8-BB73-40AA-8A4D-727FC85377E2}" type="presOf" srcId="{838948C8-B6BA-45ED-AA84-9666DEB33FB4}" destId="{FDC85984-8DB9-45EE-8030-2C93E536F418}" srcOrd="0" destOrd="0" presId="urn:microsoft.com/office/officeart/2008/layout/VerticalCurvedList"/>
    <dgm:cxn modelId="{540B93A4-84B2-4DAA-BE6D-C362BD14E936}" type="presOf" srcId="{FA49167F-67C6-4D56-AFE3-FEA415FEC1CE}" destId="{2110771C-3D1A-468C-A843-E29E58D3FC3C}" srcOrd="0" destOrd="0" presId="urn:microsoft.com/office/officeart/2008/layout/VerticalCurvedList"/>
    <dgm:cxn modelId="{6283533D-DF4E-43A1-9FFC-FE7E6FC34143}" type="presOf" srcId="{53907F54-A555-4348-97DD-9F365710DAE3}" destId="{999851B7-719D-4A29-94C8-6063641E79F7}" srcOrd="0" destOrd="0" presId="urn:microsoft.com/office/officeart/2008/layout/VerticalCurvedList"/>
    <dgm:cxn modelId="{EED8E28E-31EE-4A92-B6C0-B990C70A2093}" type="presOf" srcId="{2A96FEEA-216A-48AC-9935-34916A165573}" destId="{3BC9DE33-2994-4D2F-A61E-0D7D8389E732}" srcOrd="0" destOrd="0" presId="urn:microsoft.com/office/officeart/2008/layout/VerticalCurvedList"/>
    <dgm:cxn modelId="{9D4E910D-BD27-4E4E-93EF-FF393909A51F}" srcId="{838948C8-B6BA-45ED-AA84-9666DEB33FB4}" destId="{53907F54-A555-4348-97DD-9F365710DAE3}" srcOrd="2" destOrd="0" parTransId="{2C089D67-6BBB-4FB2-BFC1-554F6027A152}" sibTransId="{1C76603C-2041-436F-B883-C5403F8E507D}"/>
    <dgm:cxn modelId="{C0F04EFE-7E07-49A3-96A3-85CE6B3F3415}" srcId="{838948C8-B6BA-45ED-AA84-9666DEB33FB4}" destId="{8CBD862D-B3A6-494D-91AF-8E4E53F7773C}" srcOrd="0" destOrd="0" parTransId="{94813EE1-5637-4AA6-8463-0CE218C42762}" sibTransId="{2A96FEEA-216A-48AC-9935-34916A165573}"/>
    <dgm:cxn modelId="{D455F275-F5EE-4332-BECB-4FABB120AF96}" type="presParOf" srcId="{FDC85984-8DB9-45EE-8030-2C93E536F418}" destId="{EBFBF609-086A-4F29-8969-53A5E9021D62}" srcOrd="0" destOrd="0" presId="urn:microsoft.com/office/officeart/2008/layout/VerticalCurvedList"/>
    <dgm:cxn modelId="{15FE1C15-B393-4FC9-B4F5-53187A6D8DC0}" type="presParOf" srcId="{EBFBF609-086A-4F29-8969-53A5E9021D62}" destId="{D1D04C0C-D572-41E6-863A-6B92A45D4155}" srcOrd="0" destOrd="0" presId="urn:microsoft.com/office/officeart/2008/layout/VerticalCurvedList"/>
    <dgm:cxn modelId="{66A3EE23-3043-4ABB-9210-8C087F541570}" type="presParOf" srcId="{D1D04C0C-D572-41E6-863A-6B92A45D4155}" destId="{726E671C-5764-43BD-8F75-80FC1EB45B34}" srcOrd="0" destOrd="0" presId="urn:microsoft.com/office/officeart/2008/layout/VerticalCurvedList"/>
    <dgm:cxn modelId="{564B7836-CE70-40BF-A1D4-EC9DCE334EEF}" type="presParOf" srcId="{D1D04C0C-D572-41E6-863A-6B92A45D4155}" destId="{3BC9DE33-2994-4D2F-A61E-0D7D8389E732}" srcOrd="1" destOrd="0" presId="urn:microsoft.com/office/officeart/2008/layout/VerticalCurvedList"/>
    <dgm:cxn modelId="{D52158D1-CCEB-41AA-90A7-AE6D80FEED17}" type="presParOf" srcId="{D1D04C0C-D572-41E6-863A-6B92A45D4155}" destId="{980A5C3D-2404-4476-8A21-8C70DCCA8F9F}" srcOrd="2" destOrd="0" presId="urn:microsoft.com/office/officeart/2008/layout/VerticalCurvedList"/>
    <dgm:cxn modelId="{F49BBC0C-F99F-4C42-A7A6-4E3E3714EEA0}" type="presParOf" srcId="{D1D04C0C-D572-41E6-863A-6B92A45D4155}" destId="{48643B07-2F7C-43C9-9BCB-07D57BF7467C}" srcOrd="3" destOrd="0" presId="urn:microsoft.com/office/officeart/2008/layout/VerticalCurvedList"/>
    <dgm:cxn modelId="{6A04E95D-E473-4F4F-BD10-73F0E26F3F1F}" type="presParOf" srcId="{EBFBF609-086A-4F29-8969-53A5E9021D62}" destId="{E4B96F12-6D48-439E-9D65-1B1B62D8897E}" srcOrd="1" destOrd="0" presId="urn:microsoft.com/office/officeart/2008/layout/VerticalCurvedList"/>
    <dgm:cxn modelId="{FA4F189B-C303-4528-A04A-AF4C3FB93640}" type="presParOf" srcId="{EBFBF609-086A-4F29-8969-53A5E9021D62}" destId="{1EBACDCE-46E4-49AA-B5FF-6114084E87CF}" srcOrd="2" destOrd="0" presId="urn:microsoft.com/office/officeart/2008/layout/VerticalCurvedList"/>
    <dgm:cxn modelId="{BB4B8CF3-C330-4DFF-8146-180C46E1386D}" type="presParOf" srcId="{1EBACDCE-46E4-49AA-B5FF-6114084E87CF}" destId="{A11BE8B1-78C6-44BB-9EC3-5AB998AE923D}" srcOrd="0" destOrd="0" presId="urn:microsoft.com/office/officeart/2008/layout/VerticalCurvedList"/>
    <dgm:cxn modelId="{F2150413-F3AC-4B26-BD28-3E739334BB1C}" type="presParOf" srcId="{EBFBF609-086A-4F29-8969-53A5E9021D62}" destId="{2110771C-3D1A-468C-A843-E29E58D3FC3C}" srcOrd="3" destOrd="0" presId="urn:microsoft.com/office/officeart/2008/layout/VerticalCurvedList"/>
    <dgm:cxn modelId="{03D487D7-5234-4BE8-8377-E228D1689CE1}" type="presParOf" srcId="{EBFBF609-086A-4F29-8969-53A5E9021D62}" destId="{09F73438-8594-4463-9D92-235E458427BA}" srcOrd="4" destOrd="0" presId="urn:microsoft.com/office/officeart/2008/layout/VerticalCurvedList"/>
    <dgm:cxn modelId="{35BF895E-FA4D-4637-9834-BC75EDC68F3A}" type="presParOf" srcId="{09F73438-8594-4463-9D92-235E458427BA}" destId="{01F0F9BC-55EA-4166-9364-0D6D8C2CF2D7}" srcOrd="0" destOrd="0" presId="urn:microsoft.com/office/officeart/2008/layout/VerticalCurvedList"/>
    <dgm:cxn modelId="{D02A7431-5D97-4256-8F74-75C0ABC32916}" type="presParOf" srcId="{EBFBF609-086A-4F29-8969-53A5E9021D62}" destId="{999851B7-719D-4A29-94C8-6063641E79F7}" srcOrd="5" destOrd="0" presId="urn:microsoft.com/office/officeart/2008/layout/VerticalCurvedList"/>
    <dgm:cxn modelId="{E9D3DBB8-C529-483A-8CC6-0AE23200708E}" type="presParOf" srcId="{EBFBF609-086A-4F29-8969-53A5E9021D62}" destId="{53755A0B-B2C2-45CB-9F3A-979B5EF115F7}" srcOrd="6" destOrd="0" presId="urn:microsoft.com/office/officeart/2008/layout/VerticalCurvedList"/>
    <dgm:cxn modelId="{75930590-BEA2-44D7-B94B-46A71A7DA7D2}" type="presParOf" srcId="{53755A0B-B2C2-45CB-9F3A-979B5EF115F7}" destId="{568C827F-E888-4694-9F53-D175DFDA47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838948C8-B6BA-45ED-AA84-9666DEB33FB4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D862D-B3A6-494D-91AF-8E4E53F7773C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</a:p>
        <a:p>
          <a:pPr algn="ctr"/>
          <a:endParaRPr lang="en-US" sz="1500" dirty="0"/>
        </a:p>
      </dgm:t>
    </dgm:pt>
    <dgm:pt modelId="{94813EE1-5637-4AA6-8463-0CE218C42762}" type="parTrans" cxnId="{C0F04EFE-7E07-49A3-96A3-85CE6B3F3415}">
      <dgm:prSet/>
      <dgm:spPr/>
      <dgm:t>
        <a:bodyPr/>
        <a:lstStyle/>
        <a:p>
          <a:pPr algn="ctr"/>
          <a:endParaRPr lang="en-US" sz="1500"/>
        </a:p>
      </dgm:t>
    </dgm:pt>
    <dgm:pt modelId="{2A96FEEA-216A-48AC-9935-34916A165573}" type="sibTrans" cxnId="{C0F04EFE-7E07-49A3-96A3-85CE6B3F3415}">
      <dgm:prSet/>
      <dgm:spPr/>
      <dgm:t>
        <a:bodyPr/>
        <a:lstStyle/>
        <a:p>
          <a:pPr algn="ctr"/>
          <a:endParaRPr lang="en-US" sz="1500"/>
        </a:p>
      </dgm:t>
    </dgm:pt>
    <dgm:pt modelId="{FA49167F-67C6-4D56-AFE3-FEA415FEC1CE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  <a:endParaRPr lang="en-US" sz="1500" dirty="0"/>
        </a:p>
      </dgm:t>
    </dgm:pt>
    <dgm:pt modelId="{E24DB8E9-4F79-47EC-8A5D-8FEBE9C5FEA2}" type="parTrans" cxnId="{92651604-6B97-4D1D-A213-D7987547F2CE}">
      <dgm:prSet/>
      <dgm:spPr/>
      <dgm:t>
        <a:bodyPr/>
        <a:lstStyle/>
        <a:p>
          <a:pPr algn="ctr"/>
          <a:endParaRPr lang="en-US" sz="1500"/>
        </a:p>
      </dgm:t>
    </dgm:pt>
    <dgm:pt modelId="{FA2173EB-3941-4E2D-BBCE-EB399624C95A}" type="sibTrans" cxnId="{92651604-6B97-4D1D-A213-D7987547F2CE}">
      <dgm:prSet/>
      <dgm:spPr/>
      <dgm:t>
        <a:bodyPr/>
        <a:lstStyle/>
        <a:p>
          <a:pPr algn="ctr"/>
          <a:endParaRPr lang="en-US" sz="1500"/>
        </a:p>
      </dgm:t>
    </dgm:pt>
    <dgm:pt modelId="{53907F54-A555-4348-97DD-9F365710DAE3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  <a:endParaRPr lang="en-US" sz="1500" dirty="0"/>
        </a:p>
      </dgm:t>
    </dgm:pt>
    <dgm:pt modelId="{2C089D67-6BBB-4FB2-BFC1-554F6027A152}" type="parTrans" cxnId="{9D4E910D-BD27-4E4E-93EF-FF393909A51F}">
      <dgm:prSet/>
      <dgm:spPr/>
      <dgm:t>
        <a:bodyPr/>
        <a:lstStyle/>
        <a:p>
          <a:pPr algn="ctr"/>
          <a:endParaRPr lang="en-US" sz="1500"/>
        </a:p>
      </dgm:t>
    </dgm:pt>
    <dgm:pt modelId="{1C76603C-2041-436F-B883-C5403F8E507D}" type="sibTrans" cxnId="{9D4E910D-BD27-4E4E-93EF-FF393909A51F}">
      <dgm:prSet/>
      <dgm:spPr/>
      <dgm:t>
        <a:bodyPr/>
        <a:lstStyle/>
        <a:p>
          <a:pPr algn="ctr"/>
          <a:endParaRPr lang="en-US" sz="1500"/>
        </a:p>
      </dgm:t>
    </dgm:pt>
    <dgm:pt modelId="{FDC85984-8DB9-45EE-8030-2C93E536F418}" type="pres">
      <dgm:prSet presAssocID="{838948C8-B6BA-45ED-AA84-9666DEB33F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FBF609-086A-4F29-8969-53A5E9021D62}" type="pres">
      <dgm:prSet presAssocID="{838948C8-B6BA-45ED-AA84-9666DEB33FB4}" presName="Name1" presStyleCnt="0"/>
      <dgm:spPr/>
    </dgm:pt>
    <dgm:pt modelId="{D1D04C0C-D572-41E6-863A-6B92A45D4155}" type="pres">
      <dgm:prSet presAssocID="{838948C8-B6BA-45ED-AA84-9666DEB33FB4}" presName="cycle" presStyleCnt="0"/>
      <dgm:spPr/>
    </dgm:pt>
    <dgm:pt modelId="{726E671C-5764-43BD-8F75-80FC1EB45B34}" type="pres">
      <dgm:prSet presAssocID="{838948C8-B6BA-45ED-AA84-9666DEB33FB4}" presName="srcNode" presStyleLbl="node1" presStyleIdx="0" presStyleCnt="3"/>
      <dgm:spPr/>
    </dgm:pt>
    <dgm:pt modelId="{3BC9DE33-2994-4D2F-A61E-0D7D8389E732}" type="pres">
      <dgm:prSet presAssocID="{838948C8-B6BA-45ED-AA84-9666DEB33FB4}" presName="conn" presStyleLbl="parChTrans1D2" presStyleIdx="0" presStyleCnt="1"/>
      <dgm:spPr/>
      <dgm:t>
        <a:bodyPr/>
        <a:lstStyle/>
        <a:p>
          <a:endParaRPr lang="en-US"/>
        </a:p>
      </dgm:t>
    </dgm:pt>
    <dgm:pt modelId="{980A5C3D-2404-4476-8A21-8C70DCCA8F9F}" type="pres">
      <dgm:prSet presAssocID="{838948C8-B6BA-45ED-AA84-9666DEB33FB4}" presName="extraNode" presStyleLbl="node1" presStyleIdx="0" presStyleCnt="3"/>
      <dgm:spPr/>
    </dgm:pt>
    <dgm:pt modelId="{48643B07-2F7C-43C9-9BCB-07D57BF7467C}" type="pres">
      <dgm:prSet presAssocID="{838948C8-B6BA-45ED-AA84-9666DEB33FB4}" presName="dstNode" presStyleLbl="node1" presStyleIdx="0" presStyleCnt="3"/>
      <dgm:spPr/>
    </dgm:pt>
    <dgm:pt modelId="{E4B96F12-6D48-439E-9D65-1B1B62D8897E}" type="pres">
      <dgm:prSet presAssocID="{8CBD862D-B3A6-494D-91AF-8E4E53F7773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ACDCE-46E4-49AA-B5FF-6114084E87CF}" type="pres">
      <dgm:prSet presAssocID="{8CBD862D-B3A6-494D-91AF-8E4E53F7773C}" presName="accent_1" presStyleCnt="0"/>
      <dgm:spPr/>
    </dgm:pt>
    <dgm:pt modelId="{A11BE8B1-78C6-44BB-9EC3-5AB998AE923D}" type="pres">
      <dgm:prSet presAssocID="{8CBD862D-B3A6-494D-91AF-8E4E53F7773C}" presName="accentRepeatNode" presStyleLbl="solidFgAcc1" presStyleIdx="0" presStyleCnt="3" custLinFactNeighborX="18828" custLinFactNeighborY="1169"/>
      <dgm:spPr/>
    </dgm:pt>
    <dgm:pt modelId="{2110771C-3D1A-468C-A843-E29E58D3FC3C}" type="pres">
      <dgm:prSet presAssocID="{FA49167F-67C6-4D56-AFE3-FEA415FEC1C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73438-8594-4463-9D92-235E458427BA}" type="pres">
      <dgm:prSet presAssocID="{FA49167F-67C6-4D56-AFE3-FEA415FEC1CE}" presName="accent_2" presStyleCnt="0"/>
      <dgm:spPr/>
    </dgm:pt>
    <dgm:pt modelId="{01F0F9BC-55EA-4166-9364-0D6D8C2CF2D7}" type="pres">
      <dgm:prSet presAssocID="{FA49167F-67C6-4D56-AFE3-FEA415FEC1CE}" presName="accentRepeatNode" presStyleLbl="solidFgAcc1" presStyleIdx="1" presStyleCnt="3" custLinFactNeighborX="10753"/>
      <dgm:spPr/>
    </dgm:pt>
    <dgm:pt modelId="{999851B7-719D-4A29-94C8-6063641E79F7}" type="pres">
      <dgm:prSet presAssocID="{53907F54-A555-4348-97DD-9F365710DAE3}" presName="text_3" presStyleLbl="node1" presStyleIdx="2" presStyleCnt="3" custLinFactNeighborX="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55A0B-B2C2-45CB-9F3A-979B5EF115F7}" type="pres">
      <dgm:prSet presAssocID="{53907F54-A555-4348-97DD-9F365710DAE3}" presName="accent_3" presStyleCnt="0"/>
      <dgm:spPr/>
    </dgm:pt>
    <dgm:pt modelId="{568C827F-E888-4694-9F53-D175DFDA471F}" type="pres">
      <dgm:prSet presAssocID="{53907F54-A555-4348-97DD-9F365710DAE3}" presName="accentRepeatNode" presStyleLbl="solidFgAcc1" presStyleIdx="2" presStyleCnt="3" custLinFactNeighborX="18828"/>
      <dgm:spPr/>
    </dgm:pt>
  </dgm:ptLst>
  <dgm:cxnLst>
    <dgm:cxn modelId="{DFE0D5C9-1B2A-4461-9913-5D842C12047C}" type="presOf" srcId="{838948C8-B6BA-45ED-AA84-9666DEB33FB4}" destId="{FDC85984-8DB9-45EE-8030-2C93E536F418}" srcOrd="0" destOrd="0" presId="urn:microsoft.com/office/officeart/2008/layout/VerticalCurvedList"/>
    <dgm:cxn modelId="{92651604-6B97-4D1D-A213-D7987547F2CE}" srcId="{838948C8-B6BA-45ED-AA84-9666DEB33FB4}" destId="{FA49167F-67C6-4D56-AFE3-FEA415FEC1CE}" srcOrd="1" destOrd="0" parTransId="{E24DB8E9-4F79-47EC-8A5D-8FEBE9C5FEA2}" sibTransId="{FA2173EB-3941-4E2D-BBCE-EB399624C95A}"/>
    <dgm:cxn modelId="{70C9BC01-19C8-40A9-A4AB-EA097C54F9DF}" type="presOf" srcId="{53907F54-A555-4348-97DD-9F365710DAE3}" destId="{999851B7-719D-4A29-94C8-6063641E79F7}" srcOrd="0" destOrd="0" presId="urn:microsoft.com/office/officeart/2008/layout/VerticalCurvedList"/>
    <dgm:cxn modelId="{EE97338B-6DD2-47AB-AC9D-7684A6E978F3}" type="presOf" srcId="{FA49167F-67C6-4D56-AFE3-FEA415FEC1CE}" destId="{2110771C-3D1A-468C-A843-E29E58D3FC3C}" srcOrd="0" destOrd="0" presId="urn:microsoft.com/office/officeart/2008/layout/VerticalCurvedList"/>
    <dgm:cxn modelId="{C0F04EFE-7E07-49A3-96A3-85CE6B3F3415}" srcId="{838948C8-B6BA-45ED-AA84-9666DEB33FB4}" destId="{8CBD862D-B3A6-494D-91AF-8E4E53F7773C}" srcOrd="0" destOrd="0" parTransId="{94813EE1-5637-4AA6-8463-0CE218C42762}" sibTransId="{2A96FEEA-216A-48AC-9935-34916A165573}"/>
    <dgm:cxn modelId="{FD68A3C2-D435-412D-91A9-03351B7F7138}" type="presOf" srcId="{2A96FEEA-216A-48AC-9935-34916A165573}" destId="{3BC9DE33-2994-4D2F-A61E-0D7D8389E732}" srcOrd="0" destOrd="0" presId="urn:microsoft.com/office/officeart/2008/layout/VerticalCurvedList"/>
    <dgm:cxn modelId="{1B6039B3-BFA3-4304-B597-8345A3B2265D}" type="presOf" srcId="{8CBD862D-B3A6-494D-91AF-8E4E53F7773C}" destId="{E4B96F12-6D48-439E-9D65-1B1B62D8897E}" srcOrd="0" destOrd="0" presId="urn:microsoft.com/office/officeart/2008/layout/VerticalCurvedList"/>
    <dgm:cxn modelId="{9D4E910D-BD27-4E4E-93EF-FF393909A51F}" srcId="{838948C8-B6BA-45ED-AA84-9666DEB33FB4}" destId="{53907F54-A555-4348-97DD-9F365710DAE3}" srcOrd="2" destOrd="0" parTransId="{2C089D67-6BBB-4FB2-BFC1-554F6027A152}" sibTransId="{1C76603C-2041-436F-B883-C5403F8E507D}"/>
    <dgm:cxn modelId="{0B31D887-E2F8-4F81-85DA-99EB3C1AFAD5}" type="presParOf" srcId="{FDC85984-8DB9-45EE-8030-2C93E536F418}" destId="{EBFBF609-086A-4F29-8969-53A5E9021D62}" srcOrd="0" destOrd="0" presId="urn:microsoft.com/office/officeart/2008/layout/VerticalCurvedList"/>
    <dgm:cxn modelId="{ADD006D5-4E95-49C4-8CB0-39B296822DF5}" type="presParOf" srcId="{EBFBF609-086A-4F29-8969-53A5E9021D62}" destId="{D1D04C0C-D572-41E6-863A-6B92A45D4155}" srcOrd="0" destOrd="0" presId="urn:microsoft.com/office/officeart/2008/layout/VerticalCurvedList"/>
    <dgm:cxn modelId="{50354EB7-254D-492B-BCED-012C7F273E13}" type="presParOf" srcId="{D1D04C0C-D572-41E6-863A-6B92A45D4155}" destId="{726E671C-5764-43BD-8F75-80FC1EB45B34}" srcOrd="0" destOrd="0" presId="urn:microsoft.com/office/officeart/2008/layout/VerticalCurvedList"/>
    <dgm:cxn modelId="{8C892970-00CF-4BDE-A7AA-3B2DD93093A9}" type="presParOf" srcId="{D1D04C0C-D572-41E6-863A-6B92A45D4155}" destId="{3BC9DE33-2994-4D2F-A61E-0D7D8389E732}" srcOrd="1" destOrd="0" presId="urn:microsoft.com/office/officeart/2008/layout/VerticalCurvedList"/>
    <dgm:cxn modelId="{B06C7968-17BD-4935-81CA-63F1AB4167C4}" type="presParOf" srcId="{D1D04C0C-D572-41E6-863A-6B92A45D4155}" destId="{980A5C3D-2404-4476-8A21-8C70DCCA8F9F}" srcOrd="2" destOrd="0" presId="urn:microsoft.com/office/officeart/2008/layout/VerticalCurvedList"/>
    <dgm:cxn modelId="{1D44AFD2-EA09-4654-B864-3DFA2F4D0A08}" type="presParOf" srcId="{D1D04C0C-D572-41E6-863A-6B92A45D4155}" destId="{48643B07-2F7C-43C9-9BCB-07D57BF7467C}" srcOrd="3" destOrd="0" presId="urn:microsoft.com/office/officeart/2008/layout/VerticalCurvedList"/>
    <dgm:cxn modelId="{423F72EE-4700-4086-B5FB-76CFAB34DCE3}" type="presParOf" srcId="{EBFBF609-086A-4F29-8969-53A5E9021D62}" destId="{E4B96F12-6D48-439E-9D65-1B1B62D8897E}" srcOrd="1" destOrd="0" presId="urn:microsoft.com/office/officeart/2008/layout/VerticalCurvedList"/>
    <dgm:cxn modelId="{5C3CBF7F-919A-44E0-A802-069E635DCADC}" type="presParOf" srcId="{EBFBF609-086A-4F29-8969-53A5E9021D62}" destId="{1EBACDCE-46E4-49AA-B5FF-6114084E87CF}" srcOrd="2" destOrd="0" presId="urn:microsoft.com/office/officeart/2008/layout/VerticalCurvedList"/>
    <dgm:cxn modelId="{03F59B39-4EC8-40E2-A0FB-B797D3DF99AA}" type="presParOf" srcId="{1EBACDCE-46E4-49AA-B5FF-6114084E87CF}" destId="{A11BE8B1-78C6-44BB-9EC3-5AB998AE923D}" srcOrd="0" destOrd="0" presId="urn:microsoft.com/office/officeart/2008/layout/VerticalCurvedList"/>
    <dgm:cxn modelId="{6D39A390-2B45-47ED-8E27-C465BE31B312}" type="presParOf" srcId="{EBFBF609-086A-4F29-8969-53A5E9021D62}" destId="{2110771C-3D1A-468C-A843-E29E58D3FC3C}" srcOrd="3" destOrd="0" presId="urn:microsoft.com/office/officeart/2008/layout/VerticalCurvedList"/>
    <dgm:cxn modelId="{BF94E785-18DC-4D45-811E-286F87BAA9B6}" type="presParOf" srcId="{EBFBF609-086A-4F29-8969-53A5E9021D62}" destId="{09F73438-8594-4463-9D92-235E458427BA}" srcOrd="4" destOrd="0" presId="urn:microsoft.com/office/officeart/2008/layout/VerticalCurvedList"/>
    <dgm:cxn modelId="{42573CE6-D3A9-4AEE-BF3D-0BA47CD2F648}" type="presParOf" srcId="{09F73438-8594-4463-9D92-235E458427BA}" destId="{01F0F9BC-55EA-4166-9364-0D6D8C2CF2D7}" srcOrd="0" destOrd="0" presId="urn:microsoft.com/office/officeart/2008/layout/VerticalCurvedList"/>
    <dgm:cxn modelId="{420F6353-4672-497E-80D9-D87186FDD3DB}" type="presParOf" srcId="{EBFBF609-086A-4F29-8969-53A5E9021D62}" destId="{999851B7-719D-4A29-94C8-6063641E79F7}" srcOrd="5" destOrd="0" presId="urn:microsoft.com/office/officeart/2008/layout/VerticalCurvedList"/>
    <dgm:cxn modelId="{93B3E18F-C501-4DE1-9B90-D8ADE2EB8DB5}" type="presParOf" srcId="{EBFBF609-086A-4F29-8969-53A5E9021D62}" destId="{53755A0B-B2C2-45CB-9F3A-979B5EF115F7}" srcOrd="6" destOrd="0" presId="urn:microsoft.com/office/officeart/2008/layout/VerticalCurvedList"/>
    <dgm:cxn modelId="{C88B75A6-E24E-46B8-8620-7C0186215D86}" type="presParOf" srcId="{53755A0B-B2C2-45CB-9F3A-979B5EF115F7}" destId="{568C827F-E888-4694-9F53-D175DFDA47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83B3088A-A8E3-426C-B0A0-8123A30176DE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E63D53-5F31-49A3-A3EF-D85416617A54}">
      <dgm:prSet/>
      <dgm:spPr/>
      <dgm:t>
        <a:bodyPr/>
        <a:lstStyle/>
        <a:p>
          <a:pPr rtl="0"/>
          <a:endParaRPr lang="en-US" dirty="0"/>
        </a:p>
      </dgm:t>
    </dgm:pt>
    <dgm:pt modelId="{34A59964-05CE-43A2-A45B-AEF7B5BD45ED}" type="parTrans" cxnId="{D47ED6F0-FD0F-4E8F-A1DD-D010018B8206}">
      <dgm:prSet/>
      <dgm:spPr/>
      <dgm:t>
        <a:bodyPr/>
        <a:lstStyle/>
        <a:p>
          <a:endParaRPr lang="en-US"/>
        </a:p>
      </dgm:t>
    </dgm:pt>
    <dgm:pt modelId="{250149A0-1183-4355-B5C1-4A3C655774B4}" type="sibTrans" cxnId="{D47ED6F0-FD0F-4E8F-A1DD-D010018B8206}">
      <dgm:prSet/>
      <dgm:spPr/>
      <dgm:t>
        <a:bodyPr/>
        <a:lstStyle/>
        <a:p>
          <a:endParaRPr lang="en-US"/>
        </a:p>
      </dgm:t>
    </dgm:pt>
    <dgm:pt modelId="{FA2D1DF6-471E-49F0-9D7D-86C2F16EB207}" type="pres">
      <dgm:prSet presAssocID="{83B3088A-A8E3-426C-B0A0-8123A30176D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B7F074-2520-4BC8-AC1C-BBCE972F0E22}" type="pres">
      <dgm:prSet presAssocID="{C7E63D53-5F31-49A3-A3EF-D85416617A54}" presName="composite" presStyleCnt="0"/>
      <dgm:spPr/>
    </dgm:pt>
    <dgm:pt modelId="{8E276D3B-9CFE-4DB6-90E1-1885CEE0BE17}" type="pres">
      <dgm:prSet presAssocID="{C7E63D53-5F31-49A3-A3EF-D85416617A54}" presName="parentText" presStyleLbl="alignNode1" presStyleIdx="0" presStyleCnt="1" custScaleY="86764" custLinFactNeighborY="-588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13CA9-B8E5-42A4-933D-0BCA40B66221}" type="pres">
      <dgm:prSet presAssocID="{C7E63D53-5F31-49A3-A3EF-D85416617A54}" presName="descendantText" presStyleLbl="alignAcc1" presStyleIdx="0" presStyleCnt="1" custLinFactNeighborX="-242" custLinFactNeighborY="-90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5209AE-18F1-43FE-B9A2-612E76BEE797}" type="presOf" srcId="{C7E63D53-5F31-49A3-A3EF-D85416617A54}" destId="{8E276D3B-9CFE-4DB6-90E1-1885CEE0BE17}" srcOrd="0" destOrd="0" presId="urn:microsoft.com/office/officeart/2005/8/layout/chevron2"/>
    <dgm:cxn modelId="{D36A4A84-E645-43C5-A1F2-9C85E7B6EAE7}" type="presOf" srcId="{83B3088A-A8E3-426C-B0A0-8123A30176DE}" destId="{FA2D1DF6-471E-49F0-9D7D-86C2F16EB207}" srcOrd="0" destOrd="0" presId="urn:microsoft.com/office/officeart/2005/8/layout/chevron2"/>
    <dgm:cxn modelId="{D47ED6F0-FD0F-4E8F-A1DD-D010018B8206}" srcId="{83B3088A-A8E3-426C-B0A0-8123A30176DE}" destId="{C7E63D53-5F31-49A3-A3EF-D85416617A54}" srcOrd="0" destOrd="0" parTransId="{34A59964-05CE-43A2-A45B-AEF7B5BD45ED}" sibTransId="{250149A0-1183-4355-B5C1-4A3C655774B4}"/>
    <dgm:cxn modelId="{156B8AC9-FC85-4E19-B19A-5559DE071448}" type="presParOf" srcId="{FA2D1DF6-471E-49F0-9D7D-86C2F16EB207}" destId="{7DB7F074-2520-4BC8-AC1C-BBCE972F0E22}" srcOrd="0" destOrd="0" presId="urn:microsoft.com/office/officeart/2005/8/layout/chevron2"/>
    <dgm:cxn modelId="{D761F86F-CCC0-49A5-AC4A-D846F5000371}" type="presParOf" srcId="{7DB7F074-2520-4BC8-AC1C-BBCE972F0E22}" destId="{8E276D3B-9CFE-4DB6-90E1-1885CEE0BE17}" srcOrd="0" destOrd="0" presId="urn:microsoft.com/office/officeart/2005/8/layout/chevron2"/>
    <dgm:cxn modelId="{E9ED807A-663D-485E-B621-0B71A0AE019E}" type="presParOf" srcId="{7DB7F074-2520-4BC8-AC1C-BBCE972F0E22}" destId="{1FC13CA9-B8E5-42A4-933D-0BCA40B6622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38948C8-B6BA-45ED-AA84-9666DEB33FB4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D862D-B3A6-494D-91AF-8E4E53F7773C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</a:p>
        <a:p>
          <a:pPr algn="ctr"/>
          <a:endParaRPr lang="en-US" sz="1500" dirty="0"/>
        </a:p>
      </dgm:t>
    </dgm:pt>
    <dgm:pt modelId="{94813EE1-5637-4AA6-8463-0CE218C42762}" type="parTrans" cxnId="{C0F04EFE-7E07-49A3-96A3-85CE6B3F3415}">
      <dgm:prSet/>
      <dgm:spPr/>
      <dgm:t>
        <a:bodyPr/>
        <a:lstStyle/>
        <a:p>
          <a:pPr algn="ctr"/>
          <a:endParaRPr lang="en-US" sz="1500"/>
        </a:p>
      </dgm:t>
    </dgm:pt>
    <dgm:pt modelId="{2A96FEEA-216A-48AC-9935-34916A165573}" type="sibTrans" cxnId="{C0F04EFE-7E07-49A3-96A3-85CE6B3F3415}">
      <dgm:prSet/>
      <dgm:spPr/>
      <dgm:t>
        <a:bodyPr/>
        <a:lstStyle/>
        <a:p>
          <a:pPr algn="ctr"/>
          <a:endParaRPr lang="en-US" sz="1500"/>
        </a:p>
      </dgm:t>
    </dgm:pt>
    <dgm:pt modelId="{FA49167F-67C6-4D56-AFE3-FEA415FEC1CE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  <a:endParaRPr lang="en-US" sz="1500" dirty="0"/>
        </a:p>
      </dgm:t>
    </dgm:pt>
    <dgm:pt modelId="{E24DB8E9-4F79-47EC-8A5D-8FEBE9C5FEA2}" type="parTrans" cxnId="{92651604-6B97-4D1D-A213-D7987547F2CE}">
      <dgm:prSet/>
      <dgm:spPr/>
      <dgm:t>
        <a:bodyPr/>
        <a:lstStyle/>
        <a:p>
          <a:pPr algn="ctr"/>
          <a:endParaRPr lang="en-US" sz="1500"/>
        </a:p>
      </dgm:t>
    </dgm:pt>
    <dgm:pt modelId="{FA2173EB-3941-4E2D-BBCE-EB399624C95A}" type="sibTrans" cxnId="{92651604-6B97-4D1D-A213-D7987547F2CE}">
      <dgm:prSet/>
      <dgm:spPr/>
      <dgm:t>
        <a:bodyPr/>
        <a:lstStyle/>
        <a:p>
          <a:pPr algn="ctr"/>
          <a:endParaRPr lang="en-US" sz="1500"/>
        </a:p>
      </dgm:t>
    </dgm:pt>
    <dgm:pt modelId="{53907F54-A555-4348-97DD-9F365710DAE3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  <a:endParaRPr lang="en-US" sz="1500" dirty="0"/>
        </a:p>
      </dgm:t>
    </dgm:pt>
    <dgm:pt modelId="{2C089D67-6BBB-4FB2-BFC1-554F6027A152}" type="parTrans" cxnId="{9D4E910D-BD27-4E4E-93EF-FF393909A51F}">
      <dgm:prSet/>
      <dgm:spPr/>
      <dgm:t>
        <a:bodyPr/>
        <a:lstStyle/>
        <a:p>
          <a:pPr algn="ctr"/>
          <a:endParaRPr lang="en-US" sz="1500"/>
        </a:p>
      </dgm:t>
    </dgm:pt>
    <dgm:pt modelId="{1C76603C-2041-436F-B883-C5403F8E507D}" type="sibTrans" cxnId="{9D4E910D-BD27-4E4E-93EF-FF393909A51F}">
      <dgm:prSet/>
      <dgm:spPr/>
      <dgm:t>
        <a:bodyPr/>
        <a:lstStyle/>
        <a:p>
          <a:pPr algn="ctr"/>
          <a:endParaRPr lang="en-US" sz="1500"/>
        </a:p>
      </dgm:t>
    </dgm:pt>
    <dgm:pt modelId="{FDC85984-8DB9-45EE-8030-2C93E536F418}" type="pres">
      <dgm:prSet presAssocID="{838948C8-B6BA-45ED-AA84-9666DEB33F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FBF609-086A-4F29-8969-53A5E9021D62}" type="pres">
      <dgm:prSet presAssocID="{838948C8-B6BA-45ED-AA84-9666DEB33FB4}" presName="Name1" presStyleCnt="0"/>
      <dgm:spPr/>
    </dgm:pt>
    <dgm:pt modelId="{D1D04C0C-D572-41E6-863A-6B92A45D4155}" type="pres">
      <dgm:prSet presAssocID="{838948C8-B6BA-45ED-AA84-9666DEB33FB4}" presName="cycle" presStyleCnt="0"/>
      <dgm:spPr/>
    </dgm:pt>
    <dgm:pt modelId="{726E671C-5764-43BD-8F75-80FC1EB45B34}" type="pres">
      <dgm:prSet presAssocID="{838948C8-B6BA-45ED-AA84-9666DEB33FB4}" presName="srcNode" presStyleLbl="node1" presStyleIdx="0" presStyleCnt="3"/>
      <dgm:spPr/>
    </dgm:pt>
    <dgm:pt modelId="{3BC9DE33-2994-4D2F-A61E-0D7D8389E732}" type="pres">
      <dgm:prSet presAssocID="{838948C8-B6BA-45ED-AA84-9666DEB33FB4}" presName="conn" presStyleLbl="parChTrans1D2" presStyleIdx="0" presStyleCnt="1"/>
      <dgm:spPr/>
      <dgm:t>
        <a:bodyPr/>
        <a:lstStyle/>
        <a:p>
          <a:endParaRPr lang="en-US"/>
        </a:p>
      </dgm:t>
    </dgm:pt>
    <dgm:pt modelId="{980A5C3D-2404-4476-8A21-8C70DCCA8F9F}" type="pres">
      <dgm:prSet presAssocID="{838948C8-B6BA-45ED-AA84-9666DEB33FB4}" presName="extraNode" presStyleLbl="node1" presStyleIdx="0" presStyleCnt="3"/>
      <dgm:spPr/>
    </dgm:pt>
    <dgm:pt modelId="{48643B07-2F7C-43C9-9BCB-07D57BF7467C}" type="pres">
      <dgm:prSet presAssocID="{838948C8-B6BA-45ED-AA84-9666DEB33FB4}" presName="dstNode" presStyleLbl="node1" presStyleIdx="0" presStyleCnt="3"/>
      <dgm:spPr/>
    </dgm:pt>
    <dgm:pt modelId="{E4B96F12-6D48-439E-9D65-1B1B62D8897E}" type="pres">
      <dgm:prSet presAssocID="{8CBD862D-B3A6-494D-91AF-8E4E53F7773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ACDCE-46E4-49AA-B5FF-6114084E87CF}" type="pres">
      <dgm:prSet presAssocID="{8CBD862D-B3A6-494D-91AF-8E4E53F7773C}" presName="accent_1" presStyleCnt="0"/>
      <dgm:spPr/>
    </dgm:pt>
    <dgm:pt modelId="{A11BE8B1-78C6-44BB-9EC3-5AB998AE923D}" type="pres">
      <dgm:prSet presAssocID="{8CBD862D-B3A6-494D-91AF-8E4E53F7773C}" presName="accentRepeatNode" presStyleLbl="solidFgAcc1" presStyleIdx="0" presStyleCnt="3" custLinFactNeighborX="18828" custLinFactNeighborY="1169"/>
      <dgm:spPr/>
    </dgm:pt>
    <dgm:pt modelId="{2110771C-3D1A-468C-A843-E29E58D3FC3C}" type="pres">
      <dgm:prSet presAssocID="{FA49167F-67C6-4D56-AFE3-FEA415FEC1C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73438-8594-4463-9D92-235E458427BA}" type="pres">
      <dgm:prSet presAssocID="{FA49167F-67C6-4D56-AFE3-FEA415FEC1CE}" presName="accent_2" presStyleCnt="0"/>
      <dgm:spPr/>
    </dgm:pt>
    <dgm:pt modelId="{01F0F9BC-55EA-4166-9364-0D6D8C2CF2D7}" type="pres">
      <dgm:prSet presAssocID="{FA49167F-67C6-4D56-AFE3-FEA415FEC1CE}" presName="accentRepeatNode" presStyleLbl="solidFgAcc1" presStyleIdx="1" presStyleCnt="3" custLinFactNeighborX="10753"/>
      <dgm:spPr/>
    </dgm:pt>
    <dgm:pt modelId="{999851B7-719D-4A29-94C8-6063641E79F7}" type="pres">
      <dgm:prSet presAssocID="{53907F54-A555-4348-97DD-9F365710DAE3}" presName="text_3" presStyleLbl="node1" presStyleIdx="2" presStyleCnt="3" custLinFactNeighborX="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55A0B-B2C2-45CB-9F3A-979B5EF115F7}" type="pres">
      <dgm:prSet presAssocID="{53907F54-A555-4348-97DD-9F365710DAE3}" presName="accent_3" presStyleCnt="0"/>
      <dgm:spPr/>
    </dgm:pt>
    <dgm:pt modelId="{568C827F-E888-4694-9F53-D175DFDA471F}" type="pres">
      <dgm:prSet presAssocID="{53907F54-A555-4348-97DD-9F365710DAE3}" presName="accentRepeatNode" presStyleLbl="solidFgAcc1" presStyleIdx="2" presStyleCnt="3" custLinFactNeighborX="18828"/>
      <dgm:spPr/>
    </dgm:pt>
  </dgm:ptLst>
  <dgm:cxnLst>
    <dgm:cxn modelId="{28B447AD-3517-467E-A86D-E0C6A19B6964}" type="presOf" srcId="{2A96FEEA-216A-48AC-9935-34916A165573}" destId="{3BC9DE33-2994-4D2F-A61E-0D7D8389E732}" srcOrd="0" destOrd="0" presId="urn:microsoft.com/office/officeart/2008/layout/VerticalCurvedList"/>
    <dgm:cxn modelId="{92651604-6B97-4D1D-A213-D7987547F2CE}" srcId="{838948C8-B6BA-45ED-AA84-9666DEB33FB4}" destId="{FA49167F-67C6-4D56-AFE3-FEA415FEC1CE}" srcOrd="1" destOrd="0" parTransId="{E24DB8E9-4F79-47EC-8A5D-8FEBE9C5FEA2}" sibTransId="{FA2173EB-3941-4E2D-BBCE-EB399624C95A}"/>
    <dgm:cxn modelId="{526E66DD-AC20-4D30-85BD-306AFADD9348}" type="presOf" srcId="{838948C8-B6BA-45ED-AA84-9666DEB33FB4}" destId="{FDC85984-8DB9-45EE-8030-2C93E536F418}" srcOrd="0" destOrd="0" presId="urn:microsoft.com/office/officeart/2008/layout/VerticalCurvedList"/>
    <dgm:cxn modelId="{039B1A4E-B7DC-419E-B881-12CBFFBB0761}" type="presOf" srcId="{53907F54-A555-4348-97DD-9F365710DAE3}" destId="{999851B7-719D-4A29-94C8-6063641E79F7}" srcOrd="0" destOrd="0" presId="urn:microsoft.com/office/officeart/2008/layout/VerticalCurvedList"/>
    <dgm:cxn modelId="{C575D660-3DB7-4075-89AA-0931E69839F7}" type="presOf" srcId="{FA49167F-67C6-4D56-AFE3-FEA415FEC1CE}" destId="{2110771C-3D1A-468C-A843-E29E58D3FC3C}" srcOrd="0" destOrd="0" presId="urn:microsoft.com/office/officeart/2008/layout/VerticalCurvedList"/>
    <dgm:cxn modelId="{9D4E910D-BD27-4E4E-93EF-FF393909A51F}" srcId="{838948C8-B6BA-45ED-AA84-9666DEB33FB4}" destId="{53907F54-A555-4348-97DD-9F365710DAE3}" srcOrd="2" destOrd="0" parTransId="{2C089D67-6BBB-4FB2-BFC1-554F6027A152}" sibTransId="{1C76603C-2041-436F-B883-C5403F8E507D}"/>
    <dgm:cxn modelId="{C0F04EFE-7E07-49A3-96A3-85CE6B3F3415}" srcId="{838948C8-B6BA-45ED-AA84-9666DEB33FB4}" destId="{8CBD862D-B3A6-494D-91AF-8E4E53F7773C}" srcOrd="0" destOrd="0" parTransId="{94813EE1-5637-4AA6-8463-0CE218C42762}" sibTransId="{2A96FEEA-216A-48AC-9935-34916A165573}"/>
    <dgm:cxn modelId="{ED7977E6-3389-4214-8996-2D2CA0EA9F3D}" type="presOf" srcId="{8CBD862D-B3A6-494D-91AF-8E4E53F7773C}" destId="{E4B96F12-6D48-439E-9D65-1B1B62D8897E}" srcOrd="0" destOrd="0" presId="urn:microsoft.com/office/officeart/2008/layout/VerticalCurvedList"/>
    <dgm:cxn modelId="{01430DBF-AC90-4DCB-A1C5-63384449C9A3}" type="presParOf" srcId="{FDC85984-8DB9-45EE-8030-2C93E536F418}" destId="{EBFBF609-086A-4F29-8969-53A5E9021D62}" srcOrd="0" destOrd="0" presId="urn:microsoft.com/office/officeart/2008/layout/VerticalCurvedList"/>
    <dgm:cxn modelId="{09282F00-B7FE-496C-9C04-B1FE73CCEE16}" type="presParOf" srcId="{EBFBF609-086A-4F29-8969-53A5E9021D62}" destId="{D1D04C0C-D572-41E6-863A-6B92A45D4155}" srcOrd="0" destOrd="0" presId="urn:microsoft.com/office/officeart/2008/layout/VerticalCurvedList"/>
    <dgm:cxn modelId="{6B8CEEF2-5FB9-455E-9243-CB9798A0E993}" type="presParOf" srcId="{D1D04C0C-D572-41E6-863A-6B92A45D4155}" destId="{726E671C-5764-43BD-8F75-80FC1EB45B34}" srcOrd="0" destOrd="0" presId="urn:microsoft.com/office/officeart/2008/layout/VerticalCurvedList"/>
    <dgm:cxn modelId="{6C73850A-C03E-43A4-9407-72B518C91D7C}" type="presParOf" srcId="{D1D04C0C-D572-41E6-863A-6B92A45D4155}" destId="{3BC9DE33-2994-4D2F-A61E-0D7D8389E732}" srcOrd="1" destOrd="0" presId="urn:microsoft.com/office/officeart/2008/layout/VerticalCurvedList"/>
    <dgm:cxn modelId="{A8DD57E3-FF83-437C-9B12-28718DC39908}" type="presParOf" srcId="{D1D04C0C-D572-41E6-863A-6B92A45D4155}" destId="{980A5C3D-2404-4476-8A21-8C70DCCA8F9F}" srcOrd="2" destOrd="0" presId="urn:microsoft.com/office/officeart/2008/layout/VerticalCurvedList"/>
    <dgm:cxn modelId="{2704BAF8-CA44-442A-B71B-6D75E1179801}" type="presParOf" srcId="{D1D04C0C-D572-41E6-863A-6B92A45D4155}" destId="{48643B07-2F7C-43C9-9BCB-07D57BF7467C}" srcOrd="3" destOrd="0" presId="urn:microsoft.com/office/officeart/2008/layout/VerticalCurvedList"/>
    <dgm:cxn modelId="{A8E0713C-27A0-4D6F-868D-0B169274D611}" type="presParOf" srcId="{EBFBF609-086A-4F29-8969-53A5E9021D62}" destId="{E4B96F12-6D48-439E-9D65-1B1B62D8897E}" srcOrd="1" destOrd="0" presId="urn:microsoft.com/office/officeart/2008/layout/VerticalCurvedList"/>
    <dgm:cxn modelId="{3BB802BB-19D3-401A-9813-26EF3E48A13C}" type="presParOf" srcId="{EBFBF609-086A-4F29-8969-53A5E9021D62}" destId="{1EBACDCE-46E4-49AA-B5FF-6114084E87CF}" srcOrd="2" destOrd="0" presId="urn:microsoft.com/office/officeart/2008/layout/VerticalCurvedList"/>
    <dgm:cxn modelId="{20CE21DB-F1BC-4E81-B66C-6C8703924034}" type="presParOf" srcId="{1EBACDCE-46E4-49AA-B5FF-6114084E87CF}" destId="{A11BE8B1-78C6-44BB-9EC3-5AB998AE923D}" srcOrd="0" destOrd="0" presId="urn:microsoft.com/office/officeart/2008/layout/VerticalCurvedList"/>
    <dgm:cxn modelId="{1FC5A360-C54D-4AA1-9C21-460EF632C0A8}" type="presParOf" srcId="{EBFBF609-086A-4F29-8969-53A5E9021D62}" destId="{2110771C-3D1A-468C-A843-E29E58D3FC3C}" srcOrd="3" destOrd="0" presId="urn:microsoft.com/office/officeart/2008/layout/VerticalCurvedList"/>
    <dgm:cxn modelId="{DE6B8E87-4AF6-4854-989C-4E408F8510C2}" type="presParOf" srcId="{EBFBF609-086A-4F29-8969-53A5E9021D62}" destId="{09F73438-8594-4463-9D92-235E458427BA}" srcOrd="4" destOrd="0" presId="urn:microsoft.com/office/officeart/2008/layout/VerticalCurvedList"/>
    <dgm:cxn modelId="{B4F3C537-F9F8-446D-BFAD-8EB2749997BF}" type="presParOf" srcId="{09F73438-8594-4463-9D92-235E458427BA}" destId="{01F0F9BC-55EA-4166-9364-0D6D8C2CF2D7}" srcOrd="0" destOrd="0" presId="urn:microsoft.com/office/officeart/2008/layout/VerticalCurvedList"/>
    <dgm:cxn modelId="{BB21FEE6-68C3-48D2-9343-E04A1B096633}" type="presParOf" srcId="{EBFBF609-086A-4F29-8969-53A5E9021D62}" destId="{999851B7-719D-4A29-94C8-6063641E79F7}" srcOrd="5" destOrd="0" presId="urn:microsoft.com/office/officeart/2008/layout/VerticalCurvedList"/>
    <dgm:cxn modelId="{171195BF-6F04-4D03-8468-7D42A4D4953B}" type="presParOf" srcId="{EBFBF609-086A-4F29-8969-53A5E9021D62}" destId="{53755A0B-B2C2-45CB-9F3A-979B5EF115F7}" srcOrd="6" destOrd="0" presId="urn:microsoft.com/office/officeart/2008/layout/VerticalCurvedList"/>
    <dgm:cxn modelId="{41A21CF9-3BE1-4B0D-BC52-3279469277A6}" type="presParOf" srcId="{53755A0B-B2C2-45CB-9F3A-979B5EF115F7}" destId="{568C827F-E888-4694-9F53-D175DFDA47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838948C8-B6BA-45ED-AA84-9666DEB33FB4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D862D-B3A6-494D-91AF-8E4E53F7773C}">
      <dgm:prSet phldrT="[Text]"/>
      <dgm:spPr/>
      <dgm:t>
        <a:bodyPr/>
        <a:lstStyle/>
        <a:p>
          <a:pPr algn="ctr"/>
          <a:endParaRPr lang="en-US" dirty="0">
            <a:solidFill>
              <a:srgbClr val="FFC000"/>
            </a:solidFill>
          </a:endParaRPr>
        </a:p>
      </dgm:t>
    </dgm:pt>
    <dgm:pt modelId="{94813EE1-5637-4AA6-8463-0CE218C42762}" type="parTrans" cxnId="{C0F04EFE-7E07-49A3-96A3-85CE6B3F3415}">
      <dgm:prSet/>
      <dgm:spPr/>
      <dgm:t>
        <a:bodyPr/>
        <a:lstStyle/>
        <a:p>
          <a:pPr algn="ctr"/>
          <a:endParaRPr lang="en-US"/>
        </a:p>
      </dgm:t>
    </dgm:pt>
    <dgm:pt modelId="{2A96FEEA-216A-48AC-9935-34916A165573}" type="sibTrans" cxnId="{C0F04EFE-7E07-49A3-96A3-85CE6B3F3415}">
      <dgm:prSet/>
      <dgm:spPr/>
      <dgm:t>
        <a:bodyPr/>
        <a:lstStyle/>
        <a:p>
          <a:pPr algn="ctr"/>
          <a:endParaRPr lang="en-US"/>
        </a:p>
      </dgm:t>
    </dgm:pt>
    <dgm:pt modelId="{FA49167F-67C6-4D56-AFE3-FEA415FEC1CE}">
      <dgm:prSet phldrT="[Text]"/>
      <dgm:spPr/>
      <dgm:t>
        <a:bodyPr/>
        <a:lstStyle/>
        <a:p>
          <a:pPr algn="ctr"/>
          <a:endParaRPr lang="en-US" dirty="0"/>
        </a:p>
      </dgm:t>
    </dgm:pt>
    <dgm:pt modelId="{E24DB8E9-4F79-47EC-8A5D-8FEBE9C5FEA2}" type="parTrans" cxnId="{92651604-6B97-4D1D-A213-D7987547F2CE}">
      <dgm:prSet/>
      <dgm:spPr/>
      <dgm:t>
        <a:bodyPr/>
        <a:lstStyle/>
        <a:p>
          <a:pPr algn="ctr"/>
          <a:endParaRPr lang="en-US"/>
        </a:p>
      </dgm:t>
    </dgm:pt>
    <dgm:pt modelId="{FA2173EB-3941-4E2D-BBCE-EB399624C95A}" type="sibTrans" cxnId="{92651604-6B97-4D1D-A213-D7987547F2CE}">
      <dgm:prSet/>
      <dgm:spPr/>
      <dgm:t>
        <a:bodyPr/>
        <a:lstStyle/>
        <a:p>
          <a:pPr algn="ctr"/>
          <a:endParaRPr lang="en-US"/>
        </a:p>
      </dgm:t>
    </dgm:pt>
    <dgm:pt modelId="{53907F54-A555-4348-97DD-9F365710DAE3}">
      <dgm:prSet phldrT="[Text]"/>
      <dgm:spPr/>
      <dgm:t>
        <a:bodyPr/>
        <a:lstStyle/>
        <a:p>
          <a:pPr algn="ctr"/>
          <a:r>
            <a:rPr lang="hu-HU" dirty="0" smtClean="0"/>
            <a:t> </a:t>
          </a:r>
          <a:endParaRPr lang="en-US" dirty="0"/>
        </a:p>
      </dgm:t>
    </dgm:pt>
    <dgm:pt modelId="{2C089D67-6BBB-4FB2-BFC1-554F6027A152}" type="parTrans" cxnId="{9D4E910D-BD27-4E4E-93EF-FF393909A51F}">
      <dgm:prSet/>
      <dgm:spPr/>
      <dgm:t>
        <a:bodyPr/>
        <a:lstStyle/>
        <a:p>
          <a:pPr algn="ctr"/>
          <a:endParaRPr lang="en-US"/>
        </a:p>
      </dgm:t>
    </dgm:pt>
    <dgm:pt modelId="{1C76603C-2041-436F-B883-C5403F8E507D}" type="sibTrans" cxnId="{9D4E910D-BD27-4E4E-93EF-FF393909A51F}">
      <dgm:prSet/>
      <dgm:spPr/>
      <dgm:t>
        <a:bodyPr/>
        <a:lstStyle/>
        <a:p>
          <a:pPr algn="ctr"/>
          <a:endParaRPr lang="en-US"/>
        </a:p>
      </dgm:t>
    </dgm:pt>
    <dgm:pt modelId="{FDC85984-8DB9-45EE-8030-2C93E536F418}" type="pres">
      <dgm:prSet presAssocID="{838948C8-B6BA-45ED-AA84-9666DEB33F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FBF609-086A-4F29-8969-53A5E9021D62}" type="pres">
      <dgm:prSet presAssocID="{838948C8-B6BA-45ED-AA84-9666DEB33FB4}" presName="Name1" presStyleCnt="0"/>
      <dgm:spPr/>
    </dgm:pt>
    <dgm:pt modelId="{D1D04C0C-D572-41E6-863A-6B92A45D4155}" type="pres">
      <dgm:prSet presAssocID="{838948C8-B6BA-45ED-AA84-9666DEB33FB4}" presName="cycle" presStyleCnt="0"/>
      <dgm:spPr/>
    </dgm:pt>
    <dgm:pt modelId="{726E671C-5764-43BD-8F75-80FC1EB45B34}" type="pres">
      <dgm:prSet presAssocID="{838948C8-B6BA-45ED-AA84-9666DEB33FB4}" presName="srcNode" presStyleLbl="node1" presStyleIdx="0" presStyleCnt="3"/>
      <dgm:spPr/>
    </dgm:pt>
    <dgm:pt modelId="{3BC9DE33-2994-4D2F-A61E-0D7D8389E732}" type="pres">
      <dgm:prSet presAssocID="{838948C8-B6BA-45ED-AA84-9666DEB33FB4}" presName="conn" presStyleLbl="parChTrans1D2" presStyleIdx="0" presStyleCnt="1"/>
      <dgm:spPr/>
      <dgm:t>
        <a:bodyPr/>
        <a:lstStyle/>
        <a:p>
          <a:endParaRPr lang="en-US"/>
        </a:p>
      </dgm:t>
    </dgm:pt>
    <dgm:pt modelId="{980A5C3D-2404-4476-8A21-8C70DCCA8F9F}" type="pres">
      <dgm:prSet presAssocID="{838948C8-B6BA-45ED-AA84-9666DEB33FB4}" presName="extraNode" presStyleLbl="node1" presStyleIdx="0" presStyleCnt="3"/>
      <dgm:spPr/>
    </dgm:pt>
    <dgm:pt modelId="{48643B07-2F7C-43C9-9BCB-07D57BF7467C}" type="pres">
      <dgm:prSet presAssocID="{838948C8-B6BA-45ED-AA84-9666DEB33FB4}" presName="dstNode" presStyleLbl="node1" presStyleIdx="0" presStyleCnt="3"/>
      <dgm:spPr/>
    </dgm:pt>
    <dgm:pt modelId="{E4B96F12-6D48-439E-9D65-1B1B62D8897E}" type="pres">
      <dgm:prSet presAssocID="{8CBD862D-B3A6-494D-91AF-8E4E53F7773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ACDCE-46E4-49AA-B5FF-6114084E87CF}" type="pres">
      <dgm:prSet presAssocID="{8CBD862D-B3A6-494D-91AF-8E4E53F7773C}" presName="accent_1" presStyleCnt="0"/>
      <dgm:spPr/>
    </dgm:pt>
    <dgm:pt modelId="{A11BE8B1-78C6-44BB-9EC3-5AB998AE923D}" type="pres">
      <dgm:prSet presAssocID="{8CBD862D-B3A6-494D-91AF-8E4E53F7773C}" presName="accentRepeatNode" presStyleLbl="solidFgAcc1" presStyleIdx="0" presStyleCnt="3" custLinFactNeighborX="18828" custLinFactNeighborY="1169"/>
      <dgm:spPr/>
    </dgm:pt>
    <dgm:pt modelId="{2110771C-3D1A-468C-A843-E29E58D3FC3C}" type="pres">
      <dgm:prSet presAssocID="{FA49167F-67C6-4D56-AFE3-FEA415FEC1CE}" presName="text_2" presStyleLbl="node1" presStyleIdx="1" presStyleCnt="3" custLinFactNeighborX="976" custLinFactNeighborY="4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73438-8594-4463-9D92-235E458427BA}" type="pres">
      <dgm:prSet presAssocID="{FA49167F-67C6-4D56-AFE3-FEA415FEC1CE}" presName="accent_2" presStyleCnt="0"/>
      <dgm:spPr/>
    </dgm:pt>
    <dgm:pt modelId="{01F0F9BC-55EA-4166-9364-0D6D8C2CF2D7}" type="pres">
      <dgm:prSet presAssocID="{FA49167F-67C6-4D56-AFE3-FEA415FEC1CE}" presName="accentRepeatNode" presStyleLbl="solidFgAcc1" presStyleIdx="1" presStyleCnt="3" custLinFactNeighborX="10753"/>
      <dgm:spPr/>
    </dgm:pt>
    <dgm:pt modelId="{999851B7-719D-4A29-94C8-6063641E79F7}" type="pres">
      <dgm:prSet presAssocID="{53907F54-A555-4348-97DD-9F365710DAE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55A0B-B2C2-45CB-9F3A-979B5EF115F7}" type="pres">
      <dgm:prSet presAssocID="{53907F54-A555-4348-97DD-9F365710DAE3}" presName="accent_3" presStyleCnt="0"/>
      <dgm:spPr/>
    </dgm:pt>
    <dgm:pt modelId="{568C827F-E888-4694-9F53-D175DFDA471F}" type="pres">
      <dgm:prSet presAssocID="{53907F54-A555-4348-97DD-9F365710DAE3}" presName="accentRepeatNode" presStyleLbl="solidFgAcc1" presStyleIdx="2" presStyleCnt="3" custLinFactNeighborX="18828"/>
      <dgm:spPr/>
    </dgm:pt>
  </dgm:ptLst>
  <dgm:cxnLst>
    <dgm:cxn modelId="{92651604-6B97-4D1D-A213-D7987547F2CE}" srcId="{838948C8-B6BA-45ED-AA84-9666DEB33FB4}" destId="{FA49167F-67C6-4D56-AFE3-FEA415FEC1CE}" srcOrd="1" destOrd="0" parTransId="{E24DB8E9-4F79-47EC-8A5D-8FEBE9C5FEA2}" sibTransId="{FA2173EB-3941-4E2D-BBCE-EB399624C95A}"/>
    <dgm:cxn modelId="{8042DB52-6A13-4B18-85CA-FB73C4C5B19D}" type="presOf" srcId="{838948C8-B6BA-45ED-AA84-9666DEB33FB4}" destId="{FDC85984-8DB9-45EE-8030-2C93E536F418}" srcOrd="0" destOrd="0" presId="urn:microsoft.com/office/officeart/2008/layout/VerticalCurvedList"/>
    <dgm:cxn modelId="{9AAB545A-9995-488C-9119-EE061D4DA724}" type="presOf" srcId="{2A96FEEA-216A-48AC-9935-34916A165573}" destId="{3BC9DE33-2994-4D2F-A61E-0D7D8389E732}" srcOrd="0" destOrd="0" presId="urn:microsoft.com/office/officeart/2008/layout/VerticalCurvedList"/>
    <dgm:cxn modelId="{F96D3CB0-67A2-4EB2-A815-998BE94F0E6C}" type="presOf" srcId="{FA49167F-67C6-4D56-AFE3-FEA415FEC1CE}" destId="{2110771C-3D1A-468C-A843-E29E58D3FC3C}" srcOrd="0" destOrd="0" presId="urn:microsoft.com/office/officeart/2008/layout/VerticalCurvedList"/>
    <dgm:cxn modelId="{C0F04EFE-7E07-49A3-96A3-85CE6B3F3415}" srcId="{838948C8-B6BA-45ED-AA84-9666DEB33FB4}" destId="{8CBD862D-B3A6-494D-91AF-8E4E53F7773C}" srcOrd="0" destOrd="0" parTransId="{94813EE1-5637-4AA6-8463-0CE218C42762}" sibTransId="{2A96FEEA-216A-48AC-9935-34916A165573}"/>
    <dgm:cxn modelId="{28CB7DFB-069F-4323-B758-9D68F272994A}" type="presOf" srcId="{53907F54-A555-4348-97DD-9F365710DAE3}" destId="{999851B7-719D-4A29-94C8-6063641E79F7}" srcOrd="0" destOrd="0" presId="urn:microsoft.com/office/officeart/2008/layout/VerticalCurvedList"/>
    <dgm:cxn modelId="{03191B17-CEC3-4DE4-A379-CB00F4F1CFB8}" type="presOf" srcId="{8CBD862D-B3A6-494D-91AF-8E4E53F7773C}" destId="{E4B96F12-6D48-439E-9D65-1B1B62D8897E}" srcOrd="0" destOrd="0" presId="urn:microsoft.com/office/officeart/2008/layout/VerticalCurvedList"/>
    <dgm:cxn modelId="{9D4E910D-BD27-4E4E-93EF-FF393909A51F}" srcId="{838948C8-B6BA-45ED-AA84-9666DEB33FB4}" destId="{53907F54-A555-4348-97DD-9F365710DAE3}" srcOrd="2" destOrd="0" parTransId="{2C089D67-6BBB-4FB2-BFC1-554F6027A152}" sibTransId="{1C76603C-2041-436F-B883-C5403F8E507D}"/>
    <dgm:cxn modelId="{DC6B3E3D-21C8-46EE-99F4-57C7E9DCAF56}" type="presParOf" srcId="{FDC85984-8DB9-45EE-8030-2C93E536F418}" destId="{EBFBF609-086A-4F29-8969-53A5E9021D62}" srcOrd="0" destOrd="0" presId="urn:microsoft.com/office/officeart/2008/layout/VerticalCurvedList"/>
    <dgm:cxn modelId="{CAE27B52-CB69-4D38-8FB5-AA8045937951}" type="presParOf" srcId="{EBFBF609-086A-4F29-8969-53A5E9021D62}" destId="{D1D04C0C-D572-41E6-863A-6B92A45D4155}" srcOrd="0" destOrd="0" presId="urn:microsoft.com/office/officeart/2008/layout/VerticalCurvedList"/>
    <dgm:cxn modelId="{F3AD8827-8853-4A91-AB1D-E2E662912599}" type="presParOf" srcId="{D1D04C0C-D572-41E6-863A-6B92A45D4155}" destId="{726E671C-5764-43BD-8F75-80FC1EB45B34}" srcOrd="0" destOrd="0" presId="urn:microsoft.com/office/officeart/2008/layout/VerticalCurvedList"/>
    <dgm:cxn modelId="{A72F86AB-B754-443C-88CC-AA7D143FB188}" type="presParOf" srcId="{D1D04C0C-D572-41E6-863A-6B92A45D4155}" destId="{3BC9DE33-2994-4D2F-A61E-0D7D8389E732}" srcOrd="1" destOrd="0" presId="urn:microsoft.com/office/officeart/2008/layout/VerticalCurvedList"/>
    <dgm:cxn modelId="{96B88B60-6F4C-4691-991F-B324BCD1A5E4}" type="presParOf" srcId="{D1D04C0C-D572-41E6-863A-6B92A45D4155}" destId="{980A5C3D-2404-4476-8A21-8C70DCCA8F9F}" srcOrd="2" destOrd="0" presId="urn:microsoft.com/office/officeart/2008/layout/VerticalCurvedList"/>
    <dgm:cxn modelId="{CA91A881-7EF1-4B67-B1A2-158A432D48F8}" type="presParOf" srcId="{D1D04C0C-D572-41E6-863A-6B92A45D4155}" destId="{48643B07-2F7C-43C9-9BCB-07D57BF7467C}" srcOrd="3" destOrd="0" presId="urn:microsoft.com/office/officeart/2008/layout/VerticalCurvedList"/>
    <dgm:cxn modelId="{9B636834-4FD7-4AFE-9787-39EC0C98C060}" type="presParOf" srcId="{EBFBF609-086A-4F29-8969-53A5E9021D62}" destId="{E4B96F12-6D48-439E-9D65-1B1B62D8897E}" srcOrd="1" destOrd="0" presId="urn:microsoft.com/office/officeart/2008/layout/VerticalCurvedList"/>
    <dgm:cxn modelId="{3D5F6FC4-4B26-4922-B1D4-FF5F27E8451F}" type="presParOf" srcId="{EBFBF609-086A-4F29-8969-53A5E9021D62}" destId="{1EBACDCE-46E4-49AA-B5FF-6114084E87CF}" srcOrd="2" destOrd="0" presId="urn:microsoft.com/office/officeart/2008/layout/VerticalCurvedList"/>
    <dgm:cxn modelId="{36A0A65A-CD85-4540-97F6-6F74CFB9A02F}" type="presParOf" srcId="{1EBACDCE-46E4-49AA-B5FF-6114084E87CF}" destId="{A11BE8B1-78C6-44BB-9EC3-5AB998AE923D}" srcOrd="0" destOrd="0" presId="urn:microsoft.com/office/officeart/2008/layout/VerticalCurvedList"/>
    <dgm:cxn modelId="{F7263948-9320-4F15-B6D0-41878CCA0281}" type="presParOf" srcId="{EBFBF609-086A-4F29-8969-53A5E9021D62}" destId="{2110771C-3D1A-468C-A843-E29E58D3FC3C}" srcOrd="3" destOrd="0" presId="urn:microsoft.com/office/officeart/2008/layout/VerticalCurvedList"/>
    <dgm:cxn modelId="{4EB29366-A4A8-4CD5-941F-7B2E8030F6CE}" type="presParOf" srcId="{EBFBF609-086A-4F29-8969-53A5E9021D62}" destId="{09F73438-8594-4463-9D92-235E458427BA}" srcOrd="4" destOrd="0" presId="urn:microsoft.com/office/officeart/2008/layout/VerticalCurvedList"/>
    <dgm:cxn modelId="{FF95DC8F-96D2-4C84-B216-8C8C77F60671}" type="presParOf" srcId="{09F73438-8594-4463-9D92-235E458427BA}" destId="{01F0F9BC-55EA-4166-9364-0D6D8C2CF2D7}" srcOrd="0" destOrd="0" presId="urn:microsoft.com/office/officeart/2008/layout/VerticalCurvedList"/>
    <dgm:cxn modelId="{448E08A3-41BD-4381-9D1D-5DD24E8EEC5D}" type="presParOf" srcId="{EBFBF609-086A-4F29-8969-53A5E9021D62}" destId="{999851B7-719D-4A29-94C8-6063641E79F7}" srcOrd="5" destOrd="0" presId="urn:microsoft.com/office/officeart/2008/layout/VerticalCurvedList"/>
    <dgm:cxn modelId="{981CA7C7-642B-47E3-B9FE-5B77F47AFF5F}" type="presParOf" srcId="{EBFBF609-086A-4F29-8969-53A5E9021D62}" destId="{53755A0B-B2C2-45CB-9F3A-979B5EF115F7}" srcOrd="6" destOrd="0" presId="urn:microsoft.com/office/officeart/2008/layout/VerticalCurvedList"/>
    <dgm:cxn modelId="{E3480B6C-8E10-4B37-8300-38BA8F2EF068}" type="presParOf" srcId="{53755A0B-B2C2-45CB-9F3A-979B5EF115F7}" destId="{568C827F-E888-4694-9F53-D175DFDA47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838948C8-B6BA-45ED-AA84-9666DEB33FB4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D862D-B3A6-494D-91AF-8E4E53F7773C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</a:p>
        <a:p>
          <a:pPr algn="ctr"/>
          <a:endParaRPr lang="en-US" sz="1500" dirty="0"/>
        </a:p>
      </dgm:t>
    </dgm:pt>
    <dgm:pt modelId="{94813EE1-5637-4AA6-8463-0CE218C42762}" type="parTrans" cxnId="{C0F04EFE-7E07-49A3-96A3-85CE6B3F3415}">
      <dgm:prSet/>
      <dgm:spPr/>
      <dgm:t>
        <a:bodyPr/>
        <a:lstStyle/>
        <a:p>
          <a:pPr algn="ctr"/>
          <a:endParaRPr lang="en-US" sz="1500"/>
        </a:p>
      </dgm:t>
    </dgm:pt>
    <dgm:pt modelId="{2A96FEEA-216A-48AC-9935-34916A165573}" type="sibTrans" cxnId="{C0F04EFE-7E07-49A3-96A3-85CE6B3F3415}">
      <dgm:prSet/>
      <dgm:spPr/>
      <dgm:t>
        <a:bodyPr/>
        <a:lstStyle/>
        <a:p>
          <a:pPr algn="ctr"/>
          <a:endParaRPr lang="en-US" sz="1500"/>
        </a:p>
      </dgm:t>
    </dgm:pt>
    <dgm:pt modelId="{FA49167F-67C6-4D56-AFE3-FEA415FEC1CE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  <a:endParaRPr lang="en-US" sz="1500" dirty="0"/>
        </a:p>
      </dgm:t>
    </dgm:pt>
    <dgm:pt modelId="{E24DB8E9-4F79-47EC-8A5D-8FEBE9C5FEA2}" type="parTrans" cxnId="{92651604-6B97-4D1D-A213-D7987547F2CE}">
      <dgm:prSet/>
      <dgm:spPr/>
      <dgm:t>
        <a:bodyPr/>
        <a:lstStyle/>
        <a:p>
          <a:pPr algn="ctr"/>
          <a:endParaRPr lang="en-US" sz="1500"/>
        </a:p>
      </dgm:t>
    </dgm:pt>
    <dgm:pt modelId="{FA2173EB-3941-4E2D-BBCE-EB399624C95A}" type="sibTrans" cxnId="{92651604-6B97-4D1D-A213-D7987547F2CE}">
      <dgm:prSet/>
      <dgm:spPr/>
      <dgm:t>
        <a:bodyPr/>
        <a:lstStyle/>
        <a:p>
          <a:pPr algn="ctr"/>
          <a:endParaRPr lang="en-US" sz="1500"/>
        </a:p>
      </dgm:t>
    </dgm:pt>
    <dgm:pt modelId="{53907F54-A555-4348-97DD-9F365710DAE3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  <a:endParaRPr lang="en-US" sz="1500" dirty="0"/>
        </a:p>
      </dgm:t>
    </dgm:pt>
    <dgm:pt modelId="{2C089D67-6BBB-4FB2-BFC1-554F6027A152}" type="parTrans" cxnId="{9D4E910D-BD27-4E4E-93EF-FF393909A51F}">
      <dgm:prSet/>
      <dgm:spPr/>
      <dgm:t>
        <a:bodyPr/>
        <a:lstStyle/>
        <a:p>
          <a:pPr algn="ctr"/>
          <a:endParaRPr lang="en-US" sz="1500"/>
        </a:p>
      </dgm:t>
    </dgm:pt>
    <dgm:pt modelId="{1C76603C-2041-436F-B883-C5403F8E507D}" type="sibTrans" cxnId="{9D4E910D-BD27-4E4E-93EF-FF393909A51F}">
      <dgm:prSet/>
      <dgm:spPr/>
      <dgm:t>
        <a:bodyPr/>
        <a:lstStyle/>
        <a:p>
          <a:pPr algn="ctr"/>
          <a:endParaRPr lang="en-US" sz="1500"/>
        </a:p>
      </dgm:t>
    </dgm:pt>
    <dgm:pt modelId="{FDC85984-8DB9-45EE-8030-2C93E536F418}" type="pres">
      <dgm:prSet presAssocID="{838948C8-B6BA-45ED-AA84-9666DEB33F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FBF609-086A-4F29-8969-53A5E9021D62}" type="pres">
      <dgm:prSet presAssocID="{838948C8-B6BA-45ED-AA84-9666DEB33FB4}" presName="Name1" presStyleCnt="0"/>
      <dgm:spPr/>
    </dgm:pt>
    <dgm:pt modelId="{D1D04C0C-D572-41E6-863A-6B92A45D4155}" type="pres">
      <dgm:prSet presAssocID="{838948C8-B6BA-45ED-AA84-9666DEB33FB4}" presName="cycle" presStyleCnt="0"/>
      <dgm:spPr/>
    </dgm:pt>
    <dgm:pt modelId="{726E671C-5764-43BD-8F75-80FC1EB45B34}" type="pres">
      <dgm:prSet presAssocID="{838948C8-B6BA-45ED-AA84-9666DEB33FB4}" presName="srcNode" presStyleLbl="node1" presStyleIdx="0" presStyleCnt="3"/>
      <dgm:spPr/>
    </dgm:pt>
    <dgm:pt modelId="{3BC9DE33-2994-4D2F-A61E-0D7D8389E732}" type="pres">
      <dgm:prSet presAssocID="{838948C8-B6BA-45ED-AA84-9666DEB33FB4}" presName="conn" presStyleLbl="parChTrans1D2" presStyleIdx="0" presStyleCnt="1"/>
      <dgm:spPr/>
      <dgm:t>
        <a:bodyPr/>
        <a:lstStyle/>
        <a:p>
          <a:endParaRPr lang="en-US"/>
        </a:p>
      </dgm:t>
    </dgm:pt>
    <dgm:pt modelId="{980A5C3D-2404-4476-8A21-8C70DCCA8F9F}" type="pres">
      <dgm:prSet presAssocID="{838948C8-B6BA-45ED-AA84-9666DEB33FB4}" presName="extraNode" presStyleLbl="node1" presStyleIdx="0" presStyleCnt="3"/>
      <dgm:spPr/>
    </dgm:pt>
    <dgm:pt modelId="{48643B07-2F7C-43C9-9BCB-07D57BF7467C}" type="pres">
      <dgm:prSet presAssocID="{838948C8-B6BA-45ED-AA84-9666DEB33FB4}" presName="dstNode" presStyleLbl="node1" presStyleIdx="0" presStyleCnt="3"/>
      <dgm:spPr/>
    </dgm:pt>
    <dgm:pt modelId="{E4B96F12-6D48-439E-9D65-1B1B62D8897E}" type="pres">
      <dgm:prSet presAssocID="{8CBD862D-B3A6-494D-91AF-8E4E53F7773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ACDCE-46E4-49AA-B5FF-6114084E87CF}" type="pres">
      <dgm:prSet presAssocID="{8CBD862D-B3A6-494D-91AF-8E4E53F7773C}" presName="accent_1" presStyleCnt="0"/>
      <dgm:spPr/>
    </dgm:pt>
    <dgm:pt modelId="{A11BE8B1-78C6-44BB-9EC3-5AB998AE923D}" type="pres">
      <dgm:prSet presAssocID="{8CBD862D-B3A6-494D-91AF-8E4E53F7773C}" presName="accentRepeatNode" presStyleLbl="solidFgAcc1" presStyleIdx="0" presStyleCnt="3" custLinFactNeighborX="18828" custLinFactNeighborY="1169"/>
      <dgm:spPr/>
    </dgm:pt>
    <dgm:pt modelId="{2110771C-3D1A-468C-A843-E29E58D3FC3C}" type="pres">
      <dgm:prSet presAssocID="{FA49167F-67C6-4D56-AFE3-FEA415FEC1C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73438-8594-4463-9D92-235E458427BA}" type="pres">
      <dgm:prSet presAssocID="{FA49167F-67C6-4D56-AFE3-FEA415FEC1CE}" presName="accent_2" presStyleCnt="0"/>
      <dgm:spPr/>
    </dgm:pt>
    <dgm:pt modelId="{01F0F9BC-55EA-4166-9364-0D6D8C2CF2D7}" type="pres">
      <dgm:prSet presAssocID="{FA49167F-67C6-4D56-AFE3-FEA415FEC1CE}" presName="accentRepeatNode" presStyleLbl="solidFgAcc1" presStyleIdx="1" presStyleCnt="3" custLinFactNeighborX="10753"/>
      <dgm:spPr/>
    </dgm:pt>
    <dgm:pt modelId="{999851B7-719D-4A29-94C8-6063641E79F7}" type="pres">
      <dgm:prSet presAssocID="{53907F54-A555-4348-97DD-9F365710DAE3}" presName="text_3" presStyleLbl="node1" presStyleIdx="2" presStyleCnt="3" custLinFactNeighborX="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55A0B-B2C2-45CB-9F3A-979B5EF115F7}" type="pres">
      <dgm:prSet presAssocID="{53907F54-A555-4348-97DD-9F365710DAE3}" presName="accent_3" presStyleCnt="0"/>
      <dgm:spPr/>
    </dgm:pt>
    <dgm:pt modelId="{568C827F-E888-4694-9F53-D175DFDA471F}" type="pres">
      <dgm:prSet presAssocID="{53907F54-A555-4348-97DD-9F365710DAE3}" presName="accentRepeatNode" presStyleLbl="solidFgAcc1" presStyleIdx="2" presStyleCnt="3" custLinFactNeighborX="18828"/>
      <dgm:spPr/>
    </dgm:pt>
  </dgm:ptLst>
  <dgm:cxnLst>
    <dgm:cxn modelId="{EB85E3A8-CBF8-4877-BD49-6E9D239747D7}" type="presOf" srcId="{8CBD862D-B3A6-494D-91AF-8E4E53F7773C}" destId="{E4B96F12-6D48-439E-9D65-1B1B62D8897E}" srcOrd="0" destOrd="0" presId="urn:microsoft.com/office/officeart/2008/layout/VerticalCurvedList"/>
    <dgm:cxn modelId="{22F02F3B-02F5-4DA0-9A14-DBD61A45185D}" type="presOf" srcId="{2A96FEEA-216A-48AC-9935-34916A165573}" destId="{3BC9DE33-2994-4D2F-A61E-0D7D8389E732}" srcOrd="0" destOrd="0" presId="urn:microsoft.com/office/officeart/2008/layout/VerticalCurvedList"/>
    <dgm:cxn modelId="{92651604-6B97-4D1D-A213-D7987547F2CE}" srcId="{838948C8-B6BA-45ED-AA84-9666DEB33FB4}" destId="{FA49167F-67C6-4D56-AFE3-FEA415FEC1CE}" srcOrd="1" destOrd="0" parTransId="{E24DB8E9-4F79-47EC-8A5D-8FEBE9C5FEA2}" sibTransId="{FA2173EB-3941-4E2D-BBCE-EB399624C95A}"/>
    <dgm:cxn modelId="{D24BEFA1-353E-441A-B5E0-35AD35794DCD}" type="presOf" srcId="{53907F54-A555-4348-97DD-9F365710DAE3}" destId="{999851B7-719D-4A29-94C8-6063641E79F7}" srcOrd="0" destOrd="0" presId="urn:microsoft.com/office/officeart/2008/layout/VerticalCurvedList"/>
    <dgm:cxn modelId="{9D4E910D-BD27-4E4E-93EF-FF393909A51F}" srcId="{838948C8-B6BA-45ED-AA84-9666DEB33FB4}" destId="{53907F54-A555-4348-97DD-9F365710DAE3}" srcOrd="2" destOrd="0" parTransId="{2C089D67-6BBB-4FB2-BFC1-554F6027A152}" sibTransId="{1C76603C-2041-436F-B883-C5403F8E507D}"/>
    <dgm:cxn modelId="{E4E39CE1-7592-4D46-833F-9257BA51139F}" type="presOf" srcId="{838948C8-B6BA-45ED-AA84-9666DEB33FB4}" destId="{FDC85984-8DB9-45EE-8030-2C93E536F418}" srcOrd="0" destOrd="0" presId="urn:microsoft.com/office/officeart/2008/layout/VerticalCurvedList"/>
    <dgm:cxn modelId="{C0F04EFE-7E07-49A3-96A3-85CE6B3F3415}" srcId="{838948C8-B6BA-45ED-AA84-9666DEB33FB4}" destId="{8CBD862D-B3A6-494D-91AF-8E4E53F7773C}" srcOrd="0" destOrd="0" parTransId="{94813EE1-5637-4AA6-8463-0CE218C42762}" sibTransId="{2A96FEEA-216A-48AC-9935-34916A165573}"/>
    <dgm:cxn modelId="{E05905C3-DED0-44C7-90A3-277F3736844A}" type="presOf" srcId="{FA49167F-67C6-4D56-AFE3-FEA415FEC1CE}" destId="{2110771C-3D1A-468C-A843-E29E58D3FC3C}" srcOrd="0" destOrd="0" presId="urn:microsoft.com/office/officeart/2008/layout/VerticalCurvedList"/>
    <dgm:cxn modelId="{57E866A6-60AF-4D87-A921-A793BABB35DC}" type="presParOf" srcId="{FDC85984-8DB9-45EE-8030-2C93E536F418}" destId="{EBFBF609-086A-4F29-8969-53A5E9021D62}" srcOrd="0" destOrd="0" presId="urn:microsoft.com/office/officeart/2008/layout/VerticalCurvedList"/>
    <dgm:cxn modelId="{DAF19B52-F2C8-4A34-8940-8AE84DF469C8}" type="presParOf" srcId="{EBFBF609-086A-4F29-8969-53A5E9021D62}" destId="{D1D04C0C-D572-41E6-863A-6B92A45D4155}" srcOrd="0" destOrd="0" presId="urn:microsoft.com/office/officeart/2008/layout/VerticalCurvedList"/>
    <dgm:cxn modelId="{E2B14219-8756-43A9-92EC-814D9E9D622D}" type="presParOf" srcId="{D1D04C0C-D572-41E6-863A-6B92A45D4155}" destId="{726E671C-5764-43BD-8F75-80FC1EB45B34}" srcOrd="0" destOrd="0" presId="urn:microsoft.com/office/officeart/2008/layout/VerticalCurvedList"/>
    <dgm:cxn modelId="{5D7D691C-0887-43F6-A114-62697D681163}" type="presParOf" srcId="{D1D04C0C-D572-41E6-863A-6B92A45D4155}" destId="{3BC9DE33-2994-4D2F-A61E-0D7D8389E732}" srcOrd="1" destOrd="0" presId="urn:microsoft.com/office/officeart/2008/layout/VerticalCurvedList"/>
    <dgm:cxn modelId="{EDDF12FE-C9FA-4583-A92E-9D30D6366EC2}" type="presParOf" srcId="{D1D04C0C-D572-41E6-863A-6B92A45D4155}" destId="{980A5C3D-2404-4476-8A21-8C70DCCA8F9F}" srcOrd="2" destOrd="0" presId="urn:microsoft.com/office/officeart/2008/layout/VerticalCurvedList"/>
    <dgm:cxn modelId="{1AB56FAA-9054-4F24-A284-624DBA61AD00}" type="presParOf" srcId="{D1D04C0C-D572-41E6-863A-6B92A45D4155}" destId="{48643B07-2F7C-43C9-9BCB-07D57BF7467C}" srcOrd="3" destOrd="0" presId="urn:microsoft.com/office/officeart/2008/layout/VerticalCurvedList"/>
    <dgm:cxn modelId="{AAB6D396-8936-4BF7-9AB6-E78FFCC3A6E2}" type="presParOf" srcId="{EBFBF609-086A-4F29-8969-53A5E9021D62}" destId="{E4B96F12-6D48-439E-9D65-1B1B62D8897E}" srcOrd="1" destOrd="0" presId="urn:microsoft.com/office/officeart/2008/layout/VerticalCurvedList"/>
    <dgm:cxn modelId="{346626A0-6DB1-47C5-A01D-38DF2003DCE5}" type="presParOf" srcId="{EBFBF609-086A-4F29-8969-53A5E9021D62}" destId="{1EBACDCE-46E4-49AA-B5FF-6114084E87CF}" srcOrd="2" destOrd="0" presId="urn:microsoft.com/office/officeart/2008/layout/VerticalCurvedList"/>
    <dgm:cxn modelId="{06A88E54-0DFE-4E45-A22D-39B8380CD4BA}" type="presParOf" srcId="{1EBACDCE-46E4-49AA-B5FF-6114084E87CF}" destId="{A11BE8B1-78C6-44BB-9EC3-5AB998AE923D}" srcOrd="0" destOrd="0" presId="urn:microsoft.com/office/officeart/2008/layout/VerticalCurvedList"/>
    <dgm:cxn modelId="{BA45F125-1221-4745-B6B7-991F9F4F952D}" type="presParOf" srcId="{EBFBF609-086A-4F29-8969-53A5E9021D62}" destId="{2110771C-3D1A-468C-A843-E29E58D3FC3C}" srcOrd="3" destOrd="0" presId="urn:microsoft.com/office/officeart/2008/layout/VerticalCurvedList"/>
    <dgm:cxn modelId="{ECA979DB-F38E-4829-ACC8-F438F7FD9ACC}" type="presParOf" srcId="{EBFBF609-086A-4F29-8969-53A5E9021D62}" destId="{09F73438-8594-4463-9D92-235E458427BA}" srcOrd="4" destOrd="0" presId="urn:microsoft.com/office/officeart/2008/layout/VerticalCurvedList"/>
    <dgm:cxn modelId="{529A04AC-68E5-4D2E-8C76-E49590FDA187}" type="presParOf" srcId="{09F73438-8594-4463-9D92-235E458427BA}" destId="{01F0F9BC-55EA-4166-9364-0D6D8C2CF2D7}" srcOrd="0" destOrd="0" presId="urn:microsoft.com/office/officeart/2008/layout/VerticalCurvedList"/>
    <dgm:cxn modelId="{DC9790AF-0305-4C1E-84C9-66D4281D8947}" type="presParOf" srcId="{EBFBF609-086A-4F29-8969-53A5E9021D62}" destId="{999851B7-719D-4A29-94C8-6063641E79F7}" srcOrd="5" destOrd="0" presId="urn:microsoft.com/office/officeart/2008/layout/VerticalCurvedList"/>
    <dgm:cxn modelId="{66C85069-0772-42EB-BD13-F7594BAD4111}" type="presParOf" srcId="{EBFBF609-086A-4F29-8969-53A5E9021D62}" destId="{53755A0B-B2C2-45CB-9F3A-979B5EF115F7}" srcOrd="6" destOrd="0" presId="urn:microsoft.com/office/officeart/2008/layout/VerticalCurvedList"/>
    <dgm:cxn modelId="{9A62AD7A-7860-4576-B64B-458F5C1E564C}" type="presParOf" srcId="{53755A0B-B2C2-45CB-9F3A-979B5EF115F7}" destId="{568C827F-E888-4694-9F53-D175DFDA47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83B3088A-A8E3-426C-B0A0-8123A30176DE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E63D53-5F31-49A3-A3EF-D85416617A54}">
      <dgm:prSet/>
      <dgm:spPr/>
      <dgm:t>
        <a:bodyPr/>
        <a:lstStyle/>
        <a:p>
          <a:pPr rtl="0"/>
          <a:endParaRPr lang="en-US" dirty="0"/>
        </a:p>
      </dgm:t>
    </dgm:pt>
    <dgm:pt modelId="{34A59964-05CE-43A2-A45B-AEF7B5BD45ED}" type="parTrans" cxnId="{D47ED6F0-FD0F-4E8F-A1DD-D010018B8206}">
      <dgm:prSet/>
      <dgm:spPr/>
      <dgm:t>
        <a:bodyPr/>
        <a:lstStyle/>
        <a:p>
          <a:endParaRPr lang="en-US"/>
        </a:p>
      </dgm:t>
    </dgm:pt>
    <dgm:pt modelId="{250149A0-1183-4355-B5C1-4A3C655774B4}" type="sibTrans" cxnId="{D47ED6F0-FD0F-4E8F-A1DD-D010018B8206}">
      <dgm:prSet/>
      <dgm:spPr/>
      <dgm:t>
        <a:bodyPr/>
        <a:lstStyle/>
        <a:p>
          <a:endParaRPr lang="en-US"/>
        </a:p>
      </dgm:t>
    </dgm:pt>
    <dgm:pt modelId="{FA2D1DF6-471E-49F0-9D7D-86C2F16EB207}" type="pres">
      <dgm:prSet presAssocID="{83B3088A-A8E3-426C-B0A0-8123A30176D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B7F074-2520-4BC8-AC1C-BBCE972F0E22}" type="pres">
      <dgm:prSet presAssocID="{C7E63D53-5F31-49A3-A3EF-D85416617A54}" presName="composite" presStyleCnt="0"/>
      <dgm:spPr/>
    </dgm:pt>
    <dgm:pt modelId="{8E276D3B-9CFE-4DB6-90E1-1885CEE0BE17}" type="pres">
      <dgm:prSet presAssocID="{C7E63D53-5F31-49A3-A3EF-D85416617A54}" presName="parentText" presStyleLbl="alignNode1" presStyleIdx="0" presStyleCnt="1" custScaleY="86764" custLinFactNeighborY="-588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13CA9-B8E5-42A4-933D-0BCA40B66221}" type="pres">
      <dgm:prSet presAssocID="{C7E63D53-5F31-49A3-A3EF-D85416617A54}" presName="descendantText" presStyleLbl="alignAcc1" presStyleIdx="0" presStyleCnt="1" custLinFactNeighborX="-242" custLinFactNeighborY="-90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550428-91CC-452F-A9D2-C88051D89C09}" type="presOf" srcId="{83B3088A-A8E3-426C-B0A0-8123A30176DE}" destId="{FA2D1DF6-471E-49F0-9D7D-86C2F16EB207}" srcOrd="0" destOrd="0" presId="urn:microsoft.com/office/officeart/2005/8/layout/chevron2"/>
    <dgm:cxn modelId="{79A0FB8D-B008-452D-89A9-FB3BD586499D}" type="presOf" srcId="{C7E63D53-5F31-49A3-A3EF-D85416617A54}" destId="{8E276D3B-9CFE-4DB6-90E1-1885CEE0BE17}" srcOrd="0" destOrd="0" presId="urn:microsoft.com/office/officeart/2005/8/layout/chevron2"/>
    <dgm:cxn modelId="{D47ED6F0-FD0F-4E8F-A1DD-D010018B8206}" srcId="{83B3088A-A8E3-426C-B0A0-8123A30176DE}" destId="{C7E63D53-5F31-49A3-A3EF-D85416617A54}" srcOrd="0" destOrd="0" parTransId="{34A59964-05CE-43A2-A45B-AEF7B5BD45ED}" sibTransId="{250149A0-1183-4355-B5C1-4A3C655774B4}"/>
    <dgm:cxn modelId="{DA59E70B-A19F-4440-8892-09A572AB62FB}" type="presParOf" srcId="{FA2D1DF6-471E-49F0-9D7D-86C2F16EB207}" destId="{7DB7F074-2520-4BC8-AC1C-BBCE972F0E22}" srcOrd="0" destOrd="0" presId="urn:microsoft.com/office/officeart/2005/8/layout/chevron2"/>
    <dgm:cxn modelId="{38E5CA46-9587-4FD2-AEE9-BB6C88E17AD4}" type="presParOf" srcId="{7DB7F074-2520-4BC8-AC1C-BBCE972F0E22}" destId="{8E276D3B-9CFE-4DB6-90E1-1885CEE0BE17}" srcOrd="0" destOrd="0" presId="urn:microsoft.com/office/officeart/2005/8/layout/chevron2"/>
    <dgm:cxn modelId="{2AD92B98-CD0A-4205-BC21-90E403F8604B}" type="presParOf" srcId="{7DB7F074-2520-4BC8-AC1C-BBCE972F0E22}" destId="{1FC13CA9-B8E5-42A4-933D-0BCA40B6622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838948C8-B6BA-45ED-AA84-9666DEB33FB4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D862D-B3A6-494D-91AF-8E4E53F7773C}">
      <dgm:prSet phldrT="[Text]"/>
      <dgm:spPr/>
      <dgm:t>
        <a:bodyPr/>
        <a:lstStyle/>
        <a:p>
          <a:pPr algn="ctr"/>
          <a:endParaRPr lang="en-US" dirty="0">
            <a:solidFill>
              <a:srgbClr val="FFC000"/>
            </a:solidFill>
          </a:endParaRPr>
        </a:p>
      </dgm:t>
    </dgm:pt>
    <dgm:pt modelId="{94813EE1-5637-4AA6-8463-0CE218C42762}" type="parTrans" cxnId="{C0F04EFE-7E07-49A3-96A3-85CE6B3F3415}">
      <dgm:prSet/>
      <dgm:spPr/>
      <dgm:t>
        <a:bodyPr/>
        <a:lstStyle/>
        <a:p>
          <a:pPr algn="ctr"/>
          <a:endParaRPr lang="en-US"/>
        </a:p>
      </dgm:t>
    </dgm:pt>
    <dgm:pt modelId="{2A96FEEA-216A-48AC-9935-34916A165573}" type="sibTrans" cxnId="{C0F04EFE-7E07-49A3-96A3-85CE6B3F3415}">
      <dgm:prSet/>
      <dgm:spPr/>
      <dgm:t>
        <a:bodyPr/>
        <a:lstStyle/>
        <a:p>
          <a:pPr algn="ctr"/>
          <a:endParaRPr lang="en-US"/>
        </a:p>
      </dgm:t>
    </dgm:pt>
    <dgm:pt modelId="{FA49167F-67C6-4D56-AFE3-FEA415FEC1CE}">
      <dgm:prSet phldrT="[Text]"/>
      <dgm:spPr/>
      <dgm:t>
        <a:bodyPr/>
        <a:lstStyle/>
        <a:p>
          <a:pPr algn="ctr"/>
          <a:endParaRPr lang="en-US" dirty="0"/>
        </a:p>
      </dgm:t>
    </dgm:pt>
    <dgm:pt modelId="{E24DB8E9-4F79-47EC-8A5D-8FEBE9C5FEA2}" type="parTrans" cxnId="{92651604-6B97-4D1D-A213-D7987547F2CE}">
      <dgm:prSet/>
      <dgm:spPr/>
      <dgm:t>
        <a:bodyPr/>
        <a:lstStyle/>
        <a:p>
          <a:pPr algn="ctr"/>
          <a:endParaRPr lang="en-US"/>
        </a:p>
      </dgm:t>
    </dgm:pt>
    <dgm:pt modelId="{FA2173EB-3941-4E2D-BBCE-EB399624C95A}" type="sibTrans" cxnId="{92651604-6B97-4D1D-A213-D7987547F2CE}">
      <dgm:prSet/>
      <dgm:spPr/>
      <dgm:t>
        <a:bodyPr/>
        <a:lstStyle/>
        <a:p>
          <a:pPr algn="ctr"/>
          <a:endParaRPr lang="en-US"/>
        </a:p>
      </dgm:t>
    </dgm:pt>
    <dgm:pt modelId="{53907F54-A555-4348-97DD-9F365710DAE3}">
      <dgm:prSet phldrT="[Text]"/>
      <dgm:spPr/>
      <dgm:t>
        <a:bodyPr/>
        <a:lstStyle/>
        <a:p>
          <a:pPr algn="ctr"/>
          <a:r>
            <a:rPr lang="hu-HU" dirty="0" smtClean="0"/>
            <a:t> </a:t>
          </a:r>
          <a:endParaRPr lang="en-US" dirty="0"/>
        </a:p>
      </dgm:t>
    </dgm:pt>
    <dgm:pt modelId="{2C089D67-6BBB-4FB2-BFC1-554F6027A152}" type="parTrans" cxnId="{9D4E910D-BD27-4E4E-93EF-FF393909A51F}">
      <dgm:prSet/>
      <dgm:spPr/>
      <dgm:t>
        <a:bodyPr/>
        <a:lstStyle/>
        <a:p>
          <a:pPr algn="ctr"/>
          <a:endParaRPr lang="en-US"/>
        </a:p>
      </dgm:t>
    </dgm:pt>
    <dgm:pt modelId="{1C76603C-2041-436F-B883-C5403F8E507D}" type="sibTrans" cxnId="{9D4E910D-BD27-4E4E-93EF-FF393909A51F}">
      <dgm:prSet/>
      <dgm:spPr/>
      <dgm:t>
        <a:bodyPr/>
        <a:lstStyle/>
        <a:p>
          <a:pPr algn="ctr"/>
          <a:endParaRPr lang="en-US"/>
        </a:p>
      </dgm:t>
    </dgm:pt>
    <dgm:pt modelId="{FDC85984-8DB9-45EE-8030-2C93E536F418}" type="pres">
      <dgm:prSet presAssocID="{838948C8-B6BA-45ED-AA84-9666DEB33F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FBF609-086A-4F29-8969-53A5E9021D62}" type="pres">
      <dgm:prSet presAssocID="{838948C8-B6BA-45ED-AA84-9666DEB33FB4}" presName="Name1" presStyleCnt="0"/>
      <dgm:spPr/>
    </dgm:pt>
    <dgm:pt modelId="{D1D04C0C-D572-41E6-863A-6B92A45D4155}" type="pres">
      <dgm:prSet presAssocID="{838948C8-B6BA-45ED-AA84-9666DEB33FB4}" presName="cycle" presStyleCnt="0"/>
      <dgm:spPr/>
    </dgm:pt>
    <dgm:pt modelId="{726E671C-5764-43BD-8F75-80FC1EB45B34}" type="pres">
      <dgm:prSet presAssocID="{838948C8-B6BA-45ED-AA84-9666DEB33FB4}" presName="srcNode" presStyleLbl="node1" presStyleIdx="0" presStyleCnt="3"/>
      <dgm:spPr/>
    </dgm:pt>
    <dgm:pt modelId="{3BC9DE33-2994-4D2F-A61E-0D7D8389E732}" type="pres">
      <dgm:prSet presAssocID="{838948C8-B6BA-45ED-AA84-9666DEB33FB4}" presName="conn" presStyleLbl="parChTrans1D2" presStyleIdx="0" presStyleCnt="1"/>
      <dgm:spPr/>
      <dgm:t>
        <a:bodyPr/>
        <a:lstStyle/>
        <a:p>
          <a:endParaRPr lang="en-US"/>
        </a:p>
      </dgm:t>
    </dgm:pt>
    <dgm:pt modelId="{980A5C3D-2404-4476-8A21-8C70DCCA8F9F}" type="pres">
      <dgm:prSet presAssocID="{838948C8-B6BA-45ED-AA84-9666DEB33FB4}" presName="extraNode" presStyleLbl="node1" presStyleIdx="0" presStyleCnt="3"/>
      <dgm:spPr/>
    </dgm:pt>
    <dgm:pt modelId="{48643B07-2F7C-43C9-9BCB-07D57BF7467C}" type="pres">
      <dgm:prSet presAssocID="{838948C8-B6BA-45ED-AA84-9666DEB33FB4}" presName="dstNode" presStyleLbl="node1" presStyleIdx="0" presStyleCnt="3"/>
      <dgm:spPr/>
    </dgm:pt>
    <dgm:pt modelId="{E4B96F12-6D48-439E-9D65-1B1B62D8897E}" type="pres">
      <dgm:prSet presAssocID="{8CBD862D-B3A6-494D-91AF-8E4E53F7773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ACDCE-46E4-49AA-B5FF-6114084E87CF}" type="pres">
      <dgm:prSet presAssocID="{8CBD862D-B3A6-494D-91AF-8E4E53F7773C}" presName="accent_1" presStyleCnt="0"/>
      <dgm:spPr/>
    </dgm:pt>
    <dgm:pt modelId="{A11BE8B1-78C6-44BB-9EC3-5AB998AE923D}" type="pres">
      <dgm:prSet presAssocID="{8CBD862D-B3A6-494D-91AF-8E4E53F7773C}" presName="accentRepeatNode" presStyleLbl="solidFgAcc1" presStyleIdx="0" presStyleCnt="3" custLinFactNeighborX="18828" custLinFactNeighborY="1169"/>
      <dgm:spPr/>
    </dgm:pt>
    <dgm:pt modelId="{2110771C-3D1A-468C-A843-E29E58D3FC3C}" type="pres">
      <dgm:prSet presAssocID="{FA49167F-67C6-4D56-AFE3-FEA415FEC1CE}" presName="text_2" presStyleLbl="node1" presStyleIdx="1" presStyleCnt="3" custLinFactNeighborX="976" custLinFactNeighborY="4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73438-8594-4463-9D92-235E458427BA}" type="pres">
      <dgm:prSet presAssocID="{FA49167F-67C6-4D56-AFE3-FEA415FEC1CE}" presName="accent_2" presStyleCnt="0"/>
      <dgm:spPr/>
    </dgm:pt>
    <dgm:pt modelId="{01F0F9BC-55EA-4166-9364-0D6D8C2CF2D7}" type="pres">
      <dgm:prSet presAssocID="{FA49167F-67C6-4D56-AFE3-FEA415FEC1CE}" presName="accentRepeatNode" presStyleLbl="solidFgAcc1" presStyleIdx="1" presStyleCnt="3" custLinFactNeighborX="10753"/>
      <dgm:spPr/>
    </dgm:pt>
    <dgm:pt modelId="{999851B7-719D-4A29-94C8-6063641E79F7}" type="pres">
      <dgm:prSet presAssocID="{53907F54-A555-4348-97DD-9F365710DAE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55A0B-B2C2-45CB-9F3A-979B5EF115F7}" type="pres">
      <dgm:prSet presAssocID="{53907F54-A555-4348-97DD-9F365710DAE3}" presName="accent_3" presStyleCnt="0"/>
      <dgm:spPr/>
    </dgm:pt>
    <dgm:pt modelId="{568C827F-E888-4694-9F53-D175DFDA471F}" type="pres">
      <dgm:prSet presAssocID="{53907F54-A555-4348-97DD-9F365710DAE3}" presName="accentRepeatNode" presStyleLbl="solidFgAcc1" presStyleIdx="2" presStyleCnt="3" custLinFactNeighborX="18828"/>
      <dgm:spPr/>
    </dgm:pt>
  </dgm:ptLst>
  <dgm:cxnLst>
    <dgm:cxn modelId="{381360E8-3E4E-4240-8EFB-188D1B4637E1}" type="presOf" srcId="{838948C8-B6BA-45ED-AA84-9666DEB33FB4}" destId="{FDC85984-8DB9-45EE-8030-2C93E536F418}" srcOrd="0" destOrd="0" presId="urn:microsoft.com/office/officeart/2008/layout/VerticalCurvedList"/>
    <dgm:cxn modelId="{92651604-6B97-4D1D-A213-D7987547F2CE}" srcId="{838948C8-B6BA-45ED-AA84-9666DEB33FB4}" destId="{FA49167F-67C6-4D56-AFE3-FEA415FEC1CE}" srcOrd="1" destOrd="0" parTransId="{E24DB8E9-4F79-47EC-8A5D-8FEBE9C5FEA2}" sibTransId="{FA2173EB-3941-4E2D-BBCE-EB399624C95A}"/>
    <dgm:cxn modelId="{6266A4D0-B645-470D-BC33-98168AA1AF69}" type="presOf" srcId="{FA49167F-67C6-4D56-AFE3-FEA415FEC1CE}" destId="{2110771C-3D1A-468C-A843-E29E58D3FC3C}" srcOrd="0" destOrd="0" presId="urn:microsoft.com/office/officeart/2008/layout/VerticalCurvedList"/>
    <dgm:cxn modelId="{733F6E87-7104-46E8-87EF-C31D269050FA}" type="presOf" srcId="{53907F54-A555-4348-97DD-9F365710DAE3}" destId="{999851B7-719D-4A29-94C8-6063641E79F7}" srcOrd="0" destOrd="0" presId="urn:microsoft.com/office/officeart/2008/layout/VerticalCurvedList"/>
    <dgm:cxn modelId="{9D4E910D-BD27-4E4E-93EF-FF393909A51F}" srcId="{838948C8-B6BA-45ED-AA84-9666DEB33FB4}" destId="{53907F54-A555-4348-97DD-9F365710DAE3}" srcOrd="2" destOrd="0" parTransId="{2C089D67-6BBB-4FB2-BFC1-554F6027A152}" sibTransId="{1C76603C-2041-436F-B883-C5403F8E507D}"/>
    <dgm:cxn modelId="{625FDC0E-4B5E-4A3E-8229-AB918B2B8A8E}" type="presOf" srcId="{2A96FEEA-216A-48AC-9935-34916A165573}" destId="{3BC9DE33-2994-4D2F-A61E-0D7D8389E732}" srcOrd="0" destOrd="0" presId="urn:microsoft.com/office/officeart/2008/layout/VerticalCurvedList"/>
    <dgm:cxn modelId="{FFF0C051-685F-4963-882B-D11DF119D442}" type="presOf" srcId="{8CBD862D-B3A6-494D-91AF-8E4E53F7773C}" destId="{E4B96F12-6D48-439E-9D65-1B1B62D8897E}" srcOrd="0" destOrd="0" presId="urn:microsoft.com/office/officeart/2008/layout/VerticalCurvedList"/>
    <dgm:cxn modelId="{C0F04EFE-7E07-49A3-96A3-85CE6B3F3415}" srcId="{838948C8-B6BA-45ED-AA84-9666DEB33FB4}" destId="{8CBD862D-B3A6-494D-91AF-8E4E53F7773C}" srcOrd="0" destOrd="0" parTransId="{94813EE1-5637-4AA6-8463-0CE218C42762}" sibTransId="{2A96FEEA-216A-48AC-9935-34916A165573}"/>
    <dgm:cxn modelId="{11FAA4F7-216F-4E39-894A-ACCBA87DAE94}" type="presParOf" srcId="{FDC85984-8DB9-45EE-8030-2C93E536F418}" destId="{EBFBF609-086A-4F29-8969-53A5E9021D62}" srcOrd="0" destOrd="0" presId="urn:microsoft.com/office/officeart/2008/layout/VerticalCurvedList"/>
    <dgm:cxn modelId="{24258F5D-6561-4FA9-B112-1AE9208EC3F9}" type="presParOf" srcId="{EBFBF609-086A-4F29-8969-53A5E9021D62}" destId="{D1D04C0C-D572-41E6-863A-6B92A45D4155}" srcOrd="0" destOrd="0" presId="urn:microsoft.com/office/officeart/2008/layout/VerticalCurvedList"/>
    <dgm:cxn modelId="{DE0EB912-3B65-4246-858A-AC3CA082B66A}" type="presParOf" srcId="{D1D04C0C-D572-41E6-863A-6B92A45D4155}" destId="{726E671C-5764-43BD-8F75-80FC1EB45B34}" srcOrd="0" destOrd="0" presId="urn:microsoft.com/office/officeart/2008/layout/VerticalCurvedList"/>
    <dgm:cxn modelId="{745E9BD5-1702-445A-BD55-4E3872DAF362}" type="presParOf" srcId="{D1D04C0C-D572-41E6-863A-6B92A45D4155}" destId="{3BC9DE33-2994-4D2F-A61E-0D7D8389E732}" srcOrd="1" destOrd="0" presId="urn:microsoft.com/office/officeart/2008/layout/VerticalCurvedList"/>
    <dgm:cxn modelId="{11C6AA9A-84A0-43EC-9D44-D4BF41A1C2F3}" type="presParOf" srcId="{D1D04C0C-D572-41E6-863A-6B92A45D4155}" destId="{980A5C3D-2404-4476-8A21-8C70DCCA8F9F}" srcOrd="2" destOrd="0" presId="urn:microsoft.com/office/officeart/2008/layout/VerticalCurvedList"/>
    <dgm:cxn modelId="{A219566E-59CF-4CA2-81D5-5843E4C463E3}" type="presParOf" srcId="{D1D04C0C-D572-41E6-863A-6B92A45D4155}" destId="{48643B07-2F7C-43C9-9BCB-07D57BF7467C}" srcOrd="3" destOrd="0" presId="urn:microsoft.com/office/officeart/2008/layout/VerticalCurvedList"/>
    <dgm:cxn modelId="{F8D39B6D-C7D8-4C36-8F8A-89F14B93D1F3}" type="presParOf" srcId="{EBFBF609-086A-4F29-8969-53A5E9021D62}" destId="{E4B96F12-6D48-439E-9D65-1B1B62D8897E}" srcOrd="1" destOrd="0" presId="urn:microsoft.com/office/officeart/2008/layout/VerticalCurvedList"/>
    <dgm:cxn modelId="{D0E9ADD8-818C-4287-B4BE-B598E75467D9}" type="presParOf" srcId="{EBFBF609-086A-4F29-8969-53A5E9021D62}" destId="{1EBACDCE-46E4-49AA-B5FF-6114084E87CF}" srcOrd="2" destOrd="0" presId="urn:microsoft.com/office/officeart/2008/layout/VerticalCurvedList"/>
    <dgm:cxn modelId="{1B5B4FA1-8B0D-401C-9DB8-43CEEC1F6639}" type="presParOf" srcId="{1EBACDCE-46E4-49AA-B5FF-6114084E87CF}" destId="{A11BE8B1-78C6-44BB-9EC3-5AB998AE923D}" srcOrd="0" destOrd="0" presId="urn:microsoft.com/office/officeart/2008/layout/VerticalCurvedList"/>
    <dgm:cxn modelId="{F6B50D6C-07A4-45CC-A6DC-B062F8C49A19}" type="presParOf" srcId="{EBFBF609-086A-4F29-8969-53A5E9021D62}" destId="{2110771C-3D1A-468C-A843-E29E58D3FC3C}" srcOrd="3" destOrd="0" presId="urn:microsoft.com/office/officeart/2008/layout/VerticalCurvedList"/>
    <dgm:cxn modelId="{E75708DF-FC75-4A91-9468-4B8A11EF3961}" type="presParOf" srcId="{EBFBF609-086A-4F29-8969-53A5E9021D62}" destId="{09F73438-8594-4463-9D92-235E458427BA}" srcOrd="4" destOrd="0" presId="urn:microsoft.com/office/officeart/2008/layout/VerticalCurvedList"/>
    <dgm:cxn modelId="{B2AA8321-ED19-43D3-893F-1EE9865EAAEA}" type="presParOf" srcId="{09F73438-8594-4463-9D92-235E458427BA}" destId="{01F0F9BC-55EA-4166-9364-0D6D8C2CF2D7}" srcOrd="0" destOrd="0" presId="urn:microsoft.com/office/officeart/2008/layout/VerticalCurvedList"/>
    <dgm:cxn modelId="{F49D365A-B967-4D82-B0A1-3F3E2618D0B2}" type="presParOf" srcId="{EBFBF609-086A-4F29-8969-53A5E9021D62}" destId="{999851B7-719D-4A29-94C8-6063641E79F7}" srcOrd="5" destOrd="0" presId="urn:microsoft.com/office/officeart/2008/layout/VerticalCurvedList"/>
    <dgm:cxn modelId="{FF43AAE7-2B56-4066-8F9A-0A04E375A68B}" type="presParOf" srcId="{EBFBF609-086A-4F29-8969-53A5E9021D62}" destId="{53755A0B-B2C2-45CB-9F3A-979B5EF115F7}" srcOrd="6" destOrd="0" presId="urn:microsoft.com/office/officeart/2008/layout/VerticalCurvedList"/>
    <dgm:cxn modelId="{E72B2532-F8C4-4413-A417-2EF768DB1FD6}" type="presParOf" srcId="{53755A0B-B2C2-45CB-9F3A-979B5EF115F7}" destId="{568C827F-E888-4694-9F53-D175DFDA47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838948C8-B6BA-45ED-AA84-9666DEB33FB4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D862D-B3A6-494D-91AF-8E4E53F7773C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</a:p>
        <a:p>
          <a:pPr algn="ctr"/>
          <a:endParaRPr lang="en-US" sz="1500" dirty="0"/>
        </a:p>
      </dgm:t>
    </dgm:pt>
    <dgm:pt modelId="{94813EE1-5637-4AA6-8463-0CE218C42762}" type="parTrans" cxnId="{C0F04EFE-7E07-49A3-96A3-85CE6B3F3415}">
      <dgm:prSet/>
      <dgm:spPr/>
      <dgm:t>
        <a:bodyPr/>
        <a:lstStyle/>
        <a:p>
          <a:pPr algn="ctr"/>
          <a:endParaRPr lang="en-US" sz="1500"/>
        </a:p>
      </dgm:t>
    </dgm:pt>
    <dgm:pt modelId="{2A96FEEA-216A-48AC-9935-34916A165573}" type="sibTrans" cxnId="{C0F04EFE-7E07-49A3-96A3-85CE6B3F3415}">
      <dgm:prSet/>
      <dgm:spPr/>
      <dgm:t>
        <a:bodyPr/>
        <a:lstStyle/>
        <a:p>
          <a:pPr algn="ctr"/>
          <a:endParaRPr lang="en-US" sz="1500"/>
        </a:p>
      </dgm:t>
    </dgm:pt>
    <dgm:pt modelId="{FA49167F-67C6-4D56-AFE3-FEA415FEC1CE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  <a:endParaRPr lang="en-US" sz="1500" dirty="0"/>
        </a:p>
      </dgm:t>
    </dgm:pt>
    <dgm:pt modelId="{E24DB8E9-4F79-47EC-8A5D-8FEBE9C5FEA2}" type="parTrans" cxnId="{92651604-6B97-4D1D-A213-D7987547F2CE}">
      <dgm:prSet/>
      <dgm:spPr/>
      <dgm:t>
        <a:bodyPr/>
        <a:lstStyle/>
        <a:p>
          <a:pPr algn="ctr"/>
          <a:endParaRPr lang="en-US" sz="1500"/>
        </a:p>
      </dgm:t>
    </dgm:pt>
    <dgm:pt modelId="{FA2173EB-3941-4E2D-BBCE-EB399624C95A}" type="sibTrans" cxnId="{92651604-6B97-4D1D-A213-D7987547F2CE}">
      <dgm:prSet/>
      <dgm:spPr/>
      <dgm:t>
        <a:bodyPr/>
        <a:lstStyle/>
        <a:p>
          <a:pPr algn="ctr"/>
          <a:endParaRPr lang="en-US" sz="1500"/>
        </a:p>
      </dgm:t>
    </dgm:pt>
    <dgm:pt modelId="{53907F54-A555-4348-97DD-9F365710DAE3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  <a:endParaRPr lang="en-US" sz="1500" dirty="0"/>
        </a:p>
      </dgm:t>
    </dgm:pt>
    <dgm:pt modelId="{2C089D67-6BBB-4FB2-BFC1-554F6027A152}" type="parTrans" cxnId="{9D4E910D-BD27-4E4E-93EF-FF393909A51F}">
      <dgm:prSet/>
      <dgm:spPr/>
      <dgm:t>
        <a:bodyPr/>
        <a:lstStyle/>
        <a:p>
          <a:pPr algn="ctr"/>
          <a:endParaRPr lang="en-US" sz="1500"/>
        </a:p>
      </dgm:t>
    </dgm:pt>
    <dgm:pt modelId="{1C76603C-2041-436F-B883-C5403F8E507D}" type="sibTrans" cxnId="{9D4E910D-BD27-4E4E-93EF-FF393909A51F}">
      <dgm:prSet/>
      <dgm:spPr/>
      <dgm:t>
        <a:bodyPr/>
        <a:lstStyle/>
        <a:p>
          <a:pPr algn="ctr"/>
          <a:endParaRPr lang="en-US" sz="1500"/>
        </a:p>
      </dgm:t>
    </dgm:pt>
    <dgm:pt modelId="{FDC85984-8DB9-45EE-8030-2C93E536F418}" type="pres">
      <dgm:prSet presAssocID="{838948C8-B6BA-45ED-AA84-9666DEB33F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FBF609-086A-4F29-8969-53A5E9021D62}" type="pres">
      <dgm:prSet presAssocID="{838948C8-B6BA-45ED-AA84-9666DEB33FB4}" presName="Name1" presStyleCnt="0"/>
      <dgm:spPr/>
    </dgm:pt>
    <dgm:pt modelId="{D1D04C0C-D572-41E6-863A-6B92A45D4155}" type="pres">
      <dgm:prSet presAssocID="{838948C8-B6BA-45ED-AA84-9666DEB33FB4}" presName="cycle" presStyleCnt="0"/>
      <dgm:spPr/>
    </dgm:pt>
    <dgm:pt modelId="{726E671C-5764-43BD-8F75-80FC1EB45B34}" type="pres">
      <dgm:prSet presAssocID="{838948C8-B6BA-45ED-AA84-9666DEB33FB4}" presName="srcNode" presStyleLbl="node1" presStyleIdx="0" presStyleCnt="3"/>
      <dgm:spPr/>
    </dgm:pt>
    <dgm:pt modelId="{3BC9DE33-2994-4D2F-A61E-0D7D8389E732}" type="pres">
      <dgm:prSet presAssocID="{838948C8-B6BA-45ED-AA84-9666DEB33FB4}" presName="conn" presStyleLbl="parChTrans1D2" presStyleIdx="0" presStyleCnt="1"/>
      <dgm:spPr/>
      <dgm:t>
        <a:bodyPr/>
        <a:lstStyle/>
        <a:p>
          <a:endParaRPr lang="en-US"/>
        </a:p>
      </dgm:t>
    </dgm:pt>
    <dgm:pt modelId="{980A5C3D-2404-4476-8A21-8C70DCCA8F9F}" type="pres">
      <dgm:prSet presAssocID="{838948C8-B6BA-45ED-AA84-9666DEB33FB4}" presName="extraNode" presStyleLbl="node1" presStyleIdx="0" presStyleCnt="3"/>
      <dgm:spPr/>
    </dgm:pt>
    <dgm:pt modelId="{48643B07-2F7C-43C9-9BCB-07D57BF7467C}" type="pres">
      <dgm:prSet presAssocID="{838948C8-B6BA-45ED-AA84-9666DEB33FB4}" presName="dstNode" presStyleLbl="node1" presStyleIdx="0" presStyleCnt="3"/>
      <dgm:spPr/>
    </dgm:pt>
    <dgm:pt modelId="{E4B96F12-6D48-439E-9D65-1B1B62D8897E}" type="pres">
      <dgm:prSet presAssocID="{8CBD862D-B3A6-494D-91AF-8E4E53F7773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ACDCE-46E4-49AA-B5FF-6114084E87CF}" type="pres">
      <dgm:prSet presAssocID="{8CBD862D-B3A6-494D-91AF-8E4E53F7773C}" presName="accent_1" presStyleCnt="0"/>
      <dgm:spPr/>
    </dgm:pt>
    <dgm:pt modelId="{A11BE8B1-78C6-44BB-9EC3-5AB998AE923D}" type="pres">
      <dgm:prSet presAssocID="{8CBD862D-B3A6-494D-91AF-8E4E53F7773C}" presName="accentRepeatNode" presStyleLbl="solidFgAcc1" presStyleIdx="0" presStyleCnt="3" custLinFactNeighborX="18828" custLinFactNeighborY="1169"/>
      <dgm:spPr/>
    </dgm:pt>
    <dgm:pt modelId="{2110771C-3D1A-468C-A843-E29E58D3FC3C}" type="pres">
      <dgm:prSet presAssocID="{FA49167F-67C6-4D56-AFE3-FEA415FEC1C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73438-8594-4463-9D92-235E458427BA}" type="pres">
      <dgm:prSet presAssocID="{FA49167F-67C6-4D56-AFE3-FEA415FEC1CE}" presName="accent_2" presStyleCnt="0"/>
      <dgm:spPr/>
    </dgm:pt>
    <dgm:pt modelId="{01F0F9BC-55EA-4166-9364-0D6D8C2CF2D7}" type="pres">
      <dgm:prSet presAssocID="{FA49167F-67C6-4D56-AFE3-FEA415FEC1CE}" presName="accentRepeatNode" presStyleLbl="solidFgAcc1" presStyleIdx="1" presStyleCnt="3" custLinFactNeighborX="10753"/>
      <dgm:spPr/>
    </dgm:pt>
    <dgm:pt modelId="{999851B7-719D-4A29-94C8-6063641E79F7}" type="pres">
      <dgm:prSet presAssocID="{53907F54-A555-4348-97DD-9F365710DAE3}" presName="text_3" presStyleLbl="node1" presStyleIdx="2" presStyleCnt="3" custLinFactNeighborX="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55A0B-B2C2-45CB-9F3A-979B5EF115F7}" type="pres">
      <dgm:prSet presAssocID="{53907F54-A555-4348-97DD-9F365710DAE3}" presName="accent_3" presStyleCnt="0"/>
      <dgm:spPr/>
    </dgm:pt>
    <dgm:pt modelId="{568C827F-E888-4694-9F53-D175DFDA471F}" type="pres">
      <dgm:prSet presAssocID="{53907F54-A555-4348-97DD-9F365710DAE3}" presName="accentRepeatNode" presStyleLbl="solidFgAcc1" presStyleIdx="2" presStyleCnt="3" custLinFactNeighborX="18828"/>
      <dgm:spPr/>
    </dgm:pt>
  </dgm:ptLst>
  <dgm:cxnLst>
    <dgm:cxn modelId="{92651604-6B97-4D1D-A213-D7987547F2CE}" srcId="{838948C8-B6BA-45ED-AA84-9666DEB33FB4}" destId="{FA49167F-67C6-4D56-AFE3-FEA415FEC1CE}" srcOrd="1" destOrd="0" parTransId="{E24DB8E9-4F79-47EC-8A5D-8FEBE9C5FEA2}" sibTransId="{FA2173EB-3941-4E2D-BBCE-EB399624C95A}"/>
    <dgm:cxn modelId="{9D4E910D-BD27-4E4E-93EF-FF393909A51F}" srcId="{838948C8-B6BA-45ED-AA84-9666DEB33FB4}" destId="{53907F54-A555-4348-97DD-9F365710DAE3}" srcOrd="2" destOrd="0" parTransId="{2C089D67-6BBB-4FB2-BFC1-554F6027A152}" sibTransId="{1C76603C-2041-436F-B883-C5403F8E507D}"/>
    <dgm:cxn modelId="{8E810ECA-8D9A-4F46-943E-42A05FAFF9FE}" type="presOf" srcId="{838948C8-B6BA-45ED-AA84-9666DEB33FB4}" destId="{FDC85984-8DB9-45EE-8030-2C93E536F418}" srcOrd="0" destOrd="0" presId="urn:microsoft.com/office/officeart/2008/layout/VerticalCurvedList"/>
    <dgm:cxn modelId="{0AE59485-3A7E-47EF-B45A-410178D7F043}" type="presOf" srcId="{2A96FEEA-216A-48AC-9935-34916A165573}" destId="{3BC9DE33-2994-4D2F-A61E-0D7D8389E732}" srcOrd="0" destOrd="0" presId="urn:microsoft.com/office/officeart/2008/layout/VerticalCurvedList"/>
    <dgm:cxn modelId="{F1AB6894-65D1-4C80-8A0F-C77063BF9F10}" type="presOf" srcId="{8CBD862D-B3A6-494D-91AF-8E4E53F7773C}" destId="{E4B96F12-6D48-439E-9D65-1B1B62D8897E}" srcOrd="0" destOrd="0" presId="urn:microsoft.com/office/officeart/2008/layout/VerticalCurvedList"/>
    <dgm:cxn modelId="{E9F4CED6-7343-4CC8-833E-4A4268299880}" type="presOf" srcId="{53907F54-A555-4348-97DD-9F365710DAE3}" destId="{999851B7-719D-4A29-94C8-6063641E79F7}" srcOrd="0" destOrd="0" presId="urn:microsoft.com/office/officeart/2008/layout/VerticalCurvedList"/>
    <dgm:cxn modelId="{59EDD058-A6EA-48A1-834D-493BFD52C858}" type="presOf" srcId="{FA49167F-67C6-4D56-AFE3-FEA415FEC1CE}" destId="{2110771C-3D1A-468C-A843-E29E58D3FC3C}" srcOrd="0" destOrd="0" presId="urn:microsoft.com/office/officeart/2008/layout/VerticalCurvedList"/>
    <dgm:cxn modelId="{C0F04EFE-7E07-49A3-96A3-85CE6B3F3415}" srcId="{838948C8-B6BA-45ED-AA84-9666DEB33FB4}" destId="{8CBD862D-B3A6-494D-91AF-8E4E53F7773C}" srcOrd="0" destOrd="0" parTransId="{94813EE1-5637-4AA6-8463-0CE218C42762}" sibTransId="{2A96FEEA-216A-48AC-9935-34916A165573}"/>
    <dgm:cxn modelId="{C2AD7A56-98B8-42CB-98BC-726E054357E9}" type="presParOf" srcId="{FDC85984-8DB9-45EE-8030-2C93E536F418}" destId="{EBFBF609-086A-4F29-8969-53A5E9021D62}" srcOrd="0" destOrd="0" presId="urn:microsoft.com/office/officeart/2008/layout/VerticalCurvedList"/>
    <dgm:cxn modelId="{CE7B6EE3-ED42-456F-8D38-26E83E88F643}" type="presParOf" srcId="{EBFBF609-086A-4F29-8969-53A5E9021D62}" destId="{D1D04C0C-D572-41E6-863A-6B92A45D4155}" srcOrd="0" destOrd="0" presId="urn:microsoft.com/office/officeart/2008/layout/VerticalCurvedList"/>
    <dgm:cxn modelId="{CDD5741D-FD83-42E8-B2E9-D06C062F1E5E}" type="presParOf" srcId="{D1D04C0C-D572-41E6-863A-6B92A45D4155}" destId="{726E671C-5764-43BD-8F75-80FC1EB45B34}" srcOrd="0" destOrd="0" presId="urn:microsoft.com/office/officeart/2008/layout/VerticalCurvedList"/>
    <dgm:cxn modelId="{E9490D9C-D013-4A23-96DD-475080698F45}" type="presParOf" srcId="{D1D04C0C-D572-41E6-863A-6B92A45D4155}" destId="{3BC9DE33-2994-4D2F-A61E-0D7D8389E732}" srcOrd="1" destOrd="0" presId="urn:microsoft.com/office/officeart/2008/layout/VerticalCurvedList"/>
    <dgm:cxn modelId="{ED09725C-193C-4D50-A45C-DFB708D02348}" type="presParOf" srcId="{D1D04C0C-D572-41E6-863A-6B92A45D4155}" destId="{980A5C3D-2404-4476-8A21-8C70DCCA8F9F}" srcOrd="2" destOrd="0" presId="urn:microsoft.com/office/officeart/2008/layout/VerticalCurvedList"/>
    <dgm:cxn modelId="{26374FD0-D7AD-48D6-ACF3-11642738B018}" type="presParOf" srcId="{D1D04C0C-D572-41E6-863A-6B92A45D4155}" destId="{48643B07-2F7C-43C9-9BCB-07D57BF7467C}" srcOrd="3" destOrd="0" presId="urn:microsoft.com/office/officeart/2008/layout/VerticalCurvedList"/>
    <dgm:cxn modelId="{58B39C1A-5F4E-46AE-A670-3A0B641D414D}" type="presParOf" srcId="{EBFBF609-086A-4F29-8969-53A5E9021D62}" destId="{E4B96F12-6D48-439E-9D65-1B1B62D8897E}" srcOrd="1" destOrd="0" presId="urn:microsoft.com/office/officeart/2008/layout/VerticalCurvedList"/>
    <dgm:cxn modelId="{E181D9AB-B85E-4064-AC14-B1BD3134F691}" type="presParOf" srcId="{EBFBF609-086A-4F29-8969-53A5E9021D62}" destId="{1EBACDCE-46E4-49AA-B5FF-6114084E87CF}" srcOrd="2" destOrd="0" presId="urn:microsoft.com/office/officeart/2008/layout/VerticalCurvedList"/>
    <dgm:cxn modelId="{080849E1-086E-4538-ABFC-6DC95051822B}" type="presParOf" srcId="{1EBACDCE-46E4-49AA-B5FF-6114084E87CF}" destId="{A11BE8B1-78C6-44BB-9EC3-5AB998AE923D}" srcOrd="0" destOrd="0" presId="urn:microsoft.com/office/officeart/2008/layout/VerticalCurvedList"/>
    <dgm:cxn modelId="{5133C46B-FB38-46B4-8435-67C8528491B2}" type="presParOf" srcId="{EBFBF609-086A-4F29-8969-53A5E9021D62}" destId="{2110771C-3D1A-468C-A843-E29E58D3FC3C}" srcOrd="3" destOrd="0" presId="urn:microsoft.com/office/officeart/2008/layout/VerticalCurvedList"/>
    <dgm:cxn modelId="{4C4C846E-3590-464E-AA92-85DC9C7E3067}" type="presParOf" srcId="{EBFBF609-086A-4F29-8969-53A5E9021D62}" destId="{09F73438-8594-4463-9D92-235E458427BA}" srcOrd="4" destOrd="0" presId="urn:microsoft.com/office/officeart/2008/layout/VerticalCurvedList"/>
    <dgm:cxn modelId="{C89F9387-1C7E-4DC2-881B-2AF4FD2B9D8E}" type="presParOf" srcId="{09F73438-8594-4463-9D92-235E458427BA}" destId="{01F0F9BC-55EA-4166-9364-0D6D8C2CF2D7}" srcOrd="0" destOrd="0" presId="urn:microsoft.com/office/officeart/2008/layout/VerticalCurvedList"/>
    <dgm:cxn modelId="{635A53FA-D1E1-4B88-98C2-F2D48A5F4F13}" type="presParOf" srcId="{EBFBF609-086A-4F29-8969-53A5E9021D62}" destId="{999851B7-719D-4A29-94C8-6063641E79F7}" srcOrd="5" destOrd="0" presId="urn:microsoft.com/office/officeart/2008/layout/VerticalCurvedList"/>
    <dgm:cxn modelId="{8D9C2F8C-D19C-4C53-A13B-57B842C44652}" type="presParOf" srcId="{EBFBF609-086A-4F29-8969-53A5E9021D62}" destId="{53755A0B-B2C2-45CB-9F3A-979B5EF115F7}" srcOrd="6" destOrd="0" presId="urn:microsoft.com/office/officeart/2008/layout/VerticalCurvedList"/>
    <dgm:cxn modelId="{26C901E6-2DDF-4C21-82C9-60B16EE29608}" type="presParOf" srcId="{53755A0B-B2C2-45CB-9F3A-979B5EF115F7}" destId="{568C827F-E888-4694-9F53-D175DFDA47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83B3088A-A8E3-426C-B0A0-8123A30176DE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E63D53-5F31-49A3-A3EF-D85416617A54}">
      <dgm:prSet/>
      <dgm:spPr/>
      <dgm:t>
        <a:bodyPr/>
        <a:lstStyle/>
        <a:p>
          <a:pPr rtl="0"/>
          <a:endParaRPr lang="en-US" dirty="0"/>
        </a:p>
      </dgm:t>
    </dgm:pt>
    <dgm:pt modelId="{34A59964-05CE-43A2-A45B-AEF7B5BD45ED}" type="parTrans" cxnId="{D47ED6F0-FD0F-4E8F-A1DD-D010018B8206}">
      <dgm:prSet/>
      <dgm:spPr/>
      <dgm:t>
        <a:bodyPr/>
        <a:lstStyle/>
        <a:p>
          <a:endParaRPr lang="en-US"/>
        </a:p>
      </dgm:t>
    </dgm:pt>
    <dgm:pt modelId="{250149A0-1183-4355-B5C1-4A3C655774B4}" type="sibTrans" cxnId="{D47ED6F0-FD0F-4E8F-A1DD-D010018B8206}">
      <dgm:prSet/>
      <dgm:spPr/>
      <dgm:t>
        <a:bodyPr/>
        <a:lstStyle/>
        <a:p>
          <a:endParaRPr lang="en-US"/>
        </a:p>
      </dgm:t>
    </dgm:pt>
    <dgm:pt modelId="{FA2D1DF6-471E-49F0-9D7D-86C2F16EB207}" type="pres">
      <dgm:prSet presAssocID="{83B3088A-A8E3-426C-B0A0-8123A30176D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B7F074-2520-4BC8-AC1C-BBCE972F0E22}" type="pres">
      <dgm:prSet presAssocID="{C7E63D53-5F31-49A3-A3EF-D85416617A54}" presName="composite" presStyleCnt="0"/>
      <dgm:spPr/>
    </dgm:pt>
    <dgm:pt modelId="{8E276D3B-9CFE-4DB6-90E1-1885CEE0BE17}" type="pres">
      <dgm:prSet presAssocID="{C7E63D53-5F31-49A3-A3EF-D85416617A54}" presName="parentText" presStyleLbl="alignNode1" presStyleIdx="0" presStyleCnt="1" custScaleY="86764" custLinFactNeighborY="-588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13CA9-B8E5-42A4-933D-0BCA40B66221}" type="pres">
      <dgm:prSet presAssocID="{C7E63D53-5F31-49A3-A3EF-D85416617A54}" presName="descendantText" presStyleLbl="alignAcc1" presStyleIdx="0" presStyleCnt="1" custLinFactNeighborX="-242" custLinFactNeighborY="-90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B65417-C96B-49BA-9CF1-3EA8142D1143}" type="presOf" srcId="{83B3088A-A8E3-426C-B0A0-8123A30176DE}" destId="{FA2D1DF6-471E-49F0-9D7D-86C2F16EB207}" srcOrd="0" destOrd="0" presId="urn:microsoft.com/office/officeart/2005/8/layout/chevron2"/>
    <dgm:cxn modelId="{6AC004B7-AB90-4EBA-9C2F-0F4BE2A37A95}" type="presOf" srcId="{C7E63D53-5F31-49A3-A3EF-D85416617A54}" destId="{8E276D3B-9CFE-4DB6-90E1-1885CEE0BE17}" srcOrd="0" destOrd="0" presId="urn:microsoft.com/office/officeart/2005/8/layout/chevron2"/>
    <dgm:cxn modelId="{D47ED6F0-FD0F-4E8F-A1DD-D010018B8206}" srcId="{83B3088A-A8E3-426C-B0A0-8123A30176DE}" destId="{C7E63D53-5F31-49A3-A3EF-D85416617A54}" srcOrd="0" destOrd="0" parTransId="{34A59964-05CE-43A2-A45B-AEF7B5BD45ED}" sibTransId="{250149A0-1183-4355-B5C1-4A3C655774B4}"/>
    <dgm:cxn modelId="{815F8C0F-4254-42BB-832A-7C03CE7D9C4F}" type="presParOf" srcId="{FA2D1DF6-471E-49F0-9D7D-86C2F16EB207}" destId="{7DB7F074-2520-4BC8-AC1C-BBCE972F0E22}" srcOrd="0" destOrd="0" presId="urn:microsoft.com/office/officeart/2005/8/layout/chevron2"/>
    <dgm:cxn modelId="{12115129-8F01-4207-91CA-67BF0A0591DB}" type="presParOf" srcId="{7DB7F074-2520-4BC8-AC1C-BBCE972F0E22}" destId="{8E276D3B-9CFE-4DB6-90E1-1885CEE0BE17}" srcOrd="0" destOrd="0" presId="urn:microsoft.com/office/officeart/2005/8/layout/chevron2"/>
    <dgm:cxn modelId="{98FAE761-041A-49A1-A8EA-63DB5928FA73}" type="presParOf" srcId="{7DB7F074-2520-4BC8-AC1C-BBCE972F0E22}" destId="{1FC13CA9-B8E5-42A4-933D-0BCA40B6622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838948C8-B6BA-45ED-AA84-9666DEB33FB4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D862D-B3A6-494D-91AF-8E4E53F7773C}">
      <dgm:prSet phldrT="[Text]"/>
      <dgm:spPr/>
      <dgm:t>
        <a:bodyPr/>
        <a:lstStyle/>
        <a:p>
          <a:pPr algn="ctr"/>
          <a:endParaRPr lang="en-US" dirty="0">
            <a:solidFill>
              <a:srgbClr val="FFC000"/>
            </a:solidFill>
          </a:endParaRPr>
        </a:p>
      </dgm:t>
    </dgm:pt>
    <dgm:pt modelId="{94813EE1-5637-4AA6-8463-0CE218C42762}" type="parTrans" cxnId="{C0F04EFE-7E07-49A3-96A3-85CE6B3F3415}">
      <dgm:prSet/>
      <dgm:spPr/>
      <dgm:t>
        <a:bodyPr/>
        <a:lstStyle/>
        <a:p>
          <a:pPr algn="ctr"/>
          <a:endParaRPr lang="en-US"/>
        </a:p>
      </dgm:t>
    </dgm:pt>
    <dgm:pt modelId="{2A96FEEA-216A-48AC-9935-34916A165573}" type="sibTrans" cxnId="{C0F04EFE-7E07-49A3-96A3-85CE6B3F3415}">
      <dgm:prSet/>
      <dgm:spPr/>
      <dgm:t>
        <a:bodyPr/>
        <a:lstStyle/>
        <a:p>
          <a:pPr algn="ctr"/>
          <a:endParaRPr lang="en-US"/>
        </a:p>
      </dgm:t>
    </dgm:pt>
    <dgm:pt modelId="{FA49167F-67C6-4D56-AFE3-FEA415FEC1CE}">
      <dgm:prSet phldrT="[Text]"/>
      <dgm:spPr/>
      <dgm:t>
        <a:bodyPr/>
        <a:lstStyle/>
        <a:p>
          <a:pPr algn="ctr"/>
          <a:endParaRPr lang="en-US" dirty="0"/>
        </a:p>
      </dgm:t>
    </dgm:pt>
    <dgm:pt modelId="{E24DB8E9-4F79-47EC-8A5D-8FEBE9C5FEA2}" type="parTrans" cxnId="{92651604-6B97-4D1D-A213-D7987547F2CE}">
      <dgm:prSet/>
      <dgm:spPr/>
      <dgm:t>
        <a:bodyPr/>
        <a:lstStyle/>
        <a:p>
          <a:pPr algn="ctr"/>
          <a:endParaRPr lang="en-US"/>
        </a:p>
      </dgm:t>
    </dgm:pt>
    <dgm:pt modelId="{FA2173EB-3941-4E2D-BBCE-EB399624C95A}" type="sibTrans" cxnId="{92651604-6B97-4D1D-A213-D7987547F2CE}">
      <dgm:prSet/>
      <dgm:spPr/>
      <dgm:t>
        <a:bodyPr/>
        <a:lstStyle/>
        <a:p>
          <a:pPr algn="ctr"/>
          <a:endParaRPr lang="en-US"/>
        </a:p>
      </dgm:t>
    </dgm:pt>
    <dgm:pt modelId="{53907F54-A555-4348-97DD-9F365710DAE3}">
      <dgm:prSet phldrT="[Text]"/>
      <dgm:spPr/>
      <dgm:t>
        <a:bodyPr/>
        <a:lstStyle/>
        <a:p>
          <a:pPr algn="ctr"/>
          <a:r>
            <a:rPr lang="hu-HU" dirty="0" smtClean="0"/>
            <a:t> </a:t>
          </a:r>
          <a:endParaRPr lang="en-US" dirty="0"/>
        </a:p>
      </dgm:t>
    </dgm:pt>
    <dgm:pt modelId="{2C089D67-6BBB-4FB2-BFC1-554F6027A152}" type="parTrans" cxnId="{9D4E910D-BD27-4E4E-93EF-FF393909A51F}">
      <dgm:prSet/>
      <dgm:spPr/>
      <dgm:t>
        <a:bodyPr/>
        <a:lstStyle/>
        <a:p>
          <a:pPr algn="ctr"/>
          <a:endParaRPr lang="en-US"/>
        </a:p>
      </dgm:t>
    </dgm:pt>
    <dgm:pt modelId="{1C76603C-2041-436F-B883-C5403F8E507D}" type="sibTrans" cxnId="{9D4E910D-BD27-4E4E-93EF-FF393909A51F}">
      <dgm:prSet/>
      <dgm:spPr/>
      <dgm:t>
        <a:bodyPr/>
        <a:lstStyle/>
        <a:p>
          <a:pPr algn="ctr"/>
          <a:endParaRPr lang="en-US"/>
        </a:p>
      </dgm:t>
    </dgm:pt>
    <dgm:pt modelId="{FDC85984-8DB9-45EE-8030-2C93E536F418}" type="pres">
      <dgm:prSet presAssocID="{838948C8-B6BA-45ED-AA84-9666DEB33F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FBF609-086A-4F29-8969-53A5E9021D62}" type="pres">
      <dgm:prSet presAssocID="{838948C8-B6BA-45ED-AA84-9666DEB33FB4}" presName="Name1" presStyleCnt="0"/>
      <dgm:spPr/>
    </dgm:pt>
    <dgm:pt modelId="{D1D04C0C-D572-41E6-863A-6B92A45D4155}" type="pres">
      <dgm:prSet presAssocID="{838948C8-B6BA-45ED-AA84-9666DEB33FB4}" presName="cycle" presStyleCnt="0"/>
      <dgm:spPr/>
    </dgm:pt>
    <dgm:pt modelId="{726E671C-5764-43BD-8F75-80FC1EB45B34}" type="pres">
      <dgm:prSet presAssocID="{838948C8-B6BA-45ED-AA84-9666DEB33FB4}" presName="srcNode" presStyleLbl="node1" presStyleIdx="0" presStyleCnt="3"/>
      <dgm:spPr/>
    </dgm:pt>
    <dgm:pt modelId="{3BC9DE33-2994-4D2F-A61E-0D7D8389E732}" type="pres">
      <dgm:prSet presAssocID="{838948C8-B6BA-45ED-AA84-9666DEB33FB4}" presName="conn" presStyleLbl="parChTrans1D2" presStyleIdx="0" presStyleCnt="1"/>
      <dgm:spPr/>
      <dgm:t>
        <a:bodyPr/>
        <a:lstStyle/>
        <a:p>
          <a:endParaRPr lang="en-US"/>
        </a:p>
      </dgm:t>
    </dgm:pt>
    <dgm:pt modelId="{980A5C3D-2404-4476-8A21-8C70DCCA8F9F}" type="pres">
      <dgm:prSet presAssocID="{838948C8-B6BA-45ED-AA84-9666DEB33FB4}" presName="extraNode" presStyleLbl="node1" presStyleIdx="0" presStyleCnt="3"/>
      <dgm:spPr/>
    </dgm:pt>
    <dgm:pt modelId="{48643B07-2F7C-43C9-9BCB-07D57BF7467C}" type="pres">
      <dgm:prSet presAssocID="{838948C8-B6BA-45ED-AA84-9666DEB33FB4}" presName="dstNode" presStyleLbl="node1" presStyleIdx="0" presStyleCnt="3"/>
      <dgm:spPr/>
    </dgm:pt>
    <dgm:pt modelId="{E4B96F12-6D48-439E-9D65-1B1B62D8897E}" type="pres">
      <dgm:prSet presAssocID="{8CBD862D-B3A6-494D-91AF-8E4E53F7773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ACDCE-46E4-49AA-B5FF-6114084E87CF}" type="pres">
      <dgm:prSet presAssocID="{8CBD862D-B3A6-494D-91AF-8E4E53F7773C}" presName="accent_1" presStyleCnt="0"/>
      <dgm:spPr/>
    </dgm:pt>
    <dgm:pt modelId="{A11BE8B1-78C6-44BB-9EC3-5AB998AE923D}" type="pres">
      <dgm:prSet presAssocID="{8CBD862D-B3A6-494D-91AF-8E4E53F7773C}" presName="accentRepeatNode" presStyleLbl="solidFgAcc1" presStyleIdx="0" presStyleCnt="3" custLinFactNeighborX="18828" custLinFactNeighborY="1169"/>
      <dgm:spPr/>
    </dgm:pt>
    <dgm:pt modelId="{2110771C-3D1A-468C-A843-E29E58D3FC3C}" type="pres">
      <dgm:prSet presAssocID="{FA49167F-67C6-4D56-AFE3-FEA415FEC1CE}" presName="text_2" presStyleLbl="node1" presStyleIdx="1" presStyleCnt="3" custLinFactNeighborX="976" custLinFactNeighborY="4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73438-8594-4463-9D92-235E458427BA}" type="pres">
      <dgm:prSet presAssocID="{FA49167F-67C6-4D56-AFE3-FEA415FEC1CE}" presName="accent_2" presStyleCnt="0"/>
      <dgm:spPr/>
    </dgm:pt>
    <dgm:pt modelId="{01F0F9BC-55EA-4166-9364-0D6D8C2CF2D7}" type="pres">
      <dgm:prSet presAssocID="{FA49167F-67C6-4D56-AFE3-FEA415FEC1CE}" presName="accentRepeatNode" presStyleLbl="solidFgAcc1" presStyleIdx="1" presStyleCnt="3" custLinFactNeighborX="10753"/>
      <dgm:spPr/>
    </dgm:pt>
    <dgm:pt modelId="{999851B7-719D-4A29-94C8-6063641E79F7}" type="pres">
      <dgm:prSet presAssocID="{53907F54-A555-4348-97DD-9F365710DAE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55A0B-B2C2-45CB-9F3A-979B5EF115F7}" type="pres">
      <dgm:prSet presAssocID="{53907F54-A555-4348-97DD-9F365710DAE3}" presName="accent_3" presStyleCnt="0"/>
      <dgm:spPr/>
    </dgm:pt>
    <dgm:pt modelId="{568C827F-E888-4694-9F53-D175DFDA471F}" type="pres">
      <dgm:prSet presAssocID="{53907F54-A555-4348-97DD-9F365710DAE3}" presName="accentRepeatNode" presStyleLbl="solidFgAcc1" presStyleIdx="2" presStyleCnt="3" custLinFactNeighborX="18828"/>
      <dgm:spPr/>
    </dgm:pt>
  </dgm:ptLst>
  <dgm:cxnLst>
    <dgm:cxn modelId="{7651D0B5-317C-4269-BA9E-2F3B43D8A32C}" type="presOf" srcId="{53907F54-A555-4348-97DD-9F365710DAE3}" destId="{999851B7-719D-4A29-94C8-6063641E79F7}" srcOrd="0" destOrd="0" presId="urn:microsoft.com/office/officeart/2008/layout/VerticalCurvedList"/>
    <dgm:cxn modelId="{B2AB6BBB-78A0-4133-AA0C-AE124AC6AC9B}" type="presOf" srcId="{838948C8-B6BA-45ED-AA84-9666DEB33FB4}" destId="{FDC85984-8DB9-45EE-8030-2C93E536F418}" srcOrd="0" destOrd="0" presId="urn:microsoft.com/office/officeart/2008/layout/VerticalCurvedList"/>
    <dgm:cxn modelId="{92651604-6B97-4D1D-A213-D7987547F2CE}" srcId="{838948C8-B6BA-45ED-AA84-9666DEB33FB4}" destId="{FA49167F-67C6-4D56-AFE3-FEA415FEC1CE}" srcOrd="1" destOrd="0" parTransId="{E24DB8E9-4F79-47EC-8A5D-8FEBE9C5FEA2}" sibTransId="{FA2173EB-3941-4E2D-BBCE-EB399624C95A}"/>
    <dgm:cxn modelId="{43E6767C-C11D-4D67-A0E1-E05D5790E259}" type="presOf" srcId="{2A96FEEA-216A-48AC-9935-34916A165573}" destId="{3BC9DE33-2994-4D2F-A61E-0D7D8389E732}" srcOrd="0" destOrd="0" presId="urn:microsoft.com/office/officeart/2008/layout/VerticalCurvedList"/>
    <dgm:cxn modelId="{4C56C92F-725D-4326-97EF-441F9B86BFF8}" type="presOf" srcId="{8CBD862D-B3A6-494D-91AF-8E4E53F7773C}" destId="{E4B96F12-6D48-439E-9D65-1B1B62D8897E}" srcOrd="0" destOrd="0" presId="urn:microsoft.com/office/officeart/2008/layout/VerticalCurvedList"/>
    <dgm:cxn modelId="{9D4E910D-BD27-4E4E-93EF-FF393909A51F}" srcId="{838948C8-B6BA-45ED-AA84-9666DEB33FB4}" destId="{53907F54-A555-4348-97DD-9F365710DAE3}" srcOrd="2" destOrd="0" parTransId="{2C089D67-6BBB-4FB2-BFC1-554F6027A152}" sibTransId="{1C76603C-2041-436F-B883-C5403F8E507D}"/>
    <dgm:cxn modelId="{61C9EE5D-28D6-4A86-8999-18D884802DBE}" type="presOf" srcId="{FA49167F-67C6-4D56-AFE3-FEA415FEC1CE}" destId="{2110771C-3D1A-468C-A843-E29E58D3FC3C}" srcOrd="0" destOrd="0" presId="urn:microsoft.com/office/officeart/2008/layout/VerticalCurvedList"/>
    <dgm:cxn modelId="{C0F04EFE-7E07-49A3-96A3-85CE6B3F3415}" srcId="{838948C8-B6BA-45ED-AA84-9666DEB33FB4}" destId="{8CBD862D-B3A6-494D-91AF-8E4E53F7773C}" srcOrd="0" destOrd="0" parTransId="{94813EE1-5637-4AA6-8463-0CE218C42762}" sibTransId="{2A96FEEA-216A-48AC-9935-34916A165573}"/>
    <dgm:cxn modelId="{394CC09A-466C-4F8C-AC1D-4F584ED5732E}" type="presParOf" srcId="{FDC85984-8DB9-45EE-8030-2C93E536F418}" destId="{EBFBF609-086A-4F29-8969-53A5E9021D62}" srcOrd="0" destOrd="0" presId="urn:microsoft.com/office/officeart/2008/layout/VerticalCurvedList"/>
    <dgm:cxn modelId="{AC81384E-AD63-43F9-ADCD-1F9AB584624A}" type="presParOf" srcId="{EBFBF609-086A-4F29-8969-53A5E9021D62}" destId="{D1D04C0C-D572-41E6-863A-6B92A45D4155}" srcOrd="0" destOrd="0" presId="urn:microsoft.com/office/officeart/2008/layout/VerticalCurvedList"/>
    <dgm:cxn modelId="{1A7B2F48-23F7-4194-8BBC-3048C95D0C83}" type="presParOf" srcId="{D1D04C0C-D572-41E6-863A-6B92A45D4155}" destId="{726E671C-5764-43BD-8F75-80FC1EB45B34}" srcOrd="0" destOrd="0" presId="urn:microsoft.com/office/officeart/2008/layout/VerticalCurvedList"/>
    <dgm:cxn modelId="{5E58A3A5-C7A3-441D-A96A-2BE988FB324C}" type="presParOf" srcId="{D1D04C0C-D572-41E6-863A-6B92A45D4155}" destId="{3BC9DE33-2994-4D2F-A61E-0D7D8389E732}" srcOrd="1" destOrd="0" presId="urn:microsoft.com/office/officeart/2008/layout/VerticalCurvedList"/>
    <dgm:cxn modelId="{1B622933-A802-4589-9685-976D8A21D412}" type="presParOf" srcId="{D1D04C0C-D572-41E6-863A-6B92A45D4155}" destId="{980A5C3D-2404-4476-8A21-8C70DCCA8F9F}" srcOrd="2" destOrd="0" presId="urn:microsoft.com/office/officeart/2008/layout/VerticalCurvedList"/>
    <dgm:cxn modelId="{92207960-B235-40F2-BBB3-81ED428D6C75}" type="presParOf" srcId="{D1D04C0C-D572-41E6-863A-6B92A45D4155}" destId="{48643B07-2F7C-43C9-9BCB-07D57BF7467C}" srcOrd="3" destOrd="0" presId="urn:microsoft.com/office/officeart/2008/layout/VerticalCurvedList"/>
    <dgm:cxn modelId="{7097B0CD-8076-4C60-AA90-EBC55600D5AB}" type="presParOf" srcId="{EBFBF609-086A-4F29-8969-53A5E9021D62}" destId="{E4B96F12-6D48-439E-9D65-1B1B62D8897E}" srcOrd="1" destOrd="0" presId="urn:microsoft.com/office/officeart/2008/layout/VerticalCurvedList"/>
    <dgm:cxn modelId="{90AF56CE-B08B-4C43-884C-17B3F4C37B11}" type="presParOf" srcId="{EBFBF609-086A-4F29-8969-53A5E9021D62}" destId="{1EBACDCE-46E4-49AA-B5FF-6114084E87CF}" srcOrd="2" destOrd="0" presId="urn:microsoft.com/office/officeart/2008/layout/VerticalCurvedList"/>
    <dgm:cxn modelId="{3431E945-95DD-4F57-BEF8-90CE0B79074C}" type="presParOf" srcId="{1EBACDCE-46E4-49AA-B5FF-6114084E87CF}" destId="{A11BE8B1-78C6-44BB-9EC3-5AB998AE923D}" srcOrd="0" destOrd="0" presId="urn:microsoft.com/office/officeart/2008/layout/VerticalCurvedList"/>
    <dgm:cxn modelId="{85F90F8A-CE50-4F30-9B3D-8A21FCA7CD6D}" type="presParOf" srcId="{EBFBF609-086A-4F29-8969-53A5E9021D62}" destId="{2110771C-3D1A-468C-A843-E29E58D3FC3C}" srcOrd="3" destOrd="0" presId="urn:microsoft.com/office/officeart/2008/layout/VerticalCurvedList"/>
    <dgm:cxn modelId="{B15A0167-89AC-486A-ABE3-07592DFD170A}" type="presParOf" srcId="{EBFBF609-086A-4F29-8969-53A5E9021D62}" destId="{09F73438-8594-4463-9D92-235E458427BA}" srcOrd="4" destOrd="0" presId="urn:microsoft.com/office/officeart/2008/layout/VerticalCurvedList"/>
    <dgm:cxn modelId="{5BA77BC0-D51D-46EA-BAD1-6F6E5019C6F5}" type="presParOf" srcId="{09F73438-8594-4463-9D92-235E458427BA}" destId="{01F0F9BC-55EA-4166-9364-0D6D8C2CF2D7}" srcOrd="0" destOrd="0" presId="urn:microsoft.com/office/officeart/2008/layout/VerticalCurvedList"/>
    <dgm:cxn modelId="{F6EB9503-82A2-4EA7-AB54-BDC534927BD4}" type="presParOf" srcId="{EBFBF609-086A-4F29-8969-53A5E9021D62}" destId="{999851B7-719D-4A29-94C8-6063641E79F7}" srcOrd="5" destOrd="0" presId="urn:microsoft.com/office/officeart/2008/layout/VerticalCurvedList"/>
    <dgm:cxn modelId="{07238119-747B-4D94-A55C-50FD24963268}" type="presParOf" srcId="{EBFBF609-086A-4F29-8969-53A5E9021D62}" destId="{53755A0B-B2C2-45CB-9F3A-979B5EF115F7}" srcOrd="6" destOrd="0" presId="urn:microsoft.com/office/officeart/2008/layout/VerticalCurvedList"/>
    <dgm:cxn modelId="{32E7CD0F-4351-4E8F-8567-EDDF1E2E4786}" type="presParOf" srcId="{53755A0B-B2C2-45CB-9F3A-979B5EF115F7}" destId="{568C827F-E888-4694-9F53-D175DFDA47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838948C8-B6BA-45ED-AA84-9666DEB33FB4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D862D-B3A6-494D-91AF-8E4E53F7773C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</a:p>
        <a:p>
          <a:pPr algn="ctr"/>
          <a:endParaRPr lang="en-US" sz="1500" dirty="0"/>
        </a:p>
      </dgm:t>
    </dgm:pt>
    <dgm:pt modelId="{94813EE1-5637-4AA6-8463-0CE218C42762}" type="parTrans" cxnId="{C0F04EFE-7E07-49A3-96A3-85CE6B3F3415}">
      <dgm:prSet/>
      <dgm:spPr/>
      <dgm:t>
        <a:bodyPr/>
        <a:lstStyle/>
        <a:p>
          <a:pPr algn="ctr"/>
          <a:endParaRPr lang="en-US" sz="1500"/>
        </a:p>
      </dgm:t>
    </dgm:pt>
    <dgm:pt modelId="{2A96FEEA-216A-48AC-9935-34916A165573}" type="sibTrans" cxnId="{C0F04EFE-7E07-49A3-96A3-85CE6B3F3415}">
      <dgm:prSet/>
      <dgm:spPr/>
      <dgm:t>
        <a:bodyPr/>
        <a:lstStyle/>
        <a:p>
          <a:pPr algn="ctr"/>
          <a:endParaRPr lang="en-US" sz="1500"/>
        </a:p>
      </dgm:t>
    </dgm:pt>
    <dgm:pt modelId="{FA49167F-67C6-4D56-AFE3-FEA415FEC1CE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  <a:endParaRPr lang="en-US" sz="1500" dirty="0"/>
        </a:p>
      </dgm:t>
    </dgm:pt>
    <dgm:pt modelId="{E24DB8E9-4F79-47EC-8A5D-8FEBE9C5FEA2}" type="parTrans" cxnId="{92651604-6B97-4D1D-A213-D7987547F2CE}">
      <dgm:prSet/>
      <dgm:spPr/>
      <dgm:t>
        <a:bodyPr/>
        <a:lstStyle/>
        <a:p>
          <a:pPr algn="ctr"/>
          <a:endParaRPr lang="en-US" sz="1500"/>
        </a:p>
      </dgm:t>
    </dgm:pt>
    <dgm:pt modelId="{FA2173EB-3941-4E2D-BBCE-EB399624C95A}" type="sibTrans" cxnId="{92651604-6B97-4D1D-A213-D7987547F2CE}">
      <dgm:prSet/>
      <dgm:spPr/>
      <dgm:t>
        <a:bodyPr/>
        <a:lstStyle/>
        <a:p>
          <a:pPr algn="ctr"/>
          <a:endParaRPr lang="en-US" sz="1500"/>
        </a:p>
      </dgm:t>
    </dgm:pt>
    <dgm:pt modelId="{53907F54-A555-4348-97DD-9F365710DAE3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  <a:endParaRPr lang="en-US" sz="1500" dirty="0"/>
        </a:p>
      </dgm:t>
    </dgm:pt>
    <dgm:pt modelId="{2C089D67-6BBB-4FB2-BFC1-554F6027A152}" type="parTrans" cxnId="{9D4E910D-BD27-4E4E-93EF-FF393909A51F}">
      <dgm:prSet/>
      <dgm:spPr/>
      <dgm:t>
        <a:bodyPr/>
        <a:lstStyle/>
        <a:p>
          <a:pPr algn="ctr"/>
          <a:endParaRPr lang="en-US" sz="1500"/>
        </a:p>
      </dgm:t>
    </dgm:pt>
    <dgm:pt modelId="{1C76603C-2041-436F-B883-C5403F8E507D}" type="sibTrans" cxnId="{9D4E910D-BD27-4E4E-93EF-FF393909A51F}">
      <dgm:prSet/>
      <dgm:spPr/>
      <dgm:t>
        <a:bodyPr/>
        <a:lstStyle/>
        <a:p>
          <a:pPr algn="ctr"/>
          <a:endParaRPr lang="en-US" sz="1500"/>
        </a:p>
      </dgm:t>
    </dgm:pt>
    <dgm:pt modelId="{FDC85984-8DB9-45EE-8030-2C93E536F418}" type="pres">
      <dgm:prSet presAssocID="{838948C8-B6BA-45ED-AA84-9666DEB33F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FBF609-086A-4F29-8969-53A5E9021D62}" type="pres">
      <dgm:prSet presAssocID="{838948C8-B6BA-45ED-AA84-9666DEB33FB4}" presName="Name1" presStyleCnt="0"/>
      <dgm:spPr/>
    </dgm:pt>
    <dgm:pt modelId="{D1D04C0C-D572-41E6-863A-6B92A45D4155}" type="pres">
      <dgm:prSet presAssocID="{838948C8-B6BA-45ED-AA84-9666DEB33FB4}" presName="cycle" presStyleCnt="0"/>
      <dgm:spPr/>
    </dgm:pt>
    <dgm:pt modelId="{726E671C-5764-43BD-8F75-80FC1EB45B34}" type="pres">
      <dgm:prSet presAssocID="{838948C8-B6BA-45ED-AA84-9666DEB33FB4}" presName="srcNode" presStyleLbl="node1" presStyleIdx="0" presStyleCnt="3"/>
      <dgm:spPr/>
    </dgm:pt>
    <dgm:pt modelId="{3BC9DE33-2994-4D2F-A61E-0D7D8389E732}" type="pres">
      <dgm:prSet presAssocID="{838948C8-B6BA-45ED-AA84-9666DEB33FB4}" presName="conn" presStyleLbl="parChTrans1D2" presStyleIdx="0" presStyleCnt="1"/>
      <dgm:spPr/>
      <dgm:t>
        <a:bodyPr/>
        <a:lstStyle/>
        <a:p>
          <a:endParaRPr lang="en-US"/>
        </a:p>
      </dgm:t>
    </dgm:pt>
    <dgm:pt modelId="{980A5C3D-2404-4476-8A21-8C70DCCA8F9F}" type="pres">
      <dgm:prSet presAssocID="{838948C8-B6BA-45ED-AA84-9666DEB33FB4}" presName="extraNode" presStyleLbl="node1" presStyleIdx="0" presStyleCnt="3"/>
      <dgm:spPr/>
    </dgm:pt>
    <dgm:pt modelId="{48643B07-2F7C-43C9-9BCB-07D57BF7467C}" type="pres">
      <dgm:prSet presAssocID="{838948C8-B6BA-45ED-AA84-9666DEB33FB4}" presName="dstNode" presStyleLbl="node1" presStyleIdx="0" presStyleCnt="3"/>
      <dgm:spPr/>
    </dgm:pt>
    <dgm:pt modelId="{E4B96F12-6D48-439E-9D65-1B1B62D8897E}" type="pres">
      <dgm:prSet presAssocID="{8CBD862D-B3A6-494D-91AF-8E4E53F7773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ACDCE-46E4-49AA-B5FF-6114084E87CF}" type="pres">
      <dgm:prSet presAssocID="{8CBD862D-B3A6-494D-91AF-8E4E53F7773C}" presName="accent_1" presStyleCnt="0"/>
      <dgm:spPr/>
    </dgm:pt>
    <dgm:pt modelId="{A11BE8B1-78C6-44BB-9EC3-5AB998AE923D}" type="pres">
      <dgm:prSet presAssocID="{8CBD862D-B3A6-494D-91AF-8E4E53F7773C}" presName="accentRepeatNode" presStyleLbl="solidFgAcc1" presStyleIdx="0" presStyleCnt="3" custLinFactNeighborX="18828" custLinFactNeighborY="1169"/>
      <dgm:spPr/>
    </dgm:pt>
    <dgm:pt modelId="{2110771C-3D1A-468C-A843-E29E58D3FC3C}" type="pres">
      <dgm:prSet presAssocID="{FA49167F-67C6-4D56-AFE3-FEA415FEC1C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73438-8594-4463-9D92-235E458427BA}" type="pres">
      <dgm:prSet presAssocID="{FA49167F-67C6-4D56-AFE3-FEA415FEC1CE}" presName="accent_2" presStyleCnt="0"/>
      <dgm:spPr/>
    </dgm:pt>
    <dgm:pt modelId="{01F0F9BC-55EA-4166-9364-0D6D8C2CF2D7}" type="pres">
      <dgm:prSet presAssocID="{FA49167F-67C6-4D56-AFE3-FEA415FEC1CE}" presName="accentRepeatNode" presStyleLbl="solidFgAcc1" presStyleIdx="1" presStyleCnt="3" custLinFactNeighborX="10753"/>
      <dgm:spPr/>
    </dgm:pt>
    <dgm:pt modelId="{999851B7-719D-4A29-94C8-6063641E79F7}" type="pres">
      <dgm:prSet presAssocID="{53907F54-A555-4348-97DD-9F365710DAE3}" presName="text_3" presStyleLbl="node1" presStyleIdx="2" presStyleCnt="3" custLinFactNeighborX="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55A0B-B2C2-45CB-9F3A-979B5EF115F7}" type="pres">
      <dgm:prSet presAssocID="{53907F54-A555-4348-97DD-9F365710DAE3}" presName="accent_3" presStyleCnt="0"/>
      <dgm:spPr/>
    </dgm:pt>
    <dgm:pt modelId="{568C827F-E888-4694-9F53-D175DFDA471F}" type="pres">
      <dgm:prSet presAssocID="{53907F54-A555-4348-97DD-9F365710DAE3}" presName="accentRepeatNode" presStyleLbl="solidFgAcc1" presStyleIdx="2" presStyleCnt="3" custLinFactNeighborX="18828"/>
      <dgm:spPr/>
    </dgm:pt>
  </dgm:ptLst>
  <dgm:cxnLst>
    <dgm:cxn modelId="{3AB1D844-231F-4DE9-8904-81E51E6682F4}" type="presOf" srcId="{8CBD862D-B3A6-494D-91AF-8E4E53F7773C}" destId="{E4B96F12-6D48-439E-9D65-1B1B62D8897E}" srcOrd="0" destOrd="0" presId="urn:microsoft.com/office/officeart/2008/layout/VerticalCurvedList"/>
    <dgm:cxn modelId="{92651604-6B97-4D1D-A213-D7987547F2CE}" srcId="{838948C8-B6BA-45ED-AA84-9666DEB33FB4}" destId="{FA49167F-67C6-4D56-AFE3-FEA415FEC1CE}" srcOrd="1" destOrd="0" parTransId="{E24DB8E9-4F79-47EC-8A5D-8FEBE9C5FEA2}" sibTransId="{FA2173EB-3941-4E2D-BBCE-EB399624C95A}"/>
    <dgm:cxn modelId="{2F6FC121-51D4-4D23-ACD7-600C08F1541A}" type="presOf" srcId="{2A96FEEA-216A-48AC-9935-34916A165573}" destId="{3BC9DE33-2994-4D2F-A61E-0D7D8389E732}" srcOrd="0" destOrd="0" presId="urn:microsoft.com/office/officeart/2008/layout/VerticalCurvedList"/>
    <dgm:cxn modelId="{5BDF8C85-820B-40A8-B437-F096289377E3}" type="presOf" srcId="{838948C8-B6BA-45ED-AA84-9666DEB33FB4}" destId="{FDC85984-8DB9-45EE-8030-2C93E536F418}" srcOrd="0" destOrd="0" presId="urn:microsoft.com/office/officeart/2008/layout/VerticalCurvedList"/>
    <dgm:cxn modelId="{3712972C-56E3-439E-9FA4-100322DD7C89}" type="presOf" srcId="{53907F54-A555-4348-97DD-9F365710DAE3}" destId="{999851B7-719D-4A29-94C8-6063641E79F7}" srcOrd="0" destOrd="0" presId="urn:microsoft.com/office/officeart/2008/layout/VerticalCurvedList"/>
    <dgm:cxn modelId="{9D4E910D-BD27-4E4E-93EF-FF393909A51F}" srcId="{838948C8-B6BA-45ED-AA84-9666DEB33FB4}" destId="{53907F54-A555-4348-97DD-9F365710DAE3}" srcOrd="2" destOrd="0" parTransId="{2C089D67-6BBB-4FB2-BFC1-554F6027A152}" sibTransId="{1C76603C-2041-436F-B883-C5403F8E507D}"/>
    <dgm:cxn modelId="{DD041ECD-60CE-4E9A-B58D-38BC52D19055}" type="presOf" srcId="{FA49167F-67C6-4D56-AFE3-FEA415FEC1CE}" destId="{2110771C-3D1A-468C-A843-E29E58D3FC3C}" srcOrd="0" destOrd="0" presId="urn:microsoft.com/office/officeart/2008/layout/VerticalCurvedList"/>
    <dgm:cxn modelId="{C0F04EFE-7E07-49A3-96A3-85CE6B3F3415}" srcId="{838948C8-B6BA-45ED-AA84-9666DEB33FB4}" destId="{8CBD862D-B3A6-494D-91AF-8E4E53F7773C}" srcOrd="0" destOrd="0" parTransId="{94813EE1-5637-4AA6-8463-0CE218C42762}" sibTransId="{2A96FEEA-216A-48AC-9935-34916A165573}"/>
    <dgm:cxn modelId="{BDA1EEE7-3DC3-4CFB-9585-68377D7570FD}" type="presParOf" srcId="{FDC85984-8DB9-45EE-8030-2C93E536F418}" destId="{EBFBF609-086A-4F29-8969-53A5E9021D62}" srcOrd="0" destOrd="0" presId="urn:microsoft.com/office/officeart/2008/layout/VerticalCurvedList"/>
    <dgm:cxn modelId="{2CA341E3-5E01-4F91-B29B-AB2D6A4D8491}" type="presParOf" srcId="{EBFBF609-086A-4F29-8969-53A5E9021D62}" destId="{D1D04C0C-D572-41E6-863A-6B92A45D4155}" srcOrd="0" destOrd="0" presId="urn:microsoft.com/office/officeart/2008/layout/VerticalCurvedList"/>
    <dgm:cxn modelId="{996FE8DC-FC33-431D-98FC-28F24D403561}" type="presParOf" srcId="{D1D04C0C-D572-41E6-863A-6B92A45D4155}" destId="{726E671C-5764-43BD-8F75-80FC1EB45B34}" srcOrd="0" destOrd="0" presId="urn:microsoft.com/office/officeart/2008/layout/VerticalCurvedList"/>
    <dgm:cxn modelId="{9F533DAD-0995-4D24-970A-6FB70BF873B4}" type="presParOf" srcId="{D1D04C0C-D572-41E6-863A-6B92A45D4155}" destId="{3BC9DE33-2994-4D2F-A61E-0D7D8389E732}" srcOrd="1" destOrd="0" presId="urn:microsoft.com/office/officeart/2008/layout/VerticalCurvedList"/>
    <dgm:cxn modelId="{27BF6E2D-118D-44EE-B3CE-EE01DB398D50}" type="presParOf" srcId="{D1D04C0C-D572-41E6-863A-6B92A45D4155}" destId="{980A5C3D-2404-4476-8A21-8C70DCCA8F9F}" srcOrd="2" destOrd="0" presId="urn:microsoft.com/office/officeart/2008/layout/VerticalCurvedList"/>
    <dgm:cxn modelId="{06CEDB8F-24A2-4DD0-A97B-9608034FBD37}" type="presParOf" srcId="{D1D04C0C-D572-41E6-863A-6B92A45D4155}" destId="{48643B07-2F7C-43C9-9BCB-07D57BF7467C}" srcOrd="3" destOrd="0" presId="urn:microsoft.com/office/officeart/2008/layout/VerticalCurvedList"/>
    <dgm:cxn modelId="{A74F5AB5-2029-4F7D-885C-AF20319C6955}" type="presParOf" srcId="{EBFBF609-086A-4F29-8969-53A5E9021D62}" destId="{E4B96F12-6D48-439E-9D65-1B1B62D8897E}" srcOrd="1" destOrd="0" presId="urn:microsoft.com/office/officeart/2008/layout/VerticalCurvedList"/>
    <dgm:cxn modelId="{13ED963B-E0AF-4383-B7E4-A47ADC25804D}" type="presParOf" srcId="{EBFBF609-086A-4F29-8969-53A5E9021D62}" destId="{1EBACDCE-46E4-49AA-B5FF-6114084E87CF}" srcOrd="2" destOrd="0" presId="urn:microsoft.com/office/officeart/2008/layout/VerticalCurvedList"/>
    <dgm:cxn modelId="{51999890-5103-4C0C-827B-7BF2C7848032}" type="presParOf" srcId="{1EBACDCE-46E4-49AA-B5FF-6114084E87CF}" destId="{A11BE8B1-78C6-44BB-9EC3-5AB998AE923D}" srcOrd="0" destOrd="0" presId="urn:microsoft.com/office/officeart/2008/layout/VerticalCurvedList"/>
    <dgm:cxn modelId="{A335AF7F-AA72-4687-957E-F2AD913EC64A}" type="presParOf" srcId="{EBFBF609-086A-4F29-8969-53A5E9021D62}" destId="{2110771C-3D1A-468C-A843-E29E58D3FC3C}" srcOrd="3" destOrd="0" presId="urn:microsoft.com/office/officeart/2008/layout/VerticalCurvedList"/>
    <dgm:cxn modelId="{EC9D2CCD-7861-4F74-B1D0-0C363A24FE67}" type="presParOf" srcId="{EBFBF609-086A-4F29-8969-53A5E9021D62}" destId="{09F73438-8594-4463-9D92-235E458427BA}" srcOrd="4" destOrd="0" presId="urn:microsoft.com/office/officeart/2008/layout/VerticalCurvedList"/>
    <dgm:cxn modelId="{1E96E055-7042-4369-B0EC-2C460E465A36}" type="presParOf" srcId="{09F73438-8594-4463-9D92-235E458427BA}" destId="{01F0F9BC-55EA-4166-9364-0D6D8C2CF2D7}" srcOrd="0" destOrd="0" presId="urn:microsoft.com/office/officeart/2008/layout/VerticalCurvedList"/>
    <dgm:cxn modelId="{89E8BA3F-C731-4C25-A2CB-D403BAC1C7B2}" type="presParOf" srcId="{EBFBF609-086A-4F29-8969-53A5E9021D62}" destId="{999851B7-719D-4A29-94C8-6063641E79F7}" srcOrd="5" destOrd="0" presId="urn:microsoft.com/office/officeart/2008/layout/VerticalCurvedList"/>
    <dgm:cxn modelId="{0FEB9C53-488C-4A56-A1C6-F3C0F5FE45E8}" type="presParOf" srcId="{EBFBF609-086A-4F29-8969-53A5E9021D62}" destId="{53755A0B-B2C2-45CB-9F3A-979B5EF115F7}" srcOrd="6" destOrd="0" presId="urn:microsoft.com/office/officeart/2008/layout/VerticalCurvedList"/>
    <dgm:cxn modelId="{319E490E-A0AA-4A24-AFC1-DC4BF43D8CCC}" type="presParOf" srcId="{53755A0B-B2C2-45CB-9F3A-979B5EF115F7}" destId="{568C827F-E888-4694-9F53-D175DFDA47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83B3088A-A8E3-426C-B0A0-8123A30176DE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E63D53-5F31-49A3-A3EF-D85416617A54}">
      <dgm:prSet/>
      <dgm:spPr/>
      <dgm:t>
        <a:bodyPr/>
        <a:lstStyle/>
        <a:p>
          <a:pPr rtl="0"/>
          <a:endParaRPr lang="en-US" dirty="0"/>
        </a:p>
      </dgm:t>
    </dgm:pt>
    <dgm:pt modelId="{34A59964-05CE-43A2-A45B-AEF7B5BD45ED}" type="parTrans" cxnId="{D47ED6F0-FD0F-4E8F-A1DD-D010018B8206}">
      <dgm:prSet/>
      <dgm:spPr/>
      <dgm:t>
        <a:bodyPr/>
        <a:lstStyle/>
        <a:p>
          <a:endParaRPr lang="en-US"/>
        </a:p>
      </dgm:t>
    </dgm:pt>
    <dgm:pt modelId="{250149A0-1183-4355-B5C1-4A3C655774B4}" type="sibTrans" cxnId="{D47ED6F0-FD0F-4E8F-A1DD-D010018B8206}">
      <dgm:prSet/>
      <dgm:spPr/>
      <dgm:t>
        <a:bodyPr/>
        <a:lstStyle/>
        <a:p>
          <a:endParaRPr lang="en-US"/>
        </a:p>
      </dgm:t>
    </dgm:pt>
    <dgm:pt modelId="{FA2D1DF6-471E-49F0-9D7D-86C2F16EB207}" type="pres">
      <dgm:prSet presAssocID="{83B3088A-A8E3-426C-B0A0-8123A30176D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B7F074-2520-4BC8-AC1C-BBCE972F0E22}" type="pres">
      <dgm:prSet presAssocID="{C7E63D53-5F31-49A3-A3EF-D85416617A54}" presName="composite" presStyleCnt="0"/>
      <dgm:spPr/>
    </dgm:pt>
    <dgm:pt modelId="{8E276D3B-9CFE-4DB6-90E1-1885CEE0BE17}" type="pres">
      <dgm:prSet presAssocID="{C7E63D53-5F31-49A3-A3EF-D85416617A54}" presName="parentText" presStyleLbl="alignNode1" presStyleIdx="0" presStyleCnt="1" custScaleY="86764" custLinFactNeighborY="-588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13CA9-B8E5-42A4-933D-0BCA40B66221}" type="pres">
      <dgm:prSet presAssocID="{C7E63D53-5F31-49A3-A3EF-D85416617A54}" presName="descendantText" presStyleLbl="alignAcc1" presStyleIdx="0" presStyleCnt="1" custLinFactNeighborX="-242" custLinFactNeighborY="-90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79153B-A3A4-44B2-A800-6AFFCB9C2115}" type="presOf" srcId="{83B3088A-A8E3-426C-B0A0-8123A30176DE}" destId="{FA2D1DF6-471E-49F0-9D7D-86C2F16EB207}" srcOrd="0" destOrd="0" presId="urn:microsoft.com/office/officeart/2005/8/layout/chevron2"/>
    <dgm:cxn modelId="{F56C358D-F19C-4962-8D17-941EE6167B81}" type="presOf" srcId="{C7E63D53-5F31-49A3-A3EF-D85416617A54}" destId="{8E276D3B-9CFE-4DB6-90E1-1885CEE0BE17}" srcOrd="0" destOrd="0" presId="urn:microsoft.com/office/officeart/2005/8/layout/chevron2"/>
    <dgm:cxn modelId="{D47ED6F0-FD0F-4E8F-A1DD-D010018B8206}" srcId="{83B3088A-A8E3-426C-B0A0-8123A30176DE}" destId="{C7E63D53-5F31-49A3-A3EF-D85416617A54}" srcOrd="0" destOrd="0" parTransId="{34A59964-05CE-43A2-A45B-AEF7B5BD45ED}" sibTransId="{250149A0-1183-4355-B5C1-4A3C655774B4}"/>
    <dgm:cxn modelId="{E8518EA2-2ADF-43A1-A763-2BAD17C43E9D}" type="presParOf" srcId="{FA2D1DF6-471E-49F0-9D7D-86C2F16EB207}" destId="{7DB7F074-2520-4BC8-AC1C-BBCE972F0E22}" srcOrd="0" destOrd="0" presId="urn:microsoft.com/office/officeart/2005/8/layout/chevron2"/>
    <dgm:cxn modelId="{63AEDC75-8631-46D6-813D-25DFF2B9934C}" type="presParOf" srcId="{7DB7F074-2520-4BC8-AC1C-BBCE972F0E22}" destId="{8E276D3B-9CFE-4DB6-90E1-1885CEE0BE17}" srcOrd="0" destOrd="0" presId="urn:microsoft.com/office/officeart/2005/8/layout/chevron2"/>
    <dgm:cxn modelId="{5F27B4C4-6531-4F82-B0D3-BE553571D748}" type="presParOf" srcId="{7DB7F074-2520-4BC8-AC1C-BBCE972F0E22}" destId="{1FC13CA9-B8E5-42A4-933D-0BCA40B6622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838948C8-B6BA-45ED-AA84-9666DEB33FB4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D862D-B3A6-494D-91AF-8E4E53F7773C}">
      <dgm:prSet phldrT="[Text]"/>
      <dgm:spPr/>
      <dgm:t>
        <a:bodyPr/>
        <a:lstStyle/>
        <a:p>
          <a:pPr algn="ctr"/>
          <a:endParaRPr lang="en-US" dirty="0">
            <a:solidFill>
              <a:srgbClr val="FFC000"/>
            </a:solidFill>
          </a:endParaRPr>
        </a:p>
      </dgm:t>
    </dgm:pt>
    <dgm:pt modelId="{94813EE1-5637-4AA6-8463-0CE218C42762}" type="parTrans" cxnId="{C0F04EFE-7E07-49A3-96A3-85CE6B3F3415}">
      <dgm:prSet/>
      <dgm:spPr/>
      <dgm:t>
        <a:bodyPr/>
        <a:lstStyle/>
        <a:p>
          <a:pPr algn="ctr"/>
          <a:endParaRPr lang="en-US"/>
        </a:p>
      </dgm:t>
    </dgm:pt>
    <dgm:pt modelId="{2A96FEEA-216A-48AC-9935-34916A165573}" type="sibTrans" cxnId="{C0F04EFE-7E07-49A3-96A3-85CE6B3F3415}">
      <dgm:prSet/>
      <dgm:spPr/>
      <dgm:t>
        <a:bodyPr/>
        <a:lstStyle/>
        <a:p>
          <a:pPr algn="ctr"/>
          <a:endParaRPr lang="en-US"/>
        </a:p>
      </dgm:t>
    </dgm:pt>
    <dgm:pt modelId="{FA49167F-67C6-4D56-AFE3-FEA415FEC1CE}">
      <dgm:prSet phldrT="[Text]"/>
      <dgm:spPr/>
      <dgm:t>
        <a:bodyPr/>
        <a:lstStyle/>
        <a:p>
          <a:pPr algn="ctr"/>
          <a:endParaRPr lang="en-US" dirty="0"/>
        </a:p>
      </dgm:t>
    </dgm:pt>
    <dgm:pt modelId="{E24DB8E9-4F79-47EC-8A5D-8FEBE9C5FEA2}" type="parTrans" cxnId="{92651604-6B97-4D1D-A213-D7987547F2CE}">
      <dgm:prSet/>
      <dgm:spPr/>
      <dgm:t>
        <a:bodyPr/>
        <a:lstStyle/>
        <a:p>
          <a:pPr algn="ctr"/>
          <a:endParaRPr lang="en-US"/>
        </a:p>
      </dgm:t>
    </dgm:pt>
    <dgm:pt modelId="{FA2173EB-3941-4E2D-BBCE-EB399624C95A}" type="sibTrans" cxnId="{92651604-6B97-4D1D-A213-D7987547F2CE}">
      <dgm:prSet/>
      <dgm:spPr/>
      <dgm:t>
        <a:bodyPr/>
        <a:lstStyle/>
        <a:p>
          <a:pPr algn="ctr"/>
          <a:endParaRPr lang="en-US"/>
        </a:p>
      </dgm:t>
    </dgm:pt>
    <dgm:pt modelId="{53907F54-A555-4348-97DD-9F365710DAE3}">
      <dgm:prSet phldrT="[Text]"/>
      <dgm:spPr/>
      <dgm:t>
        <a:bodyPr/>
        <a:lstStyle/>
        <a:p>
          <a:pPr algn="ctr"/>
          <a:r>
            <a:rPr lang="hu-HU" dirty="0" smtClean="0"/>
            <a:t> </a:t>
          </a:r>
          <a:endParaRPr lang="en-US" dirty="0"/>
        </a:p>
      </dgm:t>
    </dgm:pt>
    <dgm:pt modelId="{2C089D67-6BBB-4FB2-BFC1-554F6027A152}" type="parTrans" cxnId="{9D4E910D-BD27-4E4E-93EF-FF393909A51F}">
      <dgm:prSet/>
      <dgm:spPr/>
      <dgm:t>
        <a:bodyPr/>
        <a:lstStyle/>
        <a:p>
          <a:pPr algn="ctr"/>
          <a:endParaRPr lang="en-US"/>
        </a:p>
      </dgm:t>
    </dgm:pt>
    <dgm:pt modelId="{1C76603C-2041-436F-B883-C5403F8E507D}" type="sibTrans" cxnId="{9D4E910D-BD27-4E4E-93EF-FF393909A51F}">
      <dgm:prSet/>
      <dgm:spPr/>
      <dgm:t>
        <a:bodyPr/>
        <a:lstStyle/>
        <a:p>
          <a:pPr algn="ctr"/>
          <a:endParaRPr lang="en-US"/>
        </a:p>
      </dgm:t>
    </dgm:pt>
    <dgm:pt modelId="{FDC85984-8DB9-45EE-8030-2C93E536F418}" type="pres">
      <dgm:prSet presAssocID="{838948C8-B6BA-45ED-AA84-9666DEB33F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FBF609-086A-4F29-8969-53A5E9021D62}" type="pres">
      <dgm:prSet presAssocID="{838948C8-B6BA-45ED-AA84-9666DEB33FB4}" presName="Name1" presStyleCnt="0"/>
      <dgm:spPr/>
    </dgm:pt>
    <dgm:pt modelId="{D1D04C0C-D572-41E6-863A-6B92A45D4155}" type="pres">
      <dgm:prSet presAssocID="{838948C8-B6BA-45ED-AA84-9666DEB33FB4}" presName="cycle" presStyleCnt="0"/>
      <dgm:spPr/>
    </dgm:pt>
    <dgm:pt modelId="{726E671C-5764-43BD-8F75-80FC1EB45B34}" type="pres">
      <dgm:prSet presAssocID="{838948C8-B6BA-45ED-AA84-9666DEB33FB4}" presName="srcNode" presStyleLbl="node1" presStyleIdx="0" presStyleCnt="3"/>
      <dgm:spPr/>
    </dgm:pt>
    <dgm:pt modelId="{3BC9DE33-2994-4D2F-A61E-0D7D8389E732}" type="pres">
      <dgm:prSet presAssocID="{838948C8-B6BA-45ED-AA84-9666DEB33FB4}" presName="conn" presStyleLbl="parChTrans1D2" presStyleIdx="0" presStyleCnt="1"/>
      <dgm:spPr/>
      <dgm:t>
        <a:bodyPr/>
        <a:lstStyle/>
        <a:p>
          <a:endParaRPr lang="en-US"/>
        </a:p>
      </dgm:t>
    </dgm:pt>
    <dgm:pt modelId="{980A5C3D-2404-4476-8A21-8C70DCCA8F9F}" type="pres">
      <dgm:prSet presAssocID="{838948C8-B6BA-45ED-AA84-9666DEB33FB4}" presName="extraNode" presStyleLbl="node1" presStyleIdx="0" presStyleCnt="3"/>
      <dgm:spPr/>
    </dgm:pt>
    <dgm:pt modelId="{48643B07-2F7C-43C9-9BCB-07D57BF7467C}" type="pres">
      <dgm:prSet presAssocID="{838948C8-B6BA-45ED-AA84-9666DEB33FB4}" presName="dstNode" presStyleLbl="node1" presStyleIdx="0" presStyleCnt="3"/>
      <dgm:spPr/>
    </dgm:pt>
    <dgm:pt modelId="{E4B96F12-6D48-439E-9D65-1B1B62D8897E}" type="pres">
      <dgm:prSet presAssocID="{8CBD862D-B3A6-494D-91AF-8E4E53F7773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ACDCE-46E4-49AA-B5FF-6114084E87CF}" type="pres">
      <dgm:prSet presAssocID="{8CBD862D-B3A6-494D-91AF-8E4E53F7773C}" presName="accent_1" presStyleCnt="0"/>
      <dgm:spPr/>
    </dgm:pt>
    <dgm:pt modelId="{A11BE8B1-78C6-44BB-9EC3-5AB998AE923D}" type="pres">
      <dgm:prSet presAssocID="{8CBD862D-B3A6-494D-91AF-8E4E53F7773C}" presName="accentRepeatNode" presStyleLbl="solidFgAcc1" presStyleIdx="0" presStyleCnt="3" custLinFactNeighborX="18828" custLinFactNeighborY="1169"/>
      <dgm:spPr/>
    </dgm:pt>
    <dgm:pt modelId="{2110771C-3D1A-468C-A843-E29E58D3FC3C}" type="pres">
      <dgm:prSet presAssocID="{FA49167F-67C6-4D56-AFE3-FEA415FEC1CE}" presName="text_2" presStyleLbl="node1" presStyleIdx="1" presStyleCnt="3" custLinFactNeighborX="976" custLinFactNeighborY="4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73438-8594-4463-9D92-235E458427BA}" type="pres">
      <dgm:prSet presAssocID="{FA49167F-67C6-4D56-AFE3-FEA415FEC1CE}" presName="accent_2" presStyleCnt="0"/>
      <dgm:spPr/>
    </dgm:pt>
    <dgm:pt modelId="{01F0F9BC-55EA-4166-9364-0D6D8C2CF2D7}" type="pres">
      <dgm:prSet presAssocID="{FA49167F-67C6-4D56-AFE3-FEA415FEC1CE}" presName="accentRepeatNode" presStyleLbl="solidFgAcc1" presStyleIdx="1" presStyleCnt="3" custLinFactNeighborX="10753"/>
      <dgm:spPr/>
    </dgm:pt>
    <dgm:pt modelId="{999851B7-719D-4A29-94C8-6063641E79F7}" type="pres">
      <dgm:prSet presAssocID="{53907F54-A555-4348-97DD-9F365710DAE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55A0B-B2C2-45CB-9F3A-979B5EF115F7}" type="pres">
      <dgm:prSet presAssocID="{53907F54-A555-4348-97DD-9F365710DAE3}" presName="accent_3" presStyleCnt="0"/>
      <dgm:spPr/>
    </dgm:pt>
    <dgm:pt modelId="{568C827F-E888-4694-9F53-D175DFDA471F}" type="pres">
      <dgm:prSet presAssocID="{53907F54-A555-4348-97DD-9F365710DAE3}" presName="accentRepeatNode" presStyleLbl="solidFgAcc1" presStyleIdx="2" presStyleCnt="3" custLinFactNeighborX="18828"/>
      <dgm:spPr/>
    </dgm:pt>
  </dgm:ptLst>
  <dgm:cxnLst>
    <dgm:cxn modelId="{61D66585-8BA4-46AC-BF7D-118E783EAC77}" type="presOf" srcId="{8CBD862D-B3A6-494D-91AF-8E4E53F7773C}" destId="{E4B96F12-6D48-439E-9D65-1B1B62D8897E}" srcOrd="0" destOrd="0" presId="urn:microsoft.com/office/officeart/2008/layout/VerticalCurvedList"/>
    <dgm:cxn modelId="{9D4E910D-BD27-4E4E-93EF-FF393909A51F}" srcId="{838948C8-B6BA-45ED-AA84-9666DEB33FB4}" destId="{53907F54-A555-4348-97DD-9F365710DAE3}" srcOrd="2" destOrd="0" parTransId="{2C089D67-6BBB-4FB2-BFC1-554F6027A152}" sibTransId="{1C76603C-2041-436F-B883-C5403F8E507D}"/>
    <dgm:cxn modelId="{C0F04EFE-7E07-49A3-96A3-85CE6B3F3415}" srcId="{838948C8-B6BA-45ED-AA84-9666DEB33FB4}" destId="{8CBD862D-B3A6-494D-91AF-8E4E53F7773C}" srcOrd="0" destOrd="0" parTransId="{94813EE1-5637-4AA6-8463-0CE218C42762}" sibTransId="{2A96FEEA-216A-48AC-9935-34916A165573}"/>
    <dgm:cxn modelId="{92651604-6B97-4D1D-A213-D7987547F2CE}" srcId="{838948C8-B6BA-45ED-AA84-9666DEB33FB4}" destId="{FA49167F-67C6-4D56-AFE3-FEA415FEC1CE}" srcOrd="1" destOrd="0" parTransId="{E24DB8E9-4F79-47EC-8A5D-8FEBE9C5FEA2}" sibTransId="{FA2173EB-3941-4E2D-BBCE-EB399624C95A}"/>
    <dgm:cxn modelId="{04B47E63-D302-4524-B2C2-A23334ED979E}" type="presOf" srcId="{FA49167F-67C6-4D56-AFE3-FEA415FEC1CE}" destId="{2110771C-3D1A-468C-A843-E29E58D3FC3C}" srcOrd="0" destOrd="0" presId="urn:microsoft.com/office/officeart/2008/layout/VerticalCurvedList"/>
    <dgm:cxn modelId="{0C846995-CA8F-4049-8283-E6EE1ECA1BC2}" type="presOf" srcId="{53907F54-A555-4348-97DD-9F365710DAE3}" destId="{999851B7-719D-4A29-94C8-6063641E79F7}" srcOrd="0" destOrd="0" presId="urn:microsoft.com/office/officeart/2008/layout/VerticalCurvedList"/>
    <dgm:cxn modelId="{A403BA82-2DF1-4A87-AA4E-58A741C8B3ED}" type="presOf" srcId="{2A96FEEA-216A-48AC-9935-34916A165573}" destId="{3BC9DE33-2994-4D2F-A61E-0D7D8389E732}" srcOrd="0" destOrd="0" presId="urn:microsoft.com/office/officeart/2008/layout/VerticalCurvedList"/>
    <dgm:cxn modelId="{B6C51E11-7E18-4244-AC4B-C97A244D1BD7}" type="presOf" srcId="{838948C8-B6BA-45ED-AA84-9666DEB33FB4}" destId="{FDC85984-8DB9-45EE-8030-2C93E536F418}" srcOrd="0" destOrd="0" presId="urn:microsoft.com/office/officeart/2008/layout/VerticalCurvedList"/>
    <dgm:cxn modelId="{F0D08F56-A265-40E6-86A7-E67F623AD499}" type="presParOf" srcId="{FDC85984-8DB9-45EE-8030-2C93E536F418}" destId="{EBFBF609-086A-4F29-8969-53A5E9021D62}" srcOrd="0" destOrd="0" presId="urn:microsoft.com/office/officeart/2008/layout/VerticalCurvedList"/>
    <dgm:cxn modelId="{9E96A01B-034C-4127-8B5F-672C4B285971}" type="presParOf" srcId="{EBFBF609-086A-4F29-8969-53A5E9021D62}" destId="{D1D04C0C-D572-41E6-863A-6B92A45D4155}" srcOrd="0" destOrd="0" presId="urn:microsoft.com/office/officeart/2008/layout/VerticalCurvedList"/>
    <dgm:cxn modelId="{91688CEF-1254-4800-B670-EE18510F665D}" type="presParOf" srcId="{D1D04C0C-D572-41E6-863A-6B92A45D4155}" destId="{726E671C-5764-43BD-8F75-80FC1EB45B34}" srcOrd="0" destOrd="0" presId="urn:microsoft.com/office/officeart/2008/layout/VerticalCurvedList"/>
    <dgm:cxn modelId="{F43FE05A-1F66-49C7-8A6B-AC673D68F4D1}" type="presParOf" srcId="{D1D04C0C-D572-41E6-863A-6B92A45D4155}" destId="{3BC9DE33-2994-4D2F-A61E-0D7D8389E732}" srcOrd="1" destOrd="0" presId="urn:microsoft.com/office/officeart/2008/layout/VerticalCurvedList"/>
    <dgm:cxn modelId="{89E866D3-31D5-4EB1-996E-EEE559957E09}" type="presParOf" srcId="{D1D04C0C-D572-41E6-863A-6B92A45D4155}" destId="{980A5C3D-2404-4476-8A21-8C70DCCA8F9F}" srcOrd="2" destOrd="0" presId="urn:microsoft.com/office/officeart/2008/layout/VerticalCurvedList"/>
    <dgm:cxn modelId="{C4D8E0EB-BC08-4753-9E9A-AD2AD294D0BB}" type="presParOf" srcId="{D1D04C0C-D572-41E6-863A-6B92A45D4155}" destId="{48643B07-2F7C-43C9-9BCB-07D57BF7467C}" srcOrd="3" destOrd="0" presId="urn:microsoft.com/office/officeart/2008/layout/VerticalCurvedList"/>
    <dgm:cxn modelId="{94FCC48C-78A7-4ABB-9DBA-6CB5EEF157E4}" type="presParOf" srcId="{EBFBF609-086A-4F29-8969-53A5E9021D62}" destId="{E4B96F12-6D48-439E-9D65-1B1B62D8897E}" srcOrd="1" destOrd="0" presId="urn:microsoft.com/office/officeart/2008/layout/VerticalCurvedList"/>
    <dgm:cxn modelId="{BE020DCF-131E-4D9D-BEFD-D5E9E574A590}" type="presParOf" srcId="{EBFBF609-086A-4F29-8969-53A5E9021D62}" destId="{1EBACDCE-46E4-49AA-B5FF-6114084E87CF}" srcOrd="2" destOrd="0" presId="urn:microsoft.com/office/officeart/2008/layout/VerticalCurvedList"/>
    <dgm:cxn modelId="{907A519F-E609-4505-A896-965E10C99601}" type="presParOf" srcId="{1EBACDCE-46E4-49AA-B5FF-6114084E87CF}" destId="{A11BE8B1-78C6-44BB-9EC3-5AB998AE923D}" srcOrd="0" destOrd="0" presId="urn:microsoft.com/office/officeart/2008/layout/VerticalCurvedList"/>
    <dgm:cxn modelId="{3994770D-5E0F-40BF-96C3-C5C6166F9705}" type="presParOf" srcId="{EBFBF609-086A-4F29-8969-53A5E9021D62}" destId="{2110771C-3D1A-468C-A843-E29E58D3FC3C}" srcOrd="3" destOrd="0" presId="urn:microsoft.com/office/officeart/2008/layout/VerticalCurvedList"/>
    <dgm:cxn modelId="{DCD2BC7B-5603-413E-9586-777E464BCBEB}" type="presParOf" srcId="{EBFBF609-086A-4F29-8969-53A5E9021D62}" destId="{09F73438-8594-4463-9D92-235E458427BA}" srcOrd="4" destOrd="0" presId="urn:microsoft.com/office/officeart/2008/layout/VerticalCurvedList"/>
    <dgm:cxn modelId="{1791B8C6-131F-43CB-A448-32025D032084}" type="presParOf" srcId="{09F73438-8594-4463-9D92-235E458427BA}" destId="{01F0F9BC-55EA-4166-9364-0D6D8C2CF2D7}" srcOrd="0" destOrd="0" presId="urn:microsoft.com/office/officeart/2008/layout/VerticalCurvedList"/>
    <dgm:cxn modelId="{E0A0B55D-FAD4-401C-8701-22CDF908C5E8}" type="presParOf" srcId="{EBFBF609-086A-4F29-8969-53A5E9021D62}" destId="{999851B7-719D-4A29-94C8-6063641E79F7}" srcOrd="5" destOrd="0" presId="urn:microsoft.com/office/officeart/2008/layout/VerticalCurvedList"/>
    <dgm:cxn modelId="{4EFFDE24-0851-481E-9DA5-593FECD92DB4}" type="presParOf" srcId="{EBFBF609-086A-4F29-8969-53A5E9021D62}" destId="{53755A0B-B2C2-45CB-9F3A-979B5EF115F7}" srcOrd="6" destOrd="0" presId="urn:microsoft.com/office/officeart/2008/layout/VerticalCurvedList"/>
    <dgm:cxn modelId="{B1802C6D-DC01-49D5-84E7-5671A4A04F57}" type="presParOf" srcId="{53755A0B-B2C2-45CB-9F3A-979B5EF115F7}" destId="{568C827F-E888-4694-9F53-D175DFDA47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3B3088A-A8E3-426C-B0A0-8123A30176DE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E63D53-5F31-49A3-A3EF-D85416617A54}">
      <dgm:prSet/>
      <dgm:spPr/>
      <dgm:t>
        <a:bodyPr/>
        <a:lstStyle/>
        <a:p>
          <a:pPr rtl="0"/>
          <a:endParaRPr lang="en-US" dirty="0"/>
        </a:p>
      </dgm:t>
    </dgm:pt>
    <dgm:pt modelId="{34A59964-05CE-43A2-A45B-AEF7B5BD45ED}" type="parTrans" cxnId="{D47ED6F0-FD0F-4E8F-A1DD-D010018B8206}">
      <dgm:prSet/>
      <dgm:spPr/>
      <dgm:t>
        <a:bodyPr/>
        <a:lstStyle/>
        <a:p>
          <a:endParaRPr lang="en-US"/>
        </a:p>
      </dgm:t>
    </dgm:pt>
    <dgm:pt modelId="{250149A0-1183-4355-B5C1-4A3C655774B4}" type="sibTrans" cxnId="{D47ED6F0-FD0F-4E8F-A1DD-D010018B8206}">
      <dgm:prSet/>
      <dgm:spPr/>
      <dgm:t>
        <a:bodyPr/>
        <a:lstStyle/>
        <a:p>
          <a:endParaRPr lang="en-US"/>
        </a:p>
      </dgm:t>
    </dgm:pt>
    <dgm:pt modelId="{FA2D1DF6-471E-49F0-9D7D-86C2F16EB207}" type="pres">
      <dgm:prSet presAssocID="{83B3088A-A8E3-426C-B0A0-8123A30176D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B7F074-2520-4BC8-AC1C-BBCE972F0E22}" type="pres">
      <dgm:prSet presAssocID="{C7E63D53-5F31-49A3-A3EF-D85416617A54}" presName="composite" presStyleCnt="0"/>
      <dgm:spPr/>
    </dgm:pt>
    <dgm:pt modelId="{8E276D3B-9CFE-4DB6-90E1-1885CEE0BE17}" type="pres">
      <dgm:prSet presAssocID="{C7E63D53-5F31-49A3-A3EF-D85416617A54}" presName="parentText" presStyleLbl="alignNode1" presStyleIdx="0" presStyleCnt="1" custScaleY="86764" custLinFactNeighborY="-588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13CA9-B8E5-42A4-933D-0BCA40B66221}" type="pres">
      <dgm:prSet presAssocID="{C7E63D53-5F31-49A3-A3EF-D85416617A54}" presName="descendantText" presStyleLbl="alignAcc1" presStyleIdx="0" presStyleCnt="1" custLinFactNeighborX="-242" custLinFactNeighborY="-90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20E194-3203-4333-BF73-D400750CD5B7}" type="presOf" srcId="{83B3088A-A8E3-426C-B0A0-8123A30176DE}" destId="{FA2D1DF6-471E-49F0-9D7D-86C2F16EB207}" srcOrd="0" destOrd="0" presId="urn:microsoft.com/office/officeart/2005/8/layout/chevron2"/>
    <dgm:cxn modelId="{810FFACA-D559-438A-971F-D461F648C95E}" type="presOf" srcId="{C7E63D53-5F31-49A3-A3EF-D85416617A54}" destId="{8E276D3B-9CFE-4DB6-90E1-1885CEE0BE17}" srcOrd="0" destOrd="0" presId="urn:microsoft.com/office/officeart/2005/8/layout/chevron2"/>
    <dgm:cxn modelId="{D47ED6F0-FD0F-4E8F-A1DD-D010018B8206}" srcId="{83B3088A-A8E3-426C-B0A0-8123A30176DE}" destId="{C7E63D53-5F31-49A3-A3EF-D85416617A54}" srcOrd="0" destOrd="0" parTransId="{34A59964-05CE-43A2-A45B-AEF7B5BD45ED}" sibTransId="{250149A0-1183-4355-B5C1-4A3C655774B4}"/>
    <dgm:cxn modelId="{2B2E7D5D-26C0-4D28-A878-0ADFB304764F}" type="presParOf" srcId="{FA2D1DF6-471E-49F0-9D7D-86C2F16EB207}" destId="{7DB7F074-2520-4BC8-AC1C-BBCE972F0E22}" srcOrd="0" destOrd="0" presId="urn:microsoft.com/office/officeart/2005/8/layout/chevron2"/>
    <dgm:cxn modelId="{49995C3D-4853-46C4-99C9-17E935CFEDE9}" type="presParOf" srcId="{7DB7F074-2520-4BC8-AC1C-BBCE972F0E22}" destId="{8E276D3B-9CFE-4DB6-90E1-1885CEE0BE17}" srcOrd="0" destOrd="0" presId="urn:microsoft.com/office/officeart/2005/8/layout/chevron2"/>
    <dgm:cxn modelId="{13C509FC-0410-4A2A-AF68-FC9F897BC78E}" type="presParOf" srcId="{7DB7F074-2520-4BC8-AC1C-BBCE972F0E22}" destId="{1FC13CA9-B8E5-42A4-933D-0BCA40B6622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838948C8-B6BA-45ED-AA84-9666DEB33FB4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D862D-B3A6-494D-91AF-8E4E53F7773C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</a:p>
        <a:p>
          <a:pPr algn="ctr"/>
          <a:endParaRPr lang="en-US" sz="1500" dirty="0"/>
        </a:p>
      </dgm:t>
    </dgm:pt>
    <dgm:pt modelId="{94813EE1-5637-4AA6-8463-0CE218C42762}" type="parTrans" cxnId="{C0F04EFE-7E07-49A3-96A3-85CE6B3F3415}">
      <dgm:prSet/>
      <dgm:spPr/>
      <dgm:t>
        <a:bodyPr/>
        <a:lstStyle/>
        <a:p>
          <a:pPr algn="ctr"/>
          <a:endParaRPr lang="en-US" sz="1500"/>
        </a:p>
      </dgm:t>
    </dgm:pt>
    <dgm:pt modelId="{2A96FEEA-216A-48AC-9935-34916A165573}" type="sibTrans" cxnId="{C0F04EFE-7E07-49A3-96A3-85CE6B3F3415}">
      <dgm:prSet/>
      <dgm:spPr/>
      <dgm:t>
        <a:bodyPr/>
        <a:lstStyle/>
        <a:p>
          <a:pPr algn="ctr"/>
          <a:endParaRPr lang="en-US" sz="1500"/>
        </a:p>
      </dgm:t>
    </dgm:pt>
    <dgm:pt modelId="{FA49167F-67C6-4D56-AFE3-FEA415FEC1CE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  <a:endParaRPr lang="en-US" sz="1500" dirty="0"/>
        </a:p>
      </dgm:t>
    </dgm:pt>
    <dgm:pt modelId="{E24DB8E9-4F79-47EC-8A5D-8FEBE9C5FEA2}" type="parTrans" cxnId="{92651604-6B97-4D1D-A213-D7987547F2CE}">
      <dgm:prSet/>
      <dgm:spPr/>
      <dgm:t>
        <a:bodyPr/>
        <a:lstStyle/>
        <a:p>
          <a:pPr algn="ctr"/>
          <a:endParaRPr lang="en-US" sz="1500"/>
        </a:p>
      </dgm:t>
    </dgm:pt>
    <dgm:pt modelId="{FA2173EB-3941-4E2D-BBCE-EB399624C95A}" type="sibTrans" cxnId="{92651604-6B97-4D1D-A213-D7987547F2CE}">
      <dgm:prSet/>
      <dgm:spPr/>
      <dgm:t>
        <a:bodyPr/>
        <a:lstStyle/>
        <a:p>
          <a:pPr algn="ctr"/>
          <a:endParaRPr lang="en-US" sz="1500"/>
        </a:p>
      </dgm:t>
    </dgm:pt>
    <dgm:pt modelId="{53907F54-A555-4348-97DD-9F365710DAE3}">
      <dgm:prSet phldrT="[Text]" custT="1"/>
      <dgm:spPr/>
      <dgm:t>
        <a:bodyPr/>
        <a:lstStyle/>
        <a:p>
          <a:pPr algn="ctr"/>
          <a:r>
            <a:rPr lang="hu-HU" sz="1500" dirty="0" smtClean="0"/>
            <a:t> </a:t>
          </a:r>
          <a:endParaRPr lang="en-US" sz="1500" dirty="0"/>
        </a:p>
      </dgm:t>
    </dgm:pt>
    <dgm:pt modelId="{2C089D67-6BBB-4FB2-BFC1-554F6027A152}" type="parTrans" cxnId="{9D4E910D-BD27-4E4E-93EF-FF393909A51F}">
      <dgm:prSet/>
      <dgm:spPr/>
      <dgm:t>
        <a:bodyPr/>
        <a:lstStyle/>
        <a:p>
          <a:pPr algn="ctr"/>
          <a:endParaRPr lang="en-US" sz="1500"/>
        </a:p>
      </dgm:t>
    </dgm:pt>
    <dgm:pt modelId="{1C76603C-2041-436F-B883-C5403F8E507D}" type="sibTrans" cxnId="{9D4E910D-BD27-4E4E-93EF-FF393909A51F}">
      <dgm:prSet/>
      <dgm:spPr/>
      <dgm:t>
        <a:bodyPr/>
        <a:lstStyle/>
        <a:p>
          <a:pPr algn="ctr"/>
          <a:endParaRPr lang="en-US" sz="1500"/>
        </a:p>
      </dgm:t>
    </dgm:pt>
    <dgm:pt modelId="{FDC85984-8DB9-45EE-8030-2C93E536F418}" type="pres">
      <dgm:prSet presAssocID="{838948C8-B6BA-45ED-AA84-9666DEB33F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FBF609-086A-4F29-8969-53A5E9021D62}" type="pres">
      <dgm:prSet presAssocID="{838948C8-B6BA-45ED-AA84-9666DEB33FB4}" presName="Name1" presStyleCnt="0"/>
      <dgm:spPr/>
    </dgm:pt>
    <dgm:pt modelId="{D1D04C0C-D572-41E6-863A-6B92A45D4155}" type="pres">
      <dgm:prSet presAssocID="{838948C8-B6BA-45ED-AA84-9666DEB33FB4}" presName="cycle" presStyleCnt="0"/>
      <dgm:spPr/>
    </dgm:pt>
    <dgm:pt modelId="{726E671C-5764-43BD-8F75-80FC1EB45B34}" type="pres">
      <dgm:prSet presAssocID="{838948C8-B6BA-45ED-AA84-9666DEB33FB4}" presName="srcNode" presStyleLbl="node1" presStyleIdx="0" presStyleCnt="3"/>
      <dgm:spPr/>
    </dgm:pt>
    <dgm:pt modelId="{3BC9DE33-2994-4D2F-A61E-0D7D8389E732}" type="pres">
      <dgm:prSet presAssocID="{838948C8-B6BA-45ED-AA84-9666DEB33FB4}" presName="conn" presStyleLbl="parChTrans1D2" presStyleIdx="0" presStyleCnt="1"/>
      <dgm:spPr/>
      <dgm:t>
        <a:bodyPr/>
        <a:lstStyle/>
        <a:p>
          <a:endParaRPr lang="en-US"/>
        </a:p>
      </dgm:t>
    </dgm:pt>
    <dgm:pt modelId="{980A5C3D-2404-4476-8A21-8C70DCCA8F9F}" type="pres">
      <dgm:prSet presAssocID="{838948C8-B6BA-45ED-AA84-9666DEB33FB4}" presName="extraNode" presStyleLbl="node1" presStyleIdx="0" presStyleCnt="3"/>
      <dgm:spPr/>
    </dgm:pt>
    <dgm:pt modelId="{48643B07-2F7C-43C9-9BCB-07D57BF7467C}" type="pres">
      <dgm:prSet presAssocID="{838948C8-B6BA-45ED-AA84-9666DEB33FB4}" presName="dstNode" presStyleLbl="node1" presStyleIdx="0" presStyleCnt="3"/>
      <dgm:spPr/>
    </dgm:pt>
    <dgm:pt modelId="{E4B96F12-6D48-439E-9D65-1B1B62D8897E}" type="pres">
      <dgm:prSet presAssocID="{8CBD862D-B3A6-494D-91AF-8E4E53F7773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ACDCE-46E4-49AA-B5FF-6114084E87CF}" type="pres">
      <dgm:prSet presAssocID="{8CBD862D-B3A6-494D-91AF-8E4E53F7773C}" presName="accent_1" presStyleCnt="0"/>
      <dgm:spPr/>
    </dgm:pt>
    <dgm:pt modelId="{A11BE8B1-78C6-44BB-9EC3-5AB998AE923D}" type="pres">
      <dgm:prSet presAssocID="{8CBD862D-B3A6-494D-91AF-8E4E53F7773C}" presName="accentRepeatNode" presStyleLbl="solidFgAcc1" presStyleIdx="0" presStyleCnt="3" custLinFactNeighborX="18828" custLinFactNeighborY="1169"/>
      <dgm:spPr/>
    </dgm:pt>
    <dgm:pt modelId="{2110771C-3D1A-468C-A843-E29E58D3FC3C}" type="pres">
      <dgm:prSet presAssocID="{FA49167F-67C6-4D56-AFE3-FEA415FEC1C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73438-8594-4463-9D92-235E458427BA}" type="pres">
      <dgm:prSet presAssocID="{FA49167F-67C6-4D56-AFE3-FEA415FEC1CE}" presName="accent_2" presStyleCnt="0"/>
      <dgm:spPr/>
    </dgm:pt>
    <dgm:pt modelId="{01F0F9BC-55EA-4166-9364-0D6D8C2CF2D7}" type="pres">
      <dgm:prSet presAssocID="{FA49167F-67C6-4D56-AFE3-FEA415FEC1CE}" presName="accentRepeatNode" presStyleLbl="solidFgAcc1" presStyleIdx="1" presStyleCnt="3" custLinFactNeighborX="10753"/>
      <dgm:spPr/>
    </dgm:pt>
    <dgm:pt modelId="{999851B7-719D-4A29-94C8-6063641E79F7}" type="pres">
      <dgm:prSet presAssocID="{53907F54-A555-4348-97DD-9F365710DAE3}" presName="text_3" presStyleLbl="node1" presStyleIdx="2" presStyleCnt="3" custLinFactNeighborX="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55A0B-B2C2-45CB-9F3A-979B5EF115F7}" type="pres">
      <dgm:prSet presAssocID="{53907F54-A555-4348-97DD-9F365710DAE3}" presName="accent_3" presStyleCnt="0"/>
      <dgm:spPr/>
    </dgm:pt>
    <dgm:pt modelId="{568C827F-E888-4694-9F53-D175DFDA471F}" type="pres">
      <dgm:prSet presAssocID="{53907F54-A555-4348-97DD-9F365710DAE3}" presName="accentRepeatNode" presStyleLbl="solidFgAcc1" presStyleIdx="2" presStyleCnt="3" custLinFactNeighborX="18828"/>
      <dgm:spPr/>
    </dgm:pt>
  </dgm:ptLst>
  <dgm:cxnLst>
    <dgm:cxn modelId="{92651604-6B97-4D1D-A213-D7987547F2CE}" srcId="{838948C8-B6BA-45ED-AA84-9666DEB33FB4}" destId="{FA49167F-67C6-4D56-AFE3-FEA415FEC1CE}" srcOrd="1" destOrd="0" parTransId="{E24DB8E9-4F79-47EC-8A5D-8FEBE9C5FEA2}" sibTransId="{FA2173EB-3941-4E2D-BBCE-EB399624C95A}"/>
    <dgm:cxn modelId="{CEA7F132-F2B6-420F-B190-74B979D1F649}" type="presOf" srcId="{2A96FEEA-216A-48AC-9935-34916A165573}" destId="{3BC9DE33-2994-4D2F-A61E-0D7D8389E732}" srcOrd="0" destOrd="0" presId="urn:microsoft.com/office/officeart/2008/layout/VerticalCurvedList"/>
    <dgm:cxn modelId="{18822161-5974-4B56-8B0E-4A5B4FFB697D}" type="presOf" srcId="{838948C8-B6BA-45ED-AA84-9666DEB33FB4}" destId="{FDC85984-8DB9-45EE-8030-2C93E536F418}" srcOrd="0" destOrd="0" presId="urn:microsoft.com/office/officeart/2008/layout/VerticalCurvedList"/>
    <dgm:cxn modelId="{A448B379-E36E-42EF-83BF-5762DEC84EBD}" type="presOf" srcId="{8CBD862D-B3A6-494D-91AF-8E4E53F7773C}" destId="{E4B96F12-6D48-439E-9D65-1B1B62D8897E}" srcOrd="0" destOrd="0" presId="urn:microsoft.com/office/officeart/2008/layout/VerticalCurvedList"/>
    <dgm:cxn modelId="{C506E624-3AF5-4D12-95CB-526B061E6029}" type="presOf" srcId="{FA49167F-67C6-4D56-AFE3-FEA415FEC1CE}" destId="{2110771C-3D1A-468C-A843-E29E58D3FC3C}" srcOrd="0" destOrd="0" presId="urn:microsoft.com/office/officeart/2008/layout/VerticalCurvedList"/>
    <dgm:cxn modelId="{C0F04EFE-7E07-49A3-96A3-85CE6B3F3415}" srcId="{838948C8-B6BA-45ED-AA84-9666DEB33FB4}" destId="{8CBD862D-B3A6-494D-91AF-8E4E53F7773C}" srcOrd="0" destOrd="0" parTransId="{94813EE1-5637-4AA6-8463-0CE218C42762}" sibTransId="{2A96FEEA-216A-48AC-9935-34916A165573}"/>
    <dgm:cxn modelId="{9D4E910D-BD27-4E4E-93EF-FF393909A51F}" srcId="{838948C8-B6BA-45ED-AA84-9666DEB33FB4}" destId="{53907F54-A555-4348-97DD-9F365710DAE3}" srcOrd="2" destOrd="0" parTransId="{2C089D67-6BBB-4FB2-BFC1-554F6027A152}" sibTransId="{1C76603C-2041-436F-B883-C5403F8E507D}"/>
    <dgm:cxn modelId="{B7D5BA7A-DC25-4230-9E16-471978D91722}" type="presOf" srcId="{53907F54-A555-4348-97DD-9F365710DAE3}" destId="{999851B7-719D-4A29-94C8-6063641E79F7}" srcOrd="0" destOrd="0" presId="urn:microsoft.com/office/officeart/2008/layout/VerticalCurvedList"/>
    <dgm:cxn modelId="{A0F7FA60-81A0-4A3E-932F-1C5B87887389}" type="presParOf" srcId="{FDC85984-8DB9-45EE-8030-2C93E536F418}" destId="{EBFBF609-086A-4F29-8969-53A5E9021D62}" srcOrd="0" destOrd="0" presId="urn:microsoft.com/office/officeart/2008/layout/VerticalCurvedList"/>
    <dgm:cxn modelId="{83332E5B-33DD-4B49-BBB7-450E86E298BD}" type="presParOf" srcId="{EBFBF609-086A-4F29-8969-53A5E9021D62}" destId="{D1D04C0C-D572-41E6-863A-6B92A45D4155}" srcOrd="0" destOrd="0" presId="urn:microsoft.com/office/officeart/2008/layout/VerticalCurvedList"/>
    <dgm:cxn modelId="{BD45A831-D63B-41E2-8E54-E8361791E763}" type="presParOf" srcId="{D1D04C0C-D572-41E6-863A-6B92A45D4155}" destId="{726E671C-5764-43BD-8F75-80FC1EB45B34}" srcOrd="0" destOrd="0" presId="urn:microsoft.com/office/officeart/2008/layout/VerticalCurvedList"/>
    <dgm:cxn modelId="{A86B1DB8-6685-4BFD-A1EB-0A8994C29684}" type="presParOf" srcId="{D1D04C0C-D572-41E6-863A-6B92A45D4155}" destId="{3BC9DE33-2994-4D2F-A61E-0D7D8389E732}" srcOrd="1" destOrd="0" presId="urn:microsoft.com/office/officeart/2008/layout/VerticalCurvedList"/>
    <dgm:cxn modelId="{472CD2FF-D2FF-4CD2-B478-B485CFEE36DB}" type="presParOf" srcId="{D1D04C0C-D572-41E6-863A-6B92A45D4155}" destId="{980A5C3D-2404-4476-8A21-8C70DCCA8F9F}" srcOrd="2" destOrd="0" presId="urn:microsoft.com/office/officeart/2008/layout/VerticalCurvedList"/>
    <dgm:cxn modelId="{A92DE38D-8AD2-4E8C-A464-0869B271CBB2}" type="presParOf" srcId="{D1D04C0C-D572-41E6-863A-6B92A45D4155}" destId="{48643B07-2F7C-43C9-9BCB-07D57BF7467C}" srcOrd="3" destOrd="0" presId="urn:microsoft.com/office/officeart/2008/layout/VerticalCurvedList"/>
    <dgm:cxn modelId="{8FD8D0D0-5C8B-44B2-95AE-F1BE7C723200}" type="presParOf" srcId="{EBFBF609-086A-4F29-8969-53A5E9021D62}" destId="{E4B96F12-6D48-439E-9D65-1B1B62D8897E}" srcOrd="1" destOrd="0" presId="urn:microsoft.com/office/officeart/2008/layout/VerticalCurvedList"/>
    <dgm:cxn modelId="{9934C51B-C174-4AD0-9F32-BEC99E17D474}" type="presParOf" srcId="{EBFBF609-086A-4F29-8969-53A5E9021D62}" destId="{1EBACDCE-46E4-49AA-B5FF-6114084E87CF}" srcOrd="2" destOrd="0" presId="urn:microsoft.com/office/officeart/2008/layout/VerticalCurvedList"/>
    <dgm:cxn modelId="{6C3B9163-916F-4027-BCD3-1D4E927A494D}" type="presParOf" srcId="{1EBACDCE-46E4-49AA-B5FF-6114084E87CF}" destId="{A11BE8B1-78C6-44BB-9EC3-5AB998AE923D}" srcOrd="0" destOrd="0" presId="urn:microsoft.com/office/officeart/2008/layout/VerticalCurvedList"/>
    <dgm:cxn modelId="{D3F8A902-0BE8-47F2-84B6-C9E590C5E96B}" type="presParOf" srcId="{EBFBF609-086A-4F29-8969-53A5E9021D62}" destId="{2110771C-3D1A-468C-A843-E29E58D3FC3C}" srcOrd="3" destOrd="0" presId="urn:microsoft.com/office/officeart/2008/layout/VerticalCurvedList"/>
    <dgm:cxn modelId="{62F38E56-B09F-4B16-B53F-060F23E95016}" type="presParOf" srcId="{EBFBF609-086A-4F29-8969-53A5E9021D62}" destId="{09F73438-8594-4463-9D92-235E458427BA}" srcOrd="4" destOrd="0" presId="urn:microsoft.com/office/officeart/2008/layout/VerticalCurvedList"/>
    <dgm:cxn modelId="{7E10EA75-A279-4C97-AF5D-99635195B74B}" type="presParOf" srcId="{09F73438-8594-4463-9D92-235E458427BA}" destId="{01F0F9BC-55EA-4166-9364-0D6D8C2CF2D7}" srcOrd="0" destOrd="0" presId="urn:microsoft.com/office/officeart/2008/layout/VerticalCurvedList"/>
    <dgm:cxn modelId="{EC81BF90-72EE-4B56-A6BB-44492E874F38}" type="presParOf" srcId="{EBFBF609-086A-4F29-8969-53A5E9021D62}" destId="{999851B7-719D-4A29-94C8-6063641E79F7}" srcOrd="5" destOrd="0" presId="urn:microsoft.com/office/officeart/2008/layout/VerticalCurvedList"/>
    <dgm:cxn modelId="{6FCA1EEA-1934-4F39-8827-38E9451AB157}" type="presParOf" srcId="{EBFBF609-086A-4F29-8969-53A5E9021D62}" destId="{53755A0B-B2C2-45CB-9F3A-979B5EF115F7}" srcOrd="6" destOrd="0" presId="urn:microsoft.com/office/officeart/2008/layout/VerticalCurvedList"/>
    <dgm:cxn modelId="{2C693013-11EF-42E7-A81D-95943E3E01C1}" type="presParOf" srcId="{53755A0B-B2C2-45CB-9F3A-979B5EF115F7}" destId="{568C827F-E888-4694-9F53-D175DFDA47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38948C8-B6BA-45ED-AA84-9666DEB33FB4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D862D-B3A6-494D-91AF-8E4E53F7773C}">
      <dgm:prSet phldrT="[Text]"/>
      <dgm:spPr/>
      <dgm:t>
        <a:bodyPr/>
        <a:lstStyle/>
        <a:p>
          <a:pPr algn="ctr"/>
          <a:endParaRPr lang="en-US" dirty="0">
            <a:solidFill>
              <a:srgbClr val="FFC000"/>
            </a:solidFill>
          </a:endParaRPr>
        </a:p>
      </dgm:t>
    </dgm:pt>
    <dgm:pt modelId="{94813EE1-5637-4AA6-8463-0CE218C42762}" type="parTrans" cxnId="{C0F04EFE-7E07-49A3-96A3-85CE6B3F3415}">
      <dgm:prSet/>
      <dgm:spPr/>
      <dgm:t>
        <a:bodyPr/>
        <a:lstStyle/>
        <a:p>
          <a:pPr algn="ctr"/>
          <a:endParaRPr lang="en-US"/>
        </a:p>
      </dgm:t>
    </dgm:pt>
    <dgm:pt modelId="{2A96FEEA-216A-48AC-9935-34916A165573}" type="sibTrans" cxnId="{C0F04EFE-7E07-49A3-96A3-85CE6B3F3415}">
      <dgm:prSet/>
      <dgm:spPr/>
      <dgm:t>
        <a:bodyPr/>
        <a:lstStyle/>
        <a:p>
          <a:pPr algn="ctr"/>
          <a:endParaRPr lang="en-US"/>
        </a:p>
      </dgm:t>
    </dgm:pt>
    <dgm:pt modelId="{FA49167F-67C6-4D56-AFE3-FEA415FEC1CE}">
      <dgm:prSet phldrT="[Text]"/>
      <dgm:spPr/>
      <dgm:t>
        <a:bodyPr/>
        <a:lstStyle/>
        <a:p>
          <a:pPr algn="ctr"/>
          <a:endParaRPr lang="en-US" dirty="0"/>
        </a:p>
      </dgm:t>
    </dgm:pt>
    <dgm:pt modelId="{E24DB8E9-4F79-47EC-8A5D-8FEBE9C5FEA2}" type="parTrans" cxnId="{92651604-6B97-4D1D-A213-D7987547F2CE}">
      <dgm:prSet/>
      <dgm:spPr/>
      <dgm:t>
        <a:bodyPr/>
        <a:lstStyle/>
        <a:p>
          <a:pPr algn="ctr"/>
          <a:endParaRPr lang="en-US"/>
        </a:p>
      </dgm:t>
    </dgm:pt>
    <dgm:pt modelId="{FA2173EB-3941-4E2D-BBCE-EB399624C95A}" type="sibTrans" cxnId="{92651604-6B97-4D1D-A213-D7987547F2CE}">
      <dgm:prSet/>
      <dgm:spPr/>
      <dgm:t>
        <a:bodyPr/>
        <a:lstStyle/>
        <a:p>
          <a:pPr algn="ctr"/>
          <a:endParaRPr lang="en-US"/>
        </a:p>
      </dgm:t>
    </dgm:pt>
    <dgm:pt modelId="{53907F54-A555-4348-97DD-9F365710DAE3}">
      <dgm:prSet phldrT="[Text]"/>
      <dgm:spPr/>
      <dgm:t>
        <a:bodyPr/>
        <a:lstStyle/>
        <a:p>
          <a:pPr algn="ctr"/>
          <a:r>
            <a:rPr lang="hu-HU" dirty="0" smtClean="0"/>
            <a:t> </a:t>
          </a:r>
          <a:endParaRPr lang="en-US" dirty="0"/>
        </a:p>
      </dgm:t>
    </dgm:pt>
    <dgm:pt modelId="{2C089D67-6BBB-4FB2-BFC1-554F6027A152}" type="parTrans" cxnId="{9D4E910D-BD27-4E4E-93EF-FF393909A51F}">
      <dgm:prSet/>
      <dgm:spPr/>
      <dgm:t>
        <a:bodyPr/>
        <a:lstStyle/>
        <a:p>
          <a:pPr algn="ctr"/>
          <a:endParaRPr lang="en-US"/>
        </a:p>
      </dgm:t>
    </dgm:pt>
    <dgm:pt modelId="{1C76603C-2041-436F-B883-C5403F8E507D}" type="sibTrans" cxnId="{9D4E910D-BD27-4E4E-93EF-FF393909A51F}">
      <dgm:prSet/>
      <dgm:spPr/>
      <dgm:t>
        <a:bodyPr/>
        <a:lstStyle/>
        <a:p>
          <a:pPr algn="ctr"/>
          <a:endParaRPr lang="en-US"/>
        </a:p>
      </dgm:t>
    </dgm:pt>
    <dgm:pt modelId="{FDC85984-8DB9-45EE-8030-2C93E536F418}" type="pres">
      <dgm:prSet presAssocID="{838948C8-B6BA-45ED-AA84-9666DEB33F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FBF609-086A-4F29-8969-53A5E9021D62}" type="pres">
      <dgm:prSet presAssocID="{838948C8-B6BA-45ED-AA84-9666DEB33FB4}" presName="Name1" presStyleCnt="0"/>
      <dgm:spPr/>
    </dgm:pt>
    <dgm:pt modelId="{D1D04C0C-D572-41E6-863A-6B92A45D4155}" type="pres">
      <dgm:prSet presAssocID="{838948C8-B6BA-45ED-AA84-9666DEB33FB4}" presName="cycle" presStyleCnt="0"/>
      <dgm:spPr/>
    </dgm:pt>
    <dgm:pt modelId="{726E671C-5764-43BD-8F75-80FC1EB45B34}" type="pres">
      <dgm:prSet presAssocID="{838948C8-B6BA-45ED-AA84-9666DEB33FB4}" presName="srcNode" presStyleLbl="node1" presStyleIdx="0" presStyleCnt="3"/>
      <dgm:spPr/>
    </dgm:pt>
    <dgm:pt modelId="{3BC9DE33-2994-4D2F-A61E-0D7D8389E732}" type="pres">
      <dgm:prSet presAssocID="{838948C8-B6BA-45ED-AA84-9666DEB33FB4}" presName="conn" presStyleLbl="parChTrans1D2" presStyleIdx="0" presStyleCnt="1"/>
      <dgm:spPr/>
      <dgm:t>
        <a:bodyPr/>
        <a:lstStyle/>
        <a:p>
          <a:endParaRPr lang="en-US"/>
        </a:p>
      </dgm:t>
    </dgm:pt>
    <dgm:pt modelId="{980A5C3D-2404-4476-8A21-8C70DCCA8F9F}" type="pres">
      <dgm:prSet presAssocID="{838948C8-B6BA-45ED-AA84-9666DEB33FB4}" presName="extraNode" presStyleLbl="node1" presStyleIdx="0" presStyleCnt="3"/>
      <dgm:spPr/>
    </dgm:pt>
    <dgm:pt modelId="{48643B07-2F7C-43C9-9BCB-07D57BF7467C}" type="pres">
      <dgm:prSet presAssocID="{838948C8-B6BA-45ED-AA84-9666DEB33FB4}" presName="dstNode" presStyleLbl="node1" presStyleIdx="0" presStyleCnt="3"/>
      <dgm:spPr/>
    </dgm:pt>
    <dgm:pt modelId="{E4B96F12-6D48-439E-9D65-1B1B62D8897E}" type="pres">
      <dgm:prSet presAssocID="{8CBD862D-B3A6-494D-91AF-8E4E53F7773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ACDCE-46E4-49AA-B5FF-6114084E87CF}" type="pres">
      <dgm:prSet presAssocID="{8CBD862D-B3A6-494D-91AF-8E4E53F7773C}" presName="accent_1" presStyleCnt="0"/>
      <dgm:spPr/>
    </dgm:pt>
    <dgm:pt modelId="{A11BE8B1-78C6-44BB-9EC3-5AB998AE923D}" type="pres">
      <dgm:prSet presAssocID="{8CBD862D-B3A6-494D-91AF-8E4E53F7773C}" presName="accentRepeatNode" presStyleLbl="solidFgAcc1" presStyleIdx="0" presStyleCnt="3" custLinFactNeighborX="18828" custLinFactNeighborY="1169"/>
      <dgm:spPr/>
    </dgm:pt>
    <dgm:pt modelId="{2110771C-3D1A-468C-A843-E29E58D3FC3C}" type="pres">
      <dgm:prSet presAssocID="{FA49167F-67C6-4D56-AFE3-FEA415FEC1CE}" presName="text_2" presStyleLbl="node1" presStyleIdx="1" presStyleCnt="3" custLinFactNeighborX="976" custLinFactNeighborY="4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73438-8594-4463-9D92-235E458427BA}" type="pres">
      <dgm:prSet presAssocID="{FA49167F-67C6-4D56-AFE3-FEA415FEC1CE}" presName="accent_2" presStyleCnt="0"/>
      <dgm:spPr/>
    </dgm:pt>
    <dgm:pt modelId="{01F0F9BC-55EA-4166-9364-0D6D8C2CF2D7}" type="pres">
      <dgm:prSet presAssocID="{FA49167F-67C6-4D56-AFE3-FEA415FEC1CE}" presName="accentRepeatNode" presStyleLbl="solidFgAcc1" presStyleIdx="1" presStyleCnt="3" custLinFactNeighborX="10753"/>
      <dgm:spPr/>
    </dgm:pt>
    <dgm:pt modelId="{999851B7-719D-4A29-94C8-6063641E79F7}" type="pres">
      <dgm:prSet presAssocID="{53907F54-A555-4348-97DD-9F365710DAE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55A0B-B2C2-45CB-9F3A-979B5EF115F7}" type="pres">
      <dgm:prSet presAssocID="{53907F54-A555-4348-97DD-9F365710DAE3}" presName="accent_3" presStyleCnt="0"/>
      <dgm:spPr/>
    </dgm:pt>
    <dgm:pt modelId="{568C827F-E888-4694-9F53-D175DFDA471F}" type="pres">
      <dgm:prSet presAssocID="{53907F54-A555-4348-97DD-9F365710DAE3}" presName="accentRepeatNode" presStyleLbl="solidFgAcc1" presStyleIdx="2" presStyleCnt="3" custLinFactNeighborX="18828"/>
      <dgm:spPr/>
    </dgm:pt>
  </dgm:ptLst>
  <dgm:cxnLst>
    <dgm:cxn modelId="{1874FDF1-2F61-43D5-AC04-F6A309F8A78C}" type="presOf" srcId="{FA49167F-67C6-4D56-AFE3-FEA415FEC1CE}" destId="{2110771C-3D1A-468C-A843-E29E58D3FC3C}" srcOrd="0" destOrd="0" presId="urn:microsoft.com/office/officeart/2008/layout/VerticalCurvedList"/>
    <dgm:cxn modelId="{92651604-6B97-4D1D-A213-D7987547F2CE}" srcId="{838948C8-B6BA-45ED-AA84-9666DEB33FB4}" destId="{FA49167F-67C6-4D56-AFE3-FEA415FEC1CE}" srcOrd="1" destOrd="0" parTransId="{E24DB8E9-4F79-47EC-8A5D-8FEBE9C5FEA2}" sibTransId="{FA2173EB-3941-4E2D-BBCE-EB399624C95A}"/>
    <dgm:cxn modelId="{59530E7D-600E-4208-988D-B45304F04DF0}" type="presOf" srcId="{838948C8-B6BA-45ED-AA84-9666DEB33FB4}" destId="{FDC85984-8DB9-45EE-8030-2C93E536F418}" srcOrd="0" destOrd="0" presId="urn:microsoft.com/office/officeart/2008/layout/VerticalCurvedList"/>
    <dgm:cxn modelId="{2EBB8D36-BECC-4597-B0C5-626F9E831EF2}" type="presOf" srcId="{8CBD862D-B3A6-494D-91AF-8E4E53F7773C}" destId="{E4B96F12-6D48-439E-9D65-1B1B62D8897E}" srcOrd="0" destOrd="0" presId="urn:microsoft.com/office/officeart/2008/layout/VerticalCurvedList"/>
    <dgm:cxn modelId="{AD127CFD-6A67-4ED4-8567-5D4D7CACDB56}" type="presOf" srcId="{53907F54-A555-4348-97DD-9F365710DAE3}" destId="{999851B7-719D-4A29-94C8-6063641E79F7}" srcOrd="0" destOrd="0" presId="urn:microsoft.com/office/officeart/2008/layout/VerticalCurvedList"/>
    <dgm:cxn modelId="{9D4E910D-BD27-4E4E-93EF-FF393909A51F}" srcId="{838948C8-B6BA-45ED-AA84-9666DEB33FB4}" destId="{53907F54-A555-4348-97DD-9F365710DAE3}" srcOrd="2" destOrd="0" parTransId="{2C089D67-6BBB-4FB2-BFC1-554F6027A152}" sibTransId="{1C76603C-2041-436F-B883-C5403F8E507D}"/>
    <dgm:cxn modelId="{4AE352DB-ECCE-496B-B563-063FE2DE920E}" type="presOf" srcId="{2A96FEEA-216A-48AC-9935-34916A165573}" destId="{3BC9DE33-2994-4D2F-A61E-0D7D8389E732}" srcOrd="0" destOrd="0" presId="urn:microsoft.com/office/officeart/2008/layout/VerticalCurvedList"/>
    <dgm:cxn modelId="{C0F04EFE-7E07-49A3-96A3-85CE6B3F3415}" srcId="{838948C8-B6BA-45ED-AA84-9666DEB33FB4}" destId="{8CBD862D-B3A6-494D-91AF-8E4E53F7773C}" srcOrd="0" destOrd="0" parTransId="{94813EE1-5637-4AA6-8463-0CE218C42762}" sibTransId="{2A96FEEA-216A-48AC-9935-34916A165573}"/>
    <dgm:cxn modelId="{19D455BC-948E-40DF-A239-66899EE2A539}" type="presParOf" srcId="{FDC85984-8DB9-45EE-8030-2C93E536F418}" destId="{EBFBF609-086A-4F29-8969-53A5E9021D62}" srcOrd="0" destOrd="0" presId="urn:microsoft.com/office/officeart/2008/layout/VerticalCurvedList"/>
    <dgm:cxn modelId="{5AEA9E5C-F91E-4B7D-B2A4-526D248BAAED}" type="presParOf" srcId="{EBFBF609-086A-4F29-8969-53A5E9021D62}" destId="{D1D04C0C-D572-41E6-863A-6B92A45D4155}" srcOrd="0" destOrd="0" presId="urn:microsoft.com/office/officeart/2008/layout/VerticalCurvedList"/>
    <dgm:cxn modelId="{DD6D0D9A-81CA-41FC-A0B3-D471272C1FC8}" type="presParOf" srcId="{D1D04C0C-D572-41E6-863A-6B92A45D4155}" destId="{726E671C-5764-43BD-8F75-80FC1EB45B34}" srcOrd="0" destOrd="0" presId="urn:microsoft.com/office/officeart/2008/layout/VerticalCurvedList"/>
    <dgm:cxn modelId="{8BD60222-E02F-4D4C-BD7B-1851C2ABED7D}" type="presParOf" srcId="{D1D04C0C-D572-41E6-863A-6B92A45D4155}" destId="{3BC9DE33-2994-4D2F-A61E-0D7D8389E732}" srcOrd="1" destOrd="0" presId="urn:microsoft.com/office/officeart/2008/layout/VerticalCurvedList"/>
    <dgm:cxn modelId="{26A24D8C-9150-4812-A352-AE8F8B0C885A}" type="presParOf" srcId="{D1D04C0C-D572-41E6-863A-6B92A45D4155}" destId="{980A5C3D-2404-4476-8A21-8C70DCCA8F9F}" srcOrd="2" destOrd="0" presId="urn:microsoft.com/office/officeart/2008/layout/VerticalCurvedList"/>
    <dgm:cxn modelId="{2C91C126-F1F2-4554-B6F0-79571FCA9DCA}" type="presParOf" srcId="{D1D04C0C-D572-41E6-863A-6B92A45D4155}" destId="{48643B07-2F7C-43C9-9BCB-07D57BF7467C}" srcOrd="3" destOrd="0" presId="urn:microsoft.com/office/officeart/2008/layout/VerticalCurvedList"/>
    <dgm:cxn modelId="{B71FC625-1A5F-44BA-9BB5-373B40ABABAC}" type="presParOf" srcId="{EBFBF609-086A-4F29-8969-53A5E9021D62}" destId="{E4B96F12-6D48-439E-9D65-1B1B62D8897E}" srcOrd="1" destOrd="0" presId="urn:microsoft.com/office/officeart/2008/layout/VerticalCurvedList"/>
    <dgm:cxn modelId="{9893E2F1-8EEF-4EE4-BA19-5D0A149D293B}" type="presParOf" srcId="{EBFBF609-086A-4F29-8969-53A5E9021D62}" destId="{1EBACDCE-46E4-49AA-B5FF-6114084E87CF}" srcOrd="2" destOrd="0" presId="urn:microsoft.com/office/officeart/2008/layout/VerticalCurvedList"/>
    <dgm:cxn modelId="{E48E3849-12C3-4B8F-9DE3-951E94142062}" type="presParOf" srcId="{1EBACDCE-46E4-49AA-B5FF-6114084E87CF}" destId="{A11BE8B1-78C6-44BB-9EC3-5AB998AE923D}" srcOrd="0" destOrd="0" presId="urn:microsoft.com/office/officeart/2008/layout/VerticalCurvedList"/>
    <dgm:cxn modelId="{69BD52C8-6879-4F0A-8E72-0ED5FF1B18C7}" type="presParOf" srcId="{EBFBF609-086A-4F29-8969-53A5E9021D62}" destId="{2110771C-3D1A-468C-A843-E29E58D3FC3C}" srcOrd="3" destOrd="0" presId="urn:microsoft.com/office/officeart/2008/layout/VerticalCurvedList"/>
    <dgm:cxn modelId="{5FAF8F10-C2AD-40F6-9234-181546791FCA}" type="presParOf" srcId="{EBFBF609-086A-4F29-8969-53A5E9021D62}" destId="{09F73438-8594-4463-9D92-235E458427BA}" srcOrd="4" destOrd="0" presId="urn:microsoft.com/office/officeart/2008/layout/VerticalCurvedList"/>
    <dgm:cxn modelId="{87B75ADE-873A-42B8-BC76-A1E07D98AE81}" type="presParOf" srcId="{09F73438-8594-4463-9D92-235E458427BA}" destId="{01F0F9BC-55EA-4166-9364-0D6D8C2CF2D7}" srcOrd="0" destOrd="0" presId="urn:microsoft.com/office/officeart/2008/layout/VerticalCurvedList"/>
    <dgm:cxn modelId="{EA04EFE6-F6B4-40E0-95A2-AF68CC832C79}" type="presParOf" srcId="{EBFBF609-086A-4F29-8969-53A5E9021D62}" destId="{999851B7-719D-4A29-94C8-6063641E79F7}" srcOrd="5" destOrd="0" presId="urn:microsoft.com/office/officeart/2008/layout/VerticalCurvedList"/>
    <dgm:cxn modelId="{089AE35E-1795-4997-8E8D-B5EEE9F73E8D}" type="presParOf" srcId="{EBFBF609-086A-4F29-8969-53A5E9021D62}" destId="{53755A0B-B2C2-45CB-9F3A-979B5EF115F7}" srcOrd="6" destOrd="0" presId="urn:microsoft.com/office/officeart/2008/layout/VerticalCurvedList"/>
    <dgm:cxn modelId="{0A19E2C0-7F94-495F-8684-DE386AAC3665}" type="presParOf" srcId="{53755A0B-B2C2-45CB-9F3A-979B5EF115F7}" destId="{568C827F-E888-4694-9F53-D175DFDA47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76D3B-9CFE-4DB6-90E1-1885CEE0BE17}">
      <dsp:nvSpPr>
        <dsp:cNvPr id="0" name=""/>
        <dsp:cNvSpPr/>
      </dsp:nvSpPr>
      <dsp:spPr>
        <a:xfrm rot="5400000">
          <a:off x="-118108" y="118114"/>
          <a:ext cx="1142996" cy="90678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-5400000">
        <a:off x="0" y="453396"/>
        <a:ext cx="906780" cy="236216"/>
      </dsp:txXfrm>
    </dsp:sp>
    <dsp:sp modelId="{1FC13CA9-B8E5-42A4-933D-0BCA40B66221}">
      <dsp:nvSpPr>
        <dsp:cNvPr id="0" name=""/>
        <dsp:cNvSpPr/>
      </dsp:nvSpPr>
      <dsp:spPr>
        <a:xfrm rot="5400000">
          <a:off x="4223385" y="-3316605"/>
          <a:ext cx="842010" cy="74752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9824" tIns="33020" rIns="33020" bIns="33020" numCol="1" spcCol="1270" anchor="ctr" anchorCtr="0">
          <a:noAutofit/>
        </a:bodyPr>
        <a:lstStyle/>
        <a:p>
          <a:pPr marL="285750" lvl="1" indent="-285750" algn="l" defTabSz="2311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200" kern="1200" dirty="0">
            <a:solidFill>
              <a:schemeClr val="accent5">
                <a:lumMod val="75000"/>
              </a:schemeClr>
            </a:solidFill>
            <a:latin typeface="Capture it" pitchFamily="2" charset="0"/>
          </a:endParaRPr>
        </a:p>
      </dsp:txBody>
      <dsp:txXfrm rot="-5400000">
        <a:off x="906780" y="41104"/>
        <a:ext cx="7434116" cy="7598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9DE33-2994-4D2F-A61E-0D7D8389E732}">
      <dsp:nvSpPr>
        <dsp:cNvPr id="0" name=""/>
        <dsp:cNvSpPr/>
      </dsp:nvSpPr>
      <dsp:spPr>
        <a:xfrm>
          <a:off x="-1638122" y="-254985"/>
          <a:ext cx="1961047" cy="1961047"/>
        </a:xfrm>
        <a:prstGeom prst="blockArc">
          <a:avLst>
            <a:gd name="adj1" fmla="val 18900000"/>
            <a:gd name="adj2" fmla="val 2700000"/>
            <a:gd name="adj3" fmla="val 110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96F12-6D48-439E-9D65-1B1B62D8897E}">
      <dsp:nvSpPr>
        <dsp:cNvPr id="0" name=""/>
        <dsp:cNvSpPr/>
      </dsp:nvSpPr>
      <dsp:spPr>
        <a:xfrm>
          <a:off x="207516" y="145107"/>
          <a:ext cx="1531165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207516" y="145107"/>
        <a:ext cx="1531165" cy="290215"/>
      </dsp:txXfrm>
    </dsp:sp>
    <dsp:sp modelId="{A11BE8B1-78C6-44BB-9EC3-5AB998AE923D}">
      <dsp:nvSpPr>
        <dsp:cNvPr id="0" name=""/>
        <dsp:cNvSpPr/>
      </dsp:nvSpPr>
      <dsp:spPr>
        <a:xfrm>
          <a:off x="94433" y="113071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10771C-3D1A-468C-A843-E29E58D3FC3C}">
      <dsp:nvSpPr>
        <dsp:cNvPr id="0" name=""/>
        <dsp:cNvSpPr/>
      </dsp:nvSpPr>
      <dsp:spPr>
        <a:xfrm>
          <a:off x="313009" y="580430"/>
          <a:ext cx="1425672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 </a:t>
          </a:r>
          <a:endParaRPr lang="en-US" sz="1500" kern="1200" dirty="0"/>
        </a:p>
      </dsp:txBody>
      <dsp:txXfrm>
        <a:off x="313009" y="580430"/>
        <a:ext cx="1425672" cy="290215"/>
      </dsp:txXfrm>
    </dsp:sp>
    <dsp:sp modelId="{01F0F9BC-55EA-4166-9364-0D6D8C2CF2D7}">
      <dsp:nvSpPr>
        <dsp:cNvPr id="0" name=""/>
        <dsp:cNvSpPr/>
      </dsp:nvSpPr>
      <dsp:spPr>
        <a:xfrm>
          <a:off x="170633" y="544153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9851B7-719D-4A29-94C8-6063641E79F7}">
      <dsp:nvSpPr>
        <dsp:cNvPr id="0" name=""/>
        <dsp:cNvSpPr/>
      </dsp:nvSpPr>
      <dsp:spPr>
        <a:xfrm>
          <a:off x="221434" y="1015753"/>
          <a:ext cx="1531165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 </a:t>
          </a:r>
          <a:endParaRPr lang="en-US" sz="1500" kern="1200" dirty="0"/>
        </a:p>
      </dsp:txBody>
      <dsp:txXfrm>
        <a:off x="221434" y="1015753"/>
        <a:ext cx="1531165" cy="290215"/>
      </dsp:txXfrm>
    </dsp:sp>
    <dsp:sp modelId="{568C827F-E888-4694-9F53-D175DFDA471F}">
      <dsp:nvSpPr>
        <dsp:cNvPr id="0" name=""/>
        <dsp:cNvSpPr/>
      </dsp:nvSpPr>
      <dsp:spPr>
        <a:xfrm>
          <a:off x="94433" y="979476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76D3B-9CFE-4DB6-90E1-1885CEE0BE17}">
      <dsp:nvSpPr>
        <dsp:cNvPr id="0" name=""/>
        <dsp:cNvSpPr/>
      </dsp:nvSpPr>
      <dsp:spPr>
        <a:xfrm rot="5400000">
          <a:off x="-102193" y="111166"/>
          <a:ext cx="1057826" cy="8534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 rot="-5400000">
        <a:off x="0" y="435693"/>
        <a:ext cx="853440" cy="204386"/>
      </dsp:txXfrm>
    </dsp:sp>
    <dsp:sp modelId="{1FC13CA9-B8E5-42A4-933D-0BCA40B66221}">
      <dsp:nvSpPr>
        <dsp:cNvPr id="0" name=""/>
        <dsp:cNvSpPr/>
      </dsp:nvSpPr>
      <dsp:spPr>
        <a:xfrm rot="5400000">
          <a:off x="3596611" y="-2749472"/>
          <a:ext cx="792479" cy="63093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9DE33-2994-4D2F-A61E-0D7D8389E732}">
      <dsp:nvSpPr>
        <dsp:cNvPr id="0" name=""/>
        <dsp:cNvSpPr/>
      </dsp:nvSpPr>
      <dsp:spPr>
        <a:xfrm>
          <a:off x="-1638122" y="-254985"/>
          <a:ext cx="1961047" cy="1961047"/>
        </a:xfrm>
        <a:prstGeom prst="blockArc">
          <a:avLst>
            <a:gd name="adj1" fmla="val 18900000"/>
            <a:gd name="adj2" fmla="val 2700000"/>
            <a:gd name="adj3" fmla="val 110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96F12-6D48-439E-9D65-1B1B62D8897E}">
      <dsp:nvSpPr>
        <dsp:cNvPr id="0" name=""/>
        <dsp:cNvSpPr/>
      </dsp:nvSpPr>
      <dsp:spPr>
        <a:xfrm>
          <a:off x="207516" y="145107"/>
          <a:ext cx="1531165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>
            <a:solidFill>
              <a:srgbClr val="FFC000"/>
            </a:solidFill>
          </a:endParaRPr>
        </a:p>
      </dsp:txBody>
      <dsp:txXfrm>
        <a:off x="207516" y="145107"/>
        <a:ext cx="1531165" cy="290215"/>
      </dsp:txXfrm>
    </dsp:sp>
    <dsp:sp modelId="{A11BE8B1-78C6-44BB-9EC3-5AB998AE923D}">
      <dsp:nvSpPr>
        <dsp:cNvPr id="0" name=""/>
        <dsp:cNvSpPr/>
      </dsp:nvSpPr>
      <dsp:spPr>
        <a:xfrm>
          <a:off x="94433" y="113071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10771C-3D1A-468C-A843-E29E58D3FC3C}">
      <dsp:nvSpPr>
        <dsp:cNvPr id="0" name=""/>
        <dsp:cNvSpPr/>
      </dsp:nvSpPr>
      <dsp:spPr>
        <a:xfrm>
          <a:off x="326923" y="592793"/>
          <a:ext cx="1425672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326923" y="592793"/>
        <a:ext cx="1425672" cy="290215"/>
      </dsp:txXfrm>
    </dsp:sp>
    <dsp:sp modelId="{01F0F9BC-55EA-4166-9364-0D6D8C2CF2D7}">
      <dsp:nvSpPr>
        <dsp:cNvPr id="0" name=""/>
        <dsp:cNvSpPr/>
      </dsp:nvSpPr>
      <dsp:spPr>
        <a:xfrm>
          <a:off x="170633" y="544153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9851B7-719D-4A29-94C8-6063641E79F7}">
      <dsp:nvSpPr>
        <dsp:cNvPr id="0" name=""/>
        <dsp:cNvSpPr/>
      </dsp:nvSpPr>
      <dsp:spPr>
        <a:xfrm>
          <a:off x="207516" y="1015753"/>
          <a:ext cx="1531165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 </a:t>
          </a:r>
          <a:endParaRPr lang="en-US" sz="1500" kern="1200" dirty="0"/>
        </a:p>
      </dsp:txBody>
      <dsp:txXfrm>
        <a:off x="207516" y="1015753"/>
        <a:ext cx="1531165" cy="290215"/>
      </dsp:txXfrm>
    </dsp:sp>
    <dsp:sp modelId="{568C827F-E888-4694-9F53-D175DFDA471F}">
      <dsp:nvSpPr>
        <dsp:cNvPr id="0" name=""/>
        <dsp:cNvSpPr/>
      </dsp:nvSpPr>
      <dsp:spPr>
        <a:xfrm>
          <a:off x="94433" y="979476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9DE33-2994-4D2F-A61E-0D7D8389E732}">
      <dsp:nvSpPr>
        <dsp:cNvPr id="0" name=""/>
        <dsp:cNvSpPr/>
      </dsp:nvSpPr>
      <dsp:spPr>
        <a:xfrm>
          <a:off x="-1638122" y="-254985"/>
          <a:ext cx="1961047" cy="1961047"/>
        </a:xfrm>
        <a:prstGeom prst="blockArc">
          <a:avLst>
            <a:gd name="adj1" fmla="val 18900000"/>
            <a:gd name="adj2" fmla="val 2700000"/>
            <a:gd name="adj3" fmla="val 110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96F12-6D48-439E-9D65-1B1B62D8897E}">
      <dsp:nvSpPr>
        <dsp:cNvPr id="0" name=""/>
        <dsp:cNvSpPr/>
      </dsp:nvSpPr>
      <dsp:spPr>
        <a:xfrm>
          <a:off x="207516" y="145107"/>
          <a:ext cx="1531165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207516" y="145107"/>
        <a:ext cx="1531165" cy="290215"/>
      </dsp:txXfrm>
    </dsp:sp>
    <dsp:sp modelId="{A11BE8B1-78C6-44BB-9EC3-5AB998AE923D}">
      <dsp:nvSpPr>
        <dsp:cNvPr id="0" name=""/>
        <dsp:cNvSpPr/>
      </dsp:nvSpPr>
      <dsp:spPr>
        <a:xfrm>
          <a:off x="94433" y="113071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10771C-3D1A-468C-A843-E29E58D3FC3C}">
      <dsp:nvSpPr>
        <dsp:cNvPr id="0" name=""/>
        <dsp:cNvSpPr/>
      </dsp:nvSpPr>
      <dsp:spPr>
        <a:xfrm>
          <a:off x="313009" y="580430"/>
          <a:ext cx="1425672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 </a:t>
          </a:r>
          <a:endParaRPr lang="en-US" sz="1500" kern="1200" dirty="0"/>
        </a:p>
      </dsp:txBody>
      <dsp:txXfrm>
        <a:off x="313009" y="580430"/>
        <a:ext cx="1425672" cy="290215"/>
      </dsp:txXfrm>
    </dsp:sp>
    <dsp:sp modelId="{01F0F9BC-55EA-4166-9364-0D6D8C2CF2D7}">
      <dsp:nvSpPr>
        <dsp:cNvPr id="0" name=""/>
        <dsp:cNvSpPr/>
      </dsp:nvSpPr>
      <dsp:spPr>
        <a:xfrm>
          <a:off x="170633" y="544153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9851B7-719D-4A29-94C8-6063641E79F7}">
      <dsp:nvSpPr>
        <dsp:cNvPr id="0" name=""/>
        <dsp:cNvSpPr/>
      </dsp:nvSpPr>
      <dsp:spPr>
        <a:xfrm>
          <a:off x="221434" y="1015753"/>
          <a:ext cx="1531165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 </a:t>
          </a:r>
          <a:endParaRPr lang="en-US" sz="1500" kern="1200" dirty="0"/>
        </a:p>
      </dsp:txBody>
      <dsp:txXfrm>
        <a:off x="221434" y="1015753"/>
        <a:ext cx="1531165" cy="290215"/>
      </dsp:txXfrm>
    </dsp:sp>
    <dsp:sp modelId="{568C827F-E888-4694-9F53-D175DFDA471F}">
      <dsp:nvSpPr>
        <dsp:cNvPr id="0" name=""/>
        <dsp:cNvSpPr/>
      </dsp:nvSpPr>
      <dsp:spPr>
        <a:xfrm>
          <a:off x="94433" y="979476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76D3B-9CFE-4DB6-90E1-1885CEE0BE17}">
      <dsp:nvSpPr>
        <dsp:cNvPr id="0" name=""/>
        <dsp:cNvSpPr/>
      </dsp:nvSpPr>
      <dsp:spPr>
        <a:xfrm rot="5400000">
          <a:off x="-102193" y="111166"/>
          <a:ext cx="1057826" cy="8534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 rot="-5400000">
        <a:off x="0" y="435693"/>
        <a:ext cx="853440" cy="204386"/>
      </dsp:txXfrm>
    </dsp:sp>
    <dsp:sp modelId="{1FC13CA9-B8E5-42A4-933D-0BCA40B66221}">
      <dsp:nvSpPr>
        <dsp:cNvPr id="0" name=""/>
        <dsp:cNvSpPr/>
      </dsp:nvSpPr>
      <dsp:spPr>
        <a:xfrm rot="5400000">
          <a:off x="3596611" y="-2749472"/>
          <a:ext cx="792479" cy="63093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9DE33-2994-4D2F-A61E-0D7D8389E732}">
      <dsp:nvSpPr>
        <dsp:cNvPr id="0" name=""/>
        <dsp:cNvSpPr/>
      </dsp:nvSpPr>
      <dsp:spPr>
        <a:xfrm>
          <a:off x="-1638122" y="-254985"/>
          <a:ext cx="1961047" cy="1961047"/>
        </a:xfrm>
        <a:prstGeom prst="blockArc">
          <a:avLst>
            <a:gd name="adj1" fmla="val 18900000"/>
            <a:gd name="adj2" fmla="val 2700000"/>
            <a:gd name="adj3" fmla="val 110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96F12-6D48-439E-9D65-1B1B62D8897E}">
      <dsp:nvSpPr>
        <dsp:cNvPr id="0" name=""/>
        <dsp:cNvSpPr/>
      </dsp:nvSpPr>
      <dsp:spPr>
        <a:xfrm>
          <a:off x="207516" y="145107"/>
          <a:ext cx="1531165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>
            <a:solidFill>
              <a:srgbClr val="FFC000"/>
            </a:solidFill>
          </a:endParaRPr>
        </a:p>
      </dsp:txBody>
      <dsp:txXfrm>
        <a:off x="207516" y="145107"/>
        <a:ext cx="1531165" cy="290215"/>
      </dsp:txXfrm>
    </dsp:sp>
    <dsp:sp modelId="{A11BE8B1-78C6-44BB-9EC3-5AB998AE923D}">
      <dsp:nvSpPr>
        <dsp:cNvPr id="0" name=""/>
        <dsp:cNvSpPr/>
      </dsp:nvSpPr>
      <dsp:spPr>
        <a:xfrm>
          <a:off x="94433" y="113071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10771C-3D1A-468C-A843-E29E58D3FC3C}">
      <dsp:nvSpPr>
        <dsp:cNvPr id="0" name=""/>
        <dsp:cNvSpPr/>
      </dsp:nvSpPr>
      <dsp:spPr>
        <a:xfrm>
          <a:off x="326923" y="592793"/>
          <a:ext cx="1425672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326923" y="592793"/>
        <a:ext cx="1425672" cy="290215"/>
      </dsp:txXfrm>
    </dsp:sp>
    <dsp:sp modelId="{01F0F9BC-55EA-4166-9364-0D6D8C2CF2D7}">
      <dsp:nvSpPr>
        <dsp:cNvPr id="0" name=""/>
        <dsp:cNvSpPr/>
      </dsp:nvSpPr>
      <dsp:spPr>
        <a:xfrm>
          <a:off x="170633" y="544153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9851B7-719D-4A29-94C8-6063641E79F7}">
      <dsp:nvSpPr>
        <dsp:cNvPr id="0" name=""/>
        <dsp:cNvSpPr/>
      </dsp:nvSpPr>
      <dsp:spPr>
        <a:xfrm>
          <a:off x="207516" y="1015753"/>
          <a:ext cx="1531165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 </a:t>
          </a:r>
          <a:endParaRPr lang="en-US" sz="1500" kern="1200" dirty="0"/>
        </a:p>
      </dsp:txBody>
      <dsp:txXfrm>
        <a:off x="207516" y="1015753"/>
        <a:ext cx="1531165" cy="290215"/>
      </dsp:txXfrm>
    </dsp:sp>
    <dsp:sp modelId="{568C827F-E888-4694-9F53-D175DFDA471F}">
      <dsp:nvSpPr>
        <dsp:cNvPr id="0" name=""/>
        <dsp:cNvSpPr/>
      </dsp:nvSpPr>
      <dsp:spPr>
        <a:xfrm>
          <a:off x="94433" y="979476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9DE33-2994-4D2F-A61E-0D7D8389E732}">
      <dsp:nvSpPr>
        <dsp:cNvPr id="0" name=""/>
        <dsp:cNvSpPr/>
      </dsp:nvSpPr>
      <dsp:spPr>
        <a:xfrm>
          <a:off x="-1638122" y="-254985"/>
          <a:ext cx="1961047" cy="1961047"/>
        </a:xfrm>
        <a:prstGeom prst="blockArc">
          <a:avLst>
            <a:gd name="adj1" fmla="val 18900000"/>
            <a:gd name="adj2" fmla="val 2700000"/>
            <a:gd name="adj3" fmla="val 110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96F12-6D48-439E-9D65-1B1B62D8897E}">
      <dsp:nvSpPr>
        <dsp:cNvPr id="0" name=""/>
        <dsp:cNvSpPr/>
      </dsp:nvSpPr>
      <dsp:spPr>
        <a:xfrm>
          <a:off x="207516" y="145107"/>
          <a:ext cx="1531165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207516" y="145107"/>
        <a:ext cx="1531165" cy="290215"/>
      </dsp:txXfrm>
    </dsp:sp>
    <dsp:sp modelId="{A11BE8B1-78C6-44BB-9EC3-5AB998AE923D}">
      <dsp:nvSpPr>
        <dsp:cNvPr id="0" name=""/>
        <dsp:cNvSpPr/>
      </dsp:nvSpPr>
      <dsp:spPr>
        <a:xfrm>
          <a:off x="94433" y="113071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10771C-3D1A-468C-A843-E29E58D3FC3C}">
      <dsp:nvSpPr>
        <dsp:cNvPr id="0" name=""/>
        <dsp:cNvSpPr/>
      </dsp:nvSpPr>
      <dsp:spPr>
        <a:xfrm>
          <a:off x="313009" y="580430"/>
          <a:ext cx="1425672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 </a:t>
          </a:r>
          <a:endParaRPr lang="en-US" sz="1500" kern="1200" dirty="0"/>
        </a:p>
      </dsp:txBody>
      <dsp:txXfrm>
        <a:off x="313009" y="580430"/>
        <a:ext cx="1425672" cy="290215"/>
      </dsp:txXfrm>
    </dsp:sp>
    <dsp:sp modelId="{01F0F9BC-55EA-4166-9364-0D6D8C2CF2D7}">
      <dsp:nvSpPr>
        <dsp:cNvPr id="0" name=""/>
        <dsp:cNvSpPr/>
      </dsp:nvSpPr>
      <dsp:spPr>
        <a:xfrm>
          <a:off x="170633" y="544153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9851B7-719D-4A29-94C8-6063641E79F7}">
      <dsp:nvSpPr>
        <dsp:cNvPr id="0" name=""/>
        <dsp:cNvSpPr/>
      </dsp:nvSpPr>
      <dsp:spPr>
        <a:xfrm>
          <a:off x="221434" y="1015753"/>
          <a:ext cx="1531165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 </a:t>
          </a:r>
          <a:endParaRPr lang="en-US" sz="1500" kern="1200" dirty="0"/>
        </a:p>
      </dsp:txBody>
      <dsp:txXfrm>
        <a:off x="221434" y="1015753"/>
        <a:ext cx="1531165" cy="290215"/>
      </dsp:txXfrm>
    </dsp:sp>
    <dsp:sp modelId="{568C827F-E888-4694-9F53-D175DFDA471F}">
      <dsp:nvSpPr>
        <dsp:cNvPr id="0" name=""/>
        <dsp:cNvSpPr/>
      </dsp:nvSpPr>
      <dsp:spPr>
        <a:xfrm>
          <a:off x="94433" y="979476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76D3B-9CFE-4DB6-90E1-1885CEE0BE17}">
      <dsp:nvSpPr>
        <dsp:cNvPr id="0" name=""/>
        <dsp:cNvSpPr/>
      </dsp:nvSpPr>
      <dsp:spPr>
        <a:xfrm rot="5400000">
          <a:off x="-102193" y="111166"/>
          <a:ext cx="1057826" cy="8534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 rot="-5400000">
        <a:off x="0" y="435693"/>
        <a:ext cx="853440" cy="204386"/>
      </dsp:txXfrm>
    </dsp:sp>
    <dsp:sp modelId="{1FC13CA9-B8E5-42A4-933D-0BCA40B66221}">
      <dsp:nvSpPr>
        <dsp:cNvPr id="0" name=""/>
        <dsp:cNvSpPr/>
      </dsp:nvSpPr>
      <dsp:spPr>
        <a:xfrm rot="5400000">
          <a:off x="3596611" y="-2749472"/>
          <a:ext cx="792479" cy="63093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9DE33-2994-4D2F-A61E-0D7D8389E732}">
      <dsp:nvSpPr>
        <dsp:cNvPr id="0" name=""/>
        <dsp:cNvSpPr/>
      </dsp:nvSpPr>
      <dsp:spPr>
        <a:xfrm>
          <a:off x="-1638122" y="-254985"/>
          <a:ext cx="1961047" cy="1961047"/>
        </a:xfrm>
        <a:prstGeom prst="blockArc">
          <a:avLst>
            <a:gd name="adj1" fmla="val 18900000"/>
            <a:gd name="adj2" fmla="val 2700000"/>
            <a:gd name="adj3" fmla="val 110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96F12-6D48-439E-9D65-1B1B62D8897E}">
      <dsp:nvSpPr>
        <dsp:cNvPr id="0" name=""/>
        <dsp:cNvSpPr/>
      </dsp:nvSpPr>
      <dsp:spPr>
        <a:xfrm>
          <a:off x="207516" y="145107"/>
          <a:ext cx="1531165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>
            <a:solidFill>
              <a:srgbClr val="FFC000"/>
            </a:solidFill>
          </a:endParaRPr>
        </a:p>
      </dsp:txBody>
      <dsp:txXfrm>
        <a:off x="207516" y="145107"/>
        <a:ext cx="1531165" cy="290215"/>
      </dsp:txXfrm>
    </dsp:sp>
    <dsp:sp modelId="{A11BE8B1-78C6-44BB-9EC3-5AB998AE923D}">
      <dsp:nvSpPr>
        <dsp:cNvPr id="0" name=""/>
        <dsp:cNvSpPr/>
      </dsp:nvSpPr>
      <dsp:spPr>
        <a:xfrm>
          <a:off x="94433" y="113071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10771C-3D1A-468C-A843-E29E58D3FC3C}">
      <dsp:nvSpPr>
        <dsp:cNvPr id="0" name=""/>
        <dsp:cNvSpPr/>
      </dsp:nvSpPr>
      <dsp:spPr>
        <a:xfrm>
          <a:off x="326923" y="592793"/>
          <a:ext cx="1425672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326923" y="592793"/>
        <a:ext cx="1425672" cy="290215"/>
      </dsp:txXfrm>
    </dsp:sp>
    <dsp:sp modelId="{01F0F9BC-55EA-4166-9364-0D6D8C2CF2D7}">
      <dsp:nvSpPr>
        <dsp:cNvPr id="0" name=""/>
        <dsp:cNvSpPr/>
      </dsp:nvSpPr>
      <dsp:spPr>
        <a:xfrm>
          <a:off x="170633" y="544153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9851B7-719D-4A29-94C8-6063641E79F7}">
      <dsp:nvSpPr>
        <dsp:cNvPr id="0" name=""/>
        <dsp:cNvSpPr/>
      </dsp:nvSpPr>
      <dsp:spPr>
        <a:xfrm>
          <a:off x="207516" y="1015753"/>
          <a:ext cx="1531165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 </a:t>
          </a:r>
          <a:endParaRPr lang="en-US" sz="1500" kern="1200" dirty="0"/>
        </a:p>
      </dsp:txBody>
      <dsp:txXfrm>
        <a:off x="207516" y="1015753"/>
        <a:ext cx="1531165" cy="290215"/>
      </dsp:txXfrm>
    </dsp:sp>
    <dsp:sp modelId="{568C827F-E888-4694-9F53-D175DFDA471F}">
      <dsp:nvSpPr>
        <dsp:cNvPr id="0" name=""/>
        <dsp:cNvSpPr/>
      </dsp:nvSpPr>
      <dsp:spPr>
        <a:xfrm>
          <a:off x="94433" y="979476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9DE33-2994-4D2F-A61E-0D7D8389E732}">
      <dsp:nvSpPr>
        <dsp:cNvPr id="0" name=""/>
        <dsp:cNvSpPr/>
      </dsp:nvSpPr>
      <dsp:spPr>
        <a:xfrm>
          <a:off x="-1638122" y="-254985"/>
          <a:ext cx="1961047" cy="1961047"/>
        </a:xfrm>
        <a:prstGeom prst="blockArc">
          <a:avLst>
            <a:gd name="adj1" fmla="val 18900000"/>
            <a:gd name="adj2" fmla="val 2700000"/>
            <a:gd name="adj3" fmla="val 110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96F12-6D48-439E-9D65-1B1B62D8897E}">
      <dsp:nvSpPr>
        <dsp:cNvPr id="0" name=""/>
        <dsp:cNvSpPr/>
      </dsp:nvSpPr>
      <dsp:spPr>
        <a:xfrm>
          <a:off x="207516" y="145107"/>
          <a:ext cx="1531165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207516" y="145107"/>
        <a:ext cx="1531165" cy="290215"/>
      </dsp:txXfrm>
    </dsp:sp>
    <dsp:sp modelId="{A11BE8B1-78C6-44BB-9EC3-5AB998AE923D}">
      <dsp:nvSpPr>
        <dsp:cNvPr id="0" name=""/>
        <dsp:cNvSpPr/>
      </dsp:nvSpPr>
      <dsp:spPr>
        <a:xfrm>
          <a:off x="94433" y="113071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10771C-3D1A-468C-A843-E29E58D3FC3C}">
      <dsp:nvSpPr>
        <dsp:cNvPr id="0" name=""/>
        <dsp:cNvSpPr/>
      </dsp:nvSpPr>
      <dsp:spPr>
        <a:xfrm>
          <a:off x="313009" y="580430"/>
          <a:ext cx="1425672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 </a:t>
          </a:r>
          <a:endParaRPr lang="en-US" sz="1500" kern="1200" dirty="0"/>
        </a:p>
      </dsp:txBody>
      <dsp:txXfrm>
        <a:off x="313009" y="580430"/>
        <a:ext cx="1425672" cy="290215"/>
      </dsp:txXfrm>
    </dsp:sp>
    <dsp:sp modelId="{01F0F9BC-55EA-4166-9364-0D6D8C2CF2D7}">
      <dsp:nvSpPr>
        <dsp:cNvPr id="0" name=""/>
        <dsp:cNvSpPr/>
      </dsp:nvSpPr>
      <dsp:spPr>
        <a:xfrm>
          <a:off x="170633" y="544153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9851B7-719D-4A29-94C8-6063641E79F7}">
      <dsp:nvSpPr>
        <dsp:cNvPr id="0" name=""/>
        <dsp:cNvSpPr/>
      </dsp:nvSpPr>
      <dsp:spPr>
        <a:xfrm>
          <a:off x="221434" y="1015753"/>
          <a:ext cx="1531165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 </a:t>
          </a:r>
          <a:endParaRPr lang="en-US" sz="1500" kern="1200" dirty="0"/>
        </a:p>
      </dsp:txBody>
      <dsp:txXfrm>
        <a:off x="221434" y="1015753"/>
        <a:ext cx="1531165" cy="290215"/>
      </dsp:txXfrm>
    </dsp:sp>
    <dsp:sp modelId="{568C827F-E888-4694-9F53-D175DFDA471F}">
      <dsp:nvSpPr>
        <dsp:cNvPr id="0" name=""/>
        <dsp:cNvSpPr/>
      </dsp:nvSpPr>
      <dsp:spPr>
        <a:xfrm>
          <a:off x="94433" y="979476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76D3B-9CFE-4DB6-90E1-1885CEE0BE17}">
      <dsp:nvSpPr>
        <dsp:cNvPr id="0" name=""/>
        <dsp:cNvSpPr/>
      </dsp:nvSpPr>
      <dsp:spPr>
        <a:xfrm rot="5400000">
          <a:off x="-102193" y="111166"/>
          <a:ext cx="1057826" cy="8534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 rot="-5400000">
        <a:off x="0" y="435693"/>
        <a:ext cx="853440" cy="204386"/>
      </dsp:txXfrm>
    </dsp:sp>
    <dsp:sp modelId="{1FC13CA9-B8E5-42A4-933D-0BCA40B66221}">
      <dsp:nvSpPr>
        <dsp:cNvPr id="0" name=""/>
        <dsp:cNvSpPr/>
      </dsp:nvSpPr>
      <dsp:spPr>
        <a:xfrm rot="5400000">
          <a:off x="3596611" y="-2749472"/>
          <a:ext cx="792479" cy="63093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76D3B-9CFE-4DB6-90E1-1885CEE0BE17}">
      <dsp:nvSpPr>
        <dsp:cNvPr id="0" name=""/>
        <dsp:cNvSpPr/>
      </dsp:nvSpPr>
      <dsp:spPr>
        <a:xfrm rot="5400000">
          <a:off x="-102193" y="111166"/>
          <a:ext cx="1057826" cy="8534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 rot="-5400000">
        <a:off x="0" y="435693"/>
        <a:ext cx="853440" cy="204386"/>
      </dsp:txXfrm>
    </dsp:sp>
    <dsp:sp modelId="{1FC13CA9-B8E5-42A4-933D-0BCA40B66221}">
      <dsp:nvSpPr>
        <dsp:cNvPr id="0" name=""/>
        <dsp:cNvSpPr/>
      </dsp:nvSpPr>
      <dsp:spPr>
        <a:xfrm rot="5400000">
          <a:off x="3596611" y="-2749472"/>
          <a:ext cx="792479" cy="63093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9DE33-2994-4D2F-A61E-0D7D8389E732}">
      <dsp:nvSpPr>
        <dsp:cNvPr id="0" name=""/>
        <dsp:cNvSpPr/>
      </dsp:nvSpPr>
      <dsp:spPr>
        <a:xfrm>
          <a:off x="-1638122" y="-254985"/>
          <a:ext cx="1961047" cy="1961047"/>
        </a:xfrm>
        <a:prstGeom prst="blockArc">
          <a:avLst>
            <a:gd name="adj1" fmla="val 18900000"/>
            <a:gd name="adj2" fmla="val 2700000"/>
            <a:gd name="adj3" fmla="val 110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96F12-6D48-439E-9D65-1B1B62D8897E}">
      <dsp:nvSpPr>
        <dsp:cNvPr id="0" name=""/>
        <dsp:cNvSpPr/>
      </dsp:nvSpPr>
      <dsp:spPr>
        <a:xfrm>
          <a:off x="207516" y="145107"/>
          <a:ext cx="1531165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>
            <a:solidFill>
              <a:srgbClr val="FFC000"/>
            </a:solidFill>
          </a:endParaRPr>
        </a:p>
      </dsp:txBody>
      <dsp:txXfrm>
        <a:off x="207516" y="145107"/>
        <a:ext cx="1531165" cy="290215"/>
      </dsp:txXfrm>
    </dsp:sp>
    <dsp:sp modelId="{A11BE8B1-78C6-44BB-9EC3-5AB998AE923D}">
      <dsp:nvSpPr>
        <dsp:cNvPr id="0" name=""/>
        <dsp:cNvSpPr/>
      </dsp:nvSpPr>
      <dsp:spPr>
        <a:xfrm>
          <a:off x="94433" y="113071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10771C-3D1A-468C-A843-E29E58D3FC3C}">
      <dsp:nvSpPr>
        <dsp:cNvPr id="0" name=""/>
        <dsp:cNvSpPr/>
      </dsp:nvSpPr>
      <dsp:spPr>
        <a:xfrm>
          <a:off x="326923" y="592793"/>
          <a:ext cx="1425672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326923" y="592793"/>
        <a:ext cx="1425672" cy="290215"/>
      </dsp:txXfrm>
    </dsp:sp>
    <dsp:sp modelId="{01F0F9BC-55EA-4166-9364-0D6D8C2CF2D7}">
      <dsp:nvSpPr>
        <dsp:cNvPr id="0" name=""/>
        <dsp:cNvSpPr/>
      </dsp:nvSpPr>
      <dsp:spPr>
        <a:xfrm>
          <a:off x="170633" y="544153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9851B7-719D-4A29-94C8-6063641E79F7}">
      <dsp:nvSpPr>
        <dsp:cNvPr id="0" name=""/>
        <dsp:cNvSpPr/>
      </dsp:nvSpPr>
      <dsp:spPr>
        <a:xfrm>
          <a:off x="207516" y="1015753"/>
          <a:ext cx="1531165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 </a:t>
          </a:r>
          <a:endParaRPr lang="en-US" sz="1500" kern="1200" dirty="0"/>
        </a:p>
      </dsp:txBody>
      <dsp:txXfrm>
        <a:off x="207516" y="1015753"/>
        <a:ext cx="1531165" cy="290215"/>
      </dsp:txXfrm>
    </dsp:sp>
    <dsp:sp modelId="{568C827F-E888-4694-9F53-D175DFDA471F}">
      <dsp:nvSpPr>
        <dsp:cNvPr id="0" name=""/>
        <dsp:cNvSpPr/>
      </dsp:nvSpPr>
      <dsp:spPr>
        <a:xfrm>
          <a:off x="94433" y="979476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9DE33-2994-4D2F-A61E-0D7D8389E732}">
      <dsp:nvSpPr>
        <dsp:cNvPr id="0" name=""/>
        <dsp:cNvSpPr/>
      </dsp:nvSpPr>
      <dsp:spPr>
        <a:xfrm>
          <a:off x="-1638122" y="-254985"/>
          <a:ext cx="1961047" cy="1961047"/>
        </a:xfrm>
        <a:prstGeom prst="blockArc">
          <a:avLst>
            <a:gd name="adj1" fmla="val 18900000"/>
            <a:gd name="adj2" fmla="val 2700000"/>
            <a:gd name="adj3" fmla="val 110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96F12-6D48-439E-9D65-1B1B62D8897E}">
      <dsp:nvSpPr>
        <dsp:cNvPr id="0" name=""/>
        <dsp:cNvSpPr/>
      </dsp:nvSpPr>
      <dsp:spPr>
        <a:xfrm>
          <a:off x="207516" y="145107"/>
          <a:ext cx="1531165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207516" y="145107"/>
        <a:ext cx="1531165" cy="290215"/>
      </dsp:txXfrm>
    </dsp:sp>
    <dsp:sp modelId="{A11BE8B1-78C6-44BB-9EC3-5AB998AE923D}">
      <dsp:nvSpPr>
        <dsp:cNvPr id="0" name=""/>
        <dsp:cNvSpPr/>
      </dsp:nvSpPr>
      <dsp:spPr>
        <a:xfrm>
          <a:off x="94433" y="113071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10771C-3D1A-468C-A843-E29E58D3FC3C}">
      <dsp:nvSpPr>
        <dsp:cNvPr id="0" name=""/>
        <dsp:cNvSpPr/>
      </dsp:nvSpPr>
      <dsp:spPr>
        <a:xfrm>
          <a:off x="313009" y="580430"/>
          <a:ext cx="1425672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 </a:t>
          </a:r>
          <a:endParaRPr lang="en-US" sz="1500" kern="1200" dirty="0"/>
        </a:p>
      </dsp:txBody>
      <dsp:txXfrm>
        <a:off x="313009" y="580430"/>
        <a:ext cx="1425672" cy="290215"/>
      </dsp:txXfrm>
    </dsp:sp>
    <dsp:sp modelId="{01F0F9BC-55EA-4166-9364-0D6D8C2CF2D7}">
      <dsp:nvSpPr>
        <dsp:cNvPr id="0" name=""/>
        <dsp:cNvSpPr/>
      </dsp:nvSpPr>
      <dsp:spPr>
        <a:xfrm>
          <a:off x="170633" y="544153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9851B7-719D-4A29-94C8-6063641E79F7}">
      <dsp:nvSpPr>
        <dsp:cNvPr id="0" name=""/>
        <dsp:cNvSpPr/>
      </dsp:nvSpPr>
      <dsp:spPr>
        <a:xfrm>
          <a:off x="221434" y="1015753"/>
          <a:ext cx="1531165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 </a:t>
          </a:r>
          <a:endParaRPr lang="en-US" sz="1500" kern="1200" dirty="0"/>
        </a:p>
      </dsp:txBody>
      <dsp:txXfrm>
        <a:off x="221434" y="1015753"/>
        <a:ext cx="1531165" cy="290215"/>
      </dsp:txXfrm>
    </dsp:sp>
    <dsp:sp modelId="{568C827F-E888-4694-9F53-D175DFDA471F}">
      <dsp:nvSpPr>
        <dsp:cNvPr id="0" name=""/>
        <dsp:cNvSpPr/>
      </dsp:nvSpPr>
      <dsp:spPr>
        <a:xfrm>
          <a:off x="94433" y="979476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76D3B-9CFE-4DB6-90E1-1885CEE0BE17}">
      <dsp:nvSpPr>
        <dsp:cNvPr id="0" name=""/>
        <dsp:cNvSpPr/>
      </dsp:nvSpPr>
      <dsp:spPr>
        <a:xfrm rot="5400000">
          <a:off x="-102193" y="111166"/>
          <a:ext cx="1057826" cy="8534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 rot="-5400000">
        <a:off x="0" y="435693"/>
        <a:ext cx="853440" cy="204386"/>
      </dsp:txXfrm>
    </dsp:sp>
    <dsp:sp modelId="{1FC13CA9-B8E5-42A4-933D-0BCA40B66221}">
      <dsp:nvSpPr>
        <dsp:cNvPr id="0" name=""/>
        <dsp:cNvSpPr/>
      </dsp:nvSpPr>
      <dsp:spPr>
        <a:xfrm rot="5400000">
          <a:off x="3596611" y="-2749472"/>
          <a:ext cx="792479" cy="63093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9DE33-2994-4D2F-A61E-0D7D8389E732}">
      <dsp:nvSpPr>
        <dsp:cNvPr id="0" name=""/>
        <dsp:cNvSpPr/>
      </dsp:nvSpPr>
      <dsp:spPr>
        <a:xfrm>
          <a:off x="-1638122" y="-254985"/>
          <a:ext cx="1961047" cy="1961047"/>
        </a:xfrm>
        <a:prstGeom prst="blockArc">
          <a:avLst>
            <a:gd name="adj1" fmla="val 18900000"/>
            <a:gd name="adj2" fmla="val 2700000"/>
            <a:gd name="adj3" fmla="val 110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96F12-6D48-439E-9D65-1B1B62D8897E}">
      <dsp:nvSpPr>
        <dsp:cNvPr id="0" name=""/>
        <dsp:cNvSpPr/>
      </dsp:nvSpPr>
      <dsp:spPr>
        <a:xfrm>
          <a:off x="207516" y="145107"/>
          <a:ext cx="1531165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>
            <a:solidFill>
              <a:srgbClr val="FFC000"/>
            </a:solidFill>
          </a:endParaRPr>
        </a:p>
      </dsp:txBody>
      <dsp:txXfrm>
        <a:off x="207516" y="145107"/>
        <a:ext cx="1531165" cy="290215"/>
      </dsp:txXfrm>
    </dsp:sp>
    <dsp:sp modelId="{A11BE8B1-78C6-44BB-9EC3-5AB998AE923D}">
      <dsp:nvSpPr>
        <dsp:cNvPr id="0" name=""/>
        <dsp:cNvSpPr/>
      </dsp:nvSpPr>
      <dsp:spPr>
        <a:xfrm>
          <a:off x="94433" y="113071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10771C-3D1A-468C-A843-E29E58D3FC3C}">
      <dsp:nvSpPr>
        <dsp:cNvPr id="0" name=""/>
        <dsp:cNvSpPr/>
      </dsp:nvSpPr>
      <dsp:spPr>
        <a:xfrm>
          <a:off x="326923" y="592793"/>
          <a:ext cx="1425672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326923" y="592793"/>
        <a:ext cx="1425672" cy="290215"/>
      </dsp:txXfrm>
    </dsp:sp>
    <dsp:sp modelId="{01F0F9BC-55EA-4166-9364-0D6D8C2CF2D7}">
      <dsp:nvSpPr>
        <dsp:cNvPr id="0" name=""/>
        <dsp:cNvSpPr/>
      </dsp:nvSpPr>
      <dsp:spPr>
        <a:xfrm>
          <a:off x="170633" y="544153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9851B7-719D-4A29-94C8-6063641E79F7}">
      <dsp:nvSpPr>
        <dsp:cNvPr id="0" name=""/>
        <dsp:cNvSpPr/>
      </dsp:nvSpPr>
      <dsp:spPr>
        <a:xfrm>
          <a:off x="207516" y="1015753"/>
          <a:ext cx="1531165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 </a:t>
          </a:r>
          <a:endParaRPr lang="en-US" sz="1500" kern="1200" dirty="0"/>
        </a:p>
      </dsp:txBody>
      <dsp:txXfrm>
        <a:off x="207516" y="1015753"/>
        <a:ext cx="1531165" cy="290215"/>
      </dsp:txXfrm>
    </dsp:sp>
    <dsp:sp modelId="{568C827F-E888-4694-9F53-D175DFDA471F}">
      <dsp:nvSpPr>
        <dsp:cNvPr id="0" name=""/>
        <dsp:cNvSpPr/>
      </dsp:nvSpPr>
      <dsp:spPr>
        <a:xfrm>
          <a:off x="94433" y="979476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9DE33-2994-4D2F-A61E-0D7D8389E732}">
      <dsp:nvSpPr>
        <dsp:cNvPr id="0" name=""/>
        <dsp:cNvSpPr/>
      </dsp:nvSpPr>
      <dsp:spPr>
        <a:xfrm>
          <a:off x="-1638122" y="-254985"/>
          <a:ext cx="1961047" cy="1961047"/>
        </a:xfrm>
        <a:prstGeom prst="blockArc">
          <a:avLst>
            <a:gd name="adj1" fmla="val 18900000"/>
            <a:gd name="adj2" fmla="val 2700000"/>
            <a:gd name="adj3" fmla="val 110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96F12-6D48-439E-9D65-1B1B62D8897E}">
      <dsp:nvSpPr>
        <dsp:cNvPr id="0" name=""/>
        <dsp:cNvSpPr/>
      </dsp:nvSpPr>
      <dsp:spPr>
        <a:xfrm>
          <a:off x="207516" y="145107"/>
          <a:ext cx="1531165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207516" y="145107"/>
        <a:ext cx="1531165" cy="290215"/>
      </dsp:txXfrm>
    </dsp:sp>
    <dsp:sp modelId="{A11BE8B1-78C6-44BB-9EC3-5AB998AE923D}">
      <dsp:nvSpPr>
        <dsp:cNvPr id="0" name=""/>
        <dsp:cNvSpPr/>
      </dsp:nvSpPr>
      <dsp:spPr>
        <a:xfrm>
          <a:off x="94433" y="113071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10771C-3D1A-468C-A843-E29E58D3FC3C}">
      <dsp:nvSpPr>
        <dsp:cNvPr id="0" name=""/>
        <dsp:cNvSpPr/>
      </dsp:nvSpPr>
      <dsp:spPr>
        <a:xfrm>
          <a:off x="313009" y="580430"/>
          <a:ext cx="1425672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 </a:t>
          </a:r>
          <a:endParaRPr lang="en-US" sz="1500" kern="1200" dirty="0"/>
        </a:p>
      </dsp:txBody>
      <dsp:txXfrm>
        <a:off x="313009" y="580430"/>
        <a:ext cx="1425672" cy="290215"/>
      </dsp:txXfrm>
    </dsp:sp>
    <dsp:sp modelId="{01F0F9BC-55EA-4166-9364-0D6D8C2CF2D7}">
      <dsp:nvSpPr>
        <dsp:cNvPr id="0" name=""/>
        <dsp:cNvSpPr/>
      </dsp:nvSpPr>
      <dsp:spPr>
        <a:xfrm>
          <a:off x="170633" y="544153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9851B7-719D-4A29-94C8-6063641E79F7}">
      <dsp:nvSpPr>
        <dsp:cNvPr id="0" name=""/>
        <dsp:cNvSpPr/>
      </dsp:nvSpPr>
      <dsp:spPr>
        <a:xfrm>
          <a:off x="221434" y="1015753"/>
          <a:ext cx="1531165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 </a:t>
          </a:r>
          <a:endParaRPr lang="en-US" sz="1500" kern="1200" dirty="0"/>
        </a:p>
      </dsp:txBody>
      <dsp:txXfrm>
        <a:off x="221434" y="1015753"/>
        <a:ext cx="1531165" cy="290215"/>
      </dsp:txXfrm>
    </dsp:sp>
    <dsp:sp modelId="{568C827F-E888-4694-9F53-D175DFDA471F}">
      <dsp:nvSpPr>
        <dsp:cNvPr id="0" name=""/>
        <dsp:cNvSpPr/>
      </dsp:nvSpPr>
      <dsp:spPr>
        <a:xfrm>
          <a:off x="94433" y="979476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76D3B-9CFE-4DB6-90E1-1885CEE0BE17}">
      <dsp:nvSpPr>
        <dsp:cNvPr id="0" name=""/>
        <dsp:cNvSpPr/>
      </dsp:nvSpPr>
      <dsp:spPr>
        <a:xfrm rot="5400000">
          <a:off x="-102193" y="111166"/>
          <a:ext cx="1057826" cy="8534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 rot="-5400000">
        <a:off x="0" y="435693"/>
        <a:ext cx="853440" cy="204386"/>
      </dsp:txXfrm>
    </dsp:sp>
    <dsp:sp modelId="{1FC13CA9-B8E5-42A4-933D-0BCA40B66221}">
      <dsp:nvSpPr>
        <dsp:cNvPr id="0" name=""/>
        <dsp:cNvSpPr/>
      </dsp:nvSpPr>
      <dsp:spPr>
        <a:xfrm rot="5400000">
          <a:off x="3596611" y="-2749472"/>
          <a:ext cx="792479" cy="63093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9DE33-2994-4D2F-A61E-0D7D8389E732}">
      <dsp:nvSpPr>
        <dsp:cNvPr id="0" name=""/>
        <dsp:cNvSpPr/>
      </dsp:nvSpPr>
      <dsp:spPr>
        <a:xfrm>
          <a:off x="-1638122" y="-254985"/>
          <a:ext cx="1961047" cy="1961047"/>
        </a:xfrm>
        <a:prstGeom prst="blockArc">
          <a:avLst>
            <a:gd name="adj1" fmla="val 18900000"/>
            <a:gd name="adj2" fmla="val 2700000"/>
            <a:gd name="adj3" fmla="val 110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96F12-6D48-439E-9D65-1B1B62D8897E}">
      <dsp:nvSpPr>
        <dsp:cNvPr id="0" name=""/>
        <dsp:cNvSpPr/>
      </dsp:nvSpPr>
      <dsp:spPr>
        <a:xfrm>
          <a:off x="207516" y="145107"/>
          <a:ext cx="1531165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>
            <a:solidFill>
              <a:srgbClr val="FFC000"/>
            </a:solidFill>
          </a:endParaRPr>
        </a:p>
      </dsp:txBody>
      <dsp:txXfrm>
        <a:off x="207516" y="145107"/>
        <a:ext cx="1531165" cy="290215"/>
      </dsp:txXfrm>
    </dsp:sp>
    <dsp:sp modelId="{A11BE8B1-78C6-44BB-9EC3-5AB998AE923D}">
      <dsp:nvSpPr>
        <dsp:cNvPr id="0" name=""/>
        <dsp:cNvSpPr/>
      </dsp:nvSpPr>
      <dsp:spPr>
        <a:xfrm>
          <a:off x="94433" y="113071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10771C-3D1A-468C-A843-E29E58D3FC3C}">
      <dsp:nvSpPr>
        <dsp:cNvPr id="0" name=""/>
        <dsp:cNvSpPr/>
      </dsp:nvSpPr>
      <dsp:spPr>
        <a:xfrm>
          <a:off x="326923" y="592793"/>
          <a:ext cx="1425672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326923" y="592793"/>
        <a:ext cx="1425672" cy="290215"/>
      </dsp:txXfrm>
    </dsp:sp>
    <dsp:sp modelId="{01F0F9BC-55EA-4166-9364-0D6D8C2CF2D7}">
      <dsp:nvSpPr>
        <dsp:cNvPr id="0" name=""/>
        <dsp:cNvSpPr/>
      </dsp:nvSpPr>
      <dsp:spPr>
        <a:xfrm>
          <a:off x="170633" y="544153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9851B7-719D-4A29-94C8-6063641E79F7}">
      <dsp:nvSpPr>
        <dsp:cNvPr id="0" name=""/>
        <dsp:cNvSpPr/>
      </dsp:nvSpPr>
      <dsp:spPr>
        <a:xfrm>
          <a:off x="207516" y="1015753"/>
          <a:ext cx="1531165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 </a:t>
          </a:r>
          <a:endParaRPr lang="en-US" sz="1500" kern="1200" dirty="0"/>
        </a:p>
      </dsp:txBody>
      <dsp:txXfrm>
        <a:off x="207516" y="1015753"/>
        <a:ext cx="1531165" cy="290215"/>
      </dsp:txXfrm>
    </dsp:sp>
    <dsp:sp modelId="{568C827F-E888-4694-9F53-D175DFDA471F}">
      <dsp:nvSpPr>
        <dsp:cNvPr id="0" name=""/>
        <dsp:cNvSpPr/>
      </dsp:nvSpPr>
      <dsp:spPr>
        <a:xfrm>
          <a:off x="94433" y="979476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9DE33-2994-4D2F-A61E-0D7D8389E732}">
      <dsp:nvSpPr>
        <dsp:cNvPr id="0" name=""/>
        <dsp:cNvSpPr/>
      </dsp:nvSpPr>
      <dsp:spPr>
        <a:xfrm>
          <a:off x="-1638122" y="-254985"/>
          <a:ext cx="1961047" cy="1961047"/>
        </a:xfrm>
        <a:prstGeom prst="blockArc">
          <a:avLst>
            <a:gd name="adj1" fmla="val 18900000"/>
            <a:gd name="adj2" fmla="val 2700000"/>
            <a:gd name="adj3" fmla="val 110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96F12-6D48-439E-9D65-1B1B62D8897E}">
      <dsp:nvSpPr>
        <dsp:cNvPr id="0" name=""/>
        <dsp:cNvSpPr/>
      </dsp:nvSpPr>
      <dsp:spPr>
        <a:xfrm>
          <a:off x="207516" y="145107"/>
          <a:ext cx="1531165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207516" y="145107"/>
        <a:ext cx="1531165" cy="290215"/>
      </dsp:txXfrm>
    </dsp:sp>
    <dsp:sp modelId="{A11BE8B1-78C6-44BB-9EC3-5AB998AE923D}">
      <dsp:nvSpPr>
        <dsp:cNvPr id="0" name=""/>
        <dsp:cNvSpPr/>
      </dsp:nvSpPr>
      <dsp:spPr>
        <a:xfrm>
          <a:off x="94433" y="113071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10771C-3D1A-468C-A843-E29E58D3FC3C}">
      <dsp:nvSpPr>
        <dsp:cNvPr id="0" name=""/>
        <dsp:cNvSpPr/>
      </dsp:nvSpPr>
      <dsp:spPr>
        <a:xfrm>
          <a:off x="313009" y="580430"/>
          <a:ext cx="1425672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 </a:t>
          </a:r>
          <a:endParaRPr lang="en-US" sz="1500" kern="1200" dirty="0"/>
        </a:p>
      </dsp:txBody>
      <dsp:txXfrm>
        <a:off x="313009" y="580430"/>
        <a:ext cx="1425672" cy="290215"/>
      </dsp:txXfrm>
    </dsp:sp>
    <dsp:sp modelId="{01F0F9BC-55EA-4166-9364-0D6D8C2CF2D7}">
      <dsp:nvSpPr>
        <dsp:cNvPr id="0" name=""/>
        <dsp:cNvSpPr/>
      </dsp:nvSpPr>
      <dsp:spPr>
        <a:xfrm>
          <a:off x="170633" y="544153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9851B7-719D-4A29-94C8-6063641E79F7}">
      <dsp:nvSpPr>
        <dsp:cNvPr id="0" name=""/>
        <dsp:cNvSpPr/>
      </dsp:nvSpPr>
      <dsp:spPr>
        <a:xfrm>
          <a:off x="221434" y="1015753"/>
          <a:ext cx="1531165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 </a:t>
          </a:r>
          <a:endParaRPr lang="en-US" sz="1500" kern="1200" dirty="0"/>
        </a:p>
      </dsp:txBody>
      <dsp:txXfrm>
        <a:off x="221434" y="1015753"/>
        <a:ext cx="1531165" cy="290215"/>
      </dsp:txXfrm>
    </dsp:sp>
    <dsp:sp modelId="{568C827F-E888-4694-9F53-D175DFDA471F}">
      <dsp:nvSpPr>
        <dsp:cNvPr id="0" name=""/>
        <dsp:cNvSpPr/>
      </dsp:nvSpPr>
      <dsp:spPr>
        <a:xfrm>
          <a:off x="94433" y="979476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76D3B-9CFE-4DB6-90E1-1885CEE0BE17}">
      <dsp:nvSpPr>
        <dsp:cNvPr id="0" name=""/>
        <dsp:cNvSpPr/>
      </dsp:nvSpPr>
      <dsp:spPr>
        <a:xfrm rot="5400000">
          <a:off x="-102193" y="111166"/>
          <a:ext cx="1057826" cy="8534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 rot="-5400000">
        <a:off x="0" y="435693"/>
        <a:ext cx="853440" cy="204386"/>
      </dsp:txXfrm>
    </dsp:sp>
    <dsp:sp modelId="{1FC13CA9-B8E5-42A4-933D-0BCA40B66221}">
      <dsp:nvSpPr>
        <dsp:cNvPr id="0" name=""/>
        <dsp:cNvSpPr/>
      </dsp:nvSpPr>
      <dsp:spPr>
        <a:xfrm rot="5400000">
          <a:off x="3596611" y="-2749472"/>
          <a:ext cx="792479" cy="63093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9DE33-2994-4D2F-A61E-0D7D8389E732}">
      <dsp:nvSpPr>
        <dsp:cNvPr id="0" name=""/>
        <dsp:cNvSpPr/>
      </dsp:nvSpPr>
      <dsp:spPr>
        <a:xfrm>
          <a:off x="-1638122" y="-254985"/>
          <a:ext cx="1961047" cy="1961047"/>
        </a:xfrm>
        <a:prstGeom prst="blockArc">
          <a:avLst>
            <a:gd name="adj1" fmla="val 18900000"/>
            <a:gd name="adj2" fmla="val 2700000"/>
            <a:gd name="adj3" fmla="val 110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96F12-6D48-439E-9D65-1B1B62D8897E}">
      <dsp:nvSpPr>
        <dsp:cNvPr id="0" name=""/>
        <dsp:cNvSpPr/>
      </dsp:nvSpPr>
      <dsp:spPr>
        <a:xfrm>
          <a:off x="207516" y="145107"/>
          <a:ext cx="1531165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>
            <a:solidFill>
              <a:srgbClr val="FFC000"/>
            </a:solidFill>
          </a:endParaRPr>
        </a:p>
      </dsp:txBody>
      <dsp:txXfrm>
        <a:off x="207516" y="145107"/>
        <a:ext cx="1531165" cy="290215"/>
      </dsp:txXfrm>
    </dsp:sp>
    <dsp:sp modelId="{A11BE8B1-78C6-44BB-9EC3-5AB998AE923D}">
      <dsp:nvSpPr>
        <dsp:cNvPr id="0" name=""/>
        <dsp:cNvSpPr/>
      </dsp:nvSpPr>
      <dsp:spPr>
        <a:xfrm>
          <a:off x="94433" y="113071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10771C-3D1A-468C-A843-E29E58D3FC3C}">
      <dsp:nvSpPr>
        <dsp:cNvPr id="0" name=""/>
        <dsp:cNvSpPr/>
      </dsp:nvSpPr>
      <dsp:spPr>
        <a:xfrm>
          <a:off x="326923" y="592793"/>
          <a:ext cx="1425672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326923" y="592793"/>
        <a:ext cx="1425672" cy="290215"/>
      </dsp:txXfrm>
    </dsp:sp>
    <dsp:sp modelId="{01F0F9BC-55EA-4166-9364-0D6D8C2CF2D7}">
      <dsp:nvSpPr>
        <dsp:cNvPr id="0" name=""/>
        <dsp:cNvSpPr/>
      </dsp:nvSpPr>
      <dsp:spPr>
        <a:xfrm>
          <a:off x="170633" y="544153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9851B7-719D-4A29-94C8-6063641E79F7}">
      <dsp:nvSpPr>
        <dsp:cNvPr id="0" name=""/>
        <dsp:cNvSpPr/>
      </dsp:nvSpPr>
      <dsp:spPr>
        <a:xfrm>
          <a:off x="207516" y="1015753"/>
          <a:ext cx="1531165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 </a:t>
          </a:r>
          <a:endParaRPr lang="en-US" sz="1500" kern="1200" dirty="0"/>
        </a:p>
      </dsp:txBody>
      <dsp:txXfrm>
        <a:off x="207516" y="1015753"/>
        <a:ext cx="1531165" cy="290215"/>
      </dsp:txXfrm>
    </dsp:sp>
    <dsp:sp modelId="{568C827F-E888-4694-9F53-D175DFDA471F}">
      <dsp:nvSpPr>
        <dsp:cNvPr id="0" name=""/>
        <dsp:cNvSpPr/>
      </dsp:nvSpPr>
      <dsp:spPr>
        <a:xfrm>
          <a:off x="94433" y="979476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9DE33-2994-4D2F-A61E-0D7D8389E732}">
      <dsp:nvSpPr>
        <dsp:cNvPr id="0" name=""/>
        <dsp:cNvSpPr/>
      </dsp:nvSpPr>
      <dsp:spPr>
        <a:xfrm>
          <a:off x="-1638122" y="-254985"/>
          <a:ext cx="1961047" cy="1961047"/>
        </a:xfrm>
        <a:prstGeom prst="blockArc">
          <a:avLst>
            <a:gd name="adj1" fmla="val 18900000"/>
            <a:gd name="adj2" fmla="val 2700000"/>
            <a:gd name="adj3" fmla="val 110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96F12-6D48-439E-9D65-1B1B62D8897E}">
      <dsp:nvSpPr>
        <dsp:cNvPr id="0" name=""/>
        <dsp:cNvSpPr/>
      </dsp:nvSpPr>
      <dsp:spPr>
        <a:xfrm>
          <a:off x="207516" y="145107"/>
          <a:ext cx="1531165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>
            <a:solidFill>
              <a:srgbClr val="FFC000"/>
            </a:solidFill>
          </a:endParaRPr>
        </a:p>
      </dsp:txBody>
      <dsp:txXfrm>
        <a:off x="207516" y="145107"/>
        <a:ext cx="1531165" cy="290215"/>
      </dsp:txXfrm>
    </dsp:sp>
    <dsp:sp modelId="{A11BE8B1-78C6-44BB-9EC3-5AB998AE923D}">
      <dsp:nvSpPr>
        <dsp:cNvPr id="0" name=""/>
        <dsp:cNvSpPr/>
      </dsp:nvSpPr>
      <dsp:spPr>
        <a:xfrm>
          <a:off x="94433" y="113071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10771C-3D1A-468C-A843-E29E58D3FC3C}">
      <dsp:nvSpPr>
        <dsp:cNvPr id="0" name=""/>
        <dsp:cNvSpPr/>
      </dsp:nvSpPr>
      <dsp:spPr>
        <a:xfrm>
          <a:off x="326923" y="592793"/>
          <a:ext cx="1425672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326923" y="592793"/>
        <a:ext cx="1425672" cy="290215"/>
      </dsp:txXfrm>
    </dsp:sp>
    <dsp:sp modelId="{01F0F9BC-55EA-4166-9364-0D6D8C2CF2D7}">
      <dsp:nvSpPr>
        <dsp:cNvPr id="0" name=""/>
        <dsp:cNvSpPr/>
      </dsp:nvSpPr>
      <dsp:spPr>
        <a:xfrm>
          <a:off x="170633" y="544153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9851B7-719D-4A29-94C8-6063641E79F7}">
      <dsp:nvSpPr>
        <dsp:cNvPr id="0" name=""/>
        <dsp:cNvSpPr/>
      </dsp:nvSpPr>
      <dsp:spPr>
        <a:xfrm>
          <a:off x="207516" y="1015753"/>
          <a:ext cx="1531165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 </a:t>
          </a:r>
          <a:endParaRPr lang="en-US" sz="1500" kern="1200" dirty="0"/>
        </a:p>
      </dsp:txBody>
      <dsp:txXfrm>
        <a:off x="207516" y="1015753"/>
        <a:ext cx="1531165" cy="290215"/>
      </dsp:txXfrm>
    </dsp:sp>
    <dsp:sp modelId="{568C827F-E888-4694-9F53-D175DFDA471F}">
      <dsp:nvSpPr>
        <dsp:cNvPr id="0" name=""/>
        <dsp:cNvSpPr/>
      </dsp:nvSpPr>
      <dsp:spPr>
        <a:xfrm>
          <a:off x="94433" y="979476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9DE33-2994-4D2F-A61E-0D7D8389E732}">
      <dsp:nvSpPr>
        <dsp:cNvPr id="0" name=""/>
        <dsp:cNvSpPr/>
      </dsp:nvSpPr>
      <dsp:spPr>
        <a:xfrm>
          <a:off x="-1638122" y="-254985"/>
          <a:ext cx="1961047" cy="1961047"/>
        </a:xfrm>
        <a:prstGeom prst="blockArc">
          <a:avLst>
            <a:gd name="adj1" fmla="val 18900000"/>
            <a:gd name="adj2" fmla="val 2700000"/>
            <a:gd name="adj3" fmla="val 110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96F12-6D48-439E-9D65-1B1B62D8897E}">
      <dsp:nvSpPr>
        <dsp:cNvPr id="0" name=""/>
        <dsp:cNvSpPr/>
      </dsp:nvSpPr>
      <dsp:spPr>
        <a:xfrm>
          <a:off x="207516" y="145107"/>
          <a:ext cx="1531165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207516" y="145107"/>
        <a:ext cx="1531165" cy="290215"/>
      </dsp:txXfrm>
    </dsp:sp>
    <dsp:sp modelId="{A11BE8B1-78C6-44BB-9EC3-5AB998AE923D}">
      <dsp:nvSpPr>
        <dsp:cNvPr id="0" name=""/>
        <dsp:cNvSpPr/>
      </dsp:nvSpPr>
      <dsp:spPr>
        <a:xfrm>
          <a:off x="94433" y="113071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10771C-3D1A-468C-A843-E29E58D3FC3C}">
      <dsp:nvSpPr>
        <dsp:cNvPr id="0" name=""/>
        <dsp:cNvSpPr/>
      </dsp:nvSpPr>
      <dsp:spPr>
        <a:xfrm>
          <a:off x="313009" y="580430"/>
          <a:ext cx="1425672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 </a:t>
          </a:r>
          <a:endParaRPr lang="en-US" sz="1500" kern="1200" dirty="0"/>
        </a:p>
      </dsp:txBody>
      <dsp:txXfrm>
        <a:off x="313009" y="580430"/>
        <a:ext cx="1425672" cy="290215"/>
      </dsp:txXfrm>
    </dsp:sp>
    <dsp:sp modelId="{01F0F9BC-55EA-4166-9364-0D6D8C2CF2D7}">
      <dsp:nvSpPr>
        <dsp:cNvPr id="0" name=""/>
        <dsp:cNvSpPr/>
      </dsp:nvSpPr>
      <dsp:spPr>
        <a:xfrm>
          <a:off x="170633" y="544153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9851B7-719D-4A29-94C8-6063641E79F7}">
      <dsp:nvSpPr>
        <dsp:cNvPr id="0" name=""/>
        <dsp:cNvSpPr/>
      </dsp:nvSpPr>
      <dsp:spPr>
        <a:xfrm>
          <a:off x="221434" y="1015753"/>
          <a:ext cx="1531165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 </a:t>
          </a:r>
          <a:endParaRPr lang="en-US" sz="1500" kern="1200" dirty="0"/>
        </a:p>
      </dsp:txBody>
      <dsp:txXfrm>
        <a:off x="221434" y="1015753"/>
        <a:ext cx="1531165" cy="290215"/>
      </dsp:txXfrm>
    </dsp:sp>
    <dsp:sp modelId="{568C827F-E888-4694-9F53-D175DFDA471F}">
      <dsp:nvSpPr>
        <dsp:cNvPr id="0" name=""/>
        <dsp:cNvSpPr/>
      </dsp:nvSpPr>
      <dsp:spPr>
        <a:xfrm>
          <a:off x="94433" y="979476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76D3B-9CFE-4DB6-90E1-1885CEE0BE17}">
      <dsp:nvSpPr>
        <dsp:cNvPr id="0" name=""/>
        <dsp:cNvSpPr/>
      </dsp:nvSpPr>
      <dsp:spPr>
        <a:xfrm rot="5400000">
          <a:off x="-102193" y="111166"/>
          <a:ext cx="1057826" cy="8534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 rot="-5400000">
        <a:off x="0" y="435693"/>
        <a:ext cx="853440" cy="204386"/>
      </dsp:txXfrm>
    </dsp:sp>
    <dsp:sp modelId="{1FC13CA9-B8E5-42A4-933D-0BCA40B66221}">
      <dsp:nvSpPr>
        <dsp:cNvPr id="0" name=""/>
        <dsp:cNvSpPr/>
      </dsp:nvSpPr>
      <dsp:spPr>
        <a:xfrm rot="5400000">
          <a:off x="3596611" y="-2749472"/>
          <a:ext cx="792479" cy="63093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9DE33-2994-4D2F-A61E-0D7D8389E732}">
      <dsp:nvSpPr>
        <dsp:cNvPr id="0" name=""/>
        <dsp:cNvSpPr/>
      </dsp:nvSpPr>
      <dsp:spPr>
        <a:xfrm>
          <a:off x="-1638122" y="-254985"/>
          <a:ext cx="1961047" cy="1961047"/>
        </a:xfrm>
        <a:prstGeom prst="blockArc">
          <a:avLst>
            <a:gd name="adj1" fmla="val 18900000"/>
            <a:gd name="adj2" fmla="val 2700000"/>
            <a:gd name="adj3" fmla="val 110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96F12-6D48-439E-9D65-1B1B62D8897E}">
      <dsp:nvSpPr>
        <dsp:cNvPr id="0" name=""/>
        <dsp:cNvSpPr/>
      </dsp:nvSpPr>
      <dsp:spPr>
        <a:xfrm>
          <a:off x="207516" y="145107"/>
          <a:ext cx="1531165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>
            <a:solidFill>
              <a:srgbClr val="FFC000"/>
            </a:solidFill>
          </a:endParaRPr>
        </a:p>
      </dsp:txBody>
      <dsp:txXfrm>
        <a:off x="207516" y="145107"/>
        <a:ext cx="1531165" cy="290215"/>
      </dsp:txXfrm>
    </dsp:sp>
    <dsp:sp modelId="{A11BE8B1-78C6-44BB-9EC3-5AB998AE923D}">
      <dsp:nvSpPr>
        <dsp:cNvPr id="0" name=""/>
        <dsp:cNvSpPr/>
      </dsp:nvSpPr>
      <dsp:spPr>
        <a:xfrm>
          <a:off x="94433" y="113071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10771C-3D1A-468C-A843-E29E58D3FC3C}">
      <dsp:nvSpPr>
        <dsp:cNvPr id="0" name=""/>
        <dsp:cNvSpPr/>
      </dsp:nvSpPr>
      <dsp:spPr>
        <a:xfrm>
          <a:off x="326923" y="592793"/>
          <a:ext cx="1425672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326923" y="592793"/>
        <a:ext cx="1425672" cy="290215"/>
      </dsp:txXfrm>
    </dsp:sp>
    <dsp:sp modelId="{01F0F9BC-55EA-4166-9364-0D6D8C2CF2D7}">
      <dsp:nvSpPr>
        <dsp:cNvPr id="0" name=""/>
        <dsp:cNvSpPr/>
      </dsp:nvSpPr>
      <dsp:spPr>
        <a:xfrm>
          <a:off x="170633" y="544153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9851B7-719D-4A29-94C8-6063641E79F7}">
      <dsp:nvSpPr>
        <dsp:cNvPr id="0" name=""/>
        <dsp:cNvSpPr/>
      </dsp:nvSpPr>
      <dsp:spPr>
        <a:xfrm>
          <a:off x="207516" y="1015753"/>
          <a:ext cx="1531165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 </a:t>
          </a:r>
          <a:endParaRPr lang="en-US" sz="1500" kern="1200" dirty="0"/>
        </a:p>
      </dsp:txBody>
      <dsp:txXfrm>
        <a:off x="207516" y="1015753"/>
        <a:ext cx="1531165" cy="290215"/>
      </dsp:txXfrm>
    </dsp:sp>
    <dsp:sp modelId="{568C827F-E888-4694-9F53-D175DFDA471F}">
      <dsp:nvSpPr>
        <dsp:cNvPr id="0" name=""/>
        <dsp:cNvSpPr/>
      </dsp:nvSpPr>
      <dsp:spPr>
        <a:xfrm>
          <a:off x="94433" y="979476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9DE33-2994-4D2F-A61E-0D7D8389E732}">
      <dsp:nvSpPr>
        <dsp:cNvPr id="0" name=""/>
        <dsp:cNvSpPr/>
      </dsp:nvSpPr>
      <dsp:spPr>
        <a:xfrm>
          <a:off x="-1638122" y="-254985"/>
          <a:ext cx="1961047" cy="1961047"/>
        </a:xfrm>
        <a:prstGeom prst="blockArc">
          <a:avLst>
            <a:gd name="adj1" fmla="val 18900000"/>
            <a:gd name="adj2" fmla="val 2700000"/>
            <a:gd name="adj3" fmla="val 110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96F12-6D48-439E-9D65-1B1B62D8897E}">
      <dsp:nvSpPr>
        <dsp:cNvPr id="0" name=""/>
        <dsp:cNvSpPr/>
      </dsp:nvSpPr>
      <dsp:spPr>
        <a:xfrm>
          <a:off x="207516" y="145107"/>
          <a:ext cx="1531165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207516" y="145107"/>
        <a:ext cx="1531165" cy="290215"/>
      </dsp:txXfrm>
    </dsp:sp>
    <dsp:sp modelId="{A11BE8B1-78C6-44BB-9EC3-5AB998AE923D}">
      <dsp:nvSpPr>
        <dsp:cNvPr id="0" name=""/>
        <dsp:cNvSpPr/>
      </dsp:nvSpPr>
      <dsp:spPr>
        <a:xfrm>
          <a:off x="94433" y="113071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10771C-3D1A-468C-A843-E29E58D3FC3C}">
      <dsp:nvSpPr>
        <dsp:cNvPr id="0" name=""/>
        <dsp:cNvSpPr/>
      </dsp:nvSpPr>
      <dsp:spPr>
        <a:xfrm>
          <a:off x="313009" y="580430"/>
          <a:ext cx="1425672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 </a:t>
          </a:r>
          <a:endParaRPr lang="en-US" sz="1500" kern="1200" dirty="0"/>
        </a:p>
      </dsp:txBody>
      <dsp:txXfrm>
        <a:off x="313009" y="580430"/>
        <a:ext cx="1425672" cy="290215"/>
      </dsp:txXfrm>
    </dsp:sp>
    <dsp:sp modelId="{01F0F9BC-55EA-4166-9364-0D6D8C2CF2D7}">
      <dsp:nvSpPr>
        <dsp:cNvPr id="0" name=""/>
        <dsp:cNvSpPr/>
      </dsp:nvSpPr>
      <dsp:spPr>
        <a:xfrm>
          <a:off x="170633" y="544153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9851B7-719D-4A29-94C8-6063641E79F7}">
      <dsp:nvSpPr>
        <dsp:cNvPr id="0" name=""/>
        <dsp:cNvSpPr/>
      </dsp:nvSpPr>
      <dsp:spPr>
        <a:xfrm>
          <a:off x="221434" y="1015753"/>
          <a:ext cx="1531165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 </a:t>
          </a:r>
          <a:endParaRPr lang="en-US" sz="1500" kern="1200" dirty="0"/>
        </a:p>
      </dsp:txBody>
      <dsp:txXfrm>
        <a:off x="221434" y="1015753"/>
        <a:ext cx="1531165" cy="290215"/>
      </dsp:txXfrm>
    </dsp:sp>
    <dsp:sp modelId="{568C827F-E888-4694-9F53-D175DFDA471F}">
      <dsp:nvSpPr>
        <dsp:cNvPr id="0" name=""/>
        <dsp:cNvSpPr/>
      </dsp:nvSpPr>
      <dsp:spPr>
        <a:xfrm>
          <a:off x="94433" y="979476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9DE33-2994-4D2F-A61E-0D7D8389E732}">
      <dsp:nvSpPr>
        <dsp:cNvPr id="0" name=""/>
        <dsp:cNvSpPr/>
      </dsp:nvSpPr>
      <dsp:spPr>
        <a:xfrm>
          <a:off x="-1638122" y="-254985"/>
          <a:ext cx="1961047" cy="1961047"/>
        </a:xfrm>
        <a:prstGeom prst="blockArc">
          <a:avLst>
            <a:gd name="adj1" fmla="val 18900000"/>
            <a:gd name="adj2" fmla="val 2700000"/>
            <a:gd name="adj3" fmla="val 110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96F12-6D48-439E-9D65-1B1B62D8897E}">
      <dsp:nvSpPr>
        <dsp:cNvPr id="0" name=""/>
        <dsp:cNvSpPr/>
      </dsp:nvSpPr>
      <dsp:spPr>
        <a:xfrm>
          <a:off x="207516" y="145107"/>
          <a:ext cx="1531165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207516" y="145107"/>
        <a:ext cx="1531165" cy="290215"/>
      </dsp:txXfrm>
    </dsp:sp>
    <dsp:sp modelId="{A11BE8B1-78C6-44BB-9EC3-5AB998AE923D}">
      <dsp:nvSpPr>
        <dsp:cNvPr id="0" name=""/>
        <dsp:cNvSpPr/>
      </dsp:nvSpPr>
      <dsp:spPr>
        <a:xfrm>
          <a:off x="94433" y="113071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10771C-3D1A-468C-A843-E29E58D3FC3C}">
      <dsp:nvSpPr>
        <dsp:cNvPr id="0" name=""/>
        <dsp:cNvSpPr/>
      </dsp:nvSpPr>
      <dsp:spPr>
        <a:xfrm>
          <a:off x="313009" y="580430"/>
          <a:ext cx="1425672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 </a:t>
          </a:r>
          <a:endParaRPr lang="en-US" sz="1500" kern="1200" dirty="0"/>
        </a:p>
      </dsp:txBody>
      <dsp:txXfrm>
        <a:off x="313009" y="580430"/>
        <a:ext cx="1425672" cy="290215"/>
      </dsp:txXfrm>
    </dsp:sp>
    <dsp:sp modelId="{01F0F9BC-55EA-4166-9364-0D6D8C2CF2D7}">
      <dsp:nvSpPr>
        <dsp:cNvPr id="0" name=""/>
        <dsp:cNvSpPr/>
      </dsp:nvSpPr>
      <dsp:spPr>
        <a:xfrm>
          <a:off x="170633" y="544153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9851B7-719D-4A29-94C8-6063641E79F7}">
      <dsp:nvSpPr>
        <dsp:cNvPr id="0" name=""/>
        <dsp:cNvSpPr/>
      </dsp:nvSpPr>
      <dsp:spPr>
        <a:xfrm>
          <a:off x="221434" y="1015753"/>
          <a:ext cx="1531165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 </a:t>
          </a:r>
          <a:endParaRPr lang="en-US" sz="1500" kern="1200" dirty="0"/>
        </a:p>
      </dsp:txBody>
      <dsp:txXfrm>
        <a:off x="221434" y="1015753"/>
        <a:ext cx="1531165" cy="290215"/>
      </dsp:txXfrm>
    </dsp:sp>
    <dsp:sp modelId="{568C827F-E888-4694-9F53-D175DFDA471F}">
      <dsp:nvSpPr>
        <dsp:cNvPr id="0" name=""/>
        <dsp:cNvSpPr/>
      </dsp:nvSpPr>
      <dsp:spPr>
        <a:xfrm>
          <a:off x="94433" y="979476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76D3B-9CFE-4DB6-90E1-1885CEE0BE17}">
      <dsp:nvSpPr>
        <dsp:cNvPr id="0" name=""/>
        <dsp:cNvSpPr/>
      </dsp:nvSpPr>
      <dsp:spPr>
        <a:xfrm rot="5400000">
          <a:off x="-102193" y="111166"/>
          <a:ext cx="1057826" cy="8534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 rot="-5400000">
        <a:off x="0" y="435693"/>
        <a:ext cx="853440" cy="204386"/>
      </dsp:txXfrm>
    </dsp:sp>
    <dsp:sp modelId="{1FC13CA9-B8E5-42A4-933D-0BCA40B66221}">
      <dsp:nvSpPr>
        <dsp:cNvPr id="0" name=""/>
        <dsp:cNvSpPr/>
      </dsp:nvSpPr>
      <dsp:spPr>
        <a:xfrm rot="5400000">
          <a:off x="3596611" y="-2749472"/>
          <a:ext cx="792479" cy="63093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9DE33-2994-4D2F-A61E-0D7D8389E732}">
      <dsp:nvSpPr>
        <dsp:cNvPr id="0" name=""/>
        <dsp:cNvSpPr/>
      </dsp:nvSpPr>
      <dsp:spPr>
        <a:xfrm>
          <a:off x="-1638122" y="-254985"/>
          <a:ext cx="1961047" cy="1961047"/>
        </a:xfrm>
        <a:prstGeom prst="blockArc">
          <a:avLst>
            <a:gd name="adj1" fmla="val 18900000"/>
            <a:gd name="adj2" fmla="val 2700000"/>
            <a:gd name="adj3" fmla="val 110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96F12-6D48-439E-9D65-1B1B62D8897E}">
      <dsp:nvSpPr>
        <dsp:cNvPr id="0" name=""/>
        <dsp:cNvSpPr/>
      </dsp:nvSpPr>
      <dsp:spPr>
        <a:xfrm>
          <a:off x="207516" y="145107"/>
          <a:ext cx="1531165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>
            <a:solidFill>
              <a:srgbClr val="FFC000"/>
            </a:solidFill>
          </a:endParaRPr>
        </a:p>
      </dsp:txBody>
      <dsp:txXfrm>
        <a:off x="207516" y="145107"/>
        <a:ext cx="1531165" cy="290215"/>
      </dsp:txXfrm>
    </dsp:sp>
    <dsp:sp modelId="{A11BE8B1-78C6-44BB-9EC3-5AB998AE923D}">
      <dsp:nvSpPr>
        <dsp:cNvPr id="0" name=""/>
        <dsp:cNvSpPr/>
      </dsp:nvSpPr>
      <dsp:spPr>
        <a:xfrm>
          <a:off x="94433" y="113071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10771C-3D1A-468C-A843-E29E58D3FC3C}">
      <dsp:nvSpPr>
        <dsp:cNvPr id="0" name=""/>
        <dsp:cNvSpPr/>
      </dsp:nvSpPr>
      <dsp:spPr>
        <a:xfrm>
          <a:off x="326923" y="592793"/>
          <a:ext cx="1425672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326923" y="592793"/>
        <a:ext cx="1425672" cy="290215"/>
      </dsp:txXfrm>
    </dsp:sp>
    <dsp:sp modelId="{01F0F9BC-55EA-4166-9364-0D6D8C2CF2D7}">
      <dsp:nvSpPr>
        <dsp:cNvPr id="0" name=""/>
        <dsp:cNvSpPr/>
      </dsp:nvSpPr>
      <dsp:spPr>
        <a:xfrm>
          <a:off x="170633" y="544153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9851B7-719D-4A29-94C8-6063641E79F7}">
      <dsp:nvSpPr>
        <dsp:cNvPr id="0" name=""/>
        <dsp:cNvSpPr/>
      </dsp:nvSpPr>
      <dsp:spPr>
        <a:xfrm>
          <a:off x="207516" y="1015753"/>
          <a:ext cx="1531165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 </a:t>
          </a:r>
          <a:endParaRPr lang="en-US" sz="1500" kern="1200" dirty="0"/>
        </a:p>
      </dsp:txBody>
      <dsp:txXfrm>
        <a:off x="207516" y="1015753"/>
        <a:ext cx="1531165" cy="290215"/>
      </dsp:txXfrm>
    </dsp:sp>
    <dsp:sp modelId="{568C827F-E888-4694-9F53-D175DFDA471F}">
      <dsp:nvSpPr>
        <dsp:cNvPr id="0" name=""/>
        <dsp:cNvSpPr/>
      </dsp:nvSpPr>
      <dsp:spPr>
        <a:xfrm>
          <a:off x="94433" y="979476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9DE33-2994-4D2F-A61E-0D7D8389E732}">
      <dsp:nvSpPr>
        <dsp:cNvPr id="0" name=""/>
        <dsp:cNvSpPr/>
      </dsp:nvSpPr>
      <dsp:spPr>
        <a:xfrm>
          <a:off x="-1638122" y="-254985"/>
          <a:ext cx="1961047" cy="1961047"/>
        </a:xfrm>
        <a:prstGeom prst="blockArc">
          <a:avLst>
            <a:gd name="adj1" fmla="val 18900000"/>
            <a:gd name="adj2" fmla="val 2700000"/>
            <a:gd name="adj3" fmla="val 110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96F12-6D48-439E-9D65-1B1B62D8897E}">
      <dsp:nvSpPr>
        <dsp:cNvPr id="0" name=""/>
        <dsp:cNvSpPr/>
      </dsp:nvSpPr>
      <dsp:spPr>
        <a:xfrm>
          <a:off x="207516" y="145107"/>
          <a:ext cx="1531165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207516" y="145107"/>
        <a:ext cx="1531165" cy="290215"/>
      </dsp:txXfrm>
    </dsp:sp>
    <dsp:sp modelId="{A11BE8B1-78C6-44BB-9EC3-5AB998AE923D}">
      <dsp:nvSpPr>
        <dsp:cNvPr id="0" name=""/>
        <dsp:cNvSpPr/>
      </dsp:nvSpPr>
      <dsp:spPr>
        <a:xfrm>
          <a:off x="94433" y="113071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10771C-3D1A-468C-A843-E29E58D3FC3C}">
      <dsp:nvSpPr>
        <dsp:cNvPr id="0" name=""/>
        <dsp:cNvSpPr/>
      </dsp:nvSpPr>
      <dsp:spPr>
        <a:xfrm>
          <a:off x="313009" y="580430"/>
          <a:ext cx="1425672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 </a:t>
          </a:r>
          <a:endParaRPr lang="en-US" sz="1500" kern="1200" dirty="0"/>
        </a:p>
      </dsp:txBody>
      <dsp:txXfrm>
        <a:off x="313009" y="580430"/>
        <a:ext cx="1425672" cy="290215"/>
      </dsp:txXfrm>
    </dsp:sp>
    <dsp:sp modelId="{01F0F9BC-55EA-4166-9364-0D6D8C2CF2D7}">
      <dsp:nvSpPr>
        <dsp:cNvPr id="0" name=""/>
        <dsp:cNvSpPr/>
      </dsp:nvSpPr>
      <dsp:spPr>
        <a:xfrm>
          <a:off x="170633" y="544153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9851B7-719D-4A29-94C8-6063641E79F7}">
      <dsp:nvSpPr>
        <dsp:cNvPr id="0" name=""/>
        <dsp:cNvSpPr/>
      </dsp:nvSpPr>
      <dsp:spPr>
        <a:xfrm>
          <a:off x="221434" y="1015753"/>
          <a:ext cx="1531165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 </a:t>
          </a:r>
          <a:endParaRPr lang="en-US" sz="1500" kern="1200" dirty="0"/>
        </a:p>
      </dsp:txBody>
      <dsp:txXfrm>
        <a:off x="221434" y="1015753"/>
        <a:ext cx="1531165" cy="290215"/>
      </dsp:txXfrm>
    </dsp:sp>
    <dsp:sp modelId="{568C827F-E888-4694-9F53-D175DFDA471F}">
      <dsp:nvSpPr>
        <dsp:cNvPr id="0" name=""/>
        <dsp:cNvSpPr/>
      </dsp:nvSpPr>
      <dsp:spPr>
        <a:xfrm>
          <a:off x="94433" y="979476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76D3B-9CFE-4DB6-90E1-1885CEE0BE17}">
      <dsp:nvSpPr>
        <dsp:cNvPr id="0" name=""/>
        <dsp:cNvSpPr/>
      </dsp:nvSpPr>
      <dsp:spPr>
        <a:xfrm rot="5400000">
          <a:off x="-102193" y="111166"/>
          <a:ext cx="1057826" cy="8534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 rot="-5400000">
        <a:off x="0" y="435693"/>
        <a:ext cx="853440" cy="204386"/>
      </dsp:txXfrm>
    </dsp:sp>
    <dsp:sp modelId="{1FC13CA9-B8E5-42A4-933D-0BCA40B66221}">
      <dsp:nvSpPr>
        <dsp:cNvPr id="0" name=""/>
        <dsp:cNvSpPr/>
      </dsp:nvSpPr>
      <dsp:spPr>
        <a:xfrm rot="5400000">
          <a:off x="3596611" y="-2749472"/>
          <a:ext cx="792479" cy="63093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9DE33-2994-4D2F-A61E-0D7D8389E732}">
      <dsp:nvSpPr>
        <dsp:cNvPr id="0" name=""/>
        <dsp:cNvSpPr/>
      </dsp:nvSpPr>
      <dsp:spPr>
        <a:xfrm>
          <a:off x="-1638122" y="-254985"/>
          <a:ext cx="1961047" cy="1961047"/>
        </a:xfrm>
        <a:prstGeom prst="blockArc">
          <a:avLst>
            <a:gd name="adj1" fmla="val 18900000"/>
            <a:gd name="adj2" fmla="val 2700000"/>
            <a:gd name="adj3" fmla="val 110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96F12-6D48-439E-9D65-1B1B62D8897E}">
      <dsp:nvSpPr>
        <dsp:cNvPr id="0" name=""/>
        <dsp:cNvSpPr/>
      </dsp:nvSpPr>
      <dsp:spPr>
        <a:xfrm>
          <a:off x="207516" y="145107"/>
          <a:ext cx="1531165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>
            <a:solidFill>
              <a:srgbClr val="FFC000"/>
            </a:solidFill>
          </a:endParaRPr>
        </a:p>
      </dsp:txBody>
      <dsp:txXfrm>
        <a:off x="207516" y="145107"/>
        <a:ext cx="1531165" cy="290215"/>
      </dsp:txXfrm>
    </dsp:sp>
    <dsp:sp modelId="{A11BE8B1-78C6-44BB-9EC3-5AB998AE923D}">
      <dsp:nvSpPr>
        <dsp:cNvPr id="0" name=""/>
        <dsp:cNvSpPr/>
      </dsp:nvSpPr>
      <dsp:spPr>
        <a:xfrm>
          <a:off x="94433" y="113071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10771C-3D1A-468C-A843-E29E58D3FC3C}">
      <dsp:nvSpPr>
        <dsp:cNvPr id="0" name=""/>
        <dsp:cNvSpPr/>
      </dsp:nvSpPr>
      <dsp:spPr>
        <a:xfrm>
          <a:off x="326923" y="592793"/>
          <a:ext cx="1425672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326923" y="592793"/>
        <a:ext cx="1425672" cy="290215"/>
      </dsp:txXfrm>
    </dsp:sp>
    <dsp:sp modelId="{01F0F9BC-55EA-4166-9364-0D6D8C2CF2D7}">
      <dsp:nvSpPr>
        <dsp:cNvPr id="0" name=""/>
        <dsp:cNvSpPr/>
      </dsp:nvSpPr>
      <dsp:spPr>
        <a:xfrm>
          <a:off x="170633" y="544153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9851B7-719D-4A29-94C8-6063641E79F7}">
      <dsp:nvSpPr>
        <dsp:cNvPr id="0" name=""/>
        <dsp:cNvSpPr/>
      </dsp:nvSpPr>
      <dsp:spPr>
        <a:xfrm>
          <a:off x="207516" y="1015753"/>
          <a:ext cx="1531165" cy="290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358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 </a:t>
          </a:r>
          <a:endParaRPr lang="en-US" sz="1500" kern="1200" dirty="0"/>
        </a:p>
      </dsp:txBody>
      <dsp:txXfrm>
        <a:off x="207516" y="1015753"/>
        <a:ext cx="1531165" cy="290215"/>
      </dsp:txXfrm>
    </dsp:sp>
    <dsp:sp modelId="{568C827F-E888-4694-9F53-D175DFDA471F}">
      <dsp:nvSpPr>
        <dsp:cNvPr id="0" name=""/>
        <dsp:cNvSpPr/>
      </dsp:nvSpPr>
      <dsp:spPr>
        <a:xfrm>
          <a:off x="94433" y="979476"/>
          <a:ext cx="362769" cy="362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7C1CA-B538-4B91-B83C-D1936D9D94A6}" type="datetimeFigureOut">
              <a:rPr lang="en-US" smtClean="0"/>
              <a:t>3/7/2011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CA7FD-D4E9-4299-8866-985E2F765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63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D8BD707-D9CF-40AE-B4C6-C98DA3205C09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diagramLayout" Target="../diagrams/layout27.xml"/><Relationship Id="rId18" Type="http://schemas.openxmlformats.org/officeDocument/2006/relationships/diagramLayout" Target="../diagrams/layout28.xml"/><Relationship Id="rId26" Type="http://schemas.openxmlformats.org/officeDocument/2006/relationships/slide" Target="slide7.xml"/><Relationship Id="rId3" Type="http://schemas.openxmlformats.org/officeDocument/2006/relationships/diagramData" Target="../diagrams/data26.xml"/><Relationship Id="rId21" Type="http://schemas.microsoft.com/office/2007/relationships/diagramDrawing" Target="../diagrams/drawing28.xml"/><Relationship Id="rId7" Type="http://schemas.microsoft.com/office/2007/relationships/diagramDrawing" Target="../diagrams/drawing26.xml"/><Relationship Id="rId12" Type="http://schemas.openxmlformats.org/officeDocument/2006/relationships/diagramData" Target="../diagrams/data27.xml"/><Relationship Id="rId17" Type="http://schemas.openxmlformats.org/officeDocument/2006/relationships/diagramData" Target="../diagrams/data28.xml"/><Relationship Id="rId25" Type="http://schemas.openxmlformats.org/officeDocument/2006/relationships/slide" Target="slide24.xml"/><Relationship Id="rId2" Type="http://schemas.openxmlformats.org/officeDocument/2006/relationships/image" Target="../media/image3.png"/><Relationship Id="rId16" Type="http://schemas.microsoft.com/office/2007/relationships/diagramDrawing" Target="../diagrams/drawing27.xml"/><Relationship Id="rId20" Type="http://schemas.openxmlformats.org/officeDocument/2006/relationships/diagramColors" Target="../diagrams/colors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11" Type="http://schemas.openxmlformats.org/officeDocument/2006/relationships/image" Target="../media/image4.png"/><Relationship Id="rId24" Type="http://schemas.openxmlformats.org/officeDocument/2006/relationships/slide" Target="slide20.xml"/><Relationship Id="rId5" Type="http://schemas.openxmlformats.org/officeDocument/2006/relationships/diagramQuickStyle" Target="../diagrams/quickStyle26.xml"/><Relationship Id="rId15" Type="http://schemas.openxmlformats.org/officeDocument/2006/relationships/diagramColors" Target="../diagrams/colors27.xml"/><Relationship Id="rId23" Type="http://schemas.openxmlformats.org/officeDocument/2006/relationships/slide" Target="slide17.xml"/><Relationship Id="rId10" Type="http://schemas.openxmlformats.org/officeDocument/2006/relationships/slide" Target="slide11.xml"/><Relationship Id="rId19" Type="http://schemas.openxmlformats.org/officeDocument/2006/relationships/diagramQuickStyle" Target="../diagrams/quickStyle28.xml"/><Relationship Id="rId4" Type="http://schemas.openxmlformats.org/officeDocument/2006/relationships/diagramLayout" Target="../diagrams/layout26.xml"/><Relationship Id="rId9" Type="http://schemas.openxmlformats.org/officeDocument/2006/relationships/image" Target="../media/image5.png"/><Relationship Id="rId14" Type="http://schemas.openxmlformats.org/officeDocument/2006/relationships/diagramQuickStyle" Target="../diagrams/quickStyle27.xml"/><Relationship Id="rId22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diagramData" Target="../diagrams/data30.xml"/><Relationship Id="rId18" Type="http://schemas.openxmlformats.org/officeDocument/2006/relationships/diagramData" Target="../diagrams/data31.xml"/><Relationship Id="rId26" Type="http://schemas.openxmlformats.org/officeDocument/2006/relationships/slide" Target="slide20.xml"/><Relationship Id="rId3" Type="http://schemas.openxmlformats.org/officeDocument/2006/relationships/diagramData" Target="../diagrams/data29.xml"/><Relationship Id="rId21" Type="http://schemas.openxmlformats.org/officeDocument/2006/relationships/diagramColors" Target="../diagrams/colors31.xml"/><Relationship Id="rId7" Type="http://schemas.microsoft.com/office/2007/relationships/diagramDrawing" Target="../diagrams/drawing29.xml"/><Relationship Id="rId12" Type="http://schemas.openxmlformats.org/officeDocument/2006/relationships/image" Target="../media/image4.png"/><Relationship Id="rId17" Type="http://schemas.microsoft.com/office/2007/relationships/diagramDrawing" Target="../diagrams/drawing30.xml"/><Relationship Id="rId25" Type="http://schemas.openxmlformats.org/officeDocument/2006/relationships/slide" Target="slide17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30.xml"/><Relationship Id="rId20" Type="http://schemas.openxmlformats.org/officeDocument/2006/relationships/diagramQuickStyle" Target="../diagrams/quickStyl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11" Type="http://schemas.openxmlformats.org/officeDocument/2006/relationships/slide" Target="slide12.xml"/><Relationship Id="rId24" Type="http://schemas.openxmlformats.org/officeDocument/2006/relationships/slide" Target="slide11.xml"/><Relationship Id="rId5" Type="http://schemas.openxmlformats.org/officeDocument/2006/relationships/diagramQuickStyle" Target="../diagrams/quickStyle29.xml"/><Relationship Id="rId15" Type="http://schemas.openxmlformats.org/officeDocument/2006/relationships/diagramQuickStyle" Target="../diagrams/quickStyle30.xml"/><Relationship Id="rId23" Type="http://schemas.openxmlformats.org/officeDocument/2006/relationships/slide" Target="slide2.xml"/><Relationship Id="rId28" Type="http://schemas.openxmlformats.org/officeDocument/2006/relationships/slide" Target="slide7.xml"/><Relationship Id="rId10" Type="http://schemas.openxmlformats.org/officeDocument/2006/relationships/image" Target="../media/image5.png"/><Relationship Id="rId19" Type="http://schemas.openxmlformats.org/officeDocument/2006/relationships/diagramLayout" Target="../diagrams/layout31.xml"/><Relationship Id="rId4" Type="http://schemas.openxmlformats.org/officeDocument/2006/relationships/diagramLayout" Target="../diagrams/layout29.xml"/><Relationship Id="rId9" Type="http://schemas.openxmlformats.org/officeDocument/2006/relationships/slide" Target="slide10.xml"/><Relationship Id="rId14" Type="http://schemas.openxmlformats.org/officeDocument/2006/relationships/diagramLayout" Target="../diagrams/layout30.xml"/><Relationship Id="rId22" Type="http://schemas.microsoft.com/office/2007/relationships/diagramDrawing" Target="../diagrams/drawing31.xml"/><Relationship Id="rId27" Type="http://schemas.openxmlformats.org/officeDocument/2006/relationships/slide" Target="slide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diagramData" Target="../diagrams/data33.xml"/><Relationship Id="rId18" Type="http://schemas.openxmlformats.org/officeDocument/2006/relationships/diagramData" Target="../diagrams/data34.xml"/><Relationship Id="rId26" Type="http://schemas.openxmlformats.org/officeDocument/2006/relationships/slide" Target="slide24.xml"/><Relationship Id="rId3" Type="http://schemas.openxmlformats.org/officeDocument/2006/relationships/diagramData" Target="../diagrams/data32.xml"/><Relationship Id="rId21" Type="http://schemas.openxmlformats.org/officeDocument/2006/relationships/diagramColors" Target="../diagrams/colors34.xml"/><Relationship Id="rId7" Type="http://schemas.microsoft.com/office/2007/relationships/diagramDrawing" Target="../diagrams/drawing32.xml"/><Relationship Id="rId12" Type="http://schemas.openxmlformats.org/officeDocument/2006/relationships/image" Target="../media/image4.png"/><Relationship Id="rId17" Type="http://schemas.microsoft.com/office/2007/relationships/diagramDrawing" Target="../diagrams/drawing33.xml"/><Relationship Id="rId25" Type="http://schemas.openxmlformats.org/officeDocument/2006/relationships/slide" Target="slide20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33.xml"/><Relationship Id="rId20" Type="http://schemas.openxmlformats.org/officeDocument/2006/relationships/diagramQuickStyle" Target="../diagrams/quickStyl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2.xml"/><Relationship Id="rId11" Type="http://schemas.openxmlformats.org/officeDocument/2006/relationships/slide" Target="slide13.xml"/><Relationship Id="rId24" Type="http://schemas.openxmlformats.org/officeDocument/2006/relationships/slide" Target="slide17.xml"/><Relationship Id="rId5" Type="http://schemas.openxmlformats.org/officeDocument/2006/relationships/diagramQuickStyle" Target="../diagrams/quickStyle32.xml"/><Relationship Id="rId15" Type="http://schemas.openxmlformats.org/officeDocument/2006/relationships/diagramQuickStyle" Target="../diagrams/quickStyle33.xml"/><Relationship Id="rId23" Type="http://schemas.openxmlformats.org/officeDocument/2006/relationships/slide" Target="slide2.xml"/><Relationship Id="rId10" Type="http://schemas.openxmlformats.org/officeDocument/2006/relationships/image" Target="../media/image5.png"/><Relationship Id="rId19" Type="http://schemas.openxmlformats.org/officeDocument/2006/relationships/diagramLayout" Target="../diagrams/layout34.xml"/><Relationship Id="rId4" Type="http://schemas.openxmlformats.org/officeDocument/2006/relationships/diagramLayout" Target="../diagrams/layout32.xml"/><Relationship Id="rId9" Type="http://schemas.openxmlformats.org/officeDocument/2006/relationships/slide" Target="slide11.xml"/><Relationship Id="rId14" Type="http://schemas.openxmlformats.org/officeDocument/2006/relationships/diagramLayout" Target="../diagrams/layout33.xml"/><Relationship Id="rId22" Type="http://schemas.microsoft.com/office/2007/relationships/diagramDrawing" Target="../diagrams/drawing34.xml"/><Relationship Id="rId27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diagramData" Target="../diagrams/data36.xml"/><Relationship Id="rId18" Type="http://schemas.openxmlformats.org/officeDocument/2006/relationships/diagramData" Target="../diagrams/data37.xml"/><Relationship Id="rId26" Type="http://schemas.openxmlformats.org/officeDocument/2006/relationships/slide" Target="slide20.xml"/><Relationship Id="rId3" Type="http://schemas.openxmlformats.org/officeDocument/2006/relationships/diagramData" Target="../diagrams/data35.xml"/><Relationship Id="rId21" Type="http://schemas.openxmlformats.org/officeDocument/2006/relationships/diagramColors" Target="../diagrams/colors37.xml"/><Relationship Id="rId7" Type="http://schemas.microsoft.com/office/2007/relationships/diagramDrawing" Target="../diagrams/drawing35.xml"/><Relationship Id="rId12" Type="http://schemas.openxmlformats.org/officeDocument/2006/relationships/image" Target="../media/image4.png"/><Relationship Id="rId17" Type="http://schemas.microsoft.com/office/2007/relationships/diagramDrawing" Target="../diagrams/drawing36.xml"/><Relationship Id="rId25" Type="http://schemas.openxmlformats.org/officeDocument/2006/relationships/slide" Target="slide17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36.xml"/><Relationship Id="rId20" Type="http://schemas.openxmlformats.org/officeDocument/2006/relationships/diagramQuickStyle" Target="../diagrams/quickStyl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5.xml"/><Relationship Id="rId11" Type="http://schemas.openxmlformats.org/officeDocument/2006/relationships/slide" Target="slide14.xml"/><Relationship Id="rId24" Type="http://schemas.openxmlformats.org/officeDocument/2006/relationships/slide" Target="slide11.xml"/><Relationship Id="rId5" Type="http://schemas.openxmlformats.org/officeDocument/2006/relationships/diagramQuickStyle" Target="../diagrams/quickStyle35.xml"/><Relationship Id="rId15" Type="http://schemas.openxmlformats.org/officeDocument/2006/relationships/diagramQuickStyle" Target="../diagrams/quickStyle36.xml"/><Relationship Id="rId23" Type="http://schemas.openxmlformats.org/officeDocument/2006/relationships/slide" Target="slide2.xml"/><Relationship Id="rId28" Type="http://schemas.openxmlformats.org/officeDocument/2006/relationships/slide" Target="slide7.xml"/><Relationship Id="rId10" Type="http://schemas.openxmlformats.org/officeDocument/2006/relationships/image" Target="../media/image5.png"/><Relationship Id="rId19" Type="http://schemas.openxmlformats.org/officeDocument/2006/relationships/diagramLayout" Target="../diagrams/layout37.xml"/><Relationship Id="rId4" Type="http://schemas.openxmlformats.org/officeDocument/2006/relationships/diagramLayout" Target="../diagrams/layout35.xml"/><Relationship Id="rId9" Type="http://schemas.openxmlformats.org/officeDocument/2006/relationships/slide" Target="slide12.xml"/><Relationship Id="rId14" Type="http://schemas.openxmlformats.org/officeDocument/2006/relationships/diagramLayout" Target="../diagrams/layout36.xml"/><Relationship Id="rId22" Type="http://schemas.microsoft.com/office/2007/relationships/diagramDrawing" Target="../diagrams/drawing37.xml"/><Relationship Id="rId27" Type="http://schemas.openxmlformats.org/officeDocument/2006/relationships/slide" Target="slide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slide" Target="slide15.xml"/><Relationship Id="rId26" Type="http://schemas.openxmlformats.org/officeDocument/2006/relationships/diagramLayout" Target="../diagrams/layout40.xml"/><Relationship Id="rId3" Type="http://schemas.openxmlformats.org/officeDocument/2006/relationships/diagramData" Target="../diagrams/data38.xml"/><Relationship Id="rId21" Type="http://schemas.openxmlformats.org/officeDocument/2006/relationships/diagramLayout" Target="../diagrams/layout39.xml"/><Relationship Id="rId34" Type="http://schemas.openxmlformats.org/officeDocument/2006/relationships/slide" Target="slide24.xml"/><Relationship Id="rId7" Type="http://schemas.microsoft.com/office/2007/relationships/diagramDrawing" Target="../diagrams/drawing38.xml"/><Relationship Id="rId12" Type="http://schemas.openxmlformats.org/officeDocument/2006/relationships/image" Target="../media/image11.png"/><Relationship Id="rId17" Type="http://schemas.openxmlformats.org/officeDocument/2006/relationships/image" Target="../media/image5.png"/><Relationship Id="rId25" Type="http://schemas.openxmlformats.org/officeDocument/2006/relationships/diagramData" Target="../diagrams/data40.xml"/><Relationship Id="rId33" Type="http://schemas.openxmlformats.org/officeDocument/2006/relationships/slide" Target="slide20.xml"/><Relationship Id="rId2" Type="http://schemas.openxmlformats.org/officeDocument/2006/relationships/image" Target="../media/image3.png"/><Relationship Id="rId16" Type="http://schemas.openxmlformats.org/officeDocument/2006/relationships/slide" Target="slide13.xml"/><Relationship Id="rId20" Type="http://schemas.openxmlformats.org/officeDocument/2006/relationships/diagramData" Target="../diagrams/data39.xml"/><Relationship Id="rId29" Type="http://schemas.microsoft.com/office/2007/relationships/diagramDrawing" Target="../diagrams/drawing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8.xml"/><Relationship Id="rId11" Type="http://schemas.openxmlformats.org/officeDocument/2006/relationships/image" Target="../media/image10.png"/><Relationship Id="rId24" Type="http://schemas.microsoft.com/office/2007/relationships/diagramDrawing" Target="../diagrams/drawing39.xml"/><Relationship Id="rId32" Type="http://schemas.openxmlformats.org/officeDocument/2006/relationships/slide" Target="slide17.xml"/><Relationship Id="rId5" Type="http://schemas.openxmlformats.org/officeDocument/2006/relationships/diagramQuickStyle" Target="../diagrams/quickStyle38.xml"/><Relationship Id="rId15" Type="http://schemas.openxmlformats.org/officeDocument/2006/relationships/image" Target="../media/image14.png"/><Relationship Id="rId23" Type="http://schemas.openxmlformats.org/officeDocument/2006/relationships/diagramColors" Target="../diagrams/colors39.xml"/><Relationship Id="rId28" Type="http://schemas.openxmlformats.org/officeDocument/2006/relationships/diagramColors" Target="../diagrams/colors40.xml"/><Relationship Id="rId10" Type="http://schemas.openxmlformats.org/officeDocument/2006/relationships/image" Target="../media/image9.png"/><Relationship Id="rId19" Type="http://schemas.openxmlformats.org/officeDocument/2006/relationships/image" Target="../media/image4.png"/><Relationship Id="rId31" Type="http://schemas.openxmlformats.org/officeDocument/2006/relationships/slide" Target="slide11.xml"/><Relationship Id="rId4" Type="http://schemas.openxmlformats.org/officeDocument/2006/relationships/diagramLayout" Target="../diagrams/layout38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diagramQuickStyle" Target="../diagrams/quickStyle39.xml"/><Relationship Id="rId27" Type="http://schemas.openxmlformats.org/officeDocument/2006/relationships/diagramQuickStyle" Target="../diagrams/quickStyle40.xml"/><Relationship Id="rId30" Type="http://schemas.openxmlformats.org/officeDocument/2006/relationships/slide" Target="slide2.xml"/><Relationship Id="rId35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diagramData" Target="../diagrams/data42.xml"/><Relationship Id="rId18" Type="http://schemas.openxmlformats.org/officeDocument/2006/relationships/diagramData" Target="../diagrams/data43.xml"/><Relationship Id="rId26" Type="http://schemas.openxmlformats.org/officeDocument/2006/relationships/slide" Target="slide20.xml"/><Relationship Id="rId3" Type="http://schemas.openxmlformats.org/officeDocument/2006/relationships/diagramData" Target="../diagrams/data41.xml"/><Relationship Id="rId21" Type="http://schemas.openxmlformats.org/officeDocument/2006/relationships/diagramColors" Target="../diagrams/colors43.xml"/><Relationship Id="rId7" Type="http://schemas.microsoft.com/office/2007/relationships/diagramDrawing" Target="../diagrams/drawing41.xml"/><Relationship Id="rId12" Type="http://schemas.openxmlformats.org/officeDocument/2006/relationships/image" Target="../media/image4.png"/><Relationship Id="rId17" Type="http://schemas.microsoft.com/office/2007/relationships/diagramDrawing" Target="../diagrams/drawing42.xml"/><Relationship Id="rId25" Type="http://schemas.openxmlformats.org/officeDocument/2006/relationships/slide" Target="slide17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42.xml"/><Relationship Id="rId20" Type="http://schemas.openxmlformats.org/officeDocument/2006/relationships/diagramQuickStyle" Target="../diagrams/quickStyle4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1.xml"/><Relationship Id="rId11" Type="http://schemas.openxmlformats.org/officeDocument/2006/relationships/slide" Target="slide16.xml"/><Relationship Id="rId24" Type="http://schemas.openxmlformats.org/officeDocument/2006/relationships/slide" Target="slide11.xml"/><Relationship Id="rId5" Type="http://schemas.openxmlformats.org/officeDocument/2006/relationships/diagramQuickStyle" Target="../diagrams/quickStyle41.xml"/><Relationship Id="rId15" Type="http://schemas.openxmlformats.org/officeDocument/2006/relationships/diagramQuickStyle" Target="../diagrams/quickStyle42.xml"/><Relationship Id="rId23" Type="http://schemas.openxmlformats.org/officeDocument/2006/relationships/slide" Target="slide2.xml"/><Relationship Id="rId28" Type="http://schemas.openxmlformats.org/officeDocument/2006/relationships/slide" Target="slide7.xml"/><Relationship Id="rId10" Type="http://schemas.openxmlformats.org/officeDocument/2006/relationships/image" Target="../media/image5.png"/><Relationship Id="rId19" Type="http://schemas.openxmlformats.org/officeDocument/2006/relationships/diagramLayout" Target="../diagrams/layout43.xml"/><Relationship Id="rId4" Type="http://schemas.openxmlformats.org/officeDocument/2006/relationships/diagramLayout" Target="../diagrams/layout41.xml"/><Relationship Id="rId9" Type="http://schemas.openxmlformats.org/officeDocument/2006/relationships/slide" Target="slide14.xml"/><Relationship Id="rId14" Type="http://schemas.openxmlformats.org/officeDocument/2006/relationships/diagramLayout" Target="../diagrams/layout42.xml"/><Relationship Id="rId22" Type="http://schemas.microsoft.com/office/2007/relationships/diagramDrawing" Target="../diagrams/drawing43.xml"/><Relationship Id="rId27" Type="http://schemas.openxmlformats.org/officeDocument/2006/relationships/slide" Target="slide2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diagramData" Target="../diagrams/data45.xml"/><Relationship Id="rId18" Type="http://schemas.openxmlformats.org/officeDocument/2006/relationships/diagramData" Target="../diagrams/data46.xml"/><Relationship Id="rId26" Type="http://schemas.openxmlformats.org/officeDocument/2006/relationships/slide" Target="slide24.xml"/><Relationship Id="rId3" Type="http://schemas.openxmlformats.org/officeDocument/2006/relationships/diagramData" Target="../diagrams/data44.xml"/><Relationship Id="rId21" Type="http://schemas.openxmlformats.org/officeDocument/2006/relationships/diagramColors" Target="../diagrams/colors46.xml"/><Relationship Id="rId7" Type="http://schemas.microsoft.com/office/2007/relationships/diagramDrawing" Target="../diagrams/drawing44.xml"/><Relationship Id="rId12" Type="http://schemas.openxmlformats.org/officeDocument/2006/relationships/image" Target="../media/image4.png"/><Relationship Id="rId17" Type="http://schemas.microsoft.com/office/2007/relationships/diagramDrawing" Target="../diagrams/drawing45.xml"/><Relationship Id="rId25" Type="http://schemas.openxmlformats.org/officeDocument/2006/relationships/slide" Target="slide20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45.xml"/><Relationship Id="rId20" Type="http://schemas.openxmlformats.org/officeDocument/2006/relationships/diagramQuickStyle" Target="../diagrams/quickStyle4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4.xml"/><Relationship Id="rId11" Type="http://schemas.openxmlformats.org/officeDocument/2006/relationships/slide" Target="slide17.xml"/><Relationship Id="rId24" Type="http://schemas.openxmlformats.org/officeDocument/2006/relationships/slide" Target="slide11.xml"/><Relationship Id="rId5" Type="http://schemas.openxmlformats.org/officeDocument/2006/relationships/diagramQuickStyle" Target="../diagrams/quickStyle44.xml"/><Relationship Id="rId15" Type="http://schemas.openxmlformats.org/officeDocument/2006/relationships/diagramQuickStyle" Target="../diagrams/quickStyle45.xml"/><Relationship Id="rId23" Type="http://schemas.openxmlformats.org/officeDocument/2006/relationships/slide" Target="slide2.xml"/><Relationship Id="rId10" Type="http://schemas.openxmlformats.org/officeDocument/2006/relationships/image" Target="../media/image5.png"/><Relationship Id="rId19" Type="http://schemas.openxmlformats.org/officeDocument/2006/relationships/diagramLayout" Target="../diagrams/layout46.xml"/><Relationship Id="rId4" Type="http://schemas.openxmlformats.org/officeDocument/2006/relationships/diagramLayout" Target="../diagrams/layout44.xml"/><Relationship Id="rId9" Type="http://schemas.openxmlformats.org/officeDocument/2006/relationships/slide" Target="slide15.xml"/><Relationship Id="rId14" Type="http://schemas.openxmlformats.org/officeDocument/2006/relationships/diagramLayout" Target="../diagrams/layout45.xml"/><Relationship Id="rId22" Type="http://schemas.microsoft.com/office/2007/relationships/diagramDrawing" Target="../diagrams/drawing46.xml"/><Relationship Id="rId27" Type="http://schemas.openxmlformats.org/officeDocument/2006/relationships/slide" Target="slide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diagramData" Target="../diagrams/data48.xml"/><Relationship Id="rId18" Type="http://schemas.openxmlformats.org/officeDocument/2006/relationships/diagramData" Target="../diagrams/data49.xml"/><Relationship Id="rId26" Type="http://schemas.openxmlformats.org/officeDocument/2006/relationships/slide" Target="slide24.xml"/><Relationship Id="rId3" Type="http://schemas.openxmlformats.org/officeDocument/2006/relationships/diagramData" Target="../diagrams/data47.xml"/><Relationship Id="rId21" Type="http://schemas.openxmlformats.org/officeDocument/2006/relationships/diagramColors" Target="../diagrams/colors49.xml"/><Relationship Id="rId7" Type="http://schemas.microsoft.com/office/2007/relationships/diagramDrawing" Target="../diagrams/drawing47.xml"/><Relationship Id="rId12" Type="http://schemas.openxmlformats.org/officeDocument/2006/relationships/image" Target="../media/image15.png"/><Relationship Id="rId17" Type="http://schemas.microsoft.com/office/2007/relationships/diagramDrawing" Target="../diagrams/drawing48.xml"/><Relationship Id="rId25" Type="http://schemas.openxmlformats.org/officeDocument/2006/relationships/slide" Target="slide20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48.xml"/><Relationship Id="rId20" Type="http://schemas.openxmlformats.org/officeDocument/2006/relationships/diagramQuickStyle" Target="../diagrams/quickStyle4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7.xml"/><Relationship Id="rId11" Type="http://schemas.openxmlformats.org/officeDocument/2006/relationships/image" Target="../media/image4.png"/><Relationship Id="rId24" Type="http://schemas.openxmlformats.org/officeDocument/2006/relationships/slide" Target="slide11.xml"/><Relationship Id="rId5" Type="http://schemas.openxmlformats.org/officeDocument/2006/relationships/diagramQuickStyle" Target="../diagrams/quickStyle47.xml"/><Relationship Id="rId15" Type="http://schemas.openxmlformats.org/officeDocument/2006/relationships/diagramQuickStyle" Target="../diagrams/quickStyle48.xml"/><Relationship Id="rId23" Type="http://schemas.openxmlformats.org/officeDocument/2006/relationships/slide" Target="slide2.xml"/><Relationship Id="rId10" Type="http://schemas.openxmlformats.org/officeDocument/2006/relationships/slide" Target="slide17.xml"/><Relationship Id="rId19" Type="http://schemas.openxmlformats.org/officeDocument/2006/relationships/diagramLayout" Target="../diagrams/layout49.xml"/><Relationship Id="rId4" Type="http://schemas.openxmlformats.org/officeDocument/2006/relationships/diagramLayout" Target="../diagrams/layout47.xml"/><Relationship Id="rId9" Type="http://schemas.openxmlformats.org/officeDocument/2006/relationships/image" Target="../media/image5.png"/><Relationship Id="rId14" Type="http://schemas.openxmlformats.org/officeDocument/2006/relationships/diagramLayout" Target="../diagrams/layout48.xml"/><Relationship Id="rId22" Type="http://schemas.microsoft.com/office/2007/relationships/diagramDrawing" Target="../diagrams/drawing49.xml"/><Relationship Id="rId27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diagramData" Target="../diagrams/data51.xml"/><Relationship Id="rId18" Type="http://schemas.openxmlformats.org/officeDocument/2006/relationships/diagramData" Target="../diagrams/data52.xml"/><Relationship Id="rId26" Type="http://schemas.openxmlformats.org/officeDocument/2006/relationships/slide" Target="slide24.xml"/><Relationship Id="rId3" Type="http://schemas.openxmlformats.org/officeDocument/2006/relationships/diagramData" Target="../diagrams/data50.xml"/><Relationship Id="rId21" Type="http://schemas.openxmlformats.org/officeDocument/2006/relationships/diagramColors" Target="../diagrams/colors52.xml"/><Relationship Id="rId7" Type="http://schemas.microsoft.com/office/2007/relationships/diagramDrawing" Target="../diagrams/drawing50.xml"/><Relationship Id="rId12" Type="http://schemas.openxmlformats.org/officeDocument/2006/relationships/image" Target="../media/image15.png"/><Relationship Id="rId17" Type="http://schemas.microsoft.com/office/2007/relationships/diagramDrawing" Target="../diagrams/drawing51.xml"/><Relationship Id="rId25" Type="http://schemas.openxmlformats.org/officeDocument/2006/relationships/slide" Target="slide20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51.xml"/><Relationship Id="rId20" Type="http://schemas.openxmlformats.org/officeDocument/2006/relationships/diagramQuickStyle" Target="../diagrams/quickStyle5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0.xml"/><Relationship Id="rId11" Type="http://schemas.openxmlformats.org/officeDocument/2006/relationships/image" Target="../media/image4.png"/><Relationship Id="rId24" Type="http://schemas.openxmlformats.org/officeDocument/2006/relationships/slide" Target="slide11.xml"/><Relationship Id="rId5" Type="http://schemas.openxmlformats.org/officeDocument/2006/relationships/diagramQuickStyle" Target="../diagrams/quickStyle50.xml"/><Relationship Id="rId15" Type="http://schemas.openxmlformats.org/officeDocument/2006/relationships/diagramQuickStyle" Target="../diagrams/quickStyle51.xml"/><Relationship Id="rId23" Type="http://schemas.openxmlformats.org/officeDocument/2006/relationships/slide" Target="slide2.xml"/><Relationship Id="rId10" Type="http://schemas.openxmlformats.org/officeDocument/2006/relationships/slide" Target="slide19.xml"/><Relationship Id="rId19" Type="http://schemas.openxmlformats.org/officeDocument/2006/relationships/diagramLayout" Target="../diagrams/layout52.xml"/><Relationship Id="rId4" Type="http://schemas.openxmlformats.org/officeDocument/2006/relationships/diagramLayout" Target="../diagrams/layout50.xml"/><Relationship Id="rId9" Type="http://schemas.openxmlformats.org/officeDocument/2006/relationships/image" Target="../media/image5.png"/><Relationship Id="rId14" Type="http://schemas.openxmlformats.org/officeDocument/2006/relationships/diagramLayout" Target="../diagrams/layout51.xml"/><Relationship Id="rId22" Type="http://schemas.microsoft.com/office/2007/relationships/diagramDrawing" Target="../diagrams/drawing52.xml"/><Relationship Id="rId27" Type="http://schemas.openxmlformats.org/officeDocument/2006/relationships/slide" Target="slide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4.xml"/><Relationship Id="rId13" Type="http://schemas.openxmlformats.org/officeDocument/2006/relationships/slide" Target="slide18.xml"/><Relationship Id="rId18" Type="http://schemas.openxmlformats.org/officeDocument/2006/relationships/diagramData" Target="../diagrams/data55.xml"/><Relationship Id="rId26" Type="http://schemas.openxmlformats.org/officeDocument/2006/relationships/diagramColors" Target="../diagrams/colors56.xml"/><Relationship Id="rId3" Type="http://schemas.openxmlformats.org/officeDocument/2006/relationships/diagramData" Target="../diagrams/data53.xml"/><Relationship Id="rId21" Type="http://schemas.openxmlformats.org/officeDocument/2006/relationships/diagramColors" Target="../diagrams/colors55.xml"/><Relationship Id="rId7" Type="http://schemas.microsoft.com/office/2007/relationships/diagramDrawing" Target="../diagrams/drawing53.xml"/><Relationship Id="rId12" Type="http://schemas.microsoft.com/office/2007/relationships/diagramDrawing" Target="../diagrams/drawing54.xml"/><Relationship Id="rId17" Type="http://schemas.openxmlformats.org/officeDocument/2006/relationships/image" Target="../media/image15.png"/><Relationship Id="rId25" Type="http://schemas.openxmlformats.org/officeDocument/2006/relationships/diagramQuickStyle" Target="../diagrams/quickStyle56.xml"/><Relationship Id="rId2" Type="http://schemas.openxmlformats.org/officeDocument/2006/relationships/image" Target="../media/image3.png"/><Relationship Id="rId16" Type="http://schemas.openxmlformats.org/officeDocument/2006/relationships/image" Target="../media/image4.png"/><Relationship Id="rId20" Type="http://schemas.openxmlformats.org/officeDocument/2006/relationships/diagramQuickStyle" Target="../diagrams/quickStyle55.xml"/><Relationship Id="rId29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3.xml"/><Relationship Id="rId11" Type="http://schemas.openxmlformats.org/officeDocument/2006/relationships/diagramColors" Target="../diagrams/colors54.xml"/><Relationship Id="rId24" Type="http://schemas.openxmlformats.org/officeDocument/2006/relationships/diagramLayout" Target="../diagrams/layout56.xml"/><Relationship Id="rId32" Type="http://schemas.openxmlformats.org/officeDocument/2006/relationships/slide" Target="slide7.xml"/><Relationship Id="rId5" Type="http://schemas.openxmlformats.org/officeDocument/2006/relationships/diagramQuickStyle" Target="../diagrams/quickStyle53.xml"/><Relationship Id="rId15" Type="http://schemas.openxmlformats.org/officeDocument/2006/relationships/slide" Target="slide20.xml"/><Relationship Id="rId23" Type="http://schemas.openxmlformats.org/officeDocument/2006/relationships/diagramData" Target="../diagrams/data56.xml"/><Relationship Id="rId28" Type="http://schemas.openxmlformats.org/officeDocument/2006/relationships/slide" Target="slide2.xml"/><Relationship Id="rId10" Type="http://schemas.openxmlformats.org/officeDocument/2006/relationships/diagramQuickStyle" Target="../diagrams/quickStyle54.xml"/><Relationship Id="rId19" Type="http://schemas.openxmlformats.org/officeDocument/2006/relationships/diagramLayout" Target="../diagrams/layout55.xml"/><Relationship Id="rId31" Type="http://schemas.openxmlformats.org/officeDocument/2006/relationships/slide" Target="slide24.xml"/><Relationship Id="rId4" Type="http://schemas.openxmlformats.org/officeDocument/2006/relationships/diagramLayout" Target="../diagrams/layout53.xml"/><Relationship Id="rId9" Type="http://schemas.openxmlformats.org/officeDocument/2006/relationships/diagramLayout" Target="../diagrams/layout54.xml"/><Relationship Id="rId14" Type="http://schemas.openxmlformats.org/officeDocument/2006/relationships/image" Target="../media/image5.png"/><Relationship Id="rId22" Type="http://schemas.microsoft.com/office/2007/relationships/diagramDrawing" Target="../diagrams/drawing55.xml"/><Relationship Id="rId27" Type="http://schemas.microsoft.com/office/2007/relationships/diagramDrawing" Target="../diagrams/drawing56.xml"/><Relationship Id="rId30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slide" Target="slide2.xml"/><Relationship Id="rId3" Type="http://schemas.openxmlformats.org/officeDocument/2006/relationships/diagramData" Target="../diagrams/data2.xml"/><Relationship Id="rId21" Type="http://schemas.openxmlformats.org/officeDocument/2006/relationships/slide" Target="slide20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5" Type="http://schemas.openxmlformats.org/officeDocument/2006/relationships/image" Target="../media/image4.png"/><Relationship Id="rId2" Type="http://schemas.openxmlformats.org/officeDocument/2006/relationships/image" Target="../media/image3.png"/><Relationship Id="rId16" Type="http://schemas.openxmlformats.org/officeDocument/2006/relationships/diagramColors" Target="../diagrams/colors4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24" Type="http://schemas.openxmlformats.org/officeDocument/2006/relationships/slide" Target="slide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23" Type="http://schemas.openxmlformats.org/officeDocument/2006/relationships/slide" Target="slide7.xml"/><Relationship Id="rId10" Type="http://schemas.openxmlformats.org/officeDocument/2006/relationships/diagramQuickStyle" Target="../diagrams/quickStyle3.xml"/><Relationship Id="rId19" Type="http://schemas.openxmlformats.org/officeDocument/2006/relationships/slide" Target="slide11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16.png"/><Relationship Id="rId18" Type="http://schemas.microsoft.com/office/2007/relationships/diagramDrawing" Target="../diagrams/drawing58.xml"/><Relationship Id="rId26" Type="http://schemas.openxmlformats.org/officeDocument/2006/relationships/slide" Target="slide17.xml"/><Relationship Id="rId3" Type="http://schemas.openxmlformats.org/officeDocument/2006/relationships/diagramData" Target="../diagrams/data57.xml"/><Relationship Id="rId21" Type="http://schemas.openxmlformats.org/officeDocument/2006/relationships/diagramQuickStyle" Target="../diagrams/quickStyle59.xml"/><Relationship Id="rId7" Type="http://schemas.microsoft.com/office/2007/relationships/diagramDrawing" Target="../diagrams/drawing57.xml"/><Relationship Id="rId12" Type="http://schemas.openxmlformats.org/officeDocument/2006/relationships/image" Target="../media/image15.png"/><Relationship Id="rId17" Type="http://schemas.openxmlformats.org/officeDocument/2006/relationships/diagramColors" Target="../diagrams/colors58.xml"/><Relationship Id="rId25" Type="http://schemas.openxmlformats.org/officeDocument/2006/relationships/slide" Target="slide11.xml"/><Relationship Id="rId2" Type="http://schemas.openxmlformats.org/officeDocument/2006/relationships/image" Target="../media/image3.png"/><Relationship Id="rId16" Type="http://schemas.openxmlformats.org/officeDocument/2006/relationships/diagramQuickStyle" Target="../diagrams/quickStyle58.xml"/><Relationship Id="rId20" Type="http://schemas.openxmlformats.org/officeDocument/2006/relationships/diagramLayout" Target="../diagrams/layout59.xml"/><Relationship Id="rId29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7.xml"/><Relationship Id="rId11" Type="http://schemas.openxmlformats.org/officeDocument/2006/relationships/image" Target="../media/image4.png"/><Relationship Id="rId24" Type="http://schemas.openxmlformats.org/officeDocument/2006/relationships/slide" Target="slide2.xml"/><Relationship Id="rId5" Type="http://schemas.openxmlformats.org/officeDocument/2006/relationships/diagramQuickStyle" Target="../diagrams/quickStyle57.xml"/><Relationship Id="rId15" Type="http://schemas.openxmlformats.org/officeDocument/2006/relationships/diagramLayout" Target="../diagrams/layout58.xml"/><Relationship Id="rId23" Type="http://schemas.microsoft.com/office/2007/relationships/diagramDrawing" Target="../diagrams/drawing59.xml"/><Relationship Id="rId28" Type="http://schemas.openxmlformats.org/officeDocument/2006/relationships/slide" Target="slide24.xml"/><Relationship Id="rId10" Type="http://schemas.openxmlformats.org/officeDocument/2006/relationships/slide" Target="slide21.xml"/><Relationship Id="rId19" Type="http://schemas.openxmlformats.org/officeDocument/2006/relationships/diagramData" Target="../diagrams/data59.xml"/><Relationship Id="rId4" Type="http://schemas.openxmlformats.org/officeDocument/2006/relationships/diagramLayout" Target="../diagrams/layout57.xml"/><Relationship Id="rId9" Type="http://schemas.openxmlformats.org/officeDocument/2006/relationships/image" Target="../media/image5.png"/><Relationship Id="rId14" Type="http://schemas.openxmlformats.org/officeDocument/2006/relationships/diagramData" Target="../diagrams/data58.xml"/><Relationship Id="rId22" Type="http://schemas.openxmlformats.org/officeDocument/2006/relationships/diagramColors" Target="../diagrams/colors59.xml"/><Relationship Id="rId27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image" Target="../media/image16.png"/><Relationship Id="rId18" Type="http://schemas.microsoft.com/office/2007/relationships/diagramDrawing" Target="../diagrams/drawing61.xml"/><Relationship Id="rId26" Type="http://schemas.openxmlformats.org/officeDocument/2006/relationships/slide" Target="slide17.xml"/><Relationship Id="rId3" Type="http://schemas.openxmlformats.org/officeDocument/2006/relationships/diagramData" Target="../diagrams/data60.xml"/><Relationship Id="rId21" Type="http://schemas.openxmlformats.org/officeDocument/2006/relationships/diagramQuickStyle" Target="../diagrams/quickStyle62.xml"/><Relationship Id="rId7" Type="http://schemas.microsoft.com/office/2007/relationships/diagramDrawing" Target="../diagrams/drawing60.xml"/><Relationship Id="rId12" Type="http://schemas.openxmlformats.org/officeDocument/2006/relationships/image" Target="../media/image15.png"/><Relationship Id="rId17" Type="http://schemas.openxmlformats.org/officeDocument/2006/relationships/diagramColors" Target="../diagrams/colors61.xml"/><Relationship Id="rId25" Type="http://schemas.openxmlformats.org/officeDocument/2006/relationships/slide" Target="slide11.xml"/><Relationship Id="rId2" Type="http://schemas.openxmlformats.org/officeDocument/2006/relationships/image" Target="../media/image3.png"/><Relationship Id="rId16" Type="http://schemas.openxmlformats.org/officeDocument/2006/relationships/diagramQuickStyle" Target="../diagrams/quickStyle61.xml"/><Relationship Id="rId20" Type="http://schemas.openxmlformats.org/officeDocument/2006/relationships/diagramLayout" Target="../diagrams/layout6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0.xml"/><Relationship Id="rId11" Type="http://schemas.openxmlformats.org/officeDocument/2006/relationships/image" Target="../media/image4.png"/><Relationship Id="rId24" Type="http://schemas.openxmlformats.org/officeDocument/2006/relationships/slide" Target="slide2.xml"/><Relationship Id="rId5" Type="http://schemas.openxmlformats.org/officeDocument/2006/relationships/diagramQuickStyle" Target="../diagrams/quickStyle60.xml"/><Relationship Id="rId15" Type="http://schemas.openxmlformats.org/officeDocument/2006/relationships/diagramLayout" Target="../diagrams/layout61.xml"/><Relationship Id="rId23" Type="http://schemas.microsoft.com/office/2007/relationships/diagramDrawing" Target="../diagrams/drawing62.xml"/><Relationship Id="rId28" Type="http://schemas.openxmlformats.org/officeDocument/2006/relationships/slide" Target="slide7.xml"/><Relationship Id="rId10" Type="http://schemas.openxmlformats.org/officeDocument/2006/relationships/slide" Target="slide22.xml"/><Relationship Id="rId19" Type="http://schemas.openxmlformats.org/officeDocument/2006/relationships/diagramData" Target="../diagrams/data62.xml"/><Relationship Id="rId4" Type="http://schemas.openxmlformats.org/officeDocument/2006/relationships/diagramLayout" Target="../diagrams/layout60.xml"/><Relationship Id="rId9" Type="http://schemas.openxmlformats.org/officeDocument/2006/relationships/image" Target="../media/image5.png"/><Relationship Id="rId14" Type="http://schemas.openxmlformats.org/officeDocument/2006/relationships/diagramData" Target="../diagrams/data61.xml"/><Relationship Id="rId22" Type="http://schemas.openxmlformats.org/officeDocument/2006/relationships/diagramColors" Target="../diagrams/colors62.xml"/><Relationship Id="rId27" Type="http://schemas.openxmlformats.org/officeDocument/2006/relationships/slide" Target="slide2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image" Target="../media/image16.png"/><Relationship Id="rId18" Type="http://schemas.microsoft.com/office/2007/relationships/diagramDrawing" Target="../diagrams/drawing64.xml"/><Relationship Id="rId26" Type="http://schemas.openxmlformats.org/officeDocument/2006/relationships/slide" Target="slide17.xml"/><Relationship Id="rId3" Type="http://schemas.openxmlformats.org/officeDocument/2006/relationships/diagramData" Target="../diagrams/data63.xml"/><Relationship Id="rId21" Type="http://schemas.openxmlformats.org/officeDocument/2006/relationships/diagramQuickStyle" Target="../diagrams/quickStyle65.xml"/><Relationship Id="rId7" Type="http://schemas.microsoft.com/office/2007/relationships/diagramDrawing" Target="../diagrams/drawing63.xml"/><Relationship Id="rId12" Type="http://schemas.openxmlformats.org/officeDocument/2006/relationships/image" Target="../media/image15.png"/><Relationship Id="rId17" Type="http://schemas.openxmlformats.org/officeDocument/2006/relationships/diagramColors" Target="../diagrams/colors64.xml"/><Relationship Id="rId25" Type="http://schemas.openxmlformats.org/officeDocument/2006/relationships/slide" Target="slide11.xml"/><Relationship Id="rId2" Type="http://schemas.openxmlformats.org/officeDocument/2006/relationships/image" Target="../media/image3.png"/><Relationship Id="rId16" Type="http://schemas.openxmlformats.org/officeDocument/2006/relationships/diagramQuickStyle" Target="../diagrams/quickStyle64.xml"/><Relationship Id="rId20" Type="http://schemas.openxmlformats.org/officeDocument/2006/relationships/diagramLayout" Target="../diagrams/layout65.xml"/><Relationship Id="rId29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3.xml"/><Relationship Id="rId11" Type="http://schemas.openxmlformats.org/officeDocument/2006/relationships/image" Target="../media/image4.png"/><Relationship Id="rId24" Type="http://schemas.openxmlformats.org/officeDocument/2006/relationships/slide" Target="slide2.xml"/><Relationship Id="rId5" Type="http://schemas.openxmlformats.org/officeDocument/2006/relationships/diagramQuickStyle" Target="../diagrams/quickStyle63.xml"/><Relationship Id="rId15" Type="http://schemas.openxmlformats.org/officeDocument/2006/relationships/diagramLayout" Target="../diagrams/layout64.xml"/><Relationship Id="rId23" Type="http://schemas.microsoft.com/office/2007/relationships/diagramDrawing" Target="../diagrams/drawing65.xml"/><Relationship Id="rId28" Type="http://schemas.openxmlformats.org/officeDocument/2006/relationships/slide" Target="slide24.xml"/><Relationship Id="rId10" Type="http://schemas.openxmlformats.org/officeDocument/2006/relationships/slide" Target="slide23.xml"/><Relationship Id="rId19" Type="http://schemas.openxmlformats.org/officeDocument/2006/relationships/diagramData" Target="../diagrams/data65.xml"/><Relationship Id="rId31" Type="http://schemas.openxmlformats.org/officeDocument/2006/relationships/image" Target="../media/image18.png"/><Relationship Id="rId4" Type="http://schemas.openxmlformats.org/officeDocument/2006/relationships/diagramLayout" Target="../diagrams/layout63.xml"/><Relationship Id="rId9" Type="http://schemas.openxmlformats.org/officeDocument/2006/relationships/image" Target="../media/image5.png"/><Relationship Id="rId14" Type="http://schemas.openxmlformats.org/officeDocument/2006/relationships/diagramData" Target="../diagrams/data64.xml"/><Relationship Id="rId22" Type="http://schemas.openxmlformats.org/officeDocument/2006/relationships/diagramColors" Target="../diagrams/colors65.xml"/><Relationship Id="rId27" Type="http://schemas.openxmlformats.org/officeDocument/2006/relationships/slide" Target="slide20.xml"/><Relationship Id="rId30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image" Target="../media/image16.png"/><Relationship Id="rId18" Type="http://schemas.microsoft.com/office/2007/relationships/diagramDrawing" Target="../diagrams/drawing67.xml"/><Relationship Id="rId26" Type="http://schemas.openxmlformats.org/officeDocument/2006/relationships/slide" Target="slide17.xml"/><Relationship Id="rId3" Type="http://schemas.openxmlformats.org/officeDocument/2006/relationships/diagramData" Target="../diagrams/data66.xml"/><Relationship Id="rId21" Type="http://schemas.openxmlformats.org/officeDocument/2006/relationships/diagramQuickStyle" Target="../diagrams/quickStyle68.xml"/><Relationship Id="rId7" Type="http://schemas.microsoft.com/office/2007/relationships/diagramDrawing" Target="../diagrams/drawing66.xml"/><Relationship Id="rId12" Type="http://schemas.openxmlformats.org/officeDocument/2006/relationships/image" Target="../media/image15.png"/><Relationship Id="rId17" Type="http://schemas.openxmlformats.org/officeDocument/2006/relationships/diagramColors" Target="../diagrams/colors67.xml"/><Relationship Id="rId25" Type="http://schemas.openxmlformats.org/officeDocument/2006/relationships/slide" Target="slide11.xml"/><Relationship Id="rId2" Type="http://schemas.openxmlformats.org/officeDocument/2006/relationships/image" Target="../media/image3.png"/><Relationship Id="rId16" Type="http://schemas.openxmlformats.org/officeDocument/2006/relationships/diagramQuickStyle" Target="../diagrams/quickStyle67.xml"/><Relationship Id="rId20" Type="http://schemas.openxmlformats.org/officeDocument/2006/relationships/diagramLayout" Target="../diagrams/layout6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6.xml"/><Relationship Id="rId11" Type="http://schemas.openxmlformats.org/officeDocument/2006/relationships/image" Target="../media/image4.png"/><Relationship Id="rId24" Type="http://schemas.openxmlformats.org/officeDocument/2006/relationships/slide" Target="slide2.xml"/><Relationship Id="rId5" Type="http://schemas.openxmlformats.org/officeDocument/2006/relationships/diagramQuickStyle" Target="../diagrams/quickStyle66.xml"/><Relationship Id="rId15" Type="http://schemas.openxmlformats.org/officeDocument/2006/relationships/diagramLayout" Target="../diagrams/layout67.xml"/><Relationship Id="rId23" Type="http://schemas.microsoft.com/office/2007/relationships/diagramDrawing" Target="../diagrams/drawing68.xml"/><Relationship Id="rId28" Type="http://schemas.openxmlformats.org/officeDocument/2006/relationships/slide" Target="slide7.xml"/><Relationship Id="rId10" Type="http://schemas.openxmlformats.org/officeDocument/2006/relationships/slide" Target="slide24.xml"/><Relationship Id="rId19" Type="http://schemas.openxmlformats.org/officeDocument/2006/relationships/diagramData" Target="../diagrams/data68.xml"/><Relationship Id="rId4" Type="http://schemas.openxmlformats.org/officeDocument/2006/relationships/diagramLayout" Target="../diagrams/layout66.xml"/><Relationship Id="rId9" Type="http://schemas.openxmlformats.org/officeDocument/2006/relationships/image" Target="../media/image5.png"/><Relationship Id="rId14" Type="http://schemas.openxmlformats.org/officeDocument/2006/relationships/diagramData" Target="../diagrams/data67.xml"/><Relationship Id="rId22" Type="http://schemas.openxmlformats.org/officeDocument/2006/relationships/diagramColors" Target="../diagrams/colors68.xml"/><Relationship Id="rId27" Type="http://schemas.openxmlformats.org/officeDocument/2006/relationships/slide" Target="slide2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diagramData" Target="../diagrams/data70.xml"/><Relationship Id="rId18" Type="http://schemas.openxmlformats.org/officeDocument/2006/relationships/diagramData" Target="../diagrams/data71.xml"/><Relationship Id="rId26" Type="http://schemas.openxmlformats.org/officeDocument/2006/relationships/slide" Target="slide20.xml"/><Relationship Id="rId3" Type="http://schemas.openxmlformats.org/officeDocument/2006/relationships/diagramData" Target="../diagrams/data69.xml"/><Relationship Id="rId21" Type="http://schemas.openxmlformats.org/officeDocument/2006/relationships/diagramColors" Target="../diagrams/colors71.xml"/><Relationship Id="rId7" Type="http://schemas.microsoft.com/office/2007/relationships/diagramDrawing" Target="../diagrams/drawing69.xml"/><Relationship Id="rId12" Type="http://schemas.openxmlformats.org/officeDocument/2006/relationships/image" Target="../media/image15.png"/><Relationship Id="rId17" Type="http://schemas.microsoft.com/office/2007/relationships/diagramDrawing" Target="../diagrams/drawing70.xml"/><Relationship Id="rId25" Type="http://schemas.openxmlformats.org/officeDocument/2006/relationships/slide" Target="slide17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70.xml"/><Relationship Id="rId20" Type="http://schemas.openxmlformats.org/officeDocument/2006/relationships/diagramQuickStyle" Target="../diagrams/quickStyle7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9.xml"/><Relationship Id="rId11" Type="http://schemas.openxmlformats.org/officeDocument/2006/relationships/image" Target="../media/image4.png"/><Relationship Id="rId24" Type="http://schemas.openxmlformats.org/officeDocument/2006/relationships/slide" Target="slide11.xml"/><Relationship Id="rId5" Type="http://schemas.openxmlformats.org/officeDocument/2006/relationships/diagramQuickStyle" Target="../diagrams/quickStyle69.xml"/><Relationship Id="rId15" Type="http://schemas.openxmlformats.org/officeDocument/2006/relationships/diagramQuickStyle" Target="../diagrams/quickStyle70.xml"/><Relationship Id="rId23" Type="http://schemas.openxmlformats.org/officeDocument/2006/relationships/slide" Target="slide2.xml"/><Relationship Id="rId28" Type="http://schemas.openxmlformats.org/officeDocument/2006/relationships/slide" Target="slide7.xml"/><Relationship Id="rId10" Type="http://schemas.openxmlformats.org/officeDocument/2006/relationships/slide" Target="slide25.xml"/><Relationship Id="rId19" Type="http://schemas.openxmlformats.org/officeDocument/2006/relationships/diagramLayout" Target="../diagrams/layout71.xml"/><Relationship Id="rId4" Type="http://schemas.openxmlformats.org/officeDocument/2006/relationships/diagramLayout" Target="../diagrams/layout69.xml"/><Relationship Id="rId9" Type="http://schemas.openxmlformats.org/officeDocument/2006/relationships/image" Target="../media/image5.png"/><Relationship Id="rId14" Type="http://schemas.openxmlformats.org/officeDocument/2006/relationships/diagramLayout" Target="../diagrams/layout70.xml"/><Relationship Id="rId22" Type="http://schemas.microsoft.com/office/2007/relationships/diagramDrawing" Target="../diagrams/drawing71.xml"/><Relationship Id="rId27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diagramData" Target="../diagrams/data73.xml"/><Relationship Id="rId18" Type="http://schemas.openxmlformats.org/officeDocument/2006/relationships/diagramData" Target="../diagrams/data74.xml"/><Relationship Id="rId26" Type="http://schemas.openxmlformats.org/officeDocument/2006/relationships/slide" Target="slide20.xml"/><Relationship Id="rId3" Type="http://schemas.openxmlformats.org/officeDocument/2006/relationships/diagramData" Target="../diagrams/data72.xml"/><Relationship Id="rId21" Type="http://schemas.openxmlformats.org/officeDocument/2006/relationships/diagramColors" Target="../diagrams/colors74.xml"/><Relationship Id="rId7" Type="http://schemas.microsoft.com/office/2007/relationships/diagramDrawing" Target="../diagrams/drawing72.xml"/><Relationship Id="rId12" Type="http://schemas.openxmlformats.org/officeDocument/2006/relationships/image" Target="../media/image15.png"/><Relationship Id="rId17" Type="http://schemas.microsoft.com/office/2007/relationships/diagramDrawing" Target="../diagrams/drawing73.xml"/><Relationship Id="rId25" Type="http://schemas.openxmlformats.org/officeDocument/2006/relationships/slide" Target="slide17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73.xml"/><Relationship Id="rId20" Type="http://schemas.openxmlformats.org/officeDocument/2006/relationships/diagramQuickStyle" Target="../diagrams/quickStyle7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2.xml"/><Relationship Id="rId11" Type="http://schemas.openxmlformats.org/officeDocument/2006/relationships/image" Target="../media/image4.png"/><Relationship Id="rId24" Type="http://schemas.openxmlformats.org/officeDocument/2006/relationships/slide" Target="slide11.xml"/><Relationship Id="rId5" Type="http://schemas.openxmlformats.org/officeDocument/2006/relationships/diagramQuickStyle" Target="../diagrams/quickStyle72.xml"/><Relationship Id="rId15" Type="http://schemas.openxmlformats.org/officeDocument/2006/relationships/diagramQuickStyle" Target="../diagrams/quickStyle73.xml"/><Relationship Id="rId23" Type="http://schemas.openxmlformats.org/officeDocument/2006/relationships/slide" Target="slide2.xml"/><Relationship Id="rId10" Type="http://schemas.openxmlformats.org/officeDocument/2006/relationships/slide" Target="slide26.xml"/><Relationship Id="rId19" Type="http://schemas.openxmlformats.org/officeDocument/2006/relationships/diagramLayout" Target="../diagrams/layout74.xml"/><Relationship Id="rId4" Type="http://schemas.openxmlformats.org/officeDocument/2006/relationships/diagramLayout" Target="../diagrams/layout72.xml"/><Relationship Id="rId9" Type="http://schemas.openxmlformats.org/officeDocument/2006/relationships/image" Target="../media/image5.png"/><Relationship Id="rId14" Type="http://schemas.openxmlformats.org/officeDocument/2006/relationships/diagramLayout" Target="../diagrams/layout73.xml"/><Relationship Id="rId22" Type="http://schemas.microsoft.com/office/2007/relationships/diagramDrawing" Target="../diagrams/drawing74.xml"/><Relationship Id="rId27" Type="http://schemas.openxmlformats.org/officeDocument/2006/relationships/slide" Target="slide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diagramLayout" Target="../diagrams/layout76.xml"/><Relationship Id="rId18" Type="http://schemas.openxmlformats.org/officeDocument/2006/relationships/diagramLayout" Target="../diagrams/layout77.xml"/><Relationship Id="rId26" Type="http://schemas.openxmlformats.org/officeDocument/2006/relationships/slide" Target="slide24.xml"/><Relationship Id="rId3" Type="http://schemas.openxmlformats.org/officeDocument/2006/relationships/diagramData" Target="../diagrams/data75.xml"/><Relationship Id="rId21" Type="http://schemas.microsoft.com/office/2007/relationships/diagramDrawing" Target="../diagrams/drawing77.xml"/><Relationship Id="rId7" Type="http://schemas.microsoft.com/office/2007/relationships/diagramDrawing" Target="../diagrams/drawing75.xml"/><Relationship Id="rId12" Type="http://schemas.openxmlformats.org/officeDocument/2006/relationships/diagramData" Target="../diagrams/data76.xml"/><Relationship Id="rId17" Type="http://schemas.openxmlformats.org/officeDocument/2006/relationships/diagramData" Target="../diagrams/data77.xml"/><Relationship Id="rId25" Type="http://schemas.openxmlformats.org/officeDocument/2006/relationships/slide" Target="slide20.xml"/><Relationship Id="rId2" Type="http://schemas.openxmlformats.org/officeDocument/2006/relationships/image" Target="../media/image3.png"/><Relationship Id="rId16" Type="http://schemas.microsoft.com/office/2007/relationships/diagramDrawing" Target="../diagrams/drawing76.xml"/><Relationship Id="rId20" Type="http://schemas.openxmlformats.org/officeDocument/2006/relationships/diagramColors" Target="../diagrams/colors7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5.xml"/><Relationship Id="rId11" Type="http://schemas.openxmlformats.org/officeDocument/2006/relationships/image" Target="../media/image4.png"/><Relationship Id="rId24" Type="http://schemas.openxmlformats.org/officeDocument/2006/relationships/slide" Target="slide17.xml"/><Relationship Id="rId5" Type="http://schemas.openxmlformats.org/officeDocument/2006/relationships/diagramQuickStyle" Target="../diagrams/quickStyle75.xml"/><Relationship Id="rId15" Type="http://schemas.openxmlformats.org/officeDocument/2006/relationships/diagramColors" Target="../diagrams/colors76.xml"/><Relationship Id="rId23" Type="http://schemas.openxmlformats.org/officeDocument/2006/relationships/slide" Target="slide11.xml"/><Relationship Id="rId10" Type="http://schemas.openxmlformats.org/officeDocument/2006/relationships/slide" Target="slide27.xml"/><Relationship Id="rId19" Type="http://schemas.openxmlformats.org/officeDocument/2006/relationships/diagramQuickStyle" Target="../diagrams/quickStyle77.xml"/><Relationship Id="rId4" Type="http://schemas.openxmlformats.org/officeDocument/2006/relationships/diagramLayout" Target="../diagrams/layout75.xml"/><Relationship Id="rId9" Type="http://schemas.openxmlformats.org/officeDocument/2006/relationships/image" Target="../media/image5.png"/><Relationship Id="rId14" Type="http://schemas.openxmlformats.org/officeDocument/2006/relationships/diagramQuickStyle" Target="../diagrams/quickStyle76.xml"/><Relationship Id="rId22" Type="http://schemas.openxmlformats.org/officeDocument/2006/relationships/slide" Target="slide2.xml"/><Relationship Id="rId27" Type="http://schemas.openxmlformats.org/officeDocument/2006/relationships/slide" Target="slide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diagramColors" Target="../diagrams/colors79.xml"/><Relationship Id="rId18" Type="http://schemas.openxmlformats.org/officeDocument/2006/relationships/diagramColors" Target="../diagrams/colors80.xml"/><Relationship Id="rId3" Type="http://schemas.openxmlformats.org/officeDocument/2006/relationships/diagramData" Target="../diagrams/data78.xml"/><Relationship Id="rId21" Type="http://schemas.openxmlformats.org/officeDocument/2006/relationships/slide" Target="slide11.xml"/><Relationship Id="rId7" Type="http://schemas.microsoft.com/office/2007/relationships/diagramDrawing" Target="../diagrams/drawing78.xml"/><Relationship Id="rId12" Type="http://schemas.openxmlformats.org/officeDocument/2006/relationships/diagramQuickStyle" Target="../diagrams/quickStyle79.xml"/><Relationship Id="rId17" Type="http://schemas.openxmlformats.org/officeDocument/2006/relationships/diagramQuickStyle" Target="../diagrams/quickStyle80.xml"/><Relationship Id="rId25" Type="http://schemas.openxmlformats.org/officeDocument/2006/relationships/slide" Target="slide7.xml"/><Relationship Id="rId2" Type="http://schemas.openxmlformats.org/officeDocument/2006/relationships/image" Target="../media/image3.png"/><Relationship Id="rId16" Type="http://schemas.openxmlformats.org/officeDocument/2006/relationships/diagramLayout" Target="../diagrams/layout80.xml"/><Relationship Id="rId20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8.xml"/><Relationship Id="rId11" Type="http://schemas.openxmlformats.org/officeDocument/2006/relationships/diagramLayout" Target="../diagrams/layout79.xml"/><Relationship Id="rId24" Type="http://schemas.openxmlformats.org/officeDocument/2006/relationships/slide" Target="slide24.xml"/><Relationship Id="rId5" Type="http://schemas.openxmlformats.org/officeDocument/2006/relationships/diagramQuickStyle" Target="../diagrams/quickStyle78.xml"/><Relationship Id="rId15" Type="http://schemas.openxmlformats.org/officeDocument/2006/relationships/diagramData" Target="../diagrams/data80.xml"/><Relationship Id="rId23" Type="http://schemas.openxmlformats.org/officeDocument/2006/relationships/slide" Target="slide20.xml"/><Relationship Id="rId10" Type="http://schemas.openxmlformats.org/officeDocument/2006/relationships/diagramData" Target="../diagrams/data79.xml"/><Relationship Id="rId19" Type="http://schemas.microsoft.com/office/2007/relationships/diagramDrawing" Target="../diagrams/drawing80.xml"/><Relationship Id="rId4" Type="http://schemas.openxmlformats.org/officeDocument/2006/relationships/diagramLayout" Target="../diagrams/layout78.xml"/><Relationship Id="rId9" Type="http://schemas.openxmlformats.org/officeDocument/2006/relationships/image" Target="../media/image5.png"/><Relationship Id="rId14" Type="http://schemas.microsoft.com/office/2007/relationships/diagramDrawing" Target="../diagrams/drawing79.xml"/><Relationship Id="rId22" Type="http://schemas.openxmlformats.org/officeDocument/2006/relationships/slide" Target="slide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diagramLayout" Target="../diagrams/layout6.xml"/><Relationship Id="rId18" Type="http://schemas.openxmlformats.org/officeDocument/2006/relationships/diagramLayout" Target="../diagrams/layout7.xml"/><Relationship Id="rId26" Type="http://schemas.openxmlformats.org/officeDocument/2006/relationships/slide" Target="slide7.xml"/><Relationship Id="rId3" Type="http://schemas.openxmlformats.org/officeDocument/2006/relationships/diagramData" Target="../diagrams/data5.xml"/><Relationship Id="rId21" Type="http://schemas.microsoft.com/office/2007/relationships/diagramDrawing" Target="../diagrams/drawing7.xml"/><Relationship Id="rId7" Type="http://schemas.microsoft.com/office/2007/relationships/diagramDrawing" Target="../diagrams/drawing5.xml"/><Relationship Id="rId12" Type="http://schemas.openxmlformats.org/officeDocument/2006/relationships/diagramData" Target="../diagrams/data6.xml"/><Relationship Id="rId17" Type="http://schemas.openxmlformats.org/officeDocument/2006/relationships/diagramData" Target="../diagrams/data7.xml"/><Relationship Id="rId25" Type="http://schemas.openxmlformats.org/officeDocument/2006/relationships/slide" Target="slide24.xml"/><Relationship Id="rId2" Type="http://schemas.openxmlformats.org/officeDocument/2006/relationships/image" Target="../media/image3.png"/><Relationship Id="rId16" Type="http://schemas.microsoft.com/office/2007/relationships/diagramDrawing" Target="../diagrams/drawing6.xml"/><Relationship Id="rId20" Type="http://schemas.openxmlformats.org/officeDocument/2006/relationships/diagramColors" Target="../diagrams/colors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4.png"/><Relationship Id="rId24" Type="http://schemas.openxmlformats.org/officeDocument/2006/relationships/slide" Target="slide20.xml"/><Relationship Id="rId5" Type="http://schemas.openxmlformats.org/officeDocument/2006/relationships/diagramQuickStyle" Target="../diagrams/quickStyle5.xml"/><Relationship Id="rId15" Type="http://schemas.openxmlformats.org/officeDocument/2006/relationships/diagramColors" Target="../diagrams/colors6.xml"/><Relationship Id="rId23" Type="http://schemas.openxmlformats.org/officeDocument/2006/relationships/slide" Target="slide17.xml"/><Relationship Id="rId10" Type="http://schemas.openxmlformats.org/officeDocument/2006/relationships/slide" Target="slide4.xml"/><Relationship Id="rId19" Type="http://schemas.openxmlformats.org/officeDocument/2006/relationships/diagramQuickStyle" Target="../diagrams/quickStyle7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5.png"/><Relationship Id="rId14" Type="http://schemas.openxmlformats.org/officeDocument/2006/relationships/diagramQuickStyle" Target="../diagrams/quickStyle6.xml"/><Relationship Id="rId22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diagramLayout" Target="../diagrams/layout9.xml"/><Relationship Id="rId18" Type="http://schemas.openxmlformats.org/officeDocument/2006/relationships/diagramLayout" Target="../diagrams/layout10.xml"/><Relationship Id="rId26" Type="http://schemas.openxmlformats.org/officeDocument/2006/relationships/slide" Target="slide24.xml"/><Relationship Id="rId3" Type="http://schemas.openxmlformats.org/officeDocument/2006/relationships/diagramData" Target="../diagrams/data8.xml"/><Relationship Id="rId21" Type="http://schemas.microsoft.com/office/2007/relationships/diagramDrawing" Target="../diagrams/drawing10.xml"/><Relationship Id="rId7" Type="http://schemas.microsoft.com/office/2007/relationships/diagramDrawing" Target="../diagrams/drawing8.xml"/><Relationship Id="rId12" Type="http://schemas.openxmlformats.org/officeDocument/2006/relationships/diagramData" Target="../diagrams/data9.xml"/><Relationship Id="rId17" Type="http://schemas.openxmlformats.org/officeDocument/2006/relationships/diagramData" Target="../diagrams/data10.xml"/><Relationship Id="rId25" Type="http://schemas.openxmlformats.org/officeDocument/2006/relationships/slide" Target="slide20.xml"/><Relationship Id="rId2" Type="http://schemas.openxmlformats.org/officeDocument/2006/relationships/image" Target="../media/image3.png"/><Relationship Id="rId16" Type="http://schemas.microsoft.com/office/2007/relationships/diagramDrawing" Target="../diagrams/drawing9.xml"/><Relationship Id="rId20" Type="http://schemas.openxmlformats.org/officeDocument/2006/relationships/diagramColors" Target="../diagrams/colors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4.png"/><Relationship Id="rId24" Type="http://schemas.openxmlformats.org/officeDocument/2006/relationships/slide" Target="slide17.xml"/><Relationship Id="rId5" Type="http://schemas.openxmlformats.org/officeDocument/2006/relationships/diagramQuickStyle" Target="../diagrams/quickStyle8.xml"/><Relationship Id="rId15" Type="http://schemas.openxmlformats.org/officeDocument/2006/relationships/diagramColors" Target="../diagrams/colors9.xml"/><Relationship Id="rId23" Type="http://schemas.openxmlformats.org/officeDocument/2006/relationships/slide" Target="slide11.xml"/><Relationship Id="rId10" Type="http://schemas.openxmlformats.org/officeDocument/2006/relationships/slide" Target="slide5.xml"/><Relationship Id="rId19" Type="http://schemas.openxmlformats.org/officeDocument/2006/relationships/diagramQuickStyle" Target="../diagrams/quickStyle10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5.png"/><Relationship Id="rId14" Type="http://schemas.openxmlformats.org/officeDocument/2006/relationships/diagramQuickStyle" Target="../diagrams/quickStyle9.xml"/><Relationship Id="rId22" Type="http://schemas.openxmlformats.org/officeDocument/2006/relationships/slide" Target="slide2.xml"/><Relationship Id="rId27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diagramLayout" Target="../diagrams/layout12.xml"/><Relationship Id="rId18" Type="http://schemas.openxmlformats.org/officeDocument/2006/relationships/diagramLayout" Target="../diagrams/layout13.xml"/><Relationship Id="rId26" Type="http://schemas.openxmlformats.org/officeDocument/2006/relationships/slide" Target="slide24.xml"/><Relationship Id="rId3" Type="http://schemas.openxmlformats.org/officeDocument/2006/relationships/diagramData" Target="../diagrams/data11.xml"/><Relationship Id="rId21" Type="http://schemas.microsoft.com/office/2007/relationships/diagramDrawing" Target="../diagrams/drawing13.xml"/><Relationship Id="rId7" Type="http://schemas.microsoft.com/office/2007/relationships/diagramDrawing" Target="../diagrams/drawing11.xml"/><Relationship Id="rId12" Type="http://schemas.openxmlformats.org/officeDocument/2006/relationships/diagramData" Target="../diagrams/data12.xml"/><Relationship Id="rId17" Type="http://schemas.openxmlformats.org/officeDocument/2006/relationships/diagramData" Target="../diagrams/data13.xml"/><Relationship Id="rId25" Type="http://schemas.openxmlformats.org/officeDocument/2006/relationships/slide" Target="slide20.xml"/><Relationship Id="rId2" Type="http://schemas.openxmlformats.org/officeDocument/2006/relationships/image" Target="../media/image3.png"/><Relationship Id="rId16" Type="http://schemas.microsoft.com/office/2007/relationships/diagramDrawing" Target="../diagrams/drawing12.xml"/><Relationship Id="rId20" Type="http://schemas.openxmlformats.org/officeDocument/2006/relationships/diagramColors" Target="../diagrams/colors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image" Target="../media/image4.png"/><Relationship Id="rId24" Type="http://schemas.openxmlformats.org/officeDocument/2006/relationships/slide" Target="slide17.xml"/><Relationship Id="rId5" Type="http://schemas.openxmlformats.org/officeDocument/2006/relationships/diagramQuickStyle" Target="../diagrams/quickStyle11.xml"/><Relationship Id="rId15" Type="http://schemas.openxmlformats.org/officeDocument/2006/relationships/diagramColors" Target="../diagrams/colors12.xml"/><Relationship Id="rId23" Type="http://schemas.openxmlformats.org/officeDocument/2006/relationships/slide" Target="slide11.xml"/><Relationship Id="rId10" Type="http://schemas.openxmlformats.org/officeDocument/2006/relationships/slide" Target="slide6.xml"/><Relationship Id="rId19" Type="http://schemas.openxmlformats.org/officeDocument/2006/relationships/diagramQuickStyle" Target="../diagrams/quickStyle13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5.png"/><Relationship Id="rId14" Type="http://schemas.openxmlformats.org/officeDocument/2006/relationships/diagramQuickStyle" Target="../diagrams/quickStyle12.xml"/><Relationship Id="rId22" Type="http://schemas.openxmlformats.org/officeDocument/2006/relationships/slide" Target="slide2.xml"/><Relationship Id="rId27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13" Type="http://schemas.openxmlformats.org/officeDocument/2006/relationships/diagramLayout" Target="../diagrams/layout15.xml"/><Relationship Id="rId18" Type="http://schemas.openxmlformats.org/officeDocument/2006/relationships/diagramLayout" Target="../diagrams/layout16.xml"/><Relationship Id="rId26" Type="http://schemas.openxmlformats.org/officeDocument/2006/relationships/slide" Target="slide24.xml"/><Relationship Id="rId3" Type="http://schemas.openxmlformats.org/officeDocument/2006/relationships/image" Target="../media/image4.png"/><Relationship Id="rId21" Type="http://schemas.microsoft.com/office/2007/relationships/diagramDrawing" Target="../diagrams/drawing16.xml"/><Relationship Id="rId7" Type="http://schemas.openxmlformats.org/officeDocument/2006/relationships/diagramQuickStyle" Target="../diagrams/quickStyle14.xml"/><Relationship Id="rId12" Type="http://schemas.openxmlformats.org/officeDocument/2006/relationships/diagramData" Target="../diagrams/data15.xml"/><Relationship Id="rId17" Type="http://schemas.openxmlformats.org/officeDocument/2006/relationships/diagramData" Target="../diagrams/data16.xml"/><Relationship Id="rId25" Type="http://schemas.openxmlformats.org/officeDocument/2006/relationships/slide" Target="slide20.xml"/><Relationship Id="rId2" Type="http://schemas.openxmlformats.org/officeDocument/2006/relationships/slide" Target="slide7.xml"/><Relationship Id="rId16" Type="http://schemas.microsoft.com/office/2007/relationships/diagramDrawing" Target="../diagrams/drawing15.xml"/><Relationship Id="rId20" Type="http://schemas.openxmlformats.org/officeDocument/2006/relationships/diagramColors" Target="../diagrams/colors1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4.xml"/><Relationship Id="rId11" Type="http://schemas.openxmlformats.org/officeDocument/2006/relationships/image" Target="../media/image5.png"/><Relationship Id="rId24" Type="http://schemas.openxmlformats.org/officeDocument/2006/relationships/slide" Target="slide17.xml"/><Relationship Id="rId5" Type="http://schemas.openxmlformats.org/officeDocument/2006/relationships/diagramData" Target="../diagrams/data14.xml"/><Relationship Id="rId15" Type="http://schemas.openxmlformats.org/officeDocument/2006/relationships/diagramColors" Target="../diagrams/colors15.xml"/><Relationship Id="rId23" Type="http://schemas.openxmlformats.org/officeDocument/2006/relationships/slide" Target="slide11.xml"/><Relationship Id="rId10" Type="http://schemas.openxmlformats.org/officeDocument/2006/relationships/slide" Target="slide5.xml"/><Relationship Id="rId19" Type="http://schemas.openxmlformats.org/officeDocument/2006/relationships/diagramQuickStyle" Target="../diagrams/quickStyle16.xml"/><Relationship Id="rId4" Type="http://schemas.openxmlformats.org/officeDocument/2006/relationships/image" Target="../media/image3.png"/><Relationship Id="rId9" Type="http://schemas.microsoft.com/office/2007/relationships/diagramDrawing" Target="../diagrams/drawing14.xml"/><Relationship Id="rId14" Type="http://schemas.openxmlformats.org/officeDocument/2006/relationships/diagramQuickStyle" Target="../diagrams/quickStyle15.xml"/><Relationship Id="rId22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diagramLayout" Target="../diagrams/layout18.xml"/><Relationship Id="rId18" Type="http://schemas.openxmlformats.org/officeDocument/2006/relationships/diagramLayout" Target="../diagrams/layout19.xml"/><Relationship Id="rId26" Type="http://schemas.openxmlformats.org/officeDocument/2006/relationships/slide" Target="slide24.xml"/><Relationship Id="rId3" Type="http://schemas.openxmlformats.org/officeDocument/2006/relationships/diagramData" Target="../diagrams/data17.xml"/><Relationship Id="rId21" Type="http://schemas.microsoft.com/office/2007/relationships/diagramDrawing" Target="../diagrams/drawing19.xml"/><Relationship Id="rId7" Type="http://schemas.microsoft.com/office/2007/relationships/diagramDrawing" Target="../diagrams/drawing17.xml"/><Relationship Id="rId12" Type="http://schemas.openxmlformats.org/officeDocument/2006/relationships/diagramData" Target="../diagrams/data18.xml"/><Relationship Id="rId17" Type="http://schemas.openxmlformats.org/officeDocument/2006/relationships/diagramData" Target="../diagrams/data19.xml"/><Relationship Id="rId25" Type="http://schemas.openxmlformats.org/officeDocument/2006/relationships/slide" Target="slide20.xml"/><Relationship Id="rId2" Type="http://schemas.openxmlformats.org/officeDocument/2006/relationships/image" Target="../media/image3.png"/><Relationship Id="rId16" Type="http://schemas.microsoft.com/office/2007/relationships/diagramDrawing" Target="../diagrams/drawing18.xml"/><Relationship Id="rId20" Type="http://schemas.openxmlformats.org/officeDocument/2006/relationships/diagramColors" Target="../diagrams/colors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11" Type="http://schemas.openxmlformats.org/officeDocument/2006/relationships/image" Target="../media/image4.png"/><Relationship Id="rId24" Type="http://schemas.openxmlformats.org/officeDocument/2006/relationships/slide" Target="slide17.xml"/><Relationship Id="rId5" Type="http://schemas.openxmlformats.org/officeDocument/2006/relationships/diagramQuickStyle" Target="../diagrams/quickStyle17.xml"/><Relationship Id="rId15" Type="http://schemas.openxmlformats.org/officeDocument/2006/relationships/diagramColors" Target="../diagrams/colors18.xml"/><Relationship Id="rId23" Type="http://schemas.openxmlformats.org/officeDocument/2006/relationships/slide" Target="slide11.xml"/><Relationship Id="rId10" Type="http://schemas.openxmlformats.org/officeDocument/2006/relationships/slide" Target="slide8.xml"/><Relationship Id="rId19" Type="http://schemas.openxmlformats.org/officeDocument/2006/relationships/diagramQuickStyle" Target="../diagrams/quickStyle19.xml"/><Relationship Id="rId4" Type="http://schemas.openxmlformats.org/officeDocument/2006/relationships/diagramLayout" Target="../diagrams/layout17.xml"/><Relationship Id="rId9" Type="http://schemas.openxmlformats.org/officeDocument/2006/relationships/image" Target="../media/image5.png"/><Relationship Id="rId14" Type="http://schemas.openxmlformats.org/officeDocument/2006/relationships/diagramQuickStyle" Target="../diagrams/quickStyle18.xml"/><Relationship Id="rId22" Type="http://schemas.openxmlformats.org/officeDocument/2006/relationships/slide" Target="slide2.xml"/><Relationship Id="rId27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diagramLayout" Target="../diagrams/layout21.xml"/><Relationship Id="rId18" Type="http://schemas.openxmlformats.org/officeDocument/2006/relationships/diagramLayout" Target="../diagrams/layout22.xml"/><Relationship Id="rId26" Type="http://schemas.openxmlformats.org/officeDocument/2006/relationships/slide" Target="slide24.xml"/><Relationship Id="rId3" Type="http://schemas.openxmlformats.org/officeDocument/2006/relationships/diagramData" Target="../diagrams/data20.xml"/><Relationship Id="rId21" Type="http://schemas.microsoft.com/office/2007/relationships/diagramDrawing" Target="../diagrams/drawing22.xml"/><Relationship Id="rId7" Type="http://schemas.microsoft.com/office/2007/relationships/diagramDrawing" Target="../diagrams/drawing20.xml"/><Relationship Id="rId12" Type="http://schemas.openxmlformats.org/officeDocument/2006/relationships/diagramData" Target="../diagrams/data21.xml"/><Relationship Id="rId17" Type="http://schemas.openxmlformats.org/officeDocument/2006/relationships/diagramData" Target="../diagrams/data22.xml"/><Relationship Id="rId25" Type="http://schemas.openxmlformats.org/officeDocument/2006/relationships/slide" Target="slide20.xml"/><Relationship Id="rId2" Type="http://schemas.openxmlformats.org/officeDocument/2006/relationships/image" Target="../media/image3.png"/><Relationship Id="rId16" Type="http://schemas.microsoft.com/office/2007/relationships/diagramDrawing" Target="../diagrams/drawing21.xml"/><Relationship Id="rId20" Type="http://schemas.openxmlformats.org/officeDocument/2006/relationships/diagramColors" Target="../diagrams/colors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11" Type="http://schemas.openxmlformats.org/officeDocument/2006/relationships/image" Target="../media/image4.png"/><Relationship Id="rId24" Type="http://schemas.openxmlformats.org/officeDocument/2006/relationships/slide" Target="slide17.xml"/><Relationship Id="rId5" Type="http://schemas.openxmlformats.org/officeDocument/2006/relationships/diagramQuickStyle" Target="../diagrams/quickStyle20.xml"/><Relationship Id="rId15" Type="http://schemas.openxmlformats.org/officeDocument/2006/relationships/diagramColors" Target="../diagrams/colors21.xml"/><Relationship Id="rId23" Type="http://schemas.openxmlformats.org/officeDocument/2006/relationships/slide" Target="slide11.xml"/><Relationship Id="rId10" Type="http://schemas.openxmlformats.org/officeDocument/2006/relationships/slide" Target="slide9.xml"/><Relationship Id="rId19" Type="http://schemas.openxmlformats.org/officeDocument/2006/relationships/diagramQuickStyle" Target="../diagrams/quickStyle22.xml"/><Relationship Id="rId4" Type="http://schemas.openxmlformats.org/officeDocument/2006/relationships/diagramLayout" Target="../diagrams/layout20.xml"/><Relationship Id="rId9" Type="http://schemas.openxmlformats.org/officeDocument/2006/relationships/image" Target="../media/image5.png"/><Relationship Id="rId14" Type="http://schemas.openxmlformats.org/officeDocument/2006/relationships/diagramQuickStyle" Target="../diagrams/quickStyle21.xml"/><Relationship Id="rId22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diagramData" Target="../diagrams/data24.xml"/><Relationship Id="rId18" Type="http://schemas.openxmlformats.org/officeDocument/2006/relationships/diagramData" Target="../diagrams/data25.xml"/><Relationship Id="rId26" Type="http://schemas.openxmlformats.org/officeDocument/2006/relationships/slide" Target="slide20.xml"/><Relationship Id="rId3" Type="http://schemas.openxmlformats.org/officeDocument/2006/relationships/diagramData" Target="../diagrams/data23.xml"/><Relationship Id="rId21" Type="http://schemas.openxmlformats.org/officeDocument/2006/relationships/diagramColors" Target="../diagrams/colors25.xml"/><Relationship Id="rId7" Type="http://schemas.microsoft.com/office/2007/relationships/diagramDrawing" Target="../diagrams/drawing23.xml"/><Relationship Id="rId12" Type="http://schemas.openxmlformats.org/officeDocument/2006/relationships/image" Target="../media/image4.png"/><Relationship Id="rId17" Type="http://schemas.microsoft.com/office/2007/relationships/diagramDrawing" Target="../diagrams/drawing24.xml"/><Relationship Id="rId25" Type="http://schemas.openxmlformats.org/officeDocument/2006/relationships/slide" Target="slide17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24.xml"/><Relationship Id="rId20" Type="http://schemas.openxmlformats.org/officeDocument/2006/relationships/diagramQuickStyle" Target="../diagrams/quickStyl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11" Type="http://schemas.openxmlformats.org/officeDocument/2006/relationships/slide" Target="slide10.xml"/><Relationship Id="rId24" Type="http://schemas.openxmlformats.org/officeDocument/2006/relationships/slide" Target="slide11.xml"/><Relationship Id="rId5" Type="http://schemas.openxmlformats.org/officeDocument/2006/relationships/diagramQuickStyle" Target="../diagrams/quickStyle23.xml"/><Relationship Id="rId15" Type="http://schemas.openxmlformats.org/officeDocument/2006/relationships/diagramQuickStyle" Target="../diagrams/quickStyle24.xml"/><Relationship Id="rId23" Type="http://schemas.openxmlformats.org/officeDocument/2006/relationships/slide" Target="slide2.xml"/><Relationship Id="rId28" Type="http://schemas.openxmlformats.org/officeDocument/2006/relationships/slide" Target="slide7.xml"/><Relationship Id="rId10" Type="http://schemas.openxmlformats.org/officeDocument/2006/relationships/image" Target="../media/image5.png"/><Relationship Id="rId19" Type="http://schemas.openxmlformats.org/officeDocument/2006/relationships/diagramLayout" Target="../diagrams/layout25.xml"/><Relationship Id="rId4" Type="http://schemas.openxmlformats.org/officeDocument/2006/relationships/diagramLayout" Target="../diagrams/layout23.xml"/><Relationship Id="rId9" Type="http://schemas.openxmlformats.org/officeDocument/2006/relationships/slide" Target="slide8.xml"/><Relationship Id="rId14" Type="http://schemas.openxmlformats.org/officeDocument/2006/relationships/diagramLayout" Target="../diagrams/layout24.xml"/><Relationship Id="rId22" Type="http://schemas.microsoft.com/office/2007/relationships/diagramDrawing" Target="../diagrams/drawing25.xml"/><Relationship Id="rId27" Type="http://schemas.openxmlformats.org/officeDocument/2006/relationships/slide" Target="slide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78000"/>
                <a:lumMod val="100000"/>
              </a:schemeClr>
            </a:gs>
            <a:gs pos="100000">
              <a:schemeClr val="bg2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25278839"/>
              </p:ext>
            </p:extLst>
          </p:nvPr>
        </p:nvGraphicFramePr>
        <p:xfrm>
          <a:off x="381000" y="2057400"/>
          <a:ext cx="83820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3200400"/>
            <a:ext cx="3886200" cy="1825625"/>
          </a:xfrm>
        </p:spPr>
        <p:txBody>
          <a:bodyPr>
            <a:normAutofit/>
          </a:bodyPr>
          <a:lstStyle/>
          <a:p>
            <a:pPr algn="ctr"/>
            <a:r>
              <a:rPr lang="hu-HU" sz="2900" dirty="0">
                <a:latin typeface="MV Boli" pitchFamily="2" charset="0"/>
                <a:cs typeface="MV Boli" pitchFamily="2" charset="0"/>
              </a:rPr>
              <a:t>Blázsovics Martin</a:t>
            </a:r>
          </a:p>
          <a:p>
            <a:pPr algn="ctr"/>
            <a:r>
              <a:rPr lang="hu-HU" sz="1700" dirty="0">
                <a:latin typeface="MV Boli" pitchFamily="2" charset="0"/>
                <a:cs typeface="MV Boli" pitchFamily="2" charset="0"/>
              </a:rPr>
              <a:t>Soós Gábor</a:t>
            </a:r>
          </a:p>
          <a:p>
            <a:pPr algn="ctr"/>
            <a:r>
              <a:rPr lang="hu-HU" sz="1700" dirty="0">
                <a:latin typeface="MV Boli" pitchFamily="2" charset="0"/>
                <a:cs typeface="MV Boli" pitchFamily="2" charset="0"/>
              </a:rPr>
              <a:t>9024 </a:t>
            </a:r>
            <a:r>
              <a:rPr lang="hu-HU" sz="1700" dirty="0" smtClean="0">
                <a:latin typeface="MV Boli" pitchFamily="2" charset="0"/>
                <a:cs typeface="MV Boli" pitchFamily="2" charset="0"/>
              </a:rPr>
              <a:t>Győr, </a:t>
            </a:r>
            <a:r>
              <a:rPr lang="hu-HU" sz="1700" dirty="0">
                <a:latin typeface="MV Boli" pitchFamily="2" charset="0"/>
                <a:cs typeface="MV Boli" pitchFamily="2" charset="0"/>
              </a:rPr>
              <a:t>Bisinger sétány 32. Deák Ferenc Közgazdasági és Informatikai Szakközépiskola</a:t>
            </a:r>
          </a:p>
        </p:txBody>
      </p:sp>
      <p:pic>
        <p:nvPicPr>
          <p:cNvPr id="1029" name="Picture 5" descr="C:\Users\Martin\AppData\Local\Microsoft\Windows\Temporary Internet Files\Content.IE5\G3RS9FSZ\MC900441335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95400" y="2057400"/>
            <a:ext cx="7467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108000"/>
            </a:pPr>
            <a:r>
              <a:rPr lang="en-US" sz="2500" dirty="0" err="1" smtClean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Az</a:t>
            </a:r>
            <a:r>
              <a:rPr lang="en-US" sz="2500" dirty="0" smtClean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Internet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Által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Biztosított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Szolgáltatások</a:t>
            </a:r>
            <a:r>
              <a:rPr lang="hu-HU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(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Protokollok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)</a:t>
            </a:r>
          </a:p>
        </p:txBody>
      </p:sp>
      <p:pic>
        <p:nvPicPr>
          <p:cNvPr id="15" name="Picture 6" descr="C:\Users\Martin\AppData\Local\Microsoft\Windows\Temporary Internet Files\Content.IE5\G3RS9FSZ\MC900440403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Users\Martin\AppData\Local\Microsoft\Windows\Temporary Internet Files\Content.IE5\G3RS9FSZ\MC900440403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08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Martin\AppData\Local\Microsoft\Windows\Temporary Internet Files\Content.IE5\G3RS9FSZ\MC90044040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5937838"/>
              </p:ext>
            </p:extLst>
          </p:nvPr>
        </p:nvGraphicFramePr>
        <p:xfrm>
          <a:off x="990600" y="228600"/>
          <a:ext cx="71628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1828800" y="212215"/>
            <a:ext cx="6324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108000"/>
            </a:pPr>
            <a:r>
              <a:rPr lang="en-US" sz="2500" dirty="0" err="1" smtClean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Az</a:t>
            </a:r>
            <a:r>
              <a:rPr lang="en-US" sz="2500" dirty="0" smtClean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Internet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Által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Biztosított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Szolgáltatások</a:t>
            </a:r>
            <a:r>
              <a:rPr lang="hu-HU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(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Protokollok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)</a:t>
            </a:r>
          </a:p>
        </p:txBody>
      </p:sp>
      <p:pic>
        <p:nvPicPr>
          <p:cNvPr id="10" name="Picture 6" descr="C:\Users\Martin\AppData\Local\Microsoft\Windows\Temporary Internet Files\Content.IE5\G3RS9FSZ\MC90044040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133600" y="1500932"/>
            <a:ext cx="655320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hu-HU" sz="2700" dirty="0" smtClean="0">
                <a:solidFill>
                  <a:srgbClr val="FFC000"/>
                </a:solidFill>
                <a:latin typeface="Capture it" pitchFamily="2" charset="0"/>
              </a:rPr>
              <a:t>Gyakorló feladatok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 smtClean="0">
              <a:solidFill>
                <a:srgbClr val="FFC000"/>
              </a:solidFill>
              <a:latin typeface="Capture it" pitchFamily="2" charset="0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en-US" sz="1500" dirty="0" smtClean="0">
              <a:latin typeface="Capture it" pitchFamily="2" charset="0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hu-HU" sz="1500" dirty="0" smtClean="0"/>
              <a:t>1.kérdés:  </a:t>
            </a:r>
            <a:r>
              <a:rPr lang="hu-HU" sz="1500" dirty="0"/>
              <a:t>A TCP/IP </a:t>
            </a:r>
            <a:r>
              <a:rPr lang="hu-HU" sz="1500" dirty="0" smtClean="0"/>
              <a:t>a protokollok </a:t>
            </a:r>
            <a:r>
              <a:rPr lang="hu-HU" sz="1500" dirty="0"/>
              <a:t>egy </a:t>
            </a:r>
            <a:r>
              <a:rPr lang="hu-HU" sz="1500" dirty="0" smtClean="0"/>
              <a:t>gyűjteménye</a:t>
            </a:r>
            <a:r>
              <a:rPr lang="hu-HU" sz="1500" dirty="0"/>
              <a:t>?</a:t>
            </a:r>
            <a:endParaRPr lang="hu-HU" sz="1500" dirty="0" smtClean="0"/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v"/>
            </a:pPr>
            <a:endParaRPr lang="en-US" sz="1500" dirty="0" smtClean="0">
              <a:latin typeface="Capture it" pitchFamily="2" charset="0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hu-HU" sz="1500" dirty="0" smtClean="0"/>
              <a:t>2. kérdés: A TCP/IP felépítése a rétegződési elven alapul? 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 smtClean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hu-HU" sz="1500" dirty="0" smtClean="0"/>
              <a:t>3. kérdés: Minden réteg csak a vele szomszédos réteggel képes kommunikálni?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 smtClean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hu-HU" sz="1500" dirty="0" smtClean="0"/>
              <a:t>4. kérdés: TCP/IP családjában a legalacsonyabb szintű protokoll a TCP?</a:t>
            </a:r>
            <a:endParaRPr lang="en-US" sz="1500" dirty="0" smtClean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 smtClean="0"/>
          </a:p>
        </p:txBody>
      </p:sp>
      <p:pic>
        <p:nvPicPr>
          <p:cNvPr id="15" name="Picture 3" descr="C:\Users\Martin\Desktop\5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7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Martin\Desktop\2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431760978"/>
              </p:ext>
            </p:extLst>
          </p:nvPr>
        </p:nvGraphicFramePr>
        <p:xfrm>
          <a:off x="-76200" y="1977923"/>
          <a:ext cx="1752600" cy="145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2611826481"/>
              </p:ext>
            </p:extLst>
          </p:nvPr>
        </p:nvGraphicFramePr>
        <p:xfrm>
          <a:off x="-76200" y="3273323"/>
          <a:ext cx="1752600" cy="145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28" name="TextBox 27">
            <a:hlinkClick r:id="rId22" action="ppaction://hlinksldjump"/>
          </p:cNvPr>
          <p:cNvSpPr txBox="1"/>
          <p:nvPr/>
        </p:nvSpPr>
        <p:spPr>
          <a:xfrm>
            <a:off x="228600" y="2111113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 smtClean="0"/>
              <a:t>Protokoll</a:t>
            </a:r>
            <a:endParaRPr lang="en-US" sz="1500" dirty="0"/>
          </a:p>
        </p:txBody>
      </p:sp>
      <p:sp>
        <p:nvSpPr>
          <p:cNvPr id="29" name="TextBox 28">
            <a:hlinkClick r:id="rId10" action="ppaction://hlinksldjump"/>
          </p:cNvPr>
          <p:cNvSpPr txBox="1"/>
          <p:nvPr/>
        </p:nvSpPr>
        <p:spPr>
          <a:xfrm>
            <a:off x="228600" y="2971800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 smtClean="0"/>
              <a:t>E-mail</a:t>
            </a:r>
            <a:endParaRPr lang="en-US" sz="1500" dirty="0"/>
          </a:p>
        </p:txBody>
      </p:sp>
      <p:sp>
        <p:nvSpPr>
          <p:cNvPr id="30" name="TextBox 29">
            <a:hlinkClick r:id="rId23" action="ppaction://hlinksldjump"/>
          </p:cNvPr>
          <p:cNvSpPr txBox="1"/>
          <p:nvPr/>
        </p:nvSpPr>
        <p:spPr>
          <a:xfrm>
            <a:off x="228600" y="33952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HTTP</a:t>
            </a:r>
          </a:p>
        </p:txBody>
      </p:sp>
      <p:sp>
        <p:nvSpPr>
          <p:cNvPr id="31" name="TextBox 30">
            <a:hlinkClick r:id="rId24" action="ppaction://hlinksldjump"/>
          </p:cNvPr>
          <p:cNvSpPr txBox="1"/>
          <p:nvPr/>
        </p:nvSpPr>
        <p:spPr>
          <a:xfrm>
            <a:off x="228600" y="38524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FTP</a:t>
            </a:r>
            <a:endParaRPr lang="en-US" sz="1600" dirty="0"/>
          </a:p>
        </p:txBody>
      </p:sp>
      <p:sp>
        <p:nvSpPr>
          <p:cNvPr id="32" name="TextBox 31">
            <a:hlinkClick r:id="rId25" action="ppaction://hlinksldjump"/>
          </p:cNvPr>
          <p:cNvSpPr txBox="1"/>
          <p:nvPr/>
        </p:nvSpPr>
        <p:spPr>
          <a:xfrm>
            <a:off x="228600" y="42672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HTPS</a:t>
            </a:r>
            <a:endParaRPr lang="en-US" sz="1600" dirty="0"/>
          </a:p>
        </p:txBody>
      </p:sp>
      <p:sp>
        <p:nvSpPr>
          <p:cNvPr id="33" name="TextBox 32">
            <a:hlinkClick r:id="rId26" action="ppaction://hlinksldjump"/>
          </p:cNvPr>
          <p:cNvSpPr txBox="1"/>
          <p:nvPr/>
        </p:nvSpPr>
        <p:spPr>
          <a:xfrm>
            <a:off x="228600" y="2572435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>
                <a:solidFill>
                  <a:srgbClr val="FFC000"/>
                </a:solidFill>
              </a:rPr>
              <a:t>TCP/IP</a:t>
            </a:r>
            <a:endParaRPr lang="en-US" sz="1500" dirty="0">
              <a:solidFill>
                <a:srgbClr val="FFC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2400" y="464820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FFC000"/>
                </a:solidFill>
              </a:rPr>
              <a:t>(A menü interaktív)</a:t>
            </a:r>
            <a:endParaRPr lang="en-US" sz="10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71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Martin\AppData\Local\Microsoft\Windows\Temporary Internet Files\Content.IE5\G3RS9FSZ\MC90044040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23576803"/>
              </p:ext>
            </p:extLst>
          </p:nvPr>
        </p:nvGraphicFramePr>
        <p:xfrm>
          <a:off x="990600" y="228600"/>
          <a:ext cx="71628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1828800" y="212215"/>
            <a:ext cx="6324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108000"/>
            </a:pPr>
            <a:r>
              <a:rPr lang="en-US" sz="2500" dirty="0" err="1" smtClean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Az</a:t>
            </a:r>
            <a:r>
              <a:rPr lang="en-US" sz="2500" dirty="0" smtClean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Internet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Által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Biztosított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Szolgáltatások</a:t>
            </a:r>
            <a:r>
              <a:rPr lang="hu-HU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(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Protokollok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)</a:t>
            </a:r>
          </a:p>
        </p:txBody>
      </p:sp>
      <p:pic>
        <p:nvPicPr>
          <p:cNvPr id="10" name="Picture 6" descr="C:\Users\Martin\AppData\Local\Microsoft\Windows\Temporary Internet Files\Content.IE5\G3RS9FSZ\MC90044040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rtin\Desktop\6356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16" y="1237565"/>
            <a:ext cx="1397913" cy="104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Martin\Desktop\6356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643" y="1219200"/>
            <a:ext cx="1397913" cy="104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2438400" y="1371600"/>
            <a:ext cx="6096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hu-HU" sz="2700" dirty="0" smtClean="0">
                <a:solidFill>
                  <a:srgbClr val="FFC000"/>
                </a:solidFill>
                <a:latin typeface="Capture it" pitchFamily="2" charset="0"/>
              </a:rPr>
              <a:t>E-mail</a:t>
            </a:r>
            <a:endParaRPr lang="hu-HU" sz="1700" dirty="0" smtClean="0"/>
          </a:p>
          <a:p>
            <a:pPr algn="ctr">
              <a:buClr>
                <a:schemeClr val="accent1"/>
              </a:buClr>
            </a:pPr>
            <a:endParaRPr lang="hu-HU" sz="1700" dirty="0" smtClean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hu-HU" sz="1500" dirty="0"/>
              <a:t>Az </a:t>
            </a:r>
            <a:r>
              <a:rPr lang="hu-HU" sz="1500" b="1" dirty="0"/>
              <a:t>e-mail</a:t>
            </a:r>
            <a:r>
              <a:rPr lang="hu-HU" sz="1500" dirty="0"/>
              <a:t> az angol </a:t>
            </a:r>
            <a:r>
              <a:rPr lang="hu-HU" sz="1500" i="1" dirty="0"/>
              <a:t>electronic mail</a:t>
            </a:r>
            <a:r>
              <a:rPr lang="hu-HU" sz="1500" dirty="0"/>
              <a:t> kifejezésből származik, ami „elektronikus posta”-ként vagy „villanyposta”-ként fordítható le, de használatban van a </a:t>
            </a:r>
            <a:r>
              <a:rPr lang="hu-HU" sz="1500" i="1" dirty="0"/>
              <a:t>drótposta</a:t>
            </a:r>
            <a:r>
              <a:rPr lang="hu-HU" sz="1500" dirty="0"/>
              <a:t> és </a:t>
            </a:r>
            <a:r>
              <a:rPr lang="hu-HU" sz="1500" i="1" dirty="0"/>
              <a:t>villámposta</a:t>
            </a:r>
            <a:r>
              <a:rPr lang="hu-HU" sz="1500" dirty="0"/>
              <a:t> kifejezés is. Az elnevezés utal az írás és továbbítás módjára, amely teljes egészében elektronikus úton megy végbe. 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>
              <a:latin typeface="Capture it" pitchFamily="2" charset="0"/>
            </a:endParaRPr>
          </a:p>
          <a:p>
            <a:pPr algn="ctr">
              <a:buClr>
                <a:schemeClr val="accent1"/>
              </a:buClr>
            </a:pPr>
            <a:r>
              <a:rPr lang="hu-HU" sz="1700" dirty="0"/>
              <a:t>Története</a:t>
            </a:r>
          </a:p>
          <a:p>
            <a:pPr marL="285750" indent="-285750" algn="ctr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>
              <a:latin typeface="Capture it" pitchFamily="2" charset="0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hu-HU" sz="1500" dirty="0"/>
              <a:t>Az e-mail előbb keletkezett, mint az internet maga. Valójában a már létező e-mail-rendszerek adták az internet megteremtéséhez szükséges eszközöket.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hu-HU" sz="1500" dirty="0"/>
              <a:t>Az e-mail története 1965-ben kezdődött, </a:t>
            </a:r>
            <a:r>
              <a:rPr lang="hu-HU" sz="1500" dirty="0" smtClean="0"/>
              <a:t>amikor egy</a:t>
            </a:r>
            <a:r>
              <a:rPr lang="hu-HU" sz="1500" dirty="0"/>
              <a:t> időosztásos nagyszámítógép </a:t>
            </a:r>
            <a:r>
              <a:rPr lang="hu-HU" sz="1500" i="1" dirty="0"/>
              <a:t>(mainframe)</a:t>
            </a:r>
            <a:r>
              <a:rPr lang="hu-HU" sz="1500" dirty="0"/>
              <a:t> több felhasználója közötti kommunikációt biztosította.</a:t>
            </a:r>
            <a:endParaRPr lang="hu-HU" sz="1500" dirty="0">
              <a:latin typeface="Capture it" pitchFamily="2" charset="0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/>
          </a:p>
        </p:txBody>
      </p:sp>
      <p:pic>
        <p:nvPicPr>
          <p:cNvPr id="17" name="Picture 3" descr="C:\Users\Martin\Desktop\5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7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Martin\Desktop\2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431760978"/>
              </p:ext>
            </p:extLst>
          </p:nvPr>
        </p:nvGraphicFramePr>
        <p:xfrm>
          <a:off x="-76200" y="1977923"/>
          <a:ext cx="1752600" cy="145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30" name="Diagram 29"/>
          <p:cNvGraphicFramePr/>
          <p:nvPr>
            <p:extLst>
              <p:ext uri="{D42A27DB-BD31-4B8C-83A1-F6EECF244321}">
                <p14:modId xmlns:p14="http://schemas.microsoft.com/office/powerpoint/2010/main" val="2611826481"/>
              </p:ext>
            </p:extLst>
          </p:nvPr>
        </p:nvGraphicFramePr>
        <p:xfrm>
          <a:off x="-76200" y="3273323"/>
          <a:ext cx="1752600" cy="145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31" name="TextBox 30">
            <a:hlinkClick r:id="rId23" action="ppaction://hlinksldjump"/>
          </p:cNvPr>
          <p:cNvSpPr txBox="1"/>
          <p:nvPr/>
        </p:nvSpPr>
        <p:spPr>
          <a:xfrm>
            <a:off x="228600" y="2111113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 smtClean="0"/>
              <a:t>Protokoll</a:t>
            </a:r>
            <a:endParaRPr lang="en-US" sz="1500" dirty="0"/>
          </a:p>
        </p:txBody>
      </p:sp>
      <p:sp>
        <p:nvSpPr>
          <p:cNvPr id="32" name="TextBox 31">
            <a:hlinkClick r:id="rId24" action="ppaction://hlinksldjump"/>
          </p:cNvPr>
          <p:cNvSpPr txBox="1"/>
          <p:nvPr/>
        </p:nvSpPr>
        <p:spPr>
          <a:xfrm>
            <a:off x="228600" y="2971800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 smtClean="0">
                <a:solidFill>
                  <a:srgbClr val="FFC000"/>
                </a:solidFill>
              </a:rPr>
              <a:t>E-mail</a:t>
            </a:r>
            <a:endParaRPr lang="en-US" sz="1500" dirty="0">
              <a:solidFill>
                <a:srgbClr val="FFC000"/>
              </a:solidFill>
            </a:endParaRPr>
          </a:p>
        </p:txBody>
      </p:sp>
      <p:sp>
        <p:nvSpPr>
          <p:cNvPr id="33" name="TextBox 32">
            <a:hlinkClick r:id="rId25" action="ppaction://hlinksldjump"/>
          </p:cNvPr>
          <p:cNvSpPr txBox="1"/>
          <p:nvPr/>
        </p:nvSpPr>
        <p:spPr>
          <a:xfrm>
            <a:off x="228600" y="33952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HTTP</a:t>
            </a:r>
          </a:p>
        </p:txBody>
      </p:sp>
      <p:sp>
        <p:nvSpPr>
          <p:cNvPr id="34" name="TextBox 33">
            <a:hlinkClick r:id="rId26" action="ppaction://hlinksldjump"/>
          </p:cNvPr>
          <p:cNvSpPr txBox="1"/>
          <p:nvPr/>
        </p:nvSpPr>
        <p:spPr>
          <a:xfrm>
            <a:off x="228600" y="38524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FTP</a:t>
            </a:r>
            <a:endParaRPr lang="en-US" sz="1600" dirty="0"/>
          </a:p>
        </p:txBody>
      </p:sp>
      <p:sp>
        <p:nvSpPr>
          <p:cNvPr id="35" name="TextBox 34">
            <a:hlinkClick r:id="rId27" action="ppaction://hlinksldjump"/>
          </p:cNvPr>
          <p:cNvSpPr txBox="1"/>
          <p:nvPr/>
        </p:nvSpPr>
        <p:spPr>
          <a:xfrm>
            <a:off x="228600" y="42672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HTPS</a:t>
            </a:r>
            <a:endParaRPr lang="en-US" sz="1600" dirty="0"/>
          </a:p>
        </p:txBody>
      </p:sp>
      <p:sp>
        <p:nvSpPr>
          <p:cNvPr id="36" name="TextBox 35">
            <a:hlinkClick r:id="rId28" action="ppaction://hlinksldjump"/>
          </p:cNvPr>
          <p:cNvSpPr txBox="1"/>
          <p:nvPr/>
        </p:nvSpPr>
        <p:spPr>
          <a:xfrm>
            <a:off x="228600" y="2572435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/>
              <a:t>TCP/IP</a:t>
            </a:r>
            <a:endParaRPr lang="en-US" sz="1500" dirty="0"/>
          </a:p>
        </p:txBody>
      </p:sp>
      <p:sp>
        <p:nvSpPr>
          <p:cNvPr id="37" name="TextBox 36"/>
          <p:cNvSpPr txBox="1"/>
          <p:nvPr/>
        </p:nvSpPr>
        <p:spPr>
          <a:xfrm>
            <a:off x="152400" y="464820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FFC000"/>
                </a:solidFill>
              </a:rPr>
              <a:t>(A menü interaktív)</a:t>
            </a:r>
            <a:endParaRPr lang="en-US" sz="10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66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Martin\AppData\Local\Microsoft\Windows\Temporary Internet Files\Content.IE5\G3RS9FSZ\MC90044040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93406544"/>
              </p:ext>
            </p:extLst>
          </p:nvPr>
        </p:nvGraphicFramePr>
        <p:xfrm>
          <a:off x="990600" y="228600"/>
          <a:ext cx="71628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1828800" y="212215"/>
            <a:ext cx="6324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108000"/>
            </a:pPr>
            <a:r>
              <a:rPr lang="en-US" sz="2500" dirty="0" err="1" smtClean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Az</a:t>
            </a:r>
            <a:r>
              <a:rPr lang="en-US" sz="2500" dirty="0" smtClean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Internet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Által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Biztosított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Szolgáltatások</a:t>
            </a:r>
            <a:r>
              <a:rPr lang="hu-HU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(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Protokollok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)</a:t>
            </a:r>
          </a:p>
        </p:txBody>
      </p:sp>
      <p:pic>
        <p:nvPicPr>
          <p:cNvPr id="10" name="Picture 6" descr="C:\Users\Martin\AppData\Local\Microsoft\Windows\Temporary Internet Files\Content.IE5\G3RS9FSZ\MC90044040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38400" y="1371600"/>
            <a:ext cx="6096000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hu-HU" sz="2700" dirty="0" smtClean="0">
                <a:solidFill>
                  <a:srgbClr val="FFC000"/>
                </a:solidFill>
                <a:latin typeface="Capture it" pitchFamily="2" charset="0"/>
              </a:rPr>
              <a:t>E-mail</a:t>
            </a:r>
            <a:endParaRPr lang="hu-HU" sz="1700" dirty="0" smtClean="0"/>
          </a:p>
          <a:p>
            <a:pPr algn="ctr">
              <a:buClr>
                <a:schemeClr val="accent1"/>
              </a:buClr>
            </a:pPr>
            <a:endParaRPr lang="hu-HU" sz="1700" dirty="0" smtClean="0"/>
          </a:p>
          <a:p>
            <a:pPr algn="ctr">
              <a:buClr>
                <a:schemeClr val="accent1"/>
              </a:buClr>
            </a:pPr>
            <a:r>
              <a:rPr lang="hu-HU" sz="1700" dirty="0" smtClean="0"/>
              <a:t>Története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 smtClean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hu-HU" sz="1500" dirty="0" smtClean="0"/>
              <a:t>Az e-mail nagyon hamar </a:t>
            </a:r>
            <a:r>
              <a:rPr lang="hu-HU" sz="1500" i="1" dirty="0" smtClean="0"/>
              <a:t>hálózati e-maillé</a:t>
            </a:r>
            <a:r>
              <a:rPr lang="hu-HU" sz="1500" dirty="0" smtClean="0"/>
              <a:t> fejlődött, lehetővé téve a felhasználóknak, hogy több gépen keresztül küldhessenek üzeneteket.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 smtClean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en-US" sz="1500" dirty="0" smtClean="0"/>
              <a:t>A </a:t>
            </a:r>
            <a:r>
              <a:rPr lang="en-US" sz="1500" i="1" dirty="0" smtClean="0"/>
              <a:t>@</a:t>
            </a:r>
            <a:r>
              <a:rPr lang="en-US" sz="1500" dirty="0" smtClean="0"/>
              <a:t> </a:t>
            </a:r>
            <a:r>
              <a:rPr lang="en-US" sz="1500" dirty="0" err="1" smtClean="0"/>
              <a:t>jel</a:t>
            </a:r>
            <a:r>
              <a:rPr lang="en-US" sz="1500" dirty="0" smtClean="0"/>
              <a:t> (</a:t>
            </a:r>
            <a:r>
              <a:rPr lang="en-US" sz="1500" dirty="0" err="1" smtClean="0"/>
              <a:t>kukac</a:t>
            </a:r>
            <a:r>
              <a:rPr lang="en-US" sz="1500" dirty="0" smtClean="0"/>
              <a:t>) </a:t>
            </a:r>
            <a:r>
              <a:rPr lang="en-US" sz="1500" dirty="0" err="1" smtClean="0"/>
              <a:t>használatát</a:t>
            </a:r>
            <a:r>
              <a:rPr lang="en-US" sz="1500" dirty="0" smtClean="0"/>
              <a:t> a </a:t>
            </a:r>
            <a:r>
              <a:rPr lang="en-US" sz="1500" dirty="0" err="1" smtClean="0"/>
              <a:t>felhasználó</a:t>
            </a:r>
            <a:r>
              <a:rPr lang="en-US" sz="1500" dirty="0" smtClean="0"/>
              <a:t> </a:t>
            </a:r>
            <a:r>
              <a:rPr lang="en-US" sz="1500" dirty="0" err="1" smtClean="0"/>
              <a:t>nevének</a:t>
            </a:r>
            <a:r>
              <a:rPr lang="en-US" sz="1500" dirty="0" smtClean="0"/>
              <a:t>, illetve </a:t>
            </a:r>
            <a:r>
              <a:rPr lang="en-US" sz="1500" dirty="0" err="1" smtClean="0"/>
              <a:t>számítógépe</a:t>
            </a:r>
            <a:r>
              <a:rPr lang="en-US" sz="1500" dirty="0" smtClean="0"/>
              <a:t> </a:t>
            </a:r>
            <a:r>
              <a:rPr lang="en-US" sz="1500" dirty="0" err="1" smtClean="0"/>
              <a:t>azonosítójának</a:t>
            </a:r>
            <a:r>
              <a:rPr lang="en-US" sz="1500" dirty="0" smtClean="0"/>
              <a:t> </a:t>
            </a:r>
            <a:r>
              <a:rPr lang="en-US" sz="1500" dirty="0" err="1" smtClean="0"/>
              <a:t>elválasztására</a:t>
            </a:r>
            <a:r>
              <a:rPr lang="en-US" sz="1500" dirty="0" smtClean="0"/>
              <a:t>, Ray Tomlinson</a:t>
            </a:r>
            <a:r>
              <a:rPr lang="hu-HU" sz="1500" dirty="0" smtClean="0"/>
              <a:t> </a:t>
            </a:r>
            <a:r>
              <a:rPr lang="en-US" sz="1500" dirty="0" smtClean="0"/>
              <a:t>1972-ben </a:t>
            </a:r>
            <a:r>
              <a:rPr lang="en-US" sz="1500" dirty="0" err="1" smtClean="0"/>
              <a:t>vetette</a:t>
            </a:r>
            <a:r>
              <a:rPr lang="en-US" sz="1500" dirty="0" smtClean="0"/>
              <a:t> </a:t>
            </a:r>
            <a:r>
              <a:rPr lang="en-US" sz="1500" dirty="0" err="1" smtClean="0"/>
              <a:t>fel</a:t>
            </a:r>
            <a:r>
              <a:rPr lang="en-US" sz="1500" dirty="0" smtClean="0"/>
              <a:t>.</a:t>
            </a:r>
            <a:endParaRPr lang="hu-HU" sz="1500" dirty="0" smtClean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 smtClean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hu-HU" sz="1500" dirty="0" smtClean="0"/>
              <a:t>Mivel nem minden számítógép és hálózat volt egymással közvetlen összeköttetésben, az e-mail a számítógépek között egységesített protokoll, például a UUCP segítségével került továbbításra, az e-mailnek tehát tartalmazni kellett az üzenet útját, ami nem más, mint a küldő számítógépe és fogadó számítógépe közötti útleírás.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/>
          </a:p>
        </p:txBody>
      </p:sp>
      <p:pic>
        <p:nvPicPr>
          <p:cNvPr id="27" name="Picture 3" descr="C:\Users\Martin\Desktop\6356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16" y="1237565"/>
            <a:ext cx="1397913" cy="104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Martin\Desktop\6356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643" y="1219200"/>
            <a:ext cx="1397913" cy="104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Martin\Desktop\5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7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Martin\Desktop\2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3276298887"/>
              </p:ext>
            </p:extLst>
          </p:nvPr>
        </p:nvGraphicFramePr>
        <p:xfrm>
          <a:off x="-76200" y="1977923"/>
          <a:ext cx="1752600" cy="145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30" name="Diagram 29"/>
          <p:cNvGraphicFramePr/>
          <p:nvPr>
            <p:extLst>
              <p:ext uri="{D42A27DB-BD31-4B8C-83A1-F6EECF244321}">
                <p14:modId xmlns:p14="http://schemas.microsoft.com/office/powerpoint/2010/main" val="1706786308"/>
              </p:ext>
            </p:extLst>
          </p:nvPr>
        </p:nvGraphicFramePr>
        <p:xfrm>
          <a:off x="-76200" y="3273323"/>
          <a:ext cx="1752600" cy="145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31" name="TextBox 30">
            <a:hlinkClick r:id="rId23" action="ppaction://hlinksldjump"/>
          </p:cNvPr>
          <p:cNvSpPr txBox="1"/>
          <p:nvPr/>
        </p:nvSpPr>
        <p:spPr>
          <a:xfrm>
            <a:off x="228600" y="2111113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 smtClean="0"/>
              <a:t>Protokoll</a:t>
            </a:r>
            <a:endParaRPr lang="en-US" sz="1500" dirty="0"/>
          </a:p>
        </p:txBody>
      </p:sp>
      <p:sp>
        <p:nvSpPr>
          <p:cNvPr id="32" name="TextBox 31">
            <a:hlinkClick r:id="rId9" action="ppaction://hlinksldjump"/>
          </p:cNvPr>
          <p:cNvSpPr txBox="1"/>
          <p:nvPr/>
        </p:nvSpPr>
        <p:spPr>
          <a:xfrm>
            <a:off x="228600" y="2971800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 smtClean="0">
                <a:solidFill>
                  <a:srgbClr val="FFC000"/>
                </a:solidFill>
              </a:rPr>
              <a:t>E-mail</a:t>
            </a:r>
            <a:endParaRPr lang="en-US" sz="1500" dirty="0">
              <a:solidFill>
                <a:srgbClr val="FFC000"/>
              </a:solidFill>
            </a:endParaRPr>
          </a:p>
        </p:txBody>
      </p:sp>
      <p:sp>
        <p:nvSpPr>
          <p:cNvPr id="33" name="TextBox 32">
            <a:hlinkClick r:id="rId24" action="ppaction://hlinksldjump"/>
          </p:cNvPr>
          <p:cNvSpPr txBox="1"/>
          <p:nvPr/>
        </p:nvSpPr>
        <p:spPr>
          <a:xfrm>
            <a:off x="228600" y="33952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HTTP</a:t>
            </a:r>
          </a:p>
        </p:txBody>
      </p:sp>
      <p:sp>
        <p:nvSpPr>
          <p:cNvPr id="34" name="TextBox 33">
            <a:hlinkClick r:id="rId25" action="ppaction://hlinksldjump"/>
          </p:cNvPr>
          <p:cNvSpPr txBox="1"/>
          <p:nvPr/>
        </p:nvSpPr>
        <p:spPr>
          <a:xfrm>
            <a:off x="228600" y="38524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FTP</a:t>
            </a:r>
            <a:endParaRPr lang="en-US" sz="1600" dirty="0"/>
          </a:p>
        </p:txBody>
      </p:sp>
      <p:sp>
        <p:nvSpPr>
          <p:cNvPr id="35" name="TextBox 34">
            <a:hlinkClick r:id="rId26" action="ppaction://hlinksldjump"/>
          </p:cNvPr>
          <p:cNvSpPr txBox="1"/>
          <p:nvPr/>
        </p:nvSpPr>
        <p:spPr>
          <a:xfrm>
            <a:off x="228600" y="42672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HTPS</a:t>
            </a:r>
            <a:endParaRPr lang="en-US" sz="1600" dirty="0"/>
          </a:p>
        </p:txBody>
      </p:sp>
      <p:sp>
        <p:nvSpPr>
          <p:cNvPr id="36" name="TextBox 35">
            <a:hlinkClick r:id="rId27" action="ppaction://hlinksldjump"/>
          </p:cNvPr>
          <p:cNvSpPr txBox="1"/>
          <p:nvPr/>
        </p:nvSpPr>
        <p:spPr>
          <a:xfrm>
            <a:off x="228600" y="2572435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/>
              <a:t>TCP/IP</a:t>
            </a:r>
            <a:endParaRPr lang="en-US" sz="1500" dirty="0"/>
          </a:p>
        </p:txBody>
      </p:sp>
      <p:sp>
        <p:nvSpPr>
          <p:cNvPr id="37" name="TextBox 36"/>
          <p:cNvSpPr txBox="1"/>
          <p:nvPr/>
        </p:nvSpPr>
        <p:spPr>
          <a:xfrm>
            <a:off x="152400" y="464820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FFC000"/>
                </a:solidFill>
              </a:rPr>
              <a:t>(A menü interaktív)</a:t>
            </a:r>
            <a:endParaRPr lang="en-US" sz="10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21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Martin\AppData\Local\Microsoft\Windows\Temporary Internet Files\Content.IE5\G3RS9FSZ\MC90044040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63667645"/>
              </p:ext>
            </p:extLst>
          </p:nvPr>
        </p:nvGraphicFramePr>
        <p:xfrm>
          <a:off x="990600" y="228600"/>
          <a:ext cx="71628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1828800" y="212215"/>
            <a:ext cx="6324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108000"/>
            </a:pPr>
            <a:r>
              <a:rPr lang="en-US" sz="2500" dirty="0" err="1" smtClean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Az</a:t>
            </a:r>
            <a:r>
              <a:rPr lang="en-US" sz="2500" dirty="0" smtClean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Internet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Által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Biztosított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Szolgáltatások</a:t>
            </a:r>
            <a:r>
              <a:rPr lang="hu-HU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(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Protokollok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)</a:t>
            </a:r>
          </a:p>
        </p:txBody>
      </p:sp>
      <p:pic>
        <p:nvPicPr>
          <p:cNvPr id="10" name="Picture 6" descr="C:\Users\Martin\AppData\Local\Microsoft\Windows\Temporary Internet Files\Content.IE5\G3RS9FSZ\MC90044040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2198" y="1371600"/>
            <a:ext cx="6400801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hu-HU" sz="2700" dirty="0" smtClean="0">
                <a:solidFill>
                  <a:srgbClr val="FFC000"/>
                </a:solidFill>
                <a:latin typeface="Capture it" pitchFamily="2" charset="0"/>
              </a:rPr>
              <a:t>E-mail</a:t>
            </a:r>
          </a:p>
          <a:p>
            <a:pPr marL="285750" indent="-285750" algn="ctr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 smtClean="0"/>
          </a:p>
          <a:p>
            <a:pPr algn="ctr">
              <a:buClr>
                <a:schemeClr val="accent1"/>
              </a:buClr>
            </a:pPr>
            <a:r>
              <a:rPr lang="en-US" sz="1700" dirty="0" smtClean="0"/>
              <a:t>Modern </a:t>
            </a:r>
            <a:r>
              <a:rPr lang="en-US" sz="1700" dirty="0" err="1"/>
              <a:t>internetes</a:t>
            </a:r>
            <a:r>
              <a:rPr lang="en-US" sz="1700" dirty="0"/>
              <a:t> </a:t>
            </a:r>
            <a:r>
              <a:rPr lang="en-US" sz="1700" dirty="0" smtClean="0"/>
              <a:t>e-mail</a:t>
            </a:r>
            <a:endParaRPr lang="hu-HU" sz="1700" dirty="0" smtClean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en-US" sz="1500" dirty="0" err="1"/>
              <a:t>Manapság</a:t>
            </a:r>
            <a:r>
              <a:rPr lang="en-US" sz="1500" dirty="0"/>
              <a:t> </a:t>
            </a:r>
            <a:r>
              <a:rPr lang="en-US" sz="1500" dirty="0" err="1"/>
              <a:t>szinte</a:t>
            </a:r>
            <a:r>
              <a:rPr lang="en-US" sz="1500" dirty="0"/>
              <a:t> </a:t>
            </a:r>
            <a:r>
              <a:rPr lang="en-US" sz="1500" dirty="0" err="1"/>
              <a:t>minden</a:t>
            </a:r>
            <a:r>
              <a:rPr lang="en-US" sz="1500" dirty="0"/>
              <a:t> e-mail </a:t>
            </a:r>
            <a:r>
              <a:rPr lang="en-US" sz="1500" dirty="0" err="1"/>
              <a:t>közvetlenül</a:t>
            </a:r>
            <a:r>
              <a:rPr lang="en-US" sz="1500" dirty="0"/>
              <a:t> </a:t>
            </a:r>
            <a:r>
              <a:rPr lang="en-US" sz="1500" dirty="0" err="1"/>
              <a:t>az</a:t>
            </a:r>
            <a:r>
              <a:rPr lang="en-US" sz="1500" dirty="0"/>
              <a:t> </a:t>
            </a:r>
            <a:r>
              <a:rPr lang="en-US" sz="1500" dirty="0" err="1"/>
              <a:t>internethez</a:t>
            </a:r>
            <a:r>
              <a:rPr lang="en-US" sz="1500" dirty="0"/>
              <a:t> </a:t>
            </a:r>
            <a:r>
              <a:rPr lang="en-US" sz="1500" dirty="0" err="1"/>
              <a:t>kapcsolódó</a:t>
            </a:r>
            <a:r>
              <a:rPr lang="en-US" sz="1500" dirty="0"/>
              <a:t> </a:t>
            </a:r>
            <a:r>
              <a:rPr lang="en-US" sz="1500" dirty="0" err="1"/>
              <a:t>gépekre</a:t>
            </a:r>
            <a:r>
              <a:rPr lang="en-US" sz="1500" dirty="0"/>
              <a:t> </a:t>
            </a:r>
            <a:r>
              <a:rPr lang="en-US" sz="1500" dirty="0" err="1" smtClean="0"/>
              <a:t>érkezik</a:t>
            </a:r>
            <a:r>
              <a:rPr lang="hu-HU" sz="1500" dirty="0" smtClean="0"/>
              <a:t>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>
              <a:solidFill>
                <a:srgbClr val="FFC000"/>
              </a:solidFill>
              <a:latin typeface="Capture it" pitchFamily="2" charset="0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hu-HU" sz="1500" dirty="0"/>
              <a:t>Az internetes e-mail üzenetek tipikusan két fő részből </a:t>
            </a:r>
            <a:r>
              <a:rPr lang="hu-HU" sz="1500" dirty="0" smtClean="0"/>
              <a:t>állnak:</a:t>
            </a:r>
          </a:p>
          <a:p>
            <a:pPr>
              <a:buClr>
                <a:schemeClr val="accent1"/>
              </a:buClr>
            </a:pPr>
            <a:r>
              <a:rPr lang="hu-HU" sz="1500" dirty="0"/>
              <a:t>	</a:t>
            </a:r>
            <a:r>
              <a:rPr lang="hu-HU" sz="1500" dirty="0" smtClean="0"/>
              <a:t>- Fejléc</a:t>
            </a:r>
            <a:r>
              <a:rPr lang="hu-HU" sz="1500" dirty="0"/>
              <a:t> </a:t>
            </a:r>
            <a:r>
              <a:rPr lang="hu-HU" sz="1500" i="1" dirty="0"/>
              <a:t>(header)</a:t>
            </a:r>
            <a:r>
              <a:rPr lang="hu-HU" sz="1500" dirty="0"/>
              <a:t> – az üzenet rövid tartalma, a küldő címe, a fogadó </a:t>
            </a:r>
            <a:r>
              <a:rPr lang="hu-HU" sz="1500" dirty="0" smtClean="0"/>
              <a:t>	  címe</a:t>
            </a:r>
            <a:r>
              <a:rPr lang="hu-HU" sz="1500" dirty="0"/>
              <a:t>, egyéb információk az </a:t>
            </a:r>
            <a:r>
              <a:rPr lang="hu-HU" sz="1500" dirty="0" smtClean="0"/>
              <a:t>e-mailről;</a:t>
            </a:r>
          </a:p>
          <a:p>
            <a:pPr>
              <a:buClr>
                <a:schemeClr val="accent1"/>
              </a:buClr>
            </a:pPr>
            <a:r>
              <a:rPr lang="hu-HU" sz="1500" dirty="0" smtClean="0"/>
              <a:t>	- Törzs</a:t>
            </a:r>
            <a:r>
              <a:rPr lang="hu-HU" sz="1500" dirty="0"/>
              <a:t> </a:t>
            </a:r>
            <a:r>
              <a:rPr lang="hu-HU" sz="1500" i="1" dirty="0"/>
              <a:t>(body)</a:t>
            </a:r>
            <a:r>
              <a:rPr lang="hu-HU" sz="1500" dirty="0"/>
              <a:t> – maga az üzenet, általában a végén egy </a:t>
            </a:r>
            <a:r>
              <a:rPr lang="hu-HU" sz="1500" dirty="0" smtClean="0"/>
              <a:t>aláírással.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hu-HU" sz="1500" dirty="0" smtClean="0"/>
              <a:t>A </a:t>
            </a:r>
            <a:r>
              <a:rPr lang="hu-HU" sz="1500" dirty="0"/>
              <a:t>fejlécek általában tartalmazzák az alábbi négy </a:t>
            </a:r>
            <a:r>
              <a:rPr lang="hu-HU" sz="1500" dirty="0" smtClean="0"/>
              <a:t>mezőt:</a:t>
            </a:r>
          </a:p>
          <a:p>
            <a:pPr>
              <a:buClr>
                <a:schemeClr val="accent1"/>
              </a:buClr>
            </a:pPr>
            <a:r>
              <a:rPr lang="hu-HU" sz="1500" dirty="0" smtClean="0"/>
              <a:t>	- Feladó</a:t>
            </a:r>
            <a:r>
              <a:rPr lang="hu-HU" sz="1500" dirty="0"/>
              <a:t> </a:t>
            </a:r>
            <a:r>
              <a:rPr lang="hu-HU" sz="1500" i="1" dirty="0"/>
              <a:t>(from)</a:t>
            </a:r>
            <a:r>
              <a:rPr lang="hu-HU" sz="1500" dirty="0"/>
              <a:t> – a feladó e-mail </a:t>
            </a:r>
            <a:r>
              <a:rPr lang="hu-HU" sz="1500" dirty="0" smtClean="0"/>
              <a:t>címe;</a:t>
            </a:r>
          </a:p>
          <a:p>
            <a:pPr>
              <a:buClr>
                <a:schemeClr val="accent1"/>
              </a:buClr>
            </a:pPr>
            <a:r>
              <a:rPr lang="hu-HU" sz="1500" dirty="0" smtClean="0"/>
              <a:t>	- Címzett</a:t>
            </a:r>
            <a:r>
              <a:rPr lang="hu-HU" sz="1500" dirty="0"/>
              <a:t> </a:t>
            </a:r>
            <a:r>
              <a:rPr lang="hu-HU" sz="1500" i="1" dirty="0"/>
              <a:t>(to)</a:t>
            </a:r>
            <a:r>
              <a:rPr lang="hu-HU" sz="1500" dirty="0"/>
              <a:t> – a fogadó e-mail </a:t>
            </a:r>
            <a:r>
              <a:rPr lang="hu-HU" sz="1500" dirty="0" smtClean="0"/>
              <a:t>címe;</a:t>
            </a:r>
          </a:p>
          <a:p>
            <a:pPr>
              <a:buClr>
                <a:schemeClr val="accent1"/>
              </a:buClr>
            </a:pPr>
            <a:r>
              <a:rPr lang="hu-HU" sz="1500" dirty="0" smtClean="0"/>
              <a:t>	- Tárgy</a:t>
            </a:r>
            <a:r>
              <a:rPr lang="hu-HU" sz="1500" dirty="0"/>
              <a:t> </a:t>
            </a:r>
            <a:r>
              <a:rPr lang="hu-HU" sz="1500" i="1" dirty="0"/>
              <a:t>(subject)</a:t>
            </a:r>
            <a:r>
              <a:rPr lang="hu-HU" sz="1500" dirty="0"/>
              <a:t> – a levél rövid </a:t>
            </a:r>
            <a:r>
              <a:rPr lang="hu-HU" sz="1500" dirty="0" smtClean="0"/>
              <a:t>leírása;</a:t>
            </a:r>
          </a:p>
          <a:p>
            <a:pPr>
              <a:buClr>
                <a:schemeClr val="accent1"/>
              </a:buClr>
            </a:pPr>
            <a:r>
              <a:rPr lang="hu-HU" sz="1500" dirty="0" smtClean="0"/>
              <a:t>	- Dátum</a:t>
            </a:r>
            <a:r>
              <a:rPr lang="hu-HU" sz="1500" dirty="0"/>
              <a:t> </a:t>
            </a:r>
            <a:r>
              <a:rPr lang="hu-HU" sz="1500" i="1" dirty="0"/>
              <a:t>(date)</a:t>
            </a:r>
            <a:r>
              <a:rPr lang="hu-HU" sz="1500" dirty="0"/>
              <a:t> – a helyi idő és dátum, amikor az üzenetet elküldték.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 smtClean="0">
              <a:solidFill>
                <a:srgbClr val="FFC000"/>
              </a:solidFill>
              <a:latin typeface="Capture it" pitchFamily="2" charset="0"/>
            </a:endParaRPr>
          </a:p>
        </p:txBody>
      </p:sp>
      <p:pic>
        <p:nvPicPr>
          <p:cNvPr id="27" name="Picture 3" descr="C:\Users\Martin\Desktop\6356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16" y="1237565"/>
            <a:ext cx="1397913" cy="104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Martin\Desktop\6356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643" y="1219200"/>
            <a:ext cx="1397913" cy="104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Martin\Desktop\5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7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Martin\Desktop\2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3668818461"/>
              </p:ext>
            </p:extLst>
          </p:nvPr>
        </p:nvGraphicFramePr>
        <p:xfrm>
          <a:off x="-76200" y="1977923"/>
          <a:ext cx="1752600" cy="145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30" name="Diagram 29"/>
          <p:cNvGraphicFramePr/>
          <p:nvPr>
            <p:extLst>
              <p:ext uri="{D42A27DB-BD31-4B8C-83A1-F6EECF244321}">
                <p14:modId xmlns:p14="http://schemas.microsoft.com/office/powerpoint/2010/main" val="3608145265"/>
              </p:ext>
            </p:extLst>
          </p:nvPr>
        </p:nvGraphicFramePr>
        <p:xfrm>
          <a:off x="-76200" y="3273323"/>
          <a:ext cx="1752600" cy="145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31" name="TextBox 30">
            <a:hlinkClick r:id="rId23" action="ppaction://hlinksldjump"/>
          </p:cNvPr>
          <p:cNvSpPr txBox="1"/>
          <p:nvPr/>
        </p:nvSpPr>
        <p:spPr>
          <a:xfrm>
            <a:off x="228600" y="2111113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 smtClean="0"/>
              <a:t>Protokoll</a:t>
            </a:r>
            <a:endParaRPr lang="en-US" sz="1500" dirty="0"/>
          </a:p>
        </p:txBody>
      </p:sp>
      <p:sp>
        <p:nvSpPr>
          <p:cNvPr id="32" name="TextBox 31">
            <a:hlinkClick r:id="rId24" action="ppaction://hlinksldjump"/>
          </p:cNvPr>
          <p:cNvSpPr txBox="1"/>
          <p:nvPr/>
        </p:nvSpPr>
        <p:spPr>
          <a:xfrm>
            <a:off x="228600" y="2971800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 smtClean="0">
                <a:solidFill>
                  <a:srgbClr val="FFC000"/>
                </a:solidFill>
              </a:rPr>
              <a:t>E-mail</a:t>
            </a:r>
            <a:endParaRPr lang="en-US" sz="1500" dirty="0">
              <a:solidFill>
                <a:srgbClr val="FFC000"/>
              </a:solidFill>
            </a:endParaRPr>
          </a:p>
        </p:txBody>
      </p:sp>
      <p:sp>
        <p:nvSpPr>
          <p:cNvPr id="33" name="TextBox 32">
            <a:hlinkClick r:id="rId25" action="ppaction://hlinksldjump"/>
          </p:cNvPr>
          <p:cNvSpPr txBox="1"/>
          <p:nvPr/>
        </p:nvSpPr>
        <p:spPr>
          <a:xfrm>
            <a:off x="228600" y="33952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HTTP</a:t>
            </a:r>
          </a:p>
        </p:txBody>
      </p:sp>
      <p:sp>
        <p:nvSpPr>
          <p:cNvPr id="34" name="TextBox 33">
            <a:hlinkClick r:id="rId26" action="ppaction://hlinksldjump"/>
          </p:cNvPr>
          <p:cNvSpPr txBox="1"/>
          <p:nvPr/>
        </p:nvSpPr>
        <p:spPr>
          <a:xfrm>
            <a:off x="228600" y="38524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FTP</a:t>
            </a:r>
            <a:endParaRPr lang="en-US" sz="1600" dirty="0"/>
          </a:p>
        </p:txBody>
      </p:sp>
      <p:sp>
        <p:nvSpPr>
          <p:cNvPr id="35" name="TextBox 34">
            <a:hlinkClick r:id="rId27" action="ppaction://hlinksldjump"/>
          </p:cNvPr>
          <p:cNvSpPr txBox="1"/>
          <p:nvPr/>
        </p:nvSpPr>
        <p:spPr>
          <a:xfrm>
            <a:off x="228600" y="42672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HTPS</a:t>
            </a:r>
            <a:endParaRPr lang="en-US" sz="1600" dirty="0"/>
          </a:p>
        </p:txBody>
      </p:sp>
      <p:sp>
        <p:nvSpPr>
          <p:cNvPr id="36" name="TextBox 35">
            <a:hlinkClick r:id="rId28" action="ppaction://hlinksldjump"/>
          </p:cNvPr>
          <p:cNvSpPr txBox="1"/>
          <p:nvPr/>
        </p:nvSpPr>
        <p:spPr>
          <a:xfrm>
            <a:off x="228600" y="2572435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/>
              <a:t>TCP/IP</a:t>
            </a:r>
            <a:endParaRPr lang="en-US" sz="1500" dirty="0"/>
          </a:p>
        </p:txBody>
      </p:sp>
      <p:sp>
        <p:nvSpPr>
          <p:cNvPr id="37" name="TextBox 36"/>
          <p:cNvSpPr txBox="1"/>
          <p:nvPr/>
        </p:nvSpPr>
        <p:spPr>
          <a:xfrm>
            <a:off x="152400" y="464820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FFC000"/>
                </a:solidFill>
              </a:rPr>
              <a:t>(A menü interaktív)</a:t>
            </a:r>
            <a:endParaRPr lang="en-US" sz="10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6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Martin\AppData\Local\Microsoft\Windows\Temporary Internet Files\Content.IE5\G3RS9FSZ\MC90044040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84738682"/>
              </p:ext>
            </p:extLst>
          </p:nvPr>
        </p:nvGraphicFramePr>
        <p:xfrm>
          <a:off x="990600" y="228600"/>
          <a:ext cx="71628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1828800" y="212215"/>
            <a:ext cx="6324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108000"/>
            </a:pPr>
            <a:r>
              <a:rPr lang="en-US" sz="2500" dirty="0" err="1" smtClean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Az</a:t>
            </a:r>
            <a:r>
              <a:rPr lang="en-US" sz="2500" dirty="0" smtClean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Internet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Által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Biztosított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Szolgáltatások</a:t>
            </a:r>
            <a:r>
              <a:rPr lang="hu-HU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(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Protokollok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)</a:t>
            </a:r>
          </a:p>
        </p:txBody>
      </p:sp>
      <p:pic>
        <p:nvPicPr>
          <p:cNvPr id="10" name="Picture 6" descr="C:\Users\Martin\AppData\Local\Microsoft\Windows\Temporary Internet Files\Content.IE5\G3RS9FSZ\MC90044040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2200" y="1371600"/>
            <a:ext cx="6248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hu-HU" sz="2700" dirty="0" smtClean="0">
                <a:solidFill>
                  <a:srgbClr val="FFC000"/>
                </a:solidFill>
                <a:latin typeface="Capture it" pitchFamily="2" charset="0"/>
              </a:rPr>
              <a:t>E-mail</a:t>
            </a:r>
          </a:p>
          <a:p>
            <a:pPr marL="285750" indent="-285750" algn="ctr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 smtClean="0"/>
          </a:p>
        </p:txBody>
      </p:sp>
      <p:pic>
        <p:nvPicPr>
          <p:cNvPr id="27" name="Picture 3" descr="C:\Users\Martin\Desktop\6356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16" y="1237565"/>
            <a:ext cx="1397913" cy="104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Martin\Desktop\6356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643" y="1219200"/>
            <a:ext cx="1397913" cy="104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artin\Desktop\list-confirm-email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3499040" cy="319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eft Arrow 11"/>
          <p:cNvSpPr/>
          <p:nvPr/>
        </p:nvSpPr>
        <p:spPr>
          <a:xfrm>
            <a:off x="5410200" y="2962618"/>
            <a:ext cx="685800" cy="2377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5" descr="C:\Users\Martin\Desktop\Untitled-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78113"/>
            <a:ext cx="3476625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019801" y="2919926"/>
            <a:ext cx="14477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500" dirty="0" smtClean="0"/>
              <a:t>Fejléc(header)</a:t>
            </a:r>
            <a:endParaRPr lang="en-US" sz="1500" dirty="0" smtClean="0"/>
          </a:p>
        </p:txBody>
      </p:sp>
      <p:pic>
        <p:nvPicPr>
          <p:cNvPr id="3078" name="Picture 6" descr="C:\Users\Martin\Desktop\5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3441159"/>
            <a:ext cx="347662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Left Arrow 29"/>
          <p:cNvSpPr/>
          <p:nvPr/>
        </p:nvSpPr>
        <p:spPr>
          <a:xfrm>
            <a:off x="5410200" y="4191000"/>
            <a:ext cx="685800" cy="2377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019800" y="4148308"/>
            <a:ext cx="14477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500" dirty="0"/>
              <a:t>Törzs (body)</a:t>
            </a:r>
            <a:endParaRPr lang="en-US" sz="1500" dirty="0" smtClean="0"/>
          </a:p>
        </p:txBody>
      </p:sp>
      <p:pic>
        <p:nvPicPr>
          <p:cNvPr id="34" name="Picture 2" descr="C:\Users\Martin\Desktop\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05075"/>
            <a:ext cx="3810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895600" y="2286000"/>
            <a:ext cx="1295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500" dirty="0" smtClean="0">
                <a:solidFill>
                  <a:schemeClr val="accent1"/>
                </a:solidFill>
              </a:rPr>
              <a:t>Feladó</a:t>
            </a:r>
            <a:r>
              <a:rPr lang="hu-HU" sz="1500" dirty="0">
                <a:solidFill>
                  <a:schemeClr val="accent1"/>
                </a:solidFill>
              </a:rPr>
              <a:t> </a:t>
            </a:r>
            <a:r>
              <a:rPr lang="hu-HU" sz="1500" i="1" dirty="0">
                <a:solidFill>
                  <a:schemeClr val="accent1"/>
                </a:solidFill>
              </a:rPr>
              <a:t>(from)</a:t>
            </a:r>
            <a:r>
              <a:rPr lang="hu-HU" sz="1500" dirty="0">
                <a:solidFill>
                  <a:schemeClr val="accent1"/>
                </a:solidFill>
              </a:rPr>
              <a:t> </a:t>
            </a:r>
            <a:endParaRPr lang="en-US" sz="1500" dirty="0" smtClean="0">
              <a:solidFill>
                <a:schemeClr val="accent1"/>
              </a:solidFill>
            </a:endParaRPr>
          </a:p>
        </p:txBody>
      </p:sp>
      <p:pic>
        <p:nvPicPr>
          <p:cNvPr id="3079" name="Picture 7" descr="C:\Users\Martin\Desktop\2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19400"/>
            <a:ext cx="4953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933700" y="2724835"/>
            <a:ext cx="109760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500" dirty="0">
                <a:solidFill>
                  <a:schemeClr val="accent1"/>
                </a:solidFill>
              </a:rPr>
              <a:t>Címzett </a:t>
            </a:r>
            <a:r>
              <a:rPr lang="hu-HU" sz="1500" i="1" dirty="0">
                <a:solidFill>
                  <a:schemeClr val="accent1"/>
                </a:solidFill>
              </a:rPr>
              <a:t>(to)</a:t>
            </a:r>
            <a:endParaRPr lang="en-US" sz="1500" dirty="0">
              <a:solidFill>
                <a:schemeClr val="accent1"/>
              </a:solidFill>
            </a:endParaRPr>
          </a:p>
        </p:txBody>
      </p:sp>
      <p:pic>
        <p:nvPicPr>
          <p:cNvPr id="3080" name="Picture 8" descr="C:\Users\Martin\Desktop\3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345" y="3108812"/>
            <a:ext cx="54292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2895600" y="2962618"/>
            <a:ext cx="130997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500" dirty="0">
                <a:solidFill>
                  <a:schemeClr val="accent1"/>
                </a:solidFill>
              </a:rPr>
              <a:t>Tárgy </a:t>
            </a:r>
            <a:r>
              <a:rPr lang="hu-HU" sz="1500" i="1" dirty="0">
                <a:solidFill>
                  <a:schemeClr val="accent1"/>
                </a:solidFill>
              </a:rPr>
              <a:t>(subject</a:t>
            </a:r>
            <a:r>
              <a:rPr lang="hu-HU" sz="1500" i="1" dirty="0" smtClean="0">
                <a:solidFill>
                  <a:schemeClr val="accent1"/>
                </a:solidFill>
              </a:rPr>
              <a:t>)</a:t>
            </a:r>
            <a:endParaRPr lang="en-US" sz="1500" dirty="0">
              <a:solidFill>
                <a:schemeClr val="accent1"/>
              </a:solidFill>
            </a:endParaRPr>
          </a:p>
        </p:txBody>
      </p:sp>
      <p:pic>
        <p:nvPicPr>
          <p:cNvPr id="3081" name="Picture 9" descr="C:\Users\Martin\Desktop\4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352800"/>
            <a:ext cx="54292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2895600" y="3334435"/>
            <a:ext cx="12227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500" dirty="0">
                <a:solidFill>
                  <a:schemeClr val="accent1"/>
                </a:solidFill>
              </a:rPr>
              <a:t>Dátum </a:t>
            </a:r>
            <a:r>
              <a:rPr lang="hu-HU" sz="1500" i="1" dirty="0">
                <a:solidFill>
                  <a:schemeClr val="accent1"/>
                </a:solidFill>
              </a:rPr>
              <a:t>(date)</a:t>
            </a:r>
            <a:endParaRPr lang="en-US" sz="1500" dirty="0">
              <a:solidFill>
                <a:schemeClr val="accent1"/>
              </a:solidFill>
            </a:endParaRPr>
          </a:p>
        </p:txBody>
      </p:sp>
      <p:pic>
        <p:nvPicPr>
          <p:cNvPr id="32" name="Picture 3" descr="C:\Users\Martin\Desktop\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7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Martin\Desktop\2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5" name="Diagram 34"/>
          <p:cNvGraphicFramePr/>
          <p:nvPr>
            <p:extLst>
              <p:ext uri="{D42A27DB-BD31-4B8C-83A1-F6EECF244321}">
                <p14:modId xmlns:p14="http://schemas.microsoft.com/office/powerpoint/2010/main" val="3668818461"/>
              </p:ext>
            </p:extLst>
          </p:nvPr>
        </p:nvGraphicFramePr>
        <p:xfrm>
          <a:off x="-76200" y="1977923"/>
          <a:ext cx="1752600" cy="145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aphicFrame>
        <p:nvGraphicFramePr>
          <p:cNvPr id="36" name="Diagram 35"/>
          <p:cNvGraphicFramePr/>
          <p:nvPr>
            <p:extLst>
              <p:ext uri="{D42A27DB-BD31-4B8C-83A1-F6EECF244321}">
                <p14:modId xmlns:p14="http://schemas.microsoft.com/office/powerpoint/2010/main" val="548371719"/>
              </p:ext>
            </p:extLst>
          </p:nvPr>
        </p:nvGraphicFramePr>
        <p:xfrm>
          <a:off x="-76200" y="3273323"/>
          <a:ext cx="1752600" cy="145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sp>
        <p:nvSpPr>
          <p:cNvPr id="37" name="TextBox 36">
            <a:hlinkClick r:id="rId30" action="ppaction://hlinksldjump"/>
          </p:cNvPr>
          <p:cNvSpPr txBox="1"/>
          <p:nvPr/>
        </p:nvSpPr>
        <p:spPr>
          <a:xfrm>
            <a:off x="228600" y="2111113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 smtClean="0"/>
              <a:t>Protokoll</a:t>
            </a:r>
            <a:endParaRPr lang="en-US" sz="1500" dirty="0"/>
          </a:p>
        </p:txBody>
      </p:sp>
      <p:sp>
        <p:nvSpPr>
          <p:cNvPr id="38" name="TextBox 37">
            <a:hlinkClick r:id="rId31" action="ppaction://hlinksldjump"/>
          </p:cNvPr>
          <p:cNvSpPr txBox="1"/>
          <p:nvPr/>
        </p:nvSpPr>
        <p:spPr>
          <a:xfrm>
            <a:off x="228600" y="2971800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 smtClean="0">
                <a:solidFill>
                  <a:srgbClr val="FFC000"/>
                </a:solidFill>
              </a:rPr>
              <a:t>E-mail</a:t>
            </a:r>
            <a:endParaRPr lang="en-US" sz="1500" dirty="0">
              <a:solidFill>
                <a:srgbClr val="FFC000"/>
              </a:solidFill>
            </a:endParaRPr>
          </a:p>
        </p:txBody>
      </p:sp>
      <p:sp>
        <p:nvSpPr>
          <p:cNvPr id="40" name="TextBox 39">
            <a:hlinkClick r:id="rId32" action="ppaction://hlinksldjump"/>
          </p:cNvPr>
          <p:cNvSpPr txBox="1"/>
          <p:nvPr/>
        </p:nvSpPr>
        <p:spPr>
          <a:xfrm>
            <a:off x="228600" y="33952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HTTP</a:t>
            </a:r>
          </a:p>
        </p:txBody>
      </p:sp>
      <p:sp>
        <p:nvSpPr>
          <p:cNvPr id="41" name="TextBox 40">
            <a:hlinkClick r:id="rId33" action="ppaction://hlinksldjump"/>
          </p:cNvPr>
          <p:cNvSpPr txBox="1"/>
          <p:nvPr/>
        </p:nvSpPr>
        <p:spPr>
          <a:xfrm>
            <a:off x="228600" y="38524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FTP</a:t>
            </a:r>
            <a:endParaRPr lang="en-US" sz="1600" dirty="0"/>
          </a:p>
        </p:txBody>
      </p:sp>
      <p:sp>
        <p:nvSpPr>
          <p:cNvPr id="43" name="TextBox 42">
            <a:hlinkClick r:id="rId34" action="ppaction://hlinksldjump"/>
          </p:cNvPr>
          <p:cNvSpPr txBox="1"/>
          <p:nvPr/>
        </p:nvSpPr>
        <p:spPr>
          <a:xfrm>
            <a:off x="228600" y="42672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HTPS</a:t>
            </a:r>
            <a:endParaRPr lang="en-US" sz="1600" dirty="0"/>
          </a:p>
        </p:txBody>
      </p:sp>
      <p:sp>
        <p:nvSpPr>
          <p:cNvPr id="44" name="TextBox 43">
            <a:hlinkClick r:id="rId35" action="ppaction://hlinksldjump"/>
          </p:cNvPr>
          <p:cNvSpPr txBox="1"/>
          <p:nvPr/>
        </p:nvSpPr>
        <p:spPr>
          <a:xfrm>
            <a:off x="228600" y="2572435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/>
              <a:t>TCP/IP</a:t>
            </a:r>
            <a:endParaRPr lang="en-US" sz="1500" dirty="0"/>
          </a:p>
        </p:txBody>
      </p:sp>
      <p:sp>
        <p:nvSpPr>
          <p:cNvPr id="45" name="TextBox 44"/>
          <p:cNvSpPr txBox="1"/>
          <p:nvPr/>
        </p:nvSpPr>
        <p:spPr>
          <a:xfrm>
            <a:off x="152400" y="464820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FFC000"/>
                </a:solidFill>
              </a:rPr>
              <a:t>(A menü interaktív)</a:t>
            </a:r>
            <a:endParaRPr lang="en-US" sz="10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79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/>
      <p:bldP spid="14" grpId="1"/>
      <p:bldP spid="30" grpId="0" animBg="1"/>
      <p:bldP spid="30" grpId="1" animBg="1"/>
      <p:bldP spid="31" grpId="0"/>
      <p:bldP spid="31" grpId="1"/>
      <p:bldP spid="17" grpId="0"/>
      <p:bldP spid="18" grpId="0"/>
      <p:bldP spid="39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Martin\AppData\Local\Microsoft\Windows\Temporary Internet Files\Content.IE5\G3RS9FSZ\MC90044040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78831096"/>
              </p:ext>
            </p:extLst>
          </p:nvPr>
        </p:nvGraphicFramePr>
        <p:xfrm>
          <a:off x="990600" y="228600"/>
          <a:ext cx="71628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1828800" y="212215"/>
            <a:ext cx="6324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108000"/>
            </a:pPr>
            <a:r>
              <a:rPr lang="en-US" sz="2500" dirty="0" err="1" smtClean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Az</a:t>
            </a:r>
            <a:r>
              <a:rPr lang="en-US" sz="2500" dirty="0" smtClean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Internet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Által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Biztosított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Szolgáltatások</a:t>
            </a:r>
            <a:r>
              <a:rPr lang="hu-HU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(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Protokollok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)</a:t>
            </a:r>
          </a:p>
        </p:txBody>
      </p:sp>
      <p:pic>
        <p:nvPicPr>
          <p:cNvPr id="10" name="Picture 6" descr="C:\Users\Martin\AppData\Local\Microsoft\Windows\Temporary Internet Files\Content.IE5\G3RS9FSZ\MC90044040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2200" y="1371600"/>
            <a:ext cx="6248400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hu-HU" sz="2700" dirty="0" smtClean="0">
                <a:solidFill>
                  <a:srgbClr val="FFC000"/>
                </a:solidFill>
                <a:latin typeface="Capture it" pitchFamily="2" charset="0"/>
              </a:rPr>
              <a:t>E-mail</a:t>
            </a:r>
          </a:p>
          <a:p>
            <a:pPr marL="285750" indent="-285750" algn="ctr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 smtClean="0"/>
          </a:p>
          <a:p>
            <a:pPr algn="ctr">
              <a:buClr>
                <a:schemeClr val="accent1"/>
              </a:buClr>
            </a:pPr>
            <a:r>
              <a:rPr lang="en-US" sz="1500" dirty="0" err="1" smtClean="0"/>
              <a:t>Levélszemét</a:t>
            </a:r>
            <a:r>
              <a:rPr lang="hu-HU" sz="1500" dirty="0" smtClean="0"/>
              <a:t> (spam)</a:t>
            </a:r>
          </a:p>
          <a:p>
            <a:pPr marL="285750" indent="-285750" algn="ctr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hu-HU" sz="1500" dirty="0"/>
              <a:t>Az e-mail használhatóságát jelentősen csökkentik a nagy számban érkező kéretlen, rosszindulatú, ill. téves levelek. A több száz aktív „szemetelő” miatt az átlagfelhasználó napi tíz, vagy akár száz ilyen levelet is kaphat az elektronikus postaládájába. Mivel az e-mail-küldés költségei igen alacsonyak, a „szemetelők” napi több száz millió e-mailt küldenek szét naponta, amely jelentősen csökkenti e kommunikációs forma hatékonyságát</a:t>
            </a:r>
            <a:r>
              <a:rPr lang="hu-HU" sz="1500" dirty="0" smtClean="0"/>
              <a:t>.	</a:t>
            </a:r>
          </a:p>
        </p:txBody>
      </p:sp>
      <p:pic>
        <p:nvPicPr>
          <p:cNvPr id="30" name="Picture 3" descr="C:\Users\Martin\Desktop\6356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16" y="1237565"/>
            <a:ext cx="1397913" cy="104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Martin\Desktop\6356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643" y="1219200"/>
            <a:ext cx="1397913" cy="104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Martin\Desktop\5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7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Martin\Desktop\2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1103412508"/>
              </p:ext>
            </p:extLst>
          </p:nvPr>
        </p:nvGraphicFramePr>
        <p:xfrm>
          <a:off x="-76200" y="1977923"/>
          <a:ext cx="1752600" cy="145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1104067142"/>
              </p:ext>
            </p:extLst>
          </p:nvPr>
        </p:nvGraphicFramePr>
        <p:xfrm>
          <a:off x="-76200" y="3273323"/>
          <a:ext cx="1752600" cy="145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29" name="TextBox 28">
            <a:hlinkClick r:id="rId23" action="ppaction://hlinksldjump"/>
          </p:cNvPr>
          <p:cNvSpPr txBox="1"/>
          <p:nvPr/>
        </p:nvSpPr>
        <p:spPr>
          <a:xfrm>
            <a:off x="228600" y="2111113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 smtClean="0"/>
              <a:t>Protokoll</a:t>
            </a:r>
            <a:endParaRPr lang="en-US" sz="1500" dirty="0"/>
          </a:p>
        </p:txBody>
      </p:sp>
      <p:sp>
        <p:nvSpPr>
          <p:cNvPr id="32" name="TextBox 31">
            <a:hlinkClick r:id="rId24" action="ppaction://hlinksldjump"/>
          </p:cNvPr>
          <p:cNvSpPr txBox="1"/>
          <p:nvPr/>
        </p:nvSpPr>
        <p:spPr>
          <a:xfrm>
            <a:off x="228600" y="2971800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 smtClean="0">
                <a:solidFill>
                  <a:srgbClr val="FFC000"/>
                </a:solidFill>
              </a:rPr>
              <a:t>E-mail</a:t>
            </a:r>
            <a:endParaRPr lang="en-US" sz="1500" dirty="0">
              <a:solidFill>
                <a:srgbClr val="FFC000"/>
              </a:solidFill>
            </a:endParaRPr>
          </a:p>
        </p:txBody>
      </p:sp>
      <p:sp>
        <p:nvSpPr>
          <p:cNvPr id="33" name="TextBox 32">
            <a:hlinkClick r:id="rId25" action="ppaction://hlinksldjump"/>
          </p:cNvPr>
          <p:cNvSpPr txBox="1"/>
          <p:nvPr/>
        </p:nvSpPr>
        <p:spPr>
          <a:xfrm>
            <a:off x="228600" y="33952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HTTP</a:t>
            </a:r>
          </a:p>
        </p:txBody>
      </p:sp>
      <p:sp>
        <p:nvSpPr>
          <p:cNvPr id="34" name="TextBox 33">
            <a:hlinkClick r:id="rId26" action="ppaction://hlinksldjump"/>
          </p:cNvPr>
          <p:cNvSpPr txBox="1"/>
          <p:nvPr/>
        </p:nvSpPr>
        <p:spPr>
          <a:xfrm>
            <a:off x="228600" y="38524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FTP</a:t>
            </a:r>
            <a:endParaRPr lang="en-US" sz="1600" dirty="0"/>
          </a:p>
        </p:txBody>
      </p:sp>
      <p:sp>
        <p:nvSpPr>
          <p:cNvPr id="35" name="TextBox 34">
            <a:hlinkClick r:id="rId27" action="ppaction://hlinksldjump"/>
          </p:cNvPr>
          <p:cNvSpPr txBox="1"/>
          <p:nvPr/>
        </p:nvSpPr>
        <p:spPr>
          <a:xfrm>
            <a:off x="228600" y="42672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HTPS</a:t>
            </a:r>
            <a:endParaRPr lang="en-US" sz="1600" dirty="0"/>
          </a:p>
        </p:txBody>
      </p:sp>
      <p:sp>
        <p:nvSpPr>
          <p:cNvPr id="36" name="TextBox 35">
            <a:hlinkClick r:id="rId28" action="ppaction://hlinksldjump"/>
          </p:cNvPr>
          <p:cNvSpPr txBox="1"/>
          <p:nvPr/>
        </p:nvSpPr>
        <p:spPr>
          <a:xfrm>
            <a:off x="228600" y="2572435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/>
              <a:t>TCP/IP</a:t>
            </a:r>
            <a:endParaRPr lang="en-US" sz="1500" dirty="0"/>
          </a:p>
        </p:txBody>
      </p:sp>
      <p:sp>
        <p:nvSpPr>
          <p:cNvPr id="37" name="TextBox 36"/>
          <p:cNvSpPr txBox="1"/>
          <p:nvPr/>
        </p:nvSpPr>
        <p:spPr>
          <a:xfrm>
            <a:off x="152400" y="464820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FFC000"/>
                </a:solidFill>
              </a:rPr>
              <a:t>(A menü interaktív)</a:t>
            </a:r>
            <a:endParaRPr lang="en-US" sz="10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7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Martin\AppData\Local\Microsoft\Windows\Temporary Internet Files\Content.IE5\G3RS9FSZ\MC90044040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35865016"/>
              </p:ext>
            </p:extLst>
          </p:nvPr>
        </p:nvGraphicFramePr>
        <p:xfrm>
          <a:off x="990600" y="228600"/>
          <a:ext cx="71628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1828800" y="212215"/>
            <a:ext cx="6324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108000"/>
            </a:pPr>
            <a:r>
              <a:rPr lang="en-US" sz="2500" dirty="0" err="1" smtClean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Az</a:t>
            </a:r>
            <a:r>
              <a:rPr lang="en-US" sz="2500" dirty="0" smtClean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Internet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Által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Biztosított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Szolgáltatások</a:t>
            </a:r>
            <a:r>
              <a:rPr lang="hu-HU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(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Protokollok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)</a:t>
            </a:r>
          </a:p>
        </p:txBody>
      </p:sp>
      <p:pic>
        <p:nvPicPr>
          <p:cNvPr id="10" name="Picture 6" descr="C:\Users\Martin\AppData\Local\Microsoft\Windows\Temporary Internet Files\Content.IE5\G3RS9FSZ\MC90044040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Martin\Desktop\6356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16" y="1237565"/>
            <a:ext cx="1397913" cy="104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Martin\Desktop\6356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643" y="1219200"/>
            <a:ext cx="1397913" cy="104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133600" y="1500932"/>
            <a:ext cx="655320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hu-HU" sz="2700" dirty="0" smtClean="0">
                <a:solidFill>
                  <a:srgbClr val="FFC000"/>
                </a:solidFill>
                <a:latin typeface="Capture it" pitchFamily="2" charset="0"/>
              </a:rPr>
              <a:t>Gyakorló feladatok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 smtClean="0">
              <a:solidFill>
                <a:srgbClr val="FFC000"/>
              </a:solidFill>
              <a:latin typeface="Capture it" pitchFamily="2" charset="0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en-US" sz="1500" dirty="0" smtClean="0">
              <a:latin typeface="Capture it" pitchFamily="2" charset="0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hu-HU" sz="1500" dirty="0" smtClean="0"/>
              <a:t>1.kérdés:  </a:t>
            </a:r>
            <a:r>
              <a:rPr lang="en-US" sz="1500" dirty="0" smtClean="0"/>
              <a:t>A</a:t>
            </a:r>
            <a:r>
              <a:rPr lang="en-US" sz="1500" dirty="0"/>
              <a:t> </a:t>
            </a:r>
            <a:r>
              <a:rPr lang="en-US" sz="1500" i="1" dirty="0"/>
              <a:t>@</a:t>
            </a:r>
            <a:r>
              <a:rPr lang="en-US" sz="1500" dirty="0"/>
              <a:t> </a:t>
            </a:r>
            <a:r>
              <a:rPr lang="en-US" sz="1500" dirty="0" err="1" smtClean="0"/>
              <a:t>jel</a:t>
            </a:r>
            <a:r>
              <a:rPr lang="hu-HU" sz="1500" dirty="0" smtClean="0"/>
              <a:t>et</a:t>
            </a:r>
            <a:r>
              <a:rPr lang="en-US" sz="1500" dirty="0" smtClean="0"/>
              <a:t>  </a:t>
            </a:r>
            <a:r>
              <a:rPr lang="hu-HU" sz="1500" dirty="0" smtClean="0"/>
              <a:t>miért vezették be?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en-US" sz="1500" dirty="0" smtClean="0">
              <a:latin typeface="Capture it" pitchFamily="2" charset="0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hu-HU" sz="1500" dirty="0" smtClean="0"/>
              <a:t>2. kérdés: Mi célt szolgál a címzett és a feladó mező? 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 smtClean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hu-HU" sz="1500" dirty="0" smtClean="0"/>
              <a:t>3. kérdés: Mi a levélszemét (spam)?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 smtClean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hu-HU" sz="1500" dirty="0" smtClean="0"/>
              <a:t>4. kérdés: </a:t>
            </a:r>
            <a:r>
              <a:rPr lang="hu-HU" sz="1500" dirty="0"/>
              <a:t>Lehetséges, </a:t>
            </a:r>
            <a:r>
              <a:rPr lang="hu-HU" sz="1500" dirty="0" smtClean="0"/>
              <a:t>hogy napi </a:t>
            </a:r>
            <a:r>
              <a:rPr lang="hu-HU" sz="1500" dirty="0"/>
              <a:t>több száz millió e-mailt küldenek </a:t>
            </a:r>
            <a:r>
              <a:rPr lang="hu-HU" sz="1500" dirty="0" smtClean="0"/>
              <a:t>szét a 	   „szemetelők”?</a:t>
            </a:r>
          </a:p>
        </p:txBody>
      </p:sp>
      <p:pic>
        <p:nvPicPr>
          <p:cNvPr id="18" name="Picture 3" descr="C:\Users\Martin\Desktop\5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7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Martin\Desktop\2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1103412508"/>
              </p:ext>
            </p:extLst>
          </p:nvPr>
        </p:nvGraphicFramePr>
        <p:xfrm>
          <a:off x="-76200" y="1977923"/>
          <a:ext cx="1752600" cy="145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1104067142"/>
              </p:ext>
            </p:extLst>
          </p:nvPr>
        </p:nvGraphicFramePr>
        <p:xfrm>
          <a:off x="-76200" y="3273323"/>
          <a:ext cx="1752600" cy="145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32" name="TextBox 31">
            <a:hlinkClick r:id="rId23" action="ppaction://hlinksldjump"/>
          </p:cNvPr>
          <p:cNvSpPr txBox="1"/>
          <p:nvPr/>
        </p:nvSpPr>
        <p:spPr>
          <a:xfrm>
            <a:off x="228600" y="2111113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 smtClean="0"/>
              <a:t>Protokoll</a:t>
            </a:r>
            <a:endParaRPr lang="en-US" sz="1500" dirty="0"/>
          </a:p>
        </p:txBody>
      </p:sp>
      <p:sp>
        <p:nvSpPr>
          <p:cNvPr id="33" name="TextBox 32">
            <a:hlinkClick r:id="rId24" action="ppaction://hlinksldjump"/>
          </p:cNvPr>
          <p:cNvSpPr txBox="1"/>
          <p:nvPr/>
        </p:nvSpPr>
        <p:spPr>
          <a:xfrm>
            <a:off x="228600" y="2971800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 smtClean="0">
                <a:solidFill>
                  <a:srgbClr val="FFC000"/>
                </a:solidFill>
              </a:rPr>
              <a:t>E-mail</a:t>
            </a:r>
            <a:endParaRPr lang="en-US" sz="1500" dirty="0">
              <a:solidFill>
                <a:srgbClr val="FFC000"/>
              </a:solidFill>
            </a:endParaRPr>
          </a:p>
        </p:txBody>
      </p:sp>
      <p:sp>
        <p:nvSpPr>
          <p:cNvPr id="34" name="TextBox 33">
            <a:hlinkClick r:id="rId11" action="ppaction://hlinksldjump"/>
          </p:cNvPr>
          <p:cNvSpPr txBox="1"/>
          <p:nvPr/>
        </p:nvSpPr>
        <p:spPr>
          <a:xfrm>
            <a:off x="228600" y="33952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HTTP</a:t>
            </a:r>
          </a:p>
        </p:txBody>
      </p:sp>
      <p:sp>
        <p:nvSpPr>
          <p:cNvPr id="35" name="TextBox 34">
            <a:hlinkClick r:id="rId25" action="ppaction://hlinksldjump"/>
          </p:cNvPr>
          <p:cNvSpPr txBox="1"/>
          <p:nvPr/>
        </p:nvSpPr>
        <p:spPr>
          <a:xfrm>
            <a:off x="228600" y="38524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FTP</a:t>
            </a:r>
            <a:endParaRPr lang="en-US" sz="1600" dirty="0"/>
          </a:p>
        </p:txBody>
      </p:sp>
      <p:sp>
        <p:nvSpPr>
          <p:cNvPr id="36" name="TextBox 35">
            <a:hlinkClick r:id="rId26" action="ppaction://hlinksldjump"/>
          </p:cNvPr>
          <p:cNvSpPr txBox="1"/>
          <p:nvPr/>
        </p:nvSpPr>
        <p:spPr>
          <a:xfrm>
            <a:off x="228600" y="42672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HTPS</a:t>
            </a:r>
            <a:endParaRPr lang="en-US" sz="1600" dirty="0"/>
          </a:p>
        </p:txBody>
      </p:sp>
      <p:sp>
        <p:nvSpPr>
          <p:cNvPr id="37" name="TextBox 36">
            <a:hlinkClick r:id="rId27" action="ppaction://hlinksldjump"/>
          </p:cNvPr>
          <p:cNvSpPr txBox="1"/>
          <p:nvPr/>
        </p:nvSpPr>
        <p:spPr>
          <a:xfrm>
            <a:off x="228600" y="2572435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/>
              <a:t>TCP/IP</a:t>
            </a:r>
            <a:endParaRPr lang="en-US" sz="1500" dirty="0"/>
          </a:p>
        </p:txBody>
      </p:sp>
      <p:sp>
        <p:nvSpPr>
          <p:cNvPr id="38" name="TextBox 37"/>
          <p:cNvSpPr txBox="1"/>
          <p:nvPr/>
        </p:nvSpPr>
        <p:spPr>
          <a:xfrm>
            <a:off x="152400" y="464820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FFC000"/>
                </a:solidFill>
              </a:rPr>
              <a:t>(A menü interaktív)</a:t>
            </a:r>
            <a:endParaRPr lang="en-US" sz="10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58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Martin\AppData\Local\Microsoft\Windows\Temporary Internet Files\Content.IE5\G3RS9FSZ\MC90044040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26747861"/>
              </p:ext>
            </p:extLst>
          </p:nvPr>
        </p:nvGraphicFramePr>
        <p:xfrm>
          <a:off x="990600" y="228600"/>
          <a:ext cx="71628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1828800" y="212215"/>
            <a:ext cx="6324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108000"/>
            </a:pPr>
            <a:r>
              <a:rPr lang="en-US" sz="2500" dirty="0" err="1" smtClean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Az</a:t>
            </a:r>
            <a:r>
              <a:rPr lang="en-US" sz="2500" dirty="0" smtClean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Internet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Által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Biztosított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Szolgáltatások</a:t>
            </a:r>
            <a:r>
              <a:rPr lang="hu-HU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(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Protokollok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)</a:t>
            </a:r>
          </a:p>
        </p:txBody>
      </p:sp>
      <p:pic>
        <p:nvPicPr>
          <p:cNvPr id="10" name="Picture 6" descr="C:\Users\Martin\AppData\Local\Microsoft\Windows\Temporary Internet Files\Content.IE5\G3RS9FSZ\MC90044040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133600" y="1352520"/>
            <a:ext cx="6553200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hu-HU" sz="2700" dirty="0" smtClean="0">
                <a:solidFill>
                  <a:srgbClr val="FFC000"/>
                </a:solidFill>
                <a:latin typeface="Capture it" pitchFamily="2" charset="0"/>
              </a:rPr>
              <a:t>HTTP</a:t>
            </a:r>
          </a:p>
          <a:p>
            <a:pPr algn="ctr">
              <a:buClr>
                <a:schemeClr val="accent1"/>
              </a:buClr>
            </a:pPr>
            <a:endParaRPr lang="hu-HU" sz="1500" dirty="0" smtClean="0"/>
          </a:p>
          <a:p>
            <a:pPr algn="ctr">
              <a:buClr>
                <a:schemeClr val="accent1"/>
              </a:buClr>
            </a:pPr>
            <a:r>
              <a:rPr lang="hu-HU" sz="1500" dirty="0" smtClean="0"/>
              <a:t>Történet</a:t>
            </a:r>
            <a:endParaRPr lang="hu-HU" sz="1500" dirty="0"/>
          </a:p>
          <a:p>
            <a:pPr marL="342900" indent="-342900" algn="ctr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/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v"/>
            </a:pPr>
            <a:r>
              <a:rPr lang="hu-HU" sz="1500" dirty="0"/>
              <a:t>Tim Berners-Lee és csapata alkották meg a HTTP és a HTML legelső változatát, és az ahhoz tartozó technológiát, azaz egy szervert és egy </a:t>
            </a:r>
            <a:r>
              <a:rPr lang="hu-HU" sz="1500" dirty="0" smtClean="0"/>
              <a:t>klienst.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 smtClean="0"/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v"/>
            </a:pPr>
            <a:r>
              <a:rPr lang="hu-HU" sz="1500" dirty="0"/>
              <a:t>0.9 verzió (1991)1999-ből származik az első dokumentált </a:t>
            </a:r>
            <a:r>
              <a:rPr lang="hu-HU" sz="1500" dirty="0" smtClean="0"/>
              <a:t>verzió, </a:t>
            </a:r>
            <a:r>
              <a:rPr lang="hu-HU" sz="1500" dirty="0"/>
              <a:t>a kliens nem tudott túl sok információt eljuttatni a szerverre. Ez a verzió még nem támogatta a headereket sem. A szerver válasza ekkor még minden esetben HTML formátumú volt</a:t>
            </a:r>
            <a:r>
              <a:rPr lang="hu-HU" sz="1500" dirty="0" smtClean="0"/>
              <a:t>.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/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v"/>
            </a:pPr>
            <a:r>
              <a:rPr lang="hu-HU" sz="1500" dirty="0"/>
              <a:t>1.0 verzió (1996 május)HTTP munkacsoportot kiterjesztette a protokollt és 1996 májusában kiadta az 1.0 verziót</a:t>
            </a:r>
            <a:r>
              <a:rPr lang="hu-HU" sz="1500" dirty="0" smtClean="0"/>
              <a:t>.</a:t>
            </a:r>
            <a:r>
              <a:rPr lang="hu-HU" sz="1500" dirty="0"/>
              <a:t> Itt vezették be a verziószámozás, így a kérések kétparaméteresek </a:t>
            </a:r>
            <a:r>
              <a:rPr lang="hu-HU" sz="1500" dirty="0" smtClean="0"/>
              <a:t>lettek.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/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v"/>
            </a:pPr>
            <a:r>
              <a:rPr lang="hu-HU" sz="1500" dirty="0"/>
              <a:t>1.1 verzió (1999 június)A HTTP munkacsoport 1995 decemberében tervezte bevezetni az 1.1 verziót</a:t>
            </a:r>
            <a:r>
              <a:rPr lang="hu-HU" sz="1500" dirty="0" smtClean="0"/>
              <a:t>.</a:t>
            </a:r>
            <a:r>
              <a:rPr lang="hu-HU" sz="1500" dirty="0"/>
              <a:t> </a:t>
            </a:r>
            <a:r>
              <a:rPr lang="hu-HU" sz="1500" dirty="0" smtClean="0"/>
              <a:t>Hivatalosan 1997 januárjában sikerült kiadni.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>
              <a:latin typeface="Capture it" pitchFamily="2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>
              <a:solidFill>
                <a:srgbClr val="FFC000"/>
              </a:solidFill>
              <a:latin typeface="Capture it" pitchFamily="2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v"/>
            </a:pPr>
            <a:endParaRPr lang="en-US" sz="1500" dirty="0">
              <a:latin typeface="Capture it" pitchFamily="2" charset="0"/>
            </a:endParaRPr>
          </a:p>
        </p:txBody>
      </p:sp>
      <p:pic>
        <p:nvPicPr>
          <p:cNvPr id="18" name="Picture 3" descr="C:\Users\Martin\Desktop\5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7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Martin\Desktop\2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artin\Desktop\HTTP-ico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11729"/>
            <a:ext cx="672535" cy="67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Martin\Desktop\HTTP-ico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295400"/>
            <a:ext cx="672535" cy="67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1103412508"/>
              </p:ext>
            </p:extLst>
          </p:nvPr>
        </p:nvGraphicFramePr>
        <p:xfrm>
          <a:off x="-76200" y="1977923"/>
          <a:ext cx="1752600" cy="145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30" name="Diagram 29"/>
          <p:cNvGraphicFramePr/>
          <p:nvPr>
            <p:extLst>
              <p:ext uri="{D42A27DB-BD31-4B8C-83A1-F6EECF244321}">
                <p14:modId xmlns:p14="http://schemas.microsoft.com/office/powerpoint/2010/main" val="1104067142"/>
              </p:ext>
            </p:extLst>
          </p:nvPr>
        </p:nvGraphicFramePr>
        <p:xfrm>
          <a:off x="-76200" y="3273323"/>
          <a:ext cx="1752600" cy="145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31" name="TextBox 30">
            <a:hlinkClick r:id="rId23" action="ppaction://hlinksldjump"/>
          </p:cNvPr>
          <p:cNvSpPr txBox="1"/>
          <p:nvPr/>
        </p:nvSpPr>
        <p:spPr>
          <a:xfrm>
            <a:off x="228600" y="2111113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 smtClean="0"/>
              <a:t>Protokoll</a:t>
            </a:r>
            <a:endParaRPr lang="en-US" sz="1500" dirty="0"/>
          </a:p>
        </p:txBody>
      </p:sp>
      <p:sp>
        <p:nvSpPr>
          <p:cNvPr id="32" name="TextBox 31">
            <a:hlinkClick r:id="rId24" action="ppaction://hlinksldjump"/>
          </p:cNvPr>
          <p:cNvSpPr txBox="1"/>
          <p:nvPr/>
        </p:nvSpPr>
        <p:spPr>
          <a:xfrm>
            <a:off x="228600" y="2971800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 smtClean="0"/>
              <a:t>E-mail</a:t>
            </a:r>
            <a:endParaRPr lang="en-US" sz="1500" dirty="0"/>
          </a:p>
        </p:txBody>
      </p:sp>
      <p:sp>
        <p:nvSpPr>
          <p:cNvPr id="33" name="TextBox 32">
            <a:hlinkClick r:id="rId10" action="ppaction://hlinksldjump"/>
          </p:cNvPr>
          <p:cNvSpPr txBox="1"/>
          <p:nvPr/>
        </p:nvSpPr>
        <p:spPr>
          <a:xfrm>
            <a:off x="228600" y="33952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C000"/>
                </a:solidFill>
              </a:rPr>
              <a:t>HTTP</a:t>
            </a:r>
          </a:p>
        </p:txBody>
      </p:sp>
      <p:sp>
        <p:nvSpPr>
          <p:cNvPr id="34" name="TextBox 33">
            <a:hlinkClick r:id="rId25" action="ppaction://hlinksldjump"/>
          </p:cNvPr>
          <p:cNvSpPr txBox="1"/>
          <p:nvPr/>
        </p:nvSpPr>
        <p:spPr>
          <a:xfrm>
            <a:off x="228600" y="38524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FTP</a:t>
            </a:r>
            <a:endParaRPr lang="en-US" sz="1600" dirty="0"/>
          </a:p>
        </p:txBody>
      </p:sp>
      <p:sp>
        <p:nvSpPr>
          <p:cNvPr id="35" name="TextBox 34">
            <a:hlinkClick r:id="rId26" action="ppaction://hlinksldjump"/>
          </p:cNvPr>
          <p:cNvSpPr txBox="1"/>
          <p:nvPr/>
        </p:nvSpPr>
        <p:spPr>
          <a:xfrm>
            <a:off x="228600" y="42672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HTPS</a:t>
            </a:r>
            <a:endParaRPr lang="en-US" sz="1600" dirty="0"/>
          </a:p>
        </p:txBody>
      </p:sp>
      <p:sp>
        <p:nvSpPr>
          <p:cNvPr id="36" name="TextBox 35">
            <a:hlinkClick r:id="rId27" action="ppaction://hlinksldjump"/>
          </p:cNvPr>
          <p:cNvSpPr txBox="1"/>
          <p:nvPr/>
        </p:nvSpPr>
        <p:spPr>
          <a:xfrm>
            <a:off x="228600" y="2572435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/>
              <a:t>TCP/IP</a:t>
            </a:r>
            <a:endParaRPr lang="en-US" sz="1500" dirty="0"/>
          </a:p>
        </p:txBody>
      </p:sp>
      <p:sp>
        <p:nvSpPr>
          <p:cNvPr id="37" name="TextBox 36"/>
          <p:cNvSpPr txBox="1"/>
          <p:nvPr/>
        </p:nvSpPr>
        <p:spPr>
          <a:xfrm>
            <a:off x="152400" y="464820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FFC000"/>
                </a:solidFill>
              </a:rPr>
              <a:t>(A menü interaktív)</a:t>
            </a:r>
            <a:endParaRPr lang="en-US" sz="10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31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Martin\AppData\Local\Microsoft\Windows\Temporary Internet Files\Content.IE5\G3RS9FSZ\MC90044040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13506895"/>
              </p:ext>
            </p:extLst>
          </p:nvPr>
        </p:nvGraphicFramePr>
        <p:xfrm>
          <a:off x="990600" y="228600"/>
          <a:ext cx="71628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1828800" y="212215"/>
            <a:ext cx="6324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108000"/>
            </a:pPr>
            <a:r>
              <a:rPr lang="en-US" sz="2500" dirty="0" err="1" smtClean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Az</a:t>
            </a:r>
            <a:r>
              <a:rPr lang="en-US" sz="2500" dirty="0" smtClean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Internet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Által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Biztosított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Szolgáltatások</a:t>
            </a:r>
            <a:r>
              <a:rPr lang="hu-HU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(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Protokollok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)</a:t>
            </a:r>
          </a:p>
        </p:txBody>
      </p:sp>
      <p:pic>
        <p:nvPicPr>
          <p:cNvPr id="10" name="Picture 6" descr="C:\Users\Martin\AppData\Local\Microsoft\Windows\Temporary Internet Files\Content.IE5\G3RS9FSZ\MC90044040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133600" y="1361450"/>
            <a:ext cx="655320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hu-HU" sz="2700" dirty="0" smtClean="0">
                <a:solidFill>
                  <a:srgbClr val="FFC000"/>
                </a:solidFill>
                <a:latin typeface="Capture it" pitchFamily="2" charset="0"/>
              </a:rPr>
              <a:t>HTTP</a:t>
            </a:r>
          </a:p>
          <a:p>
            <a:pPr marL="285750" indent="-285750" algn="ctr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 smtClean="0">
              <a:solidFill>
                <a:srgbClr val="FFC000"/>
              </a:solidFill>
              <a:latin typeface="Capture it" pitchFamily="2" charset="0"/>
            </a:endParaRPr>
          </a:p>
          <a:p>
            <a:pPr marL="285750" indent="-285750" algn="ctr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 smtClean="0">
              <a:solidFill>
                <a:srgbClr val="FFC000"/>
              </a:solidFill>
              <a:latin typeface="Capture it" pitchFamily="2" charset="0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hu-HU" sz="1500" dirty="0"/>
              <a:t>A legáltalánosabb átviteli forma a web-kiszolgáló és a web-böngésző között, URL-eket használ. A kapcsolódási pontokat használják a HTML-ben arra, hogy megkeressék és elérjék a dokumentumokat azokon a kiszolgálókon, amelyek támogatják a HTTP-t. Az </a:t>
            </a:r>
            <a:r>
              <a:rPr lang="hu-HU" sz="1500" dirty="0" smtClean="0"/>
              <a:t>URL-ben </a:t>
            </a:r>
            <a:r>
              <a:rPr lang="hu-HU" sz="1500" dirty="0"/>
              <a:t>"http://..." formátumban használható.</a:t>
            </a:r>
            <a:endParaRPr lang="hu-HU" sz="1500" dirty="0" smtClean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hu-HU" sz="1500" dirty="0" smtClean="0"/>
              <a:t>A </a:t>
            </a:r>
            <a:r>
              <a:rPr lang="hu-HU" sz="1500" dirty="0"/>
              <a:t>HTTP egy kérés-válasz alapú protokoll kliens és szerver között. A HTTP klienseket a „user agent” gyűjtőnévvel is szokták illetni. A user agent jellemzően, de nem </a:t>
            </a:r>
            <a:r>
              <a:rPr lang="hu-HU" sz="1500" dirty="0" smtClean="0"/>
              <a:t>feltétlenül webböngésző.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hu-HU" sz="1500" dirty="0"/>
              <a:t>A HTTP általában a TCP/IP réteg felett helyezkedik el, de nem függ tőle. A HTTP implementálható más megbízható szállítási réteg felett is akár az interneten akár más hálózaton</a:t>
            </a:r>
            <a:r>
              <a:rPr lang="hu-HU" sz="1500" dirty="0" smtClean="0"/>
              <a:t>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 smtClean="0"/>
          </a:p>
        </p:txBody>
      </p:sp>
      <p:pic>
        <p:nvPicPr>
          <p:cNvPr id="18" name="Picture 3" descr="C:\Users\Martin\Desktop\5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7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Martin\Desktop\2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Martin\Desktop\HTTP-ico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11729"/>
            <a:ext cx="672535" cy="67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Martin\Desktop\HTTP-ico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295400"/>
            <a:ext cx="672535" cy="67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" name="Diagram 29"/>
          <p:cNvGraphicFramePr/>
          <p:nvPr>
            <p:extLst>
              <p:ext uri="{D42A27DB-BD31-4B8C-83A1-F6EECF244321}">
                <p14:modId xmlns:p14="http://schemas.microsoft.com/office/powerpoint/2010/main" val="2632631558"/>
              </p:ext>
            </p:extLst>
          </p:nvPr>
        </p:nvGraphicFramePr>
        <p:xfrm>
          <a:off x="-76200" y="1977923"/>
          <a:ext cx="1752600" cy="145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31" name="Diagram 30"/>
          <p:cNvGraphicFramePr/>
          <p:nvPr>
            <p:extLst>
              <p:ext uri="{D42A27DB-BD31-4B8C-83A1-F6EECF244321}">
                <p14:modId xmlns:p14="http://schemas.microsoft.com/office/powerpoint/2010/main" val="3436128469"/>
              </p:ext>
            </p:extLst>
          </p:nvPr>
        </p:nvGraphicFramePr>
        <p:xfrm>
          <a:off x="-76200" y="3273323"/>
          <a:ext cx="1752600" cy="145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32" name="TextBox 31">
            <a:hlinkClick r:id="rId23" action="ppaction://hlinksldjump"/>
          </p:cNvPr>
          <p:cNvSpPr txBox="1"/>
          <p:nvPr/>
        </p:nvSpPr>
        <p:spPr>
          <a:xfrm>
            <a:off x="228600" y="2111113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 smtClean="0"/>
              <a:t>Protokoll</a:t>
            </a:r>
            <a:endParaRPr lang="en-US" sz="1500" dirty="0"/>
          </a:p>
        </p:txBody>
      </p:sp>
      <p:sp>
        <p:nvSpPr>
          <p:cNvPr id="33" name="TextBox 32">
            <a:hlinkClick r:id="rId24" action="ppaction://hlinksldjump"/>
          </p:cNvPr>
          <p:cNvSpPr txBox="1"/>
          <p:nvPr/>
        </p:nvSpPr>
        <p:spPr>
          <a:xfrm>
            <a:off x="228600" y="2971800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 smtClean="0"/>
              <a:t>E-mail</a:t>
            </a:r>
            <a:endParaRPr lang="en-US" sz="1500" dirty="0"/>
          </a:p>
        </p:txBody>
      </p:sp>
      <p:sp>
        <p:nvSpPr>
          <p:cNvPr id="34" name="TextBox 33">
            <a:hlinkClick r:id="rId8" action="ppaction://hlinksldjump"/>
          </p:cNvPr>
          <p:cNvSpPr txBox="1"/>
          <p:nvPr/>
        </p:nvSpPr>
        <p:spPr>
          <a:xfrm>
            <a:off x="228600" y="33952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C000"/>
                </a:solidFill>
              </a:rPr>
              <a:t>HTTP</a:t>
            </a:r>
          </a:p>
        </p:txBody>
      </p:sp>
      <p:sp>
        <p:nvSpPr>
          <p:cNvPr id="35" name="TextBox 34">
            <a:hlinkClick r:id="rId25" action="ppaction://hlinksldjump"/>
          </p:cNvPr>
          <p:cNvSpPr txBox="1"/>
          <p:nvPr/>
        </p:nvSpPr>
        <p:spPr>
          <a:xfrm>
            <a:off x="228600" y="38524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FTP</a:t>
            </a:r>
            <a:endParaRPr lang="en-US" sz="1600" dirty="0"/>
          </a:p>
        </p:txBody>
      </p:sp>
      <p:sp>
        <p:nvSpPr>
          <p:cNvPr id="36" name="TextBox 35">
            <a:hlinkClick r:id="rId26" action="ppaction://hlinksldjump"/>
          </p:cNvPr>
          <p:cNvSpPr txBox="1"/>
          <p:nvPr/>
        </p:nvSpPr>
        <p:spPr>
          <a:xfrm>
            <a:off x="228600" y="42672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HTPS</a:t>
            </a:r>
            <a:endParaRPr lang="en-US" sz="1600" dirty="0"/>
          </a:p>
        </p:txBody>
      </p:sp>
      <p:sp>
        <p:nvSpPr>
          <p:cNvPr id="37" name="TextBox 36">
            <a:hlinkClick r:id="rId27" action="ppaction://hlinksldjump"/>
          </p:cNvPr>
          <p:cNvSpPr txBox="1"/>
          <p:nvPr/>
        </p:nvSpPr>
        <p:spPr>
          <a:xfrm>
            <a:off x="228600" y="2572435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/>
              <a:t>TCP/IP</a:t>
            </a:r>
            <a:endParaRPr lang="en-US" sz="1500" dirty="0"/>
          </a:p>
        </p:txBody>
      </p:sp>
      <p:sp>
        <p:nvSpPr>
          <p:cNvPr id="38" name="TextBox 37"/>
          <p:cNvSpPr txBox="1"/>
          <p:nvPr/>
        </p:nvSpPr>
        <p:spPr>
          <a:xfrm>
            <a:off x="152400" y="464820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FFC000"/>
                </a:solidFill>
              </a:rPr>
              <a:t>(A menü interaktív)</a:t>
            </a:r>
            <a:endParaRPr lang="en-US" sz="10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98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Martin\AppData\Local\Microsoft\Windows\Temporary Internet Files\Content.IE5\G3RS9FSZ\MC90044040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06275742"/>
              </p:ext>
            </p:extLst>
          </p:nvPr>
        </p:nvGraphicFramePr>
        <p:xfrm>
          <a:off x="990600" y="228600"/>
          <a:ext cx="71628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1828800" y="212215"/>
            <a:ext cx="6324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108000"/>
            </a:pPr>
            <a:r>
              <a:rPr lang="en-US" sz="2500" dirty="0" err="1" smtClean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Az</a:t>
            </a:r>
            <a:r>
              <a:rPr lang="en-US" sz="2500" dirty="0" smtClean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Internet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Által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Biztosított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Szolgáltatások</a:t>
            </a:r>
            <a:r>
              <a:rPr lang="hu-HU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(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Protokollok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)</a:t>
            </a:r>
          </a:p>
        </p:txBody>
      </p:sp>
      <p:pic>
        <p:nvPicPr>
          <p:cNvPr id="10" name="Picture 6" descr="C:\Users\Martin\AppData\Local\Microsoft\Windows\Temporary Internet Files\Content.IE5\G3RS9FSZ\MC90044040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88453274"/>
              </p:ext>
            </p:extLst>
          </p:nvPr>
        </p:nvGraphicFramePr>
        <p:xfrm>
          <a:off x="-76200" y="1977923"/>
          <a:ext cx="1752600" cy="145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8" name="Picture 3" descr="C:\Users\Martin\Desktop\5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7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Martin\Desktop\2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Martin\Desktop\HTTP-icon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11729"/>
            <a:ext cx="672535" cy="67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Martin\Desktop\HTTP-icon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295400"/>
            <a:ext cx="672535" cy="67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133600" y="1500932"/>
            <a:ext cx="65532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hu-HU" sz="2700" dirty="0" smtClean="0">
                <a:solidFill>
                  <a:srgbClr val="FFC000"/>
                </a:solidFill>
                <a:latin typeface="Capture it" pitchFamily="2" charset="0"/>
              </a:rPr>
              <a:t>Gyakorló feladatok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 smtClean="0">
              <a:solidFill>
                <a:srgbClr val="FFC000"/>
              </a:solidFill>
              <a:latin typeface="Capture it" pitchFamily="2" charset="0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en-US" sz="1500" dirty="0" smtClean="0">
              <a:latin typeface="Capture it" pitchFamily="2" charset="0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hu-HU" sz="1500" dirty="0" smtClean="0"/>
              <a:t>1.kérdés: Helyes az</a:t>
            </a:r>
            <a:r>
              <a:rPr lang="hu-HU" sz="1500" dirty="0"/>
              <a:t> </a:t>
            </a:r>
            <a:r>
              <a:rPr lang="hu-HU" sz="1500" dirty="0" smtClean="0"/>
              <a:t>URL-ben a  </a:t>
            </a:r>
            <a:r>
              <a:rPr lang="hu-HU" sz="1500" dirty="0"/>
              <a:t>"</a:t>
            </a:r>
            <a:r>
              <a:rPr lang="hu-HU" sz="1500" dirty="0" smtClean="0"/>
              <a:t>htp</a:t>
            </a:r>
            <a:r>
              <a:rPr lang="hu-HU" sz="1500" dirty="0"/>
              <a:t>://..." </a:t>
            </a:r>
            <a:r>
              <a:rPr lang="hu-HU" sz="1500" dirty="0" smtClean="0"/>
              <a:t>formátum?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v"/>
            </a:pPr>
            <a:endParaRPr lang="en-US" sz="1500" dirty="0" smtClean="0">
              <a:latin typeface="Capture it" pitchFamily="2" charset="0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hu-HU" sz="1500" dirty="0" smtClean="0"/>
              <a:t>2. kérdés: </a:t>
            </a:r>
            <a:r>
              <a:rPr lang="hu-HU" sz="1500" dirty="0"/>
              <a:t>Kik a </a:t>
            </a:r>
            <a:r>
              <a:rPr lang="hu-HU" sz="1500" dirty="0" smtClean="0"/>
              <a:t>„user agent”? 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 smtClean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hu-HU" sz="1500" dirty="0" smtClean="0"/>
              <a:t>3. kérdés: </a:t>
            </a:r>
            <a:r>
              <a:rPr lang="hu-HU" sz="1500" dirty="0"/>
              <a:t>A HTTP általában a TCP/IP réteg felett helyezkedik </a:t>
            </a:r>
            <a:r>
              <a:rPr lang="hu-HU" sz="1500" dirty="0" smtClean="0"/>
              <a:t>el? 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 smtClean="0"/>
          </a:p>
        </p:txBody>
      </p:sp>
      <p:graphicFrame>
        <p:nvGraphicFramePr>
          <p:cNvPr id="33" name="Diagram 32"/>
          <p:cNvGraphicFramePr/>
          <p:nvPr>
            <p:extLst>
              <p:ext uri="{D42A27DB-BD31-4B8C-83A1-F6EECF244321}">
                <p14:modId xmlns:p14="http://schemas.microsoft.com/office/powerpoint/2010/main" val="1777653296"/>
              </p:ext>
            </p:extLst>
          </p:nvPr>
        </p:nvGraphicFramePr>
        <p:xfrm>
          <a:off x="-76200" y="1977923"/>
          <a:ext cx="1752600" cy="145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34" name="Diagram 33"/>
          <p:cNvGraphicFramePr/>
          <p:nvPr>
            <p:extLst>
              <p:ext uri="{D42A27DB-BD31-4B8C-83A1-F6EECF244321}">
                <p14:modId xmlns:p14="http://schemas.microsoft.com/office/powerpoint/2010/main" val="3511898739"/>
              </p:ext>
            </p:extLst>
          </p:nvPr>
        </p:nvGraphicFramePr>
        <p:xfrm>
          <a:off x="-76200" y="3273323"/>
          <a:ext cx="1752600" cy="145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35" name="TextBox 34">
            <a:hlinkClick r:id="rId28" action="ppaction://hlinksldjump"/>
          </p:cNvPr>
          <p:cNvSpPr txBox="1"/>
          <p:nvPr/>
        </p:nvSpPr>
        <p:spPr>
          <a:xfrm>
            <a:off x="228600" y="2111113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 smtClean="0"/>
              <a:t>Protokoll</a:t>
            </a:r>
            <a:endParaRPr lang="en-US" sz="1500" dirty="0"/>
          </a:p>
        </p:txBody>
      </p:sp>
      <p:sp>
        <p:nvSpPr>
          <p:cNvPr id="36" name="TextBox 35">
            <a:hlinkClick r:id="rId29" action="ppaction://hlinksldjump"/>
          </p:cNvPr>
          <p:cNvSpPr txBox="1"/>
          <p:nvPr/>
        </p:nvSpPr>
        <p:spPr>
          <a:xfrm>
            <a:off x="228600" y="2971800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 smtClean="0"/>
              <a:t>E-mail</a:t>
            </a:r>
            <a:endParaRPr lang="en-US" sz="1500" dirty="0"/>
          </a:p>
        </p:txBody>
      </p:sp>
      <p:sp>
        <p:nvSpPr>
          <p:cNvPr id="37" name="TextBox 36">
            <a:hlinkClick r:id="rId30" action="ppaction://hlinksldjump"/>
          </p:cNvPr>
          <p:cNvSpPr txBox="1"/>
          <p:nvPr/>
        </p:nvSpPr>
        <p:spPr>
          <a:xfrm>
            <a:off x="228600" y="33952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C000"/>
                </a:solidFill>
              </a:rPr>
              <a:t>HTTP</a:t>
            </a:r>
          </a:p>
        </p:txBody>
      </p:sp>
      <p:sp>
        <p:nvSpPr>
          <p:cNvPr id="38" name="TextBox 37">
            <a:hlinkClick r:id="rId15" action="ppaction://hlinksldjump"/>
          </p:cNvPr>
          <p:cNvSpPr txBox="1"/>
          <p:nvPr/>
        </p:nvSpPr>
        <p:spPr>
          <a:xfrm>
            <a:off x="228600" y="38524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FTP</a:t>
            </a:r>
            <a:endParaRPr lang="en-US" sz="1600" dirty="0"/>
          </a:p>
        </p:txBody>
      </p:sp>
      <p:sp>
        <p:nvSpPr>
          <p:cNvPr id="39" name="TextBox 38">
            <a:hlinkClick r:id="rId31" action="ppaction://hlinksldjump"/>
          </p:cNvPr>
          <p:cNvSpPr txBox="1"/>
          <p:nvPr/>
        </p:nvSpPr>
        <p:spPr>
          <a:xfrm>
            <a:off x="228600" y="42672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HTPS</a:t>
            </a:r>
            <a:endParaRPr lang="en-US" sz="1600" dirty="0"/>
          </a:p>
        </p:txBody>
      </p:sp>
      <p:sp>
        <p:nvSpPr>
          <p:cNvPr id="40" name="TextBox 39">
            <a:hlinkClick r:id="rId32" action="ppaction://hlinksldjump"/>
          </p:cNvPr>
          <p:cNvSpPr txBox="1"/>
          <p:nvPr/>
        </p:nvSpPr>
        <p:spPr>
          <a:xfrm>
            <a:off x="228600" y="2572435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/>
              <a:t>TCP/IP</a:t>
            </a:r>
            <a:endParaRPr lang="en-US" sz="1500" dirty="0"/>
          </a:p>
        </p:txBody>
      </p:sp>
      <p:sp>
        <p:nvSpPr>
          <p:cNvPr id="41" name="TextBox 40"/>
          <p:cNvSpPr txBox="1"/>
          <p:nvPr/>
        </p:nvSpPr>
        <p:spPr>
          <a:xfrm>
            <a:off x="152400" y="464820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FFC000"/>
                </a:solidFill>
              </a:rPr>
              <a:t>(A menü interaktív)</a:t>
            </a:r>
            <a:endParaRPr lang="en-US" sz="10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46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Martin\AppData\Local\Microsoft\Windows\Temporary Internet Files\Content.IE5\G3RS9FSZ\MC90044040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29695459"/>
              </p:ext>
            </p:extLst>
          </p:nvPr>
        </p:nvGraphicFramePr>
        <p:xfrm>
          <a:off x="990600" y="228600"/>
          <a:ext cx="71628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1828800" y="212215"/>
            <a:ext cx="6324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108000"/>
            </a:pPr>
            <a:r>
              <a:rPr lang="en-US" sz="2500" dirty="0" err="1" smtClean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Az</a:t>
            </a:r>
            <a:r>
              <a:rPr lang="en-US" sz="2500" dirty="0" smtClean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Internet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Által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Biztosított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Szolgáltatások</a:t>
            </a:r>
            <a:r>
              <a:rPr lang="hu-HU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(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Protokollok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)</a:t>
            </a:r>
          </a:p>
        </p:txBody>
      </p:sp>
      <p:pic>
        <p:nvPicPr>
          <p:cNvPr id="10" name="Picture 6" descr="C:\Users\Martin\AppData\Local\Microsoft\Windows\Temporary Internet Files\Content.IE5\G3RS9FSZ\MC90044040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743456897"/>
              </p:ext>
            </p:extLst>
          </p:nvPr>
        </p:nvGraphicFramePr>
        <p:xfrm>
          <a:off x="-76200" y="1977923"/>
          <a:ext cx="1752600" cy="145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597508657"/>
              </p:ext>
            </p:extLst>
          </p:nvPr>
        </p:nvGraphicFramePr>
        <p:xfrm>
          <a:off x="-76200" y="3273323"/>
          <a:ext cx="1752600" cy="145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133600" y="1447800"/>
            <a:ext cx="6477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hu-HU" sz="2700" dirty="0" smtClean="0">
                <a:solidFill>
                  <a:srgbClr val="FFC000"/>
                </a:solidFill>
                <a:latin typeface="Capture it" pitchFamily="2" charset="0"/>
              </a:rPr>
              <a:t>protokoll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 smtClean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hu-HU" sz="1500" dirty="0"/>
              <a:t>A hálózati kommunikációt leíró szabályok rendszere. Protokollokat használnak a hálózatokban egymással kommunikáló számítógépek és programok is. A protokollokat különböző testületek szabványosítják</a:t>
            </a:r>
            <a:r>
              <a:rPr lang="hu-HU" sz="1500" dirty="0" smtClean="0"/>
              <a:t>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 smtClean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hu-HU" sz="1500" dirty="0"/>
              <a:t>Gyakorlati szempontból a protokoll azt mondja meg, hogy milyen sorrendben milyen protokoll-üzeneteket küldhetnek egymásnak a csomópontok, illetve az üzenetek </a:t>
            </a:r>
            <a:r>
              <a:rPr lang="hu-HU" sz="1500" dirty="0" smtClean="0"/>
              <a:t>pontos </a:t>
            </a:r>
            <a:r>
              <a:rPr lang="hu-HU" sz="1500" dirty="0"/>
              <a:t>felépítését, az abban szereplő adatok jelentését is megadja</a:t>
            </a:r>
            <a:r>
              <a:rPr lang="hu-HU" sz="1500" dirty="0" smtClean="0"/>
              <a:t>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 smtClean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hu-HU" sz="1500" dirty="0"/>
              <a:t>A </a:t>
            </a:r>
            <a:r>
              <a:rPr lang="hu-HU" sz="1500" b="1" dirty="0"/>
              <a:t>protokoll</a:t>
            </a:r>
            <a:r>
              <a:rPr lang="hu-HU" sz="1500" dirty="0"/>
              <a:t> - mint az nevéből is kiderül - képes </a:t>
            </a:r>
            <a:r>
              <a:rPr lang="hu-HU" sz="1500" dirty="0" smtClean="0"/>
              <a:t>a különböző</a:t>
            </a:r>
            <a:r>
              <a:rPr lang="hu-HU" sz="1500" dirty="0"/>
              <a:t> hálózati szegmensek között is csomagok továbbítására</a:t>
            </a:r>
            <a:r>
              <a:rPr lang="hu-HU" sz="1500" dirty="0" smtClean="0"/>
              <a:t>.</a:t>
            </a:r>
            <a:endParaRPr lang="en-US" sz="1500" dirty="0"/>
          </a:p>
        </p:txBody>
      </p:sp>
      <p:sp>
        <p:nvSpPr>
          <p:cNvPr id="13" name="TextBox 12">
            <a:hlinkClick r:id="rId18" action="ppaction://hlinksldjump"/>
          </p:cNvPr>
          <p:cNvSpPr txBox="1"/>
          <p:nvPr/>
        </p:nvSpPr>
        <p:spPr>
          <a:xfrm>
            <a:off x="228600" y="2111113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 smtClean="0">
                <a:solidFill>
                  <a:srgbClr val="FFC000"/>
                </a:solidFill>
              </a:rPr>
              <a:t>Protokoll</a:t>
            </a:r>
            <a:endParaRPr lang="en-US" sz="1500" dirty="0"/>
          </a:p>
        </p:txBody>
      </p:sp>
      <p:sp>
        <p:nvSpPr>
          <p:cNvPr id="14" name="TextBox 13">
            <a:hlinkClick r:id="rId19" action="ppaction://hlinksldjump"/>
          </p:cNvPr>
          <p:cNvSpPr txBox="1"/>
          <p:nvPr/>
        </p:nvSpPr>
        <p:spPr>
          <a:xfrm>
            <a:off x="228600" y="2971800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 smtClean="0"/>
              <a:t>E-mail</a:t>
            </a:r>
            <a:endParaRPr lang="en-US" sz="1500" dirty="0"/>
          </a:p>
        </p:txBody>
      </p:sp>
      <p:sp>
        <p:nvSpPr>
          <p:cNvPr id="15" name="TextBox 14">
            <a:hlinkClick r:id="rId20" action="ppaction://hlinksldjump"/>
          </p:cNvPr>
          <p:cNvSpPr txBox="1"/>
          <p:nvPr/>
        </p:nvSpPr>
        <p:spPr>
          <a:xfrm>
            <a:off x="228600" y="33952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HTTP</a:t>
            </a:r>
          </a:p>
        </p:txBody>
      </p:sp>
      <p:sp>
        <p:nvSpPr>
          <p:cNvPr id="16" name="TextBox 15">
            <a:hlinkClick r:id="rId21" action="ppaction://hlinksldjump"/>
          </p:cNvPr>
          <p:cNvSpPr txBox="1"/>
          <p:nvPr/>
        </p:nvSpPr>
        <p:spPr>
          <a:xfrm>
            <a:off x="228600" y="38524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FTP</a:t>
            </a:r>
            <a:endParaRPr lang="en-US" sz="1600" dirty="0"/>
          </a:p>
        </p:txBody>
      </p:sp>
      <p:sp>
        <p:nvSpPr>
          <p:cNvPr id="17" name="TextBox 16">
            <a:hlinkClick r:id="rId22" action="ppaction://hlinksldjump"/>
          </p:cNvPr>
          <p:cNvSpPr txBox="1"/>
          <p:nvPr/>
        </p:nvSpPr>
        <p:spPr>
          <a:xfrm>
            <a:off x="228600" y="42672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HTPS</a:t>
            </a:r>
            <a:endParaRPr lang="en-US" sz="1600" dirty="0"/>
          </a:p>
        </p:txBody>
      </p:sp>
      <p:sp>
        <p:nvSpPr>
          <p:cNvPr id="18" name="TextBox 17">
            <a:hlinkClick r:id="rId23" action="ppaction://hlinksldjump"/>
          </p:cNvPr>
          <p:cNvSpPr txBox="1"/>
          <p:nvPr/>
        </p:nvSpPr>
        <p:spPr>
          <a:xfrm>
            <a:off x="228600" y="2572435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/>
              <a:t>TCP/IP</a:t>
            </a:r>
            <a:endParaRPr lang="en-US" sz="1500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464820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FFC000"/>
                </a:solidFill>
              </a:rPr>
              <a:t>(A menü interaktív)</a:t>
            </a:r>
            <a:endParaRPr lang="en-US" sz="1000" dirty="0" smtClean="0">
              <a:solidFill>
                <a:srgbClr val="FFC000"/>
              </a:solidFill>
            </a:endParaRPr>
          </a:p>
        </p:txBody>
      </p:sp>
      <p:pic>
        <p:nvPicPr>
          <p:cNvPr id="20" name="Picture 4" descr="C:\Users\Martin\Desktop\2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26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Martin\AppData\Local\Microsoft\Windows\Temporary Internet Files\Content.IE5\G3RS9FSZ\MC90044040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81241661"/>
              </p:ext>
            </p:extLst>
          </p:nvPr>
        </p:nvGraphicFramePr>
        <p:xfrm>
          <a:off x="990600" y="228600"/>
          <a:ext cx="71628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1828800" y="212215"/>
            <a:ext cx="6324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108000"/>
            </a:pPr>
            <a:r>
              <a:rPr lang="en-US" sz="2500" dirty="0" err="1" smtClean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Az</a:t>
            </a:r>
            <a:r>
              <a:rPr lang="en-US" sz="2500" dirty="0" smtClean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Internet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Által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Biztosított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Szolgáltatások</a:t>
            </a:r>
            <a:r>
              <a:rPr lang="hu-HU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(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Protokollok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)</a:t>
            </a:r>
          </a:p>
        </p:txBody>
      </p:sp>
      <p:pic>
        <p:nvPicPr>
          <p:cNvPr id="10" name="Picture 6" descr="C:\Users\Martin\AppData\Local\Microsoft\Windows\Temporary Internet Files\Content.IE5\G3RS9FSZ\MC90044040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Martin\Desktop\5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7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Martin\Desktop\2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Martin\Desktop\HTTP-ico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11729"/>
            <a:ext cx="672535" cy="67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Martin\Desktop\HTTP-ico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295400"/>
            <a:ext cx="672535" cy="67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133600" y="1371600"/>
            <a:ext cx="65532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hu-HU" sz="2700" dirty="0" smtClean="0">
                <a:solidFill>
                  <a:srgbClr val="FFC000"/>
                </a:solidFill>
                <a:latin typeface="Capture it" pitchFamily="2" charset="0"/>
              </a:rPr>
              <a:t>FTP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 smtClean="0">
              <a:solidFill>
                <a:srgbClr val="FFC000"/>
              </a:solidFill>
              <a:latin typeface="Capture it" pitchFamily="2" charset="0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hu-HU" sz="1500" dirty="0" smtClean="0"/>
              <a:t>Fájlok </a:t>
            </a:r>
            <a:r>
              <a:rPr lang="hu-HU" sz="1500" dirty="0"/>
              <a:t>átvitelét lebonyolító </a:t>
            </a:r>
            <a:r>
              <a:rPr lang="hu-HU" sz="1500" dirty="0" smtClean="0"/>
              <a:t>protokoll. Szabványosított</a:t>
            </a:r>
            <a:r>
              <a:rPr lang="hu-HU" sz="1500" dirty="0"/>
              <a:t> </a:t>
            </a:r>
            <a:r>
              <a:rPr lang="hu-HU" sz="1500" dirty="0" smtClean="0"/>
              <a:t>protokoll</a:t>
            </a:r>
            <a:r>
              <a:rPr lang="hu-HU" sz="1500" dirty="0"/>
              <a:t>, amely az adatátvitel adott környezetre illeszkedő menetrendjét határozza meg</a:t>
            </a:r>
            <a:r>
              <a:rPr lang="hu-HU" sz="1500" dirty="0" smtClean="0"/>
              <a:t>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 smtClean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hu-HU" sz="1500" dirty="0" smtClean="0"/>
              <a:t>FTP-programokkal </a:t>
            </a:r>
            <a:r>
              <a:rPr lang="hu-HU" sz="1500" dirty="0"/>
              <a:t>azonosító jelszó birtokában távoli adatbázisok tartalmához férhetünk hozzá, onnan pl. bizonyos állományokat szerezhetünk be és oda állományokat tölthetünk fel (pl. saját Web-oldalainkat szolgáltatónk gazdagépére</a:t>
            </a:r>
            <a:r>
              <a:rPr lang="hu-HU" sz="1500" dirty="0" smtClean="0"/>
              <a:t>).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 smtClean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hu-HU" sz="1500" dirty="0" smtClean="0"/>
              <a:t>Nyilvános </a:t>
            </a:r>
            <a:r>
              <a:rPr lang="hu-HU" sz="1500" dirty="0"/>
              <a:t>FTP-kiszolgálóknál a bejelentkezés az anonymous kulcsszóval </a:t>
            </a:r>
            <a:r>
              <a:rPr lang="hu-HU" sz="1500" dirty="0" smtClean="0"/>
              <a:t>történik.A </a:t>
            </a:r>
            <a:r>
              <a:rPr lang="hu-HU" sz="1500" dirty="0"/>
              <a:t>Web népszerűsödése óta programok és más állományok beszerzése ma egyre inkább a Web-re tevődik át.</a:t>
            </a:r>
            <a:endParaRPr lang="hu-HU" sz="1500" dirty="0" smtClean="0"/>
          </a:p>
        </p:txBody>
      </p:sp>
      <p:pic>
        <p:nvPicPr>
          <p:cNvPr id="2050" name="Picture 2" descr="C:\Users\Martin\Desktop\Location-FTP-ico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025" y="1210025"/>
            <a:ext cx="843284" cy="84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Martin\Desktop\Location-FTP-ico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516" y="1214116"/>
            <a:ext cx="843284" cy="84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870360572"/>
              </p:ext>
            </p:extLst>
          </p:nvPr>
        </p:nvGraphicFramePr>
        <p:xfrm>
          <a:off x="-76200" y="1977923"/>
          <a:ext cx="1752600" cy="145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33" name="Diagram 32"/>
          <p:cNvGraphicFramePr/>
          <p:nvPr>
            <p:extLst>
              <p:ext uri="{D42A27DB-BD31-4B8C-83A1-F6EECF244321}">
                <p14:modId xmlns:p14="http://schemas.microsoft.com/office/powerpoint/2010/main" val="3707198109"/>
              </p:ext>
            </p:extLst>
          </p:nvPr>
        </p:nvGraphicFramePr>
        <p:xfrm>
          <a:off x="-76200" y="3273323"/>
          <a:ext cx="1752600" cy="145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34" name="TextBox 33">
            <a:hlinkClick r:id="rId24" action="ppaction://hlinksldjump"/>
          </p:cNvPr>
          <p:cNvSpPr txBox="1"/>
          <p:nvPr/>
        </p:nvSpPr>
        <p:spPr>
          <a:xfrm>
            <a:off x="228600" y="2111113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 smtClean="0"/>
              <a:t>Protokoll</a:t>
            </a:r>
            <a:endParaRPr lang="en-US" sz="1500" dirty="0"/>
          </a:p>
        </p:txBody>
      </p:sp>
      <p:sp>
        <p:nvSpPr>
          <p:cNvPr id="35" name="TextBox 34">
            <a:hlinkClick r:id="rId25" action="ppaction://hlinksldjump"/>
          </p:cNvPr>
          <p:cNvSpPr txBox="1"/>
          <p:nvPr/>
        </p:nvSpPr>
        <p:spPr>
          <a:xfrm>
            <a:off x="228600" y="2971800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 smtClean="0"/>
              <a:t>E-mail</a:t>
            </a:r>
            <a:endParaRPr lang="en-US" sz="1500" dirty="0"/>
          </a:p>
        </p:txBody>
      </p:sp>
      <p:sp>
        <p:nvSpPr>
          <p:cNvPr id="36" name="TextBox 35">
            <a:hlinkClick r:id="rId26" action="ppaction://hlinksldjump"/>
          </p:cNvPr>
          <p:cNvSpPr txBox="1"/>
          <p:nvPr/>
        </p:nvSpPr>
        <p:spPr>
          <a:xfrm>
            <a:off x="228600" y="33952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HTTP</a:t>
            </a:r>
          </a:p>
        </p:txBody>
      </p:sp>
      <p:sp>
        <p:nvSpPr>
          <p:cNvPr id="37" name="TextBox 36">
            <a:hlinkClick r:id="rId27" action="ppaction://hlinksldjump"/>
          </p:cNvPr>
          <p:cNvSpPr txBox="1"/>
          <p:nvPr/>
        </p:nvSpPr>
        <p:spPr>
          <a:xfrm>
            <a:off x="228600" y="38524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solidFill>
                  <a:srgbClr val="FFC000"/>
                </a:solidFill>
              </a:rPr>
              <a:t>FTP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38" name="TextBox 37">
            <a:hlinkClick r:id="rId28" action="ppaction://hlinksldjump"/>
          </p:cNvPr>
          <p:cNvSpPr txBox="1"/>
          <p:nvPr/>
        </p:nvSpPr>
        <p:spPr>
          <a:xfrm>
            <a:off x="228600" y="42672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HTPS</a:t>
            </a:r>
            <a:endParaRPr lang="en-US" sz="1600" dirty="0"/>
          </a:p>
        </p:txBody>
      </p:sp>
      <p:sp>
        <p:nvSpPr>
          <p:cNvPr id="39" name="TextBox 38">
            <a:hlinkClick r:id="rId29" action="ppaction://hlinksldjump"/>
          </p:cNvPr>
          <p:cNvSpPr txBox="1"/>
          <p:nvPr/>
        </p:nvSpPr>
        <p:spPr>
          <a:xfrm>
            <a:off x="228600" y="2572435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/>
              <a:t>TCP/IP</a:t>
            </a:r>
            <a:endParaRPr lang="en-US" sz="1500" dirty="0"/>
          </a:p>
        </p:txBody>
      </p:sp>
      <p:sp>
        <p:nvSpPr>
          <p:cNvPr id="40" name="TextBox 39"/>
          <p:cNvSpPr txBox="1"/>
          <p:nvPr/>
        </p:nvSpPr>
        <p:spPr>
          <a:xfrm>
            <a:off x="152400" y="464820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FFC000"/>
                </a:solidFill>
              </a:rPr>
              <a:t>(A menü interaktív)</a:t>
            </a:r>
            <a:endParaRPr lang="en-US" sz="10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8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Martin\AppData\Local\Microsoft\Windows\Temporary Internet Files\Content.IE5\G3RS9FSZ\MC90044040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3816257"/>
              </p:ext>
            </p:extLst>
          </p:nvPr>
        </p:nvGraphicFramePr>
        <p:xfrm>
          <a:off x="990600" y="228600"/>
          <a:ext cx="71628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1828800" y="212215"/>
            <a:ext cx="6324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108000"/>
            </a:pPr>
            <a:r>
              <a:rPr lang="en-US" sz="2500" dirty="0" err="1" smtClean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Az</a:t>
            </a:r>
            <a:r>
              <a:rPr lang="en-US" sz="2500" dirty="0" smtClean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Internet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Által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Biztosított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Szolgáltatások</a:t>
            </a:r>
            <a:r>
              <a:rPr lang="hu-HU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(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Protokollok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)</a:t>
            </a:r>
          </a:p>
        </p:txBody>
      </p:sp>
      <p:pic>
        <p:nvPicPr>
          <p:cNvPr id="10" name="Picture 6" descr="C:\Users\Martin\AppData\Local\Microsoft\Windows\Temporary Internet Files\Content.IE5\G3RS9FSZ\MC90044040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Martin\Desktop\5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7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Martin\Desktop\2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Martin\Desktop\HTTP-ico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11729"/>
            <a:ext cx="672535" cy="67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Martin\Desktop\HTTP-ico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295400"/>
            <a:ext cx="672535" cy="67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133600" y="1370380"/>
            <a:ext cx="65532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hu-HU" sz="2700" dirty="0" smtClean="0">
                <a:solidFill>
                  <a:srgbClr val="FFC000"/>
                </a:solidFill>
                <a:latin typeface="Capture it" pitchFamily="2" charset="0"/>
              </a:rPr>
              <a:t>FTP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 smtClean="0">
              <a:solidFill>
                <a:srgbClr val="FFC000"/>
              </a:solidFill>
              <a:latin typeface="Capture it" pitchFamily="2" charset="0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hu-HU" sz="1500" dirty="0"/>
              <a:t>Gyakran van szükség arra, hogy valamilyen állományt hálózaton keresztül töltsünk le saját gépünkre, vagy egy állományt mások számára hozzáférhetővé tegyünk. Erre alkalmas az FTP, ami lehetővé teszi a különböző operációs rendszerű gépek között is az információcserét. A világon nagy mennyiségű információforrás áll rendelkezésre, melyek letöltése ilyen módon megvalósítható. </a:t>
            </a:r>
            <a:endParaRPr lang="hu-HU" sz="1500" dirty="0" smtClean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hu-HU" sz="1500" dirty="0" smtClean="0"/>
              <a:t>A </a:t>
            </a:r>
            <a:r>
              <a:rPr lang="hu-HU" sz="1500" dirty="0"/>
              <a:t>hozzáférési jog alapján kétféle kapcsolattípus létezik:</a:t>
            </a:r>
          </a:p>
          <a:p>
            <a:pPr>
              <a:buClr>
                <a:schemeClr val="accent1"/>
              </a:buClr>
            </a:pPr>
            <a:r>
              <a:rPr lang="hu-HU" sz="1500" dirty="0" smtClean="0"/>
              <a:t>	- letöltés</a:t>
            </a:r>
            <a:r>
              <a:rPr lang="hu-HU" sz="1500" dirty="0"/>
              <a:t>, vagy feltöltés nyilvánosan hozzáférhető állományokból vagy </a:t>
            </a:r>
            <a:r>
              <a:rPr lang="hu-HU" sz="1500" dirty="0" smtClean="0"/>
              <a:t>	  állományokba.</a:t>
            </a:r>
            <a:endParaRPr lang="hu-HU" sz="1500" dirty="0"/>
          </a:p>
          <a:p>
            <a:pPr>
              <a:buClr>
                <a:schemeClr val="accent1"/>
              </a:buClr>
            </a:pPr>
            <a:r>
              <a:rPr lang="hu-HU" sz="1500" dirty="0" smtClean="0"/>
              <a:t>	- letöltés</a:t>
            </a:r>
            <a:r>
              <a:rPr lang="hu-HU" sz="1500" dirty="0"/>
              <a:t>, vagy feltöltés olyan gépről, ahol azonosítóval rendelkezünk.</a:t>
            </a:r>
          </a:p>
        </p:txBody>
      </p:sp>
      <p:pic>
        <p:nvPicPr>
          <p:cNvPr id="2050" name="Picture 2" descr="C:\Users\Martin\Desktop\Location-FTP-ico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025" y="1210025"/>
            <a:ext cx="843284" cy="84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Martin\Desktop\Location-FTP-ico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516" y="1214116"/>
            <a:ext cx="843284" cy="84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260976468"/>
              </p:ext>
            </p:extLst>
          </p:nvPr>
        </p:nvGraphicFramePr>
        <p:xfrm>
          <a:off x="-76200" y="1977923"/>
          <a:ext cx="1752600" cy="145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33" name="Diagram 32"/>
          <p:cNvGraphicFramePr/>
          <p:nvPr>
            <p:extLst>
              <p:ext uri="{D42A27DB-BD31-4B8C-83A1-F6EECF244321}">
                <p14:modId xmlns:p14="http://schemas.microsoft.com/office/powerpoint/2010/main" val="2262991527"/>
              </p:ext>
            </p:extLst>
          </p:nvPr>
        </p:nvGraphicFramePr>
        <p:xfrm>
          <a:off x="-76200" y="3273323"/>
          <a:ext cx="1752600" cy="145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34" name="TextBox 33">
            <a:hlinkClick r:id="rId24" action="ppaction://hlinksldjump"/>
          </p:cNvPr>
          <p:cNvSpPr txBox="1"/>
          <p:nvPr/>
        </p:nvSpPr>
        <p:spPr>
          <a:xfrm>
            <a:off x="228600" y="2111113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 smtClean="0"/>
              <a:t>Protokoll</a:t>
            </a:r>
            <a:endParaRPr lang="en-US" sz="1500" dirty="0"/>
          </a:p>
        </p:txBody>
      </p:sp>
      <p:sp>
        <p:nvSpPr>
          <p:cNvPr id="35" name="TextBox 34">
            <a:hlinkClick r:id="rId25" action="ppaction://hlinksldjump"/>
          </p:cNvPr>
          <p:cNvSpPr txBox="1"/>
          <p:nvPr/>
        </p:nvSpPr>
        <p:spPr>
          <a:xfrm>
            <a:off x="228600" y="2971800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 smtClean="0"/>
              <a:t>E-mail</a:t>
            </a:r>
            <a:endParaRPr lang="en-US" sz="1500" dirty="0"/>
          </a:p>
        </p:txBody>
      </p:sp>
      <p:sp>
        <p:nvSpPr>
          <p:cNvPr id="36" name="TextBox 35">
            <a:hlinkClick r:id="rId26" action="ppaction://hlinksldjump"/>
          </p:cNvPr>
          <p:cNvSpPr txBox="1"/>
          <p:nvPr/>
        </p:nvSpPr>
        <p:spPr>
          <a:xfrm>
            <a:off x="228600" y="33952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HTTP</a:t>
            </a:r>
          </a:p>
        </p:txBody>
      </p:sp>
      <p:sp>
        <p:nvSpPr>
          <p:cNvPr id="37" name="TextBox 36">
            <a:hlinkClick r:id="rId8" action="ppaction://hlinksldjump"/>
          </p:cNvPr>
          <p:cNvSpPr txBox="1"/>
          <p:nvPr/>
        </p:nvSpPr>
        <p:spPr>
          <a:xfrm>
            <a:off x="228600" y="38524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solidFill>
                  <a:srgbClr val="FFC000"/>
                </a:solidFill>
              </a:rPr>
              <a:t>FTP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38" name="TextBox 37">
            <a:hlinkClick r:id="rId27" action="ppaction://hlinksldjump"/>
          </p:cNvPr>
          <p:cNvSpPr txBox="1"/>
          <p:nvPr/>
        </p:nvSpPr>
        <p:spPr>
          <a:xfrm>
            <a:off x="228600" y="42672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HTPS</a:t>
            </a:r>
            <a:endParaRPr lang="en-US" sz="1600" dirty="0"/>
          </a:p>
        </p:txBody>
      </p:sp>
      <p:sp>
        <p:nvSpPr>
          <p:cNvPr id="39" name="TextBox 38">
            <a:hlinkClick r:id="rId28" action="ppaction://hlinksldjump"/>
          </p:cNvPr>
          <p:cNvSpPr txBox="1"/>
          <p:nvPr/>
        </p:nvSpPr>
        <p:spPr>
          <a:xfrm>
            <a:off x="228600" y="2572435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/>
              <a:t>TCP/IP</a:t>
            </a:r>
            <a:endParaRPr lang="en-US" sz="1500" dirty="0"/>
          </a:p>
        </p:txBody>
      </p:sp>
      <p:sp>
        <p:nvSpPr>
          <p:cNvPr id="40" name="TextBox 39"/>
          <p:cNvSpPr txBox="1"/>
          <p:nvPr/>
        </p:nvSpPr>
        <p:spPr>
          <a:xfrm>
            <a:off x="152400" y="464820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FFC000"/>
                </a:solidFill>
              </a:rPr>
              <a:t>(A menü interaktív)</a:t>
            </a:r>
            <a:endParaRPr lang="en-US" sz="10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8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Martin\AppData\Local\Microsoft\Windows\Temporary Internet Files\Content.IE5\G3RS9FSZ\MC90044040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29993436"/>
              </p:ext>
            </p:extLst>
          </p:nvPr>
        </p:nvGraphicFramePr>
        <p:xfrm>
          <a:off x="990600" y="228600"/>
          <a:ext cx="71628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1828800" y="212215"/>
            <a:ext cx="6324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108000"/>
            </a:pPr>
            <a:r>
              <a:rPr lang="en-US" sz="2500" dirty="0" err="1" smtClean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Az</a:t>
            </a:r>
            <a:r>
              <a:rPr lang="en-US" sz="2500" dirty="0" smtClean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Internet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Által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Biztosított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Szolgáltatások</a:t>
            </a:r>
            <a:r>
              <a:rPr lang="hu-HU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(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Protokollok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)</a:t>
            </a:r>
          </a:p>
        </p:txBody>
      </p:sp>
      <p:pic>
        <p:nvPicPr>
          <p:cNvPr id="10" name="Picture 6" descr="C:\Users\Martin\AppData\Local\Microsoft\Windows\Temporary Internet Files\Content.IE5\G3RS9FSZ\MC90044040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Martin\Desktop\5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7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Martin\Desktop\2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Martin\Desktop\HTTP-ico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11729"/>
            <a:ext cx="672535" cy="67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Martin\Desktop\HTTP-ico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295400"/>
            <a:ext cx="672535" cy="67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057400" y="1371600"/>
            <a:ext cx="670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hu-HU" sz="2700" dirty="0" smtClean="0">
                <a:solidFill>
                  <a:srgbClr val="FFC000"/>
                </a:solidFill>
                <a:latin typeface="Capture it" pitchFamily="2" charset="0"/>
              </a:rPr>
              <a:t>FTP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 smtClean="0">
              <a:solidFill>
                <a:srgbClr val="FFC000"/>
              </a:solidFill>
              <a:latin typeface="Capture it" pitchFamily="2" charset="0"/>
            </a:endParaRPr>
          </a:p>
        </p:txBody>
      </p:sp>
      <p:pic>
        <p:nvPicPr>
          <p:cNvPr id="2050" name="Picture 2" descr="C:\Users\Martin\Desktop\Location-FTP-ico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025" y="1210025"/>
            <a:ext cx="843284" cy="84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Martin\Desktop\Location-FTP-ico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516" y="1214116"/>
            <a:ext cx="843284" cy="84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260976468"/>
              </p:ext>
            </p:extLst>
          </p:nvPr>
        </p:nvGraphicFramePr>
        <p:xfrm>
          <a:off x="-76200" y="1977923"/>
          <a:ext cx="1752600" cy="145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33" name="Diagram 32"/>
          <p:cNvGraphicFramePr/>
          <p:nvPr>
            <p:extLst>
              <p:ext uri="{D42A27DB-BD31-4B8C-83A1-F6EECF244321}">
                <p14:modId xmlns:p14="http://schemas.microsoft.com/office/powerpoint/2010/main" val="2262991527"/>
              </p:ext>
            </p:extLst>
          </p:nvPr>
        </p:nvGraphicFramePr>
        <p:xfrm>
          <a:off x="-76200" y="3273323"/>
          <a:ext cx="1752600" cy="145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34" name="TextBox 33">
            <a:hlinkClick r:id="rId24" action="ppaction://hlinksldjump"/>
          </p:cNvPr>
          <p:cNvSpPr txBox="1"/>
          <p:nvPr/>
        </p:nvSpPr>
        <p:spPr>
          <a:xfrm>
            <a:off x="228600" y="2111113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 smtClean="0"/>
              <a:t>Protokoll</a:t>
            </a:r>
            <a:endParaRPr lang="en-US" sz="1500" dirty="0"/>
          </a:p>
        </p:txBody>
      </p:sp>
      <p:sp>
        <p:nvSpPr>
          <p:cNvPr id="35" name="TextBox 34">
            <a:hlinkClick r:id="rId25" action="ppaction://hlinksldjump"/>
          </p:cNvPr>
          <p:cNvSpPr txBox="1"/>
          <p:nvPr/>
        </p:nvSpPr>
        <p:spPr>
          <a:xfrm>
            <a:off x="228600" y="2971800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 smtClean="0"/>
              <a:t>E-mail</a:t>
            </a:r>
            <a:endParaRPr lang="en-US" sz="1500" dirty="0"/>
          </a:p>
        </p:txBody>
      </p:sp>
      <p:sp>
        <p:nvSpPr>
          <p:cNvPr id="36" name="TextBox 35">
            <a:hlinkClick r:id="rId26" action="ppaction://hlinksldjump"/>
          </p:cNvPr>
          <p:cNvSpPr txBox="1"/>
          <p:nvPr/>
        </p:nvSpPr>
        <p:spPr>
          <a:xfrm>
            <a:off x="228600" y="33952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HTTP</a:t>
            </a:r>
          </a:p>
        </p:txBody>
      </p:sp>
      <p:sp>
        <p:nvSpPr>
          <p:cNvPr id="37" name="TextBox 36">
            <a:hlinkClick r:id="rId27" action="ppaction://hlinksldjump"/>
          </p:cNvPr>
          <p:cNvSpPr txBox="1"/>
          <p:nvPr/>
        </p:nvSpPr>
        <p:spPr>
          <a:xfrm>
            <a:off x="228600" y="38524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solidFill>
                  <a:srgbClr val="FFC000"/>
                </a:solidFill>
              </a:rPr>
              <a:t>FTP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38" name="TextBox 37">
            <a:hlinkClick r:id="rId28" action="ppaction://hlinksldjump"/>
          </p:cNvPr>
          <p:cNvSpPr txBox="1"/>
          <p:nvPr/>
        </p:nvSpPr>
        <p:spPr>
          <a:xfrm>
            <a:off x="228600" y="42672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HTPS</a:t>
            </a:r>
            <a:endParaRPr lang="en-US" sz="1600" dirty="0"/>
          </a:p>
        </p:txBody>
      </p:sp>
      <p:sp>
        <p:nvSpPr>
          <p:cNvPr id="39" name="TextBox 38">
            <a:hlinkClick r:id="rId29" action="ppaction://hlinksldjump"/>
          </p:cNvPr>
          <p:cNvSpPr txBox="1"/>
          <p:nvPr/>
        </p:nvSpPr>
        <p:spPr>
          <a:xfrm>
            <a:off x="228600" y="2572435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/>
              <a:t>TCP/IP</a:t>
            </a:r>
            <a:endParaRPr lang="en-US" sz="1500" dirty="0"/>
          </a:p>
        </p:txBody>
      </p:sp>
      <p:sp>
        <p:nvSpPr>
          <p:cNvPr id="40" name="TextBox 39"/>
          <p:cNvSpPr txBox="1"/>
          <p:nvPr/>
        </p:nvSpPr>
        <p:spPr>
          <a:xfrm>
            <a:off x="152400" y="464820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FFC000"/>
                </a:solidFill>
              </a:rPr>
              <a:t>(A menü interaktív)</a:t>
            </a:r>
            <a:endParaRPr lang="en-US" sz="1000" dirty="0" smtClean="0">
              <a:solidFill>
                <a:srgbClr val="FFC000"/>
              </a:solidFill>
            </a:endParaRPr>
          </a:p>
        </p:txBody>
      </p:sp>
      <p:pic>
        <p:nvPicPr>
          <p:cNvPr id="3075" name="Picture 3" descr="C:\Users\Martin\Desktop\ftp (1).jp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191000"/>
            <a:ext cx="3038476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artin\Desktop\ftp.p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291" y="1830556"/>
            <a:ext cx="3650709" cy="213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79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Martin\AppData\Local\Microsoft\Windows\Temporary Internet Files\Content.IE5\G3RS9FSZ\MC90044040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62624461"/>
              </p:ext>
            </p:extLst>
          </p:nvPr>
        </p:nvGraphicFramePr>
        <p:xfrm>
          <a:off x="990600" y="228600"/>
          <a:ext cx="71628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1828800" y="212215"/>
            <a:ext cx="6324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108000"/>
            </a:pPr>
            <a:r>
              <a:rPr lang="en-US" sz="2500" dirty="0" err="1" smtClean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Az</a:t>
            </a:r>
            <a:r>
              <a:rPr lang="en-US" sz="2500" dirty="0" smtClean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Internet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Által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Biztosított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Szolgáltatások</a:t>
            </a:r>
            <a:r>
              <a:rPr lang="hu-HU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(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Protokollok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)</a:t>
            </a:r>
          </a:p>
        </p:txBody>
      </p:sp>
      <p:pic>
        <p:nvPicPr>
          <p:cNvPr id="10" name="Picture 6" descr="C:\Users\Martin\AppData\Local\Microsoft\Windows\Temporary Internet Files\Content.IE5\G3RS9FSZ\MC90044040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Martin\Desktop\5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7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Martin\Desktop\2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Martin\Desktop\HTTP-ico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11729"/>
            <a:ext cx="672535" cy="67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Martin\Desktop\HTTP-ico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295400"/>
            <a:ext cx="672535" cy="67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artin\Desktop\Location-FTP-ico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025" y="1210025"/>
            <a:ext cx="843284" cy="84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Martin\Desktop\Location-FTP-ico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516" y="1214116"/>
            <a:ext cx="843284" cy="84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2133600" y="1500932"/>
            <a:ext cx="65532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hu-HU" sz="2700" dirty="0" smtClean="0">
                <a:solidFill>
                  <a:srgbClr val="FFC000"/>
                </a:solidFill>
                <a:latin typeface="Capture it" pitchFamily="2" charset="0"/>
              </a:rPr>
              <a:t>Gyakorló feladatok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 smtClean="0">
              <a:solidFill>
                <a:srgbClr val="FFC000"/>
              </a:solidFill>
              <a:latin typeface="Capture it" pitchFamily="2" charset="0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en-US" sz="1500" dirty="0" smtClean="0">
              <a:latin typeface="Capture it" pitchFamily="2" charset="0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hu-HU" sz="1500" dirty="0" smtClean="0"/>
              <a:t>1.kérdés:  Az FTP fájlok </a:t>
            </a:r>
            <a:r>
              <a:rPr lang="hu-HU" sz="1500" dirty="0"/>
              <a:t>átvitelét lebonyolító protokoll?</a:t>
            </a:r>
            <a:endParaRPr lang="hu-HU" sz="1500" dirty="0" smtClean="0"/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v"/>
            </a:pPr>
            <a:endParaRPr lang="en-US" sz="1500" dirty="0" smtClean="0">
              <a:latin typeface="Capture it" pitchFamily="2" charset="0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hu-HU" sz="1500" dirty="0" smtClean="0"/>
              <a:t>2. kérdés: Feltölthetünk távoli adatbázisokba?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 smtClean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hu-HU" sz="1500" dirty="0" smtClean="0"/>
              <a:t>3. kérdés: </a:t>
            </a:r>
            <a:r>
              <a:rPr lang="hu-HU" sz="1500" dirty="0"/>
              <a:t>Nyilvános FTP-kiszolgálóknál a bejelentkezés </a:t>
            </a:r>
            <a:r>
              <a:rPr lang="hu-HU" sz="1500" dirty="0" smtClean="0"/>
              <a:t>milyen kulcsszóval 	    történik?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hu-HU" sz="1500" dirty="0" smtClean="0"/>
              <a:t>4. kérdés: </a:t>
            </a:r>
            <a:r>
              <a:rPr lang="hu-HU" sz="1500" dirty="0"/>
              <a:t>A hozzáférési jog alapján kétféle kapcsolattípus </a:t>
            </a:r>
            <a:r>
              <a:rPr lang="hu-HU" sz="1500" dirty="0" smtClean="0"/>
              <a:t>létezik. Mik ezek?</a:t>
            </a:r>
            <a:endParaRPr lang="hu-HU" sz="15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en-US" sz="1500" dirty="0" smtClean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 smtClean="0"/>
          </a:p>
        </p:txBody>
      </p:sp>
      <p:graphicFrame>
        <p:nvGraphicFramePr>
          <p:cNvPr id="33" name="Diagram 32"/>
          <p:cNvGraphicFramePr/>
          <p:nvPr>
            <p:extLst>
              <p:ext uri="{D42A27DB-BD31-4B8C-83A1-F6EECF244321}">
                <p14:modId xmlns:p14="http://schemas.microsoft.com/office/powerpoint/2010/main" val="260976468"/>
              </p:ext>
            </p:extLst>
          </p:nvPr>
        </p:nvGraphicFramePr>
        <p:xfrm>
          <a:off x="-76200" y="1977923"/>
          <a:ext cx="1752600" cy="145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34" name="Diagram 33"/>
          <p:cNvGraphicFramePr/>
          <p:nvPr>
            <p:extLst>
              <p:ext uri="{D42A27DB-BD31-4B8C-83A1-F6EECF244321}">
                <p14:modId xmlns:p14="http://schemas.microsoft.com/office/powerpoint/2010/main" val="2262991527"/>
              </p:ext>
            </p:extLst>
          </p:nvPr>
        </p:nvGraphicFramePr>
        <p:xfrm>
          <a:off x="-76200" y="3273323"/>
          <a:ext cx="1752600" cy="145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35" name="TextBox 34">
            <a:hlinkClick r:id="rId24" action="ppaction://hlinksldjump"/>
          </p:cNvPr>
          <p:cNvSpPr txBox="1"/>
          <p:nvPr/>
        </p:nvSpPr>
        <p:spPr>
          <a:xfrm>
            <a:off x="228600" y="2111113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 smtClean="0"/>
              <a:t>Protokoll</a:t>
            </a:r>
            <a:endParaRPr lang="en-US" sz="1500" dirty="0"/>
          </a:p>
        </p:txBody>
      </p:sp>
      <p:sp>
        <p:nvSpPr>
          <p:cNvPr id="36" name="TextBox 35">
            <a:hlinkClick r:id="rId25" action="ppaction://hlinksldjump"/>
          </p:cNvPr>
          <p:cNvSpPr txBox="1"/>
          <p:nvPr/>
        </p:nvSpPr>
        <p:spPr>
          <a:xfrm>
            <a:off x="228600" y="2971800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 smtClean="0"/>
              <a:t>E-mail</a:t>
            </a:r>
            <a:endParaRPr lang="en-US" sz="1500" dirty="0"/>
          </a:p>
        </p:txBody>
      </p:sp>
      <p:sp>
        <p:nvSpPr>
          <p:cNvPr id="37" name="TextBox 36">
            <a:hlinkClick r:id="rId26" action="ppaction://hlinksldjump"/>
          </p:cNvPr>
          <p:cNvSpPr txBox="1"/>
          <p:nvPr/>
        </p:nvSpPr>
        <p:spPr>
          <a:xfrm>
            <a:off x="228600" y="33952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HTTP</a:t>
            </a:r>
          </a:p>
        </p:txBody>
      </p:sp>
      <p:sp>
        <p:nvSpPr>
          <p:cNvPr id="38" name="TextBox 37">
            <a:hlinkClick r:id="rId27" action="ppaction://hlinksldjump"/>
          </p:cNvPr>
          <p:cNvSpPr txBox="1"/>
          <p:nvPr/>
        </p:nvSpPr>
        <p:spPr>
          <a:xfrm>
            <a:off x="228600" y="38524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solidFill>
                  <a:srgbClr val="FFC000"/>
                </a:solidFill>
              </a:rPr>
              <a:t>FTP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39" name="TextBox 38">
            <a:hlinkClick r:id="rId10" action="ppaction://hlinksldjump"/>
          </p:cNvPr>
          <p:cNvSpPr txBox="1"/>
          <p:nvPr/>
        </p:nvSpPr>
        <p:spPr>
          <a:xfrm>
            <a:off x="228600" y="42672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HTPS</a:t>
            </a:r>
            <a:endParaRPr lang="en-US" sz="1600" dirty="0"/>
          </a:p>
        </p:txBody>
      </p:sp>
      <p:sp>
        <p:nvSpPr>
          <p:cNvPr id="40" name="TextBox 39">
            <a:hlinkClick r:id="rId28" action="ppaction://hlinksldjump"/>
          </p:cNvPr>
          <p:cNvSpPr txBox="1"/>
          <p:nvPr/>
        </p:nvSpPr>
        <p:spPr>
          <a:xfrm>
            <a:off x="228600" y="2572435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/>
              <a:t>TCP/IP</a:t>
            </a:r>
            <a:endParaRPr lang="en-US" sz="1500" dirty="0"/>
          </a:p>
        </p:txBody>
      </p:sp>
      <p:sp>
        <p:nvSpPr>
          <p:cNvPr id="41" name="TextBox 40"/>
          <p:cNvSpPr txBox="1"/>
          <p:nvPr/>
        </p:nvSpPr>
        <p:spPr>
          <a:xfrm>
            <a:off x="152400" y="464820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FFC000"/>
                </a:solidFill>
              </a:rPr>
              <a:t>(A menü interaktív)</a:t>
            </a:r>
            <a:endParaRPr lang="en-US" sz="10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72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Martin\AppData\Local\Microsoft\Windows\Temporary Internet Files\Content.IE5\G3RS9FSZ\MC90044040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63570188"/>
              </p:ext>
            </p:extLst>
          </p:nvPr>
        </p:nvGraphicFramePr>
        <p:xfrm>
          <a:off x="990600" y="228600"/>
          <a:ext cx="71628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1828800" y="212215"/>
            <a:ext cx="6324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108000"/>
            </a:pPr>
            <a:r>
              <a:rPr lang="en-US" sz="2500" dirty="0" err="1" smtClean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Az</a:t>
            </a:r>
            <a:r>
              <a:rPr lang="en-US" sz="2500" dirty="0" smtClean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Internet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Által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Biztosított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Szolgáltatások</a:t>
            </a:r>
            <a:r>
              <a:rPr lang="hu-HU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(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Protokollok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)</a:t>
            </a:r>
          </a:p>
        </p:txBody>
      </p:sp>
      <p:pic>
        <p:nvPicPr>
          <p:cNvPr id="10" name="Picture 6" descr="C:\Users\Martin\AppData\Local\Microsoft\Windows\Temporary Internet Files\Content.IE5\G3RS9FSZ\MC90044040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Martin\Desktop\5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7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Martin\Desktop\2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Martin\Desktop\HTTP-ico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11729"/>
            <a:ext cx="672535" cy="67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Martin\Desktop\HTTP-ico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295400"/>
            <a:ext cx="672535" cy="67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133600" y="1371600"/>
            <a:ext cx="655320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hu-HU" sz="2700" dirty="0" smtClean="0">
                <a:solidFill>
                  <a:srgbClr val="FFC000"/>
                </a:solidFill>
                <a:latin typeface="Capture it" pitchFamily="2" charset="0"/>
              </a:rPr>
              <a:t>https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 smtClean="0">
              <a:solidFill>
                <a:srgbClr val="FFC000"/>
              </a:solidFill>
              <a:latin typeface="Capture it" pitchFamily="2" charset="0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en-US" sz="1500" dirty="0"/>
              <a:t>A </a:t>
            </a:r>
            <a:r>
              <a:rPr lang="hu-HU" sz="1500" dirty="0" smtClean="0"/>
              <a:t>HTTPS </a:t>
            </a:r>
            <a:r>
              <a:rPr lang="en-US" sz="1500" dirty="0" err="1" smtClean="0"/>
              <a:t>egy</a:t>
            </a:r>
            <a:r>
              <a:rPr lang="en-US" sz="1500" dirty="0"/>
              <a:t> URI </a:t>
            </a:r>
            <a:r>
              <a:rPr lang="en-US" sz="1500" dirty="0" err="1"/>
              <a:t>séma</a:t>
            </a:r>
            <a:r>
              <a:rPr lang="en-US" sz="1500" dirty="0"/>
              <a:t> </a:t>
            </a:r>
            <a:r>
              <a:rPr lang="en-US" sz="1500" dirty="0" err="1"/>
              <a:t>amely</a:t>
            </a:r>
            <a:r>
              <a:rPr lang="en-US" sz="1500" dirty="0"/>
              <a:t> </a:t>
            </a:r>
            <a:r>
              <a:rPr lang="en-US" sz="1500" dirty="0" err="1"/>
              <a:t>biztonságos</a:t>
            </a:r>
            <a:r>
              <a:rPr lang="en-US" sz="1500" dirty="0"/>
              <a:t> http </a:t>
            </a:r>
            <a:r>
              <a:rPr lang="en-US" sz="1500" dirty="0" err="1"/>
              <a:t>kapcsolatot</a:t>
            </a:r>
            <a:r>
              <a:rPr lang="en-US" sz="1500" dirty="0"/>
              <a:t> </a:t>
            </a:r>
            <a:r>
              <a:rPr lang="en-US" sz="1500" dirty="0" err="1"/>
              <a:t>jelöl</a:t>
            </a:r>
            <a:r>
              <a:rPr lang="en-US" sz="1500" dirty="0"/>
              <a:t>. </a:t>
            </a:r>
            <a:r>
              <a:rPr lang="en-US" sz="1500" dirty="0" err="1"/>
              <a:t>Szintaktikailag</a:t>
            </a:r>
            <a:r>
              <a:rPr lang="en-US" sz="1500" dirty="0"/>
              <a:t> </a:t>
            </a:r>
            <a:r>
              <a:rPr lang="en-US" sz="1500" dirty="0" err="1"/>
              <a:t>megegyezik</a:t>
            </a:r>
            <a:r>
              <a:rPr lang="en-US" sz="1500" dirty="0"/>
              <a:t> a http </a:t>
            </a:r>
            <a:r>
              <a:rPr lang="en-US" sz="1500" dirty="0" err="1"/>
              <a:t>sémával</a:t>
            </a:r>
            <a:r>
              <a:rPr lang="en-US" sz="1500" dirty="0"/>
              <a:t>, </a:t>
            </a:r>
            <a:r>
              <a:rPr lang="en-US" sz="1500" dirty="0" err="1"/>
              <a:t>amelyet</a:t>
            </a:r>
            <a:r>
              <a:rPr lang="en-US" sz="1500" dirty="0"/>
              <a:t> a </a:t>
            </a:r>
            <a:r>
              <a:rPr lang="en-US" sz="1500" dirty="0" smtClean="0"/>
              <a:t>HTTP</a:t>
            </a:r>
            <a:r>
              <a:rPr lang="hu-HU" sz="1500" dirty="0" smtClean="0"/>
              <a:t> </a:t>
            </a:r>
            <a:r>
              <a:rPr lang="en-US" sz="1500" dirty="0" err="1" smtClean="0"/>
              <a:t>protokollnál</a:t>
            </a:r>
            <a:r>
              <a:rPr lang="en-US" sz="1500" dirty="0" smtClean="0"/>
              <a:t> </a:t>
            </a:r>
            <a:r>
              <a:rPr lang="en-US" sz="1500" dirty="0" err="1"/>
              <a:t>használnak</a:t>
            </a:r>
            <a:r>
              <a:rPr lang="en-US" sz="1500" dirty="0"/>
              <a:t>, de a </a:t>
            </a:r>
            <a:r>
              <a:rPr lang="hu-HU" sz="1500" dirty="0" smtClean="0"/>
              <a:t>HTTPS </a:t>
            </a:r>
            <a:r>
              <a:rPr lang="en-US" sz="1500" dirty="0" err="1" smtClean="0"/>
              <a:t>nem</a:t>
            </a:r>
            <a:r>
              <a:rPr lang="en-US" sz="1500" dirty="0" smtClean="0"/>
              <a:t> </a:t>
            </a:r>
            <a:r>
              <a:rPr lang="en-US" sz="1500" dirty="0" err="1"/>
              <a:t>önálló</a:t>
            </a:r>
            <a:r>
              <a:rPr lang="en-US" sz="1500" dirty="0"/>
              <a:t> </a:t>
            </a:r>
            <a:r>
              <a:rPr lang="en-US" sz="1500" dirty="0" err="1"/>
              <a:t>protokoll</a:t>
            </a:r>
            <a:r>
              <a:rPr lang="en-US" sz="1500" dirty="0"/>
              <a:t>, </a:t>
            </a:r>
            <a:r>
              <a:rPr lang="en-US" sz="1500" dirty="0" err="1"/>
              <a:t>hanem</a:t>
            </a:r>
            <a:r>
              <a:rPr lang="en-US" sz="1500" dirty="0"/>
              <a:t> </a:t>
            </a:r>
            <a:r>
              <a:rPr lang="en-US" sz="1500" dirty="0" err="1"/>
              <a:t>csak</a:t>
            </a:r>
            <a:r>
              <a:rPr lang="en-US" sz="1500" dirty="0"/>
              <a:t> </a:t>
            </a:r>
            <a:r>
              <a:rPr lang="en-US" sz="1500" dirty="0" err="1"/>
              <a:t>egy</a:t>
            </a:r>
            <a:r>
              <a:rPr lang="en-US" sz="1500" dirty="0"/>
              <a:t> URI </a:t>
            </a:r>
            <a:r>
              <a:rPr lang="en-US" sz="1500" dirty="0" err="1"/>
              <a:t>séma</a:t>
            </a:r>
            <a:r>
              <a:rPr lang="en-US" sz="1500" dirty="0"/>
              <a:t>, </a:t>
            </a:r>
            <a:r>
              <a:rPr lang="en-US" sz="1500" dirty="0" err="1"/>
              <a:t>mely</a:t>
            </a:r>
            <a:r>
              <a:rPr lang="en-US" sz="1500" dirty="0"/>
              <a:t> </a:t>
            </a:r>
            <a:r>
              <a:rPr lang="en-US" sz="1500" dirty="0" err="1"/>
              <a:t>azt</a:t>
            </a:r>
            <a:r>
              <a:rPr lang="en-US" sz="1500" dirty="0"/>
              <a:t> </a:t>
            </a:r>
            <a:r>
              <a:rPr lang="en-US" sz="1500" dirty="0" err="1"/>
              <a:t>jelzi</a:t>
            </a:r>
            <a:r>
              <a:rPr lang="en-US" sz="1500" dirty="0"/>
              <a:t>, </a:t>
            </a:r>
            <a:r>
              <a:rPr lang="en-US" sz="1500" dirty="0" err="1"/>
              <a:t>hogy</a:t>
            </a:r>
            <a:r>
              <a:rPr lang="en-US" sz="1500" dirty="0"/>
              <a:t> a HTTP </a:t>
            </a:r>
            <a:r>
              <a:rPr lang="en-US" sz="1500" dirty="0" err="1"/>
              <a:t>protokollt</a:t>
            </a:r>
            <a:r>
              <a:rPr lang="en-US" sz="1500" dirty="0"/>
              <a:t> </a:t>
            </a:r>
            <a:r>
              <a:rPr lang="en-US" sz="1500" dirty="0" err="1"/>
              <a:t>kell</a:t>
            </a:r>
            <a:r>
              <a:rPr lang="en-US" sz="1500" dirty="0"/>
              <a:t> </a:t>
            </a:r>
            <a:r>
              <a:rPr lang="en-US" sz="1500" dirty="0" err="1" smtClean="0"/>
              <a:t>használni</a:t>
            </a:r>
            <a:r>
              <a:rPr lang="hu-HU" sz="1500" dirty="0" smtClean="0"/>
              <a:t>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en-US" sz="1500" dirty="0" smtClean="0"/>
              <a:t>A </a:t>
            </a:r>
            <a:r>
              <a:rPr lang="hu-HU" sz="1500" dirty="0" smtClean="0"/>
              <a:t>HTTPS</a:t>
            </a:r>
            <a:r>
              <a:rPr lang="en-US" sz="1500" dirty="0" smtClean="0"/>
              <a:t>-t </a:t>
            </a:r>
            <a:r>
              <a:rPr lang="en-US" sz="1500" dirty="0"/>
              <a:t>a Netscape </a:t>
            </a:r>
            <a:r>
              <a:rPr lang="en-US" sz="1500" dirty="0" err="1"/>
              <a:t>fejlesztette</a:t>
            </a:r>
            <a:r>
              <a:rPr lang="en-US" sz="1500" dirty="0"/>
              <a:t> </a:t>
            </a:r>
            <a:r>
              <a:rPr lang="en-US" sz="1500" dirty="0" err="1"/>
              <a:t>ki</a:t>
            </a:r>
            <a:r>
              <a:rPr lang="en-US" sz="1500" dirty="0"/>
              <a:t>, </a:t>
            </a:r>
            <a:r>
              <a:rPr lang="en-US" sz="1500" dirty="0" err="1"/>
              <a:t>hogy</a:t>
            </a:r>
            <a:r>
              <a:rPr lang="en-US" sz="1500" dirty="0"/>
              <a:t> a </a:t>
            </a:r>
            <a:r>
              <a:rPr lang="en-US" sz="1500" dirty="0" err="1"/>
              <a:t>webes</a:t>
            </a:r>
            <a:r>
              <a:rPr lang="en-US" sz="1500" dirty="0"/>
              <a:t> </a:t>
            </a:r>
            <a:r>
              <a:rPr lang="en-US" sz="1500" dirty="0" err="1"/>
              <a:t>kommunikáció</a:t>
            </a:r>
            <a:r>
              <a:rPr lang="en-US" sz="1500" dirty="0"/>
              <a:t> </a:t>
            </a:r>
            <a:r>
              <a:rPr lang="en-US" sz="1500" dirty="0" err="1"/>
              <a:t>titkosítható</a:t>
            </a:r>
            <a:r>
              <a:rPr lang="en-US" sz="1500" dirty="0"/>
              <a:t> </a:t>
            </a:r>
            <a:r>
              <a:rPr lang="en-US" sz="1500" dirty="0" err="1"/>
              <a:t>és</a:t>
            </a:r>
            <a:r>
              <a:rPr lang="en-US" sz="1500" dirty="0"/>
              <a:t> </a:t>
            </a:r>
            <a:r>
              <a:rPr lang="en-US" sz="1500" dirty="0" err="1"/>
              <a:t>autentikálható</a:t>
            </a:r>
            <a:r>
              <a:rPr lang="en-US" sz="1500" dirty="0"/>
              <a:t> </a:t>
            </a:r>
            <a:r>
              <a:rPr lang="en-US" sz="1500" dirty="0" err="1"/>
              <a:t>legyen</a:t>
            </a:r>
            <a:r>
              <a:rPr lang="en-US" sz="1500" dirty="0"/>
              <a:t>. Ma </a:t>
            </a:r>
            <a:r>
              <a:rPr lang="en-US" sz="1500" dirty="0" err="1"/>
              <a:t>széles</a:t>
            </a:r>
            <a:r>
              <a:rPr lang="en-US" sz="1500" dirty="0"/>
              <a:t> </a:t>
            </a:r>
            <a:r>
              <a:rPr lang="en-US" sz="1500" dirty="0" err="1"/>
              <a:t>körben</a:t>
            </a:r>
            <a:r>
              <a:rPr lang="en-US" sz="1500" dirty="0"/>
              <a:t> </a:t>
            </a:r>
            <a:r>
              <a:rPr lang="en-US" sz="1500" dirty="0" err="1"/>
              <a:t>használják</a:t>
            </a:r>
            <a:r>
              <a:rPr lang="en-US" sz="1500" dirty="0"/>
              <a:t> </a:t>
            </a:r>
            <a:r>
              <a:rPr lang="en-US" sz="1500" dirty="0" err="1"/>
              <a:t>ezt</a:t>
            </a:r>
            <a:r>
              <a:rPr lang="en-US" sz="1500" dirty="0"/>
              <a:t> a </a:t>
            </a:r>
            <a:r>
              <a:rPr lang="en-US" sz="1500" dirty="0" err="1"/>
              <a:t>rendszert</a:t>
            </a:r>
            <a:r>
              <a:rPr lang="en-US" sz="1500" dirty="0"/>
              <a:t> a </a:t>
            </a:r>
            <a:r>
              <a:rPr lang="en-US" sz="1500" dirty="0" err="1"/>
              <a:t>weben</a:t>
            </a:r>
            <a:r>
              <a:rPr lang="en-US" sz="1500" dirty="0"/>
              <a:t> </a:t>
            </a:r>
            <a:r>
              <a:rPr lang="en-US" sz="1500" dirty="0" err="1"/>
              <a:t>biztonságilag</a:t>
            </a:r>
            <a:r>
              <a:rPr lang="en-US" sz="1500" dirty="0"/>
              <a:t> </a:t>
            </a:r>
            <a:r>
              <a:rPr lang="en-US" sz="1500" dirty="0" err="1"/>
              <a:t>kritikus</a:t>
            </a:r>
            <a:r>
              <a:rPr lang="en-US" sz="1500" dirty="0"/>
              <a:t> </a:t>
            </a:r>
            <a:r>
              <a:rPr lang="en-US" sz="1500" dirty="0" err="1"/>
              <a:t>kommunikációknál</a:t>
            </a:r>
            <a:r>
              <a:rPr lang="en-US" sz="1500" dirty="0"/>
              <a:t>, mint </a:t>
            </a:r>
            <a:r>
              <a:rPr lang="en-US" sz="1500" dirty="0" err="1"/>
              <a:t>amilyenek</a:t>
            </a:r>
            <a:r>
              <a:rPr lang="en-US" sz="1500" dirty="0"/>
              <a:t> </a:t>
            </a:r>
            <a:r>
              <a:rPr lang="en-US" sz="1500" dirty="0" err="1"/>
              <a:t>például</a:t>
            </a:r>
            <a:r>
              <a:rPr lang="en-US" sz="1500" dirty="0"/>
              <a:t> a </a:t>
            </a:r>
            <a:r>
              <a:rPr lang="en-US" sz="1500" dirty="0" err="1"/>
              <a:t>fizetési</a:t>
            </a:r>
            <a:r>
              <a:rPr lang="en-US" sz="1500" dirty="0"/>
              <a:t> </a:t>
            </a:r>
            <a:r>
              <a:rPr lang="en-US" sz="1500" dirty="0" err="1"/>
              <a:t>tranzakciók</a:t>
            </a:r>
            <a:r>
              <a:rPr lang="en-US" sz="1500" dirty="0"/>
              <a:t> </a:t>
            </a:r>
            <a:r>
              <a:rPr lang="en-US" sz="1500" dirty="0" err="1"/>
              <a:t>és</a:t>
            </a:r>
            <a:r>
              <a:rPr lang="en-US" sz="1500" dirty="0"/>
              <a:t> a </a:t>
            </a:r>
            <a:r>
              <a:rPr lang="en-US" sz="1500" dirty="0" err="1"/>
              <a:t>felhasználói</a:t>
            </a:r>
            <a:r>
              <a:rPr lang="en-US" sz="1500" dirty="0"/>
              <a:t> </a:t>
            </a:r>
            <a:r>
              <a:rPr lang="en-US" sz="1500" dirty="0" err="1"/>
              <a:t>jelszavas</a:t>
            </a:r>
            <a:r>
              <a:rPr lang="en-US" sz="1500" dirty="0"/>
              <a:t> </a:t>
            </a:r>
            <a:r>
              <a:rPr lang="en-US" sz="1500" dirty="0" err="1"/>
              <a:t>bejelentkezések</a:t>
            </a:r>
            <a:r>
              <a:rPr lang="en-US" sz="1500" dirty="0"/>
              <a:t>.</a:t>
            </a:r>
          </a:p>
        </p:txBody>
      </p:sp>
      <p:graphicFrame>
        <p:nvGraphicFramePr>
          <p:cNvPr id="33" name="Diagram 32"/>
          <p:cNvGraphicFramePr/>
          <p:nvPr>
            <p:extLst>
              <p:ext uri="{D42A27DB-BD31-4B8C-83A1-F6EECF244321}">
                <p14:modId xmlns:p14="http://schemas.microsoft.com/office/powerpoint/2010/main" val="3369949698"/>
              </p:ext>
            </p:extLst>
          </p:nvPr>
        </p:nvGraphicFramePr>
        <p:xfrm>
          <a:off x="-76200" y="1977923"/>
          <a:ext cx="1752600" cy="145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34" name="Diagram 33"/>
          <p:cNvGraphicFramePr/>
          <p:nvPr>
            <p:extLst>
              <p:ext uri="{D42A27DB-BD31-4B8C-83A1-F6EECF244321}">
                <p14:modId xmlns:p14="http://schemas.microsoft.com/office/powerpoint/2010/main" val="4099990209"/>
              </p:ext>
            </p:extLst>
          </p:nvPr>
        </p:nvGraphicFramePr>
        <p:xfrm>
          <a:off x="-76200" y="3273323"/>
          <a:ext cx="1752600" cy="145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35" name="TextBox 34">
            <a:hlinkClick r:id="rId23" action="ppaction://hlinksldjump"/>
          </p:cNvPr>
          <p:cNvSpPr txBox="1"/>
          <p:nvPr/>
        </p:nvSpPr>
        <p:spPr>
          <a:xfrm>
            <a:off x="228600" y="2111113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 smtClean="0"/>
              <a:t>Protokoll</a:t>
            </a:r>
            <a:endParaRPr lang="en-US" sz="1500" dirty="0"/>
          </a:p>
        </p:txBody>
      </p:sp>
      <p:sp>
        <p:nvSpPr>
          <p:cNvPr id="36" name="TextBox 35">
            <a:hlinkClick r:id="rId24" action="ppaction://hlinksldjump"/>
          </p:cNvPr>
          <p:cNvSpPr txBox="1"/>
          <p:nvPr/>
        </p:nvSpPr>
        <p:spPr>
          <a:xfrm>
            <a:off x="228600" y="2971800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 smtClean="0"/>
              <a:t>E-mail</a:t>
            </a:r>
            <a:endParaRPr lang="en-US" sz="1500" dirty="0"/>
          </a:p>
        </p:txBody>
      </p:sp>
      <p:sp>
        <p:nvSpPr>
          <p:cNvPr id="37" name="TextBox 36">
            <a:hlinkClick r:id="rId25" action="ppaction://hlinksldjump"/>
          </p:cNvPr>
          <p:cNvSpPr txBox="1"/>
          <p:nvPr/>
        </p:nvSpPr>
        <p:spPr>
          <a:xfrm>
            <a:off x="228600" y="33952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HTTP</a:t>
            </a:r>
          </a:p>
        </p:txBody>
      </p:sp>
      <p:sp>
        <p:nvSpPr>
          <p:cNvPr id="38" name="TextBox 37">
            <a:hlinkClick r:id="rId26" action="ppaction://hlinksldjump"/>
          </p:cNvPr>
          <p:cNvSpPr txBox="1"/>
          <p:nvPr/>
        </p:nvSpPr>
        <p:spPr>
          <a:xfrm>
            <a:off x="228600" y="38524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FTP</a:t>
            </a:r>
            <a:endParaRPr lang="en-US" sz="1600" dirty="0"/>
          </a:p>
        </p:txBody>
      </p:sp>
      <p:sp>
        <p:nvSpPr>
          <p:cNvPr id="39" name="TextBox 38">
            <a:hlinkClick r:id="rId27" action="ppaction://hlinksldjump"/>
          </p:cNvPr>
          <p:cNvSpPr txBox="1"/>
          <p:nvPr/>
        </p:nvSpPr>
        <p:spPr>
          <a:xfrm>
            <a:off x="228600" y="42672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solidFill>
                  <a:srgbClr val="FFC000"/>
                </a:solidFill>
              </a:rPr>
              <a:t>HTPS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40" name="TextBox 39">
            <a:hlinkClick r:id="rId28" action="ppaction://hlinksldjump"/>
          </p:cNvPr>
          <p:cNvSpPr txBox="1"/>
          <p:nvPr/>
        </p:nvSpPr>
        <p:spPr>
          <a:xfrm>
            <a:off x="228600" y="2572435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/>
              <a:t>TCP/IP</a:t>
            </a:r>
            <a:endParaRPr lang="en-US" sz="1500" dirty="0"/>
          </a:p>
        </p:txBody>
      </p:sp>
      <p:sp>
        <p:nvSpPr>
          <p:cNvPr id="41" name="TextBox 40"/>
          <p:cNvSpPr txBox="1"/>
          <p:nvPr/>
        </p:nvSpPr>
        <p:spPr>
          <a:xfrm>
            <a:off x="152400" y="464820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FFC000"/>
                </a:solidFill>
              </a:rPr>
              <a:t>(A menü interaktív)</a:t>
            </a:r>
            <a:endParaRPr lang="en-US" sz="10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60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Martin\AppData\Local\Microsoft\Windows\Temporary Internet Files\Content.IE5\G3RS9FSZ\MC90044040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50948960"/>
              </p:ext>
            </p:extLst>
          </p:nvPr>
        </p:nvGraphicFramePr>
        <p:xfrm>
          <a:off x="990600" y="228600"/>
          <a:ext cx="71628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1828800" y="212215"/>
            <a:ext cx="6324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108000"/>
            </a:pPr>
            <a:r>
              <a:rPr lang="en-US" sz="2500" dirty="0" err="1" smtClean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Az</a:t>
            </a:r>
            <a:r>
              <a:rPr lang="en-US" sz="2500" dirty="0" smtClean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Internet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Által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Biztosított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Szolgáltatások</a:t>
            </a:r>
            <a:r>
              <a:rPr lang="hu-HU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(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Protokollok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)</a:t>
            </a:r>
          </a:p>
        </p:txBody>
      </p:sp>
      <p:pic>
        <p:nvPicPr>
          <p:cNvPr id="10" name="Picture 6" descr="C:\Users\Martin\AppData\Local\Microsoft\Windows\Temporary Internet Files\Content.IE5\G3RS9FSZ\MC90044040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Martin\Desktop\5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7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Martin\Desktop\2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Martin\Desktop\HTTP-ico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11729"/>
            <a:ext cx="672535" cy="67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Martin\Desktop\HTTP-ico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295400"/>
            <a:ext cx="672535" cy="67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2133600" y="1500932"/>
            <a:ext cx="65532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hu-HU" sz="2700" dirty="0" smtClean="0">
                <a:solidFill>
                  <a:srgbClr val="FFC000"/>
                </a:solidFill>
                <a:latin typeface="Capture it" pitchFamily="2" charset="0"/>
              </a:rPr>
              <a:t>Gyakorló feladatok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 smtClean="0">
              <a:solidFill>
                <a:srgbClr val="FFC000"/>
              </a:solidFill>
              <a:latin typeface="Capture it" pitchFamily="2" charset="0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en-US" sz="1500" dirty="0" smtClean="0">
              <a:latin typeface="Capture it" pitchFamily="2" charset="0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hu-HU" sz="1500" dirty="0" smtClean="0"/>
              <a:t>1.kérdés:  </a:t>
            </a:r>
            <a:r>
              <a:rPr lang="hu-HU" sz="1500" dirty="0"/>
              <a:t>A </a:t>
            </a:r>
            <a:r>
              <a:rPr lang="hu-HU" sz="1500" dirty="0" smtClean="0"/>
              <a:t>HTTPS </a:t>
            </a:r>
            <a:r>
              <a:rPr lang="en-US" sz="1500" dirty="0" smtClean="0"/>
              <a:t> </a:t>
            </a:r>
            <a:r>
              <a:rPr lang="en-US" sz="1500" dirty="0" err="1"/>
              <a:t>önálló</a:t>
            </a:r>
            <a:r>
              <a:rPr lang="en-US" sz="1500" dirty="0"/>
              <a:t> </a:t>
            </a:r>
            <a:r>
              <a:rPr lang="en-US" sz="1500" dirty="0" err="1" smtClean="0"/>
              <a:t>protokoll</a:t>
            </a:r>
            <a:r>
              <a:rPr lang="en-US" sz="1500" dirty="0" smtClean="0"/>
              <a:t> </a:t>
            </a:r>
            <a:r>
              <a:rPr lang="hu-HU" sz="1500" dirty="0" smtClean="0"/>
              <a:t>?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v"/>
            </a:pPr>
            <a:endParaRPr lang="en-US" sz="1500" dirty="0" smtClean="0">
              <a:latin typeface="Capture it" pitchFamily="2" charset="0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hu-HU" sz="1500" dirty="0" smtClean="0"/>
              <a:t>2. kérdés: </a:t>
            </a:r>
            <a:r>
              <a:rPr lang="en-US" sz="1500" dirty="0" smtClean="0"/>
              <a:t>A </a:t>
            </a:r>
            <a:r>
              <a:rPr lang="hu-HU" sz="1500" dirty="0"/>
              <a:t>HTTPS</a:t>
            </a:r>
            <a:r>
              <a:rPr lang="en-US" sz="1500" dirty="0"/>
              <a:t>-t </a:t>
            </a:r>
            <a:r>
              <a:rPr lang="hu-HU" sz="1500" dirty="0" smtClean="0"/>
              <a:t>ki </a:t>
            </a:r>
            <a:r>
              <a:rPr lang="en-US" sz="1500" dirty="0"/>
              <a:t> </a:t>
            </a:r>
            <a:r>
              <a:rPr lang="en-US" sz="1500" dirty="0" err="1"/>
              <a:t>fejlesztette</a:t>
            </a:r>
            <a:r>
              <a:rPr lang="en-US" sz="1500" dirty="0"/>
              <a:t> </a:t>
            </a:r>
            <a:r>
              <a:rPr lang="en-US" sz="1500" dirty="0" err="1" smtClean="0"/>
              <a:t>ki</a:t>
            </a:r>
            <a:r>
              <a:rPr lang="en-US" sz="1500" dirty="0" smtClean="0"/>
              <a:t> </a:t>
            </a:r>
            <a:r>
              <a:rPr lang="hu-HU" sz="1500" dirty="0" smtClean="0"/>
              <a:t>? 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 smtClean="0"/>
          </a:p>
        </p:txBody>
      </p:sp>
      <p:graphicFrame>
        <p:nvGraphicFramePr>
          <p:cNvPr id="34" name="Diagram 33"/>
          <p:cNvGraphicFramePr/>
          <p:nvPr>
            <p:extLst>
              <p:ext uri="{D42A27DB-BD31-4B8C-83A1-F6EECF244321}">
                <p14:modId xmlns:p14="http://schemas.microsoft.com/office/powerpoint/2010/main" val="3814460218"/>
              </p:ext>
            </p:extLst>
          </p:nvPr>
        </p:nvGraphicFramePr>
        <p:xfrm>
          <a:off x="-76200" y="1977923"/>
          <a:ext cx="1752600" cy="145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35" name="Diagram 34"/>
          <p:cNvGraphicFramePr/>
          <p:nvPr>
            <p:extLst>
              <p:ext uri="{D42A27DB-BD31-4B8C-83A1-F6EECF244321}">
                <p14:modId xmlns:p14="http://schemas.microsoft.com/office/powerpoint/2010/main" val="1798318862"/>
              </p:ext>
            </p:extLst>
          </p:nvPr>
        </p:nvGraphicFramePr>
        <p:xfrm>
          <a:off x="-76200" y="3273323"/>
          <a:ext cx="1752600" cy="145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36" name="TextBox 35">
            <a:hlinkClick r:id="rId23" action="ppaction://hlinksldjump"/>
          </p:cNvPr>
          <p:cNvSpPr txBox="1"/>
          <p:nvPr/>
        </p:nvSpPr>
        <p:spPr>
          <a:xfrm>
            <a:off x="228600" y="2111113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 smtClean="0"/>
              <a:t>Protokoll</a:t>
            </a:r>
            <a:endParaRPr lang="en-US" sz="1500" dirty="0"/>
          </a:p>
        </p:txBody>
      </p:sp>
      <p:sp>
        <p:nvSpPr>
          <p:cNvPr id="37" name="TextBox 36">
            <a:hlinkClick r:id="rId24" action="ppaction://hlinksldjump"/>
          </p:cNvPr>
          <p:cNvSpPr txBox="1"/>
          <p:nvPr/>
        </p:nvSpPr>
        <p:spPr>
          <a:xfrm>
            <a:off x="228600" y="2971800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 smtClean="0"/>
              <a:t>E-mail</a:t>
            </a:r>
            <a:endParaRPr lang="en-US" sz="1500" dirty="0"/>
          </a:p>
        </p:txBody>
      </p:sp>
      <p:sp>
        <p:nvSpPr>
          <p:cNvPr id="38" name="TextBox 37">
            <a:hlinkClick r:id="rId25" action="ppaction://hlinksldjump"/>
          </p:cNvPr>
          <p:cNvSpPr txBox="1"/>
          <p:nvPr/>
        </p:nvSpPr>
        <p:spPr>
          <a:xfrm>
            <a:off x="228600" y="33952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HTTP</a:t>
            </a:r>
          </a:p>
        </p:txBody>
      </p:sp>
      <p:sp>
        <p:nvSpPr>
          <p:cNvPr id="39" name="TextBox 38">
            <a:hlinkClick r:id="rId26" action="ppaction://hlinksldjump"/>
          </p:cNvPr>
          <p:cNvSpPr txBox="1"/>
          <p:nvPr/>
        </p:nvSpPr>
        <p:spPr>
          <a:xfrm>
            <a:off x="228600" y="38524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FTP</a:t>
            </a:r>
            <a:endParaRPr lang="en-US" sz="1600" dirty="0"/>
          </a:p>
        </p:txBody>
      </p:sp>
      <p:sp>
        <p:nvSpPr>
          <p:cNvPr id="40" name="TextBox 39">
            <a:hlinkClick r:id="rId8" action="ppaction://hlinksldjump"/>
          </p:cNvPr>
          <p:cNvSpPr txBox="1"/>
          <p:nvPr/>
        </p:nvSpPr>
        <p:spPr>
          <a:xfrm>
            <a:off x="228600" y="42672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solidFill>
                  <a:srgbClr val="FFC000"/>
                </a:solidFill>
              </a:rPr>
              <a:t>HTPS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41" name="TextBox 40">
            <a:hlinkClick r:id="rId27" action="ppaction://hlinksldjump"/>
          </p:cNvPr>
          <p:cNvSpPr txBox="1"/>
          <p:nvPr/>
        </p:nvSpPr>
        <p:spPr>
          <a:xfrm>
            <a:off x="228600" y="2572435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/>
              <a:t>TCP/IP</a:t>
            </a:r>
            <a:endParaRPr lang="en-US" sz="1500" dirty="0"/>
          </a:p>
        </p:txBody>
      </p:sp>
      <p:sp>
        <p:nvSpPr>
          <p:cNvPr id="42" name="TextBox 41"/>
          <p:cNvSpPr txBox="1"/>
          <p:nvPr/>
        </p:nvSpPr>
        <p:spPr>
          <a:xfrm>
            <a:off x="152400" y="464820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FFC000"/>
                </a:solidFill>
              </a:rPr>
              <a:t>(A menü interaktív)</a:t>
            </a:r>
            <a:endParaRPr lang="en-US" sz="10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60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Martin\AppData\Local\Microsoft\Windows\Temporary Internet Files\Content.IE5\G3RS9FSZ\MC90044040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20472192"/>
              </p:ext>
            </p:extLst>
          </p:nvPr>
        </p:nvGraphicFramePr>
        <p:xfrm>
          <a:off x="990600" y="228600"/>
          <a:ext cx="71628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1828800" y="212215"/>
            <a:ext cx="6324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108000"/>
            </a:pPr>
            <a:r>
              <a:rPr lang="en-US" sz="2500" dirty="0" err="1" smtClean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Az</a:t>
            </a:r>
            <a:r>
              <a:rPr lang="en-US" sz="2500" dirty="0" smtClean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Internet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Által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Biztosított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Szolgáltatások</a:t>
            </a:r>
            <a:r>
              <a:rPr lang="hu-HU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(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Protokollok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)</a:t>
            </a:r>
          </a:p>
        </p:txBody>
      </p:sp>
      <p:pic>
        <p:nvPicPr>
          <p:cNvPr id="10" name="Picture 6" descr="C:\Users\Martin\AppData\Local\Microsoft\Windows\Temporary Internet Files\Content.IE5\G3RS9FSZ\MC90044040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Martin\Desktop\5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7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Martin\Desktop\2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2133600" y="1500932"/>
            <a:ext cx="655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hu-HU" sz="2700" dirty="0" smtClean="0">
                <a:solidFill>
                  <a:srgbClr val="FFC000"/>
                </a:solidFill>
                <a:latin typeface="Capture it" pitchFamily="2" charset="0"/>
              </a:rPr>
              <a:t>Felhasznált anyagok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 smtClean="0">
              <a:solidFill>
                <a:srgbClr val="FFC000"/>
              </a:solidFill>
              <a:latin typeface="Capture it" pitchFamily="2" charset="0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en-US" sz="1500" dirty="0" smtClean="0">
              <a:latin typeface="Capture it" pitchFamily="2" charset="0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hu-HU" sz="1500" dirty="0" smtClean="0"/>
              <a:t>Képek:  Google kép kereső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hu-HU" sz="1500" dirty="0" smtClean="0"/>
              <a:t>Szöveg: Wikipédia, </a:t>
            </a:r>
            <a:r>
              <a:rPr lang="en-US" sz="1600" dirty="0"/>
              <a:t>http://www.mimi.hu</a:t>
            </a:r>
            <a:endParaRPr lang="hu-HU" sz="1500" dirty="0" smtClean="0"/>
          </a:p>
        </p:txBody>
      </p:sp>
      <p:graphicFrame>
        <p:nvGraphicFramePr>
          <p:cNvPr id="30" name="Diagram 29"/>
          <p:cNvGraphicFramePr/>
          <p:nvPr>
            <p:extLst>
              <p:ext uri="{D42A27DB-BD31-4B8C-83A1-F6EECF244321}">
                <p14:modId xmlns:p14="http://schemas.microsoft.com/office/powerpoint/2010/main" val="3814460218"/>
              </p:ext>
            </p:extLst>
          </p:nvPr>
        </p:nvGraphicFramePr>
        <p:xfrm>
          <a:off x="-76200" y="1977923"/>
          <a:ext cx="1752600" cy="145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1798318862"/>
              </p:ext>
            </p:extLst>
          </p:nvPr>
        </p:nvGraphicFramePr>
        <p:xfrm>
          <a:off x="-76200" y="3273323"/>
          <a:ext cx="1752600" cy="145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34" name="TextBox 33">
            <a:hlinkClick r:id="rId22" action="ppaction://hlinksldjump"/>
          </p:cNvPr>
          <p:cNvSpPr txBox="1"/>
          <p:nvPr/>
        </p:nvSpPr>
        <p:spPr>
          <a:xfrm>
            <a:off x="228600" y="2111113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 smtClean="0"/>
              <a:t>Protokoll</a:t>
            </a:r>
            <a:endParaRPr lang="en-US" sz="1500" dirty="0"/>
          </a:p>
        </p:txBody>
      </p:sp>
      <p:sp>
        <p:nvSpPr>
          <p:cNvPr id="35" name="TextBox 34">
            <a:hlinkClick r:id="rId23" action="ppaction://hlinksldjump"/>
          </p:cNvPr>
          <p:cNvSpPr txBox="1"/>
          <p:nvPr/>
        </p:nvSpPr>
        <p:spPr>
          <a:xfrm>
            <a:off x="228600" y="2971800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 smtClean="0"/>
              <a:t>E-mail</a:t>
            </a:r>
            <a:endParaRPr lang="en-US" sz="1500" dirty="0"/>
          </a:p>
        </p:txBody>
      </p:sp>
      <p:sp>
        <p:nvSpPr>
          <p:cNvPr id="36" name="TextBox 35">
            <a:hlinkClick r:id="rId24" action="ppaction://hlinksldjump"/>
          </p:cNvPr>
          <p:cNvSpPr txBox="1"/>
          <p:nvPr/>
        </p:nvSpPr>
        <p:spPr>
          <a:xfrm>
            <a:off x="228600" y="33952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HTTP</a:t>
            </a:r>
          </a:p>
        </p:txBody>
      </p:sp>
      <p:sp>
        <p:nvSpPr>
          <p:cNvPr id="37" name="TextBox 36">
            <a:hlinkClick r:id="rId25" action="ppaction://hlinksldjump"/>
          </p:cNvPr>
          <p:cNvSpPr txBox="1"/>
          <p:nvPr/>
        </p:nvSpPr>
        <p:spPr>
          <a:xfrm>
            <a:off x="228600" y="38524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FTP</a:t>
            </a:r>
            <a:endParaRPr lang="en-US" sz="1600" dirty="0"/>
          </a:p>
        </p:txBody>
      </p:sp>
      <p:sp>
        <p:nvSpPr>
          <p:cNvPr id="38" name="TextBox 37">
            <a:hlinkClick r:id="rId26" action="ppaction://hlinksldjump"/>
          </p:cNvPr>
          <p:cNvSpPr txBox="1"/>
          <p:nvPr/>
        </p:nvSpPr>
        <p:spPr>
          <a:xfrm>
            <a:off x="228600" y="42672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HTPS</a:t>
            </a:r>
            <a:endParaRPr lang="en-US" sz="1600" dirty="0"/>
          </a:p>
        </p:txBody>
      </p:sp>
      <p:sp>
        <p:nvSpPr>
          <p:cNvPr id="39" name="TextBox 38">
            <a:hlinkClick r:id="rId27" action="ppaction://hlinksldjump"/>
          </p:cNvPr>
          <p:cNvSpPr txBox="1"/>
          <p:nvPr/>
        </p:nvSpPr>
        <p:spPr>
          <a:xfrm>
            <a:off x="228600" y="2572435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/>
              <a:t>TCP/IP</a:t>
            </a:r>
            <a:endParaRPr lang="en-US" sz="1500" dirty="0"/>
          </a:p>
        </p:txBody>
      </p:sp>
      <p:sp>
        <p:nvSpPr>
          <p:cNvPr id="40" name="TextBox 39"/>
          <p:cNvSpPr txBox="1"/>
          <p:nvPr/>
        </p:nvSpPr>
        <p:spPr>
          <a:xfrm>
            <a:off x="152400" y="464820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FFC000"/>
                </a:solidFill>
              </a:rPr>
              <a:t>(A menü interaktív)</a:t>
            </a:r>
            <a:endParaRPr lang="en-US" sz="10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0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Martin\AppData\Local\Microsoft\Windows\Temporary Internet Files\Content.IE5\G3RS9FSZ\MC90044040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32509909"/>
              </p:ext>
            </p:extLst>
          </p:nvPr>
        </p:nvGraphicFramePr>
        <p:xfrm>
          <a:off x="990600" y="228600"/>
          <a:ext cx="71628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1828800" y="212215"/>
            <a:ext cx="6324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108000"/>
            </a:pPr>
            <a:r>
              <a:rPr lang="en-US" sz="2500" dirty="0" err="1" smtClean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Az</a:t>
            </a:r>
            <a:r>
              <a:rPr lang="en-US" sz="2500" dirty="0" smtClean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Internet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Által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Biztosított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Szolgáltatások</a:t>
            </a:r>
            <a:r>
              <a:rPr lang="hu-HU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(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Protokollok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)</a:t>
            </a:r>
          </a:p>
        </p:txBody>
      </p:sp>
      <p:pic>
        <p:nvPicPr>
          <p:cNvPr id="10" name="Picture 6" descr="C:\Users\Martin\AppData\Local\Microsoft\Windows\Temporary Internet Files\Content.IE5\G3RS9FSZ\MC90044040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Martin\Desktop\5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7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2133600" y="2734017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hu-HU" sz="2700" dirty="0" smtClean="0">
                <a:solidFill>
                  <a:srgbClr val="FFC000"/>
                </a:solidFill>
                <a:latin typeface="Capture it" pitchFamily="2" charset="0"/>
              </a:rPr>
              <a:t>Köszönöm a figyelmet!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 smtClean="0">
              <a:solidFill>
                <a:srgbClr val="FFC000"/>
              </a:solidFill>
              <a:latin typeface="Capture it" pitchFamily="2" charset="0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en-US" sz="1500" dirty="0" smtClean="0">
              <a:latin typeface="Capture it" pitchFamily="2" charset="0"/>
            </a:endParaRPr>
          </a:p>
          <a:p>
            <a:pPr>
              <a:buClr>
                <a:schemeClr val="accent1"/>
              </a:buClr>
            </a:pPr>
            <a:endParaRPr lang="hu-HU" sz="1500" dirty="0" smtClean="0"/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814460218"/>
              </p:ext>
            </p:extLst>
          </p:nvPr>
        </p:nvGraphicFramePr>
        <p:xfrm>
          <a:off x="-76200" y="1977923"/>
          <a:ext cx="1752600" cy="145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1798318862"/>
              </p:ext>
            </p:extLst>
          </p:nvPr>
        </p:nvGraphicFramePr>
        <p:xfrm>
          <a:off x="-76200" y="3273323"/>
          <a:ext cx="1752600" cy="145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29" name="TextBox 28">
            <a:hlinkClick r:id="rId20" action="ppaction://hlinksldjump"/>
          </p:cNvPr>
          <p:cNvSpPr txBox="1"/>
          <p:nvPr/>
        </p:nvSpPr>
        <p:spPr>
          <a:xfrm>
            <a:off x="228600" y="2111113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 smtClean="0"/>
              <a:t>Protokoll</a:t>
            </a:r>
            <a:endParaRPr lang="en-US" sz="1500" dirty="0"/>
          </a:p>
        </p:txBody>
      </p:sp>
      <p:sp>
        <p:nvSpPr>
          <p:cNvPr id="30" name="TextBox 29">
            <a:hlinkClick r:id="rId21" action="ppaction://hlinksldjump"/>
          </p:cNvPr>
          <p:cNvSpPr txBox="1"/>
          <p:nvPr/>
        </p:nvSpPr>
        <p:spPr>
          <a:xfrm>
            <a:off x="228600" y="2971800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 smtClean="0"/>
              <a:t>E-mail</a:t>
            </a:r>
            <a:endParaRPr lang="en-US" sz="1500" dirty="0"/>
          </a:p>
        </p:txBody>
      </p:sp>
      <p:sp>
        <p:nvSpPr>
          <p:cNvPr id="31" name="TextBox 30">
            <a:hlinkClick r:id="rId22" action="ppaction://hlinksldjump"/>
          </p:cNvPr>
          <p:cNvSpPr txBox="1"/>
          <p:nvPr/>
        </p:nvSpPr>
        <p:spPr>
          <a:xfrm>
            <a:off x="228600" y="33952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HTTP</a:t>
            </a:r>
          </a:p>
        </p:txBody>
      </p:sp>
      <p:sp>
        <p:nvSpPr>
          <p:cNvPr id="32" name="TextBox 31">
            <a:hlinkClick r:id="rId23" action="ppaction://hlinksldjump"/>
          </p:cNvPr>
          <p:cNvSpPr txBox="1"/>
          <p:nvPr/>
        </p:nvSpPr>
        <p:spPr>
          <a:xfrm>
            <a:off x="228600" y="38524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FTP</a:t>
            </a:r>
            <a:endParaRPr lang="en-US" sz="1600" dirty="0"/>
          </a:p>
        </p:txBody>
      </p:sp>
      <p:sp>
        <p:nvSpPr>
          <p:cNvPr id="34" name="TextBox 33">
            <a:hlinkClick r:id="rId24" action="ppaction://hlinksldjump"/>
          </p:cNvPr>
          <p:cNvSpPr txBox="1"/>
          <p:nvPr/>
        </p:nvSpPr>
        <p:spPr>
          <a:xfrm>
            <a:off x="228600" y="42672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HTPS</a:t>
            </a:r>
            <a:endParaRPr lang="en-US" sz="1600" dirty="0"/>
          </a:p>
        </p:txBody>
      </p:sp>
      <p:sp>
        <p:nvSpPr>
          <p:cNvPr id="35" name="TextBox 34">
            <a:hlinkClick r:id="rId25" action="ppaction://hlinksldjump"/>
          </p:cNvPr>
          <p:cNvSpPr txBox="1"/>
          <p:nvPr/>
        </p:nvSpPr>
        <p:spPr>
          <a:xfrm>
            <a:off x="228600" y="2572435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/>
              <a:t>TCP/IP</a:t>
            </a:r>
            <a:endParaRPr lang="en-US" sz="1500" dirty="0"/>
          </a:p>
        </p:txBody>
      </p:sp>
      <p:sp>
        <p:nvSpPr>
          <p:cNvPr id="36" name="TextBox 35"/>
          <p:cNvSpPr txBox="1"/>
          <p:nvPr/>
        </p:nvSpPr>
        <p:spPr>
          <a:xfrm>
            <a:off x="152400" y="464820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FFC000"/>
                </a:solidFill>
              </a:rPr>
              <a:t>(A menü interaktív)</a:t>
            </a:r>
            <a:endParaRPr lang="en-US" sz="10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28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Martin\AppData\Local\Microsoft\Windows\Temporary Internet Files\Content.IE5\G3RS9FSZ\MC90044040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85214230"/>
              </p:ext>
            </p:extLst>
          </p:nvPr>
        </p:nvGraphicFramePr>
        <p:xfrm>
          <a:off x="990600" y="228600"/>
          <a:ext cx="71628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1828800" y="212215"/>
            <a:ext cx="6324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108000"/>
            </a:pPr>
            <a:r>
              <a:rPr lang="en-US" sz="2500" dirty="0" err="1" smtClean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Az</a:t>
            </a:r>
            <a:r>
              <a:rPr lang="en-US" sz="2500" dirty="0" smtClean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Internet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Által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Biztosított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Szolgáltatások</a:t>
            </a:r>
            <a:r>
              <a:rPr lang="hu-HU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(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Protokollok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)</a:t>
            </a:r>
          </a:p>
        </p:txBody>
      </p:sp>
      <p:pic>
        <p:nvPicPr>
          <p:cNvPr id="10" name="Picture 6" descr="C:\Users\Martin\AppData\Local\Microsoft\Windows\Temporary Internet Files\Content.IE5\G3RS9FSZ\MC90044040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114550" y="1449526"/>
            <a:ext cx="6477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hu-HU" sz="2700" dirty="0" smtClean="0">
                <a:solidFill>
                  <a:srgbClr val="FFC000"/>
                </a:solidFill>
                <a:latin typeface="Capture it" pitchFamily="2" charset="0"/>
              </a:rPr>
              <a:t>Példa a protokollra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 smtClean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hu-HU" sz="1500" dirty="0"/>
              <a:t>Két eszköz között a kommunikációt általában nem egy, hanem több protokoll valósítja meg. Ezek többnyire egymásra épülnek. Erre jó példa az TCP/IP </a:t>
            </a:r>
            <a:r>
              <a:rPr lang="hu-HU" sz="1500" dirty="0" smtClean="0"/>
              <a:t>Ethernet</a:t>
            </a:r>
            <a:r>
              <a:rPr lang="hu-HU" sz="1500" dirty="0"/>
              <a:t> </a:t>
            </a:r>
            <a:r>
              <a:rPr lang="hu-HU" sz="1500" dirty="0" smtClean="0"/>
              <a:t>hálózaton</a:t>
            </a:r>
            <a:r>
              <a:rPr lang="hu-HU" sz="1500" dirty="0"/>
              <a:t>. Ha a wikipedia oldalakat böngésszük, a böngészőnk </a:t>
            </a:r>
            <a:r>
              <a:rPr lang="hu-HU" sz="1500" dirty="0" smtClean="0"/>
              <a:t>HTTP</a:t>
            </a:r>
            <a:r>
              <a:rPr lang="hu-HU" sz="1500" dirty="0"/>
              <a:t> protokoll segítségével éri el a kiszolgáló webszervert. A HTTP a web protokollja. </a:t>
            </a:r>
            <a:endParaRPr lang="hu-HU" sz="1500" dirty="0" smtClean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hu-HU" sz="1500" dirty="0" smtClean="0"/>
              <a:t>Az </a:t>
            </a:r>
            <a:r>
              <a:rPr lang="hu-HU" sz="1500" dirty="0"/>
              <a:t>Interneten leggyakrabban használt protokollok a TCP ás az UDP. Ezek a leghasznosabbak számunkra, segítségükkel érjük el a létező összes szolgáltatást (FTP, HTTP, IRC, stb...), feladatuk kommunikációs csatornát biztosítani.</a:t>
            </a:r>
            <a:br>
              <a:rPr lang="hu-HU" sz="1500" dirty="0"/>
            </a:br>
            <a:r>
              <a:rPr lang="hu-HU" sz="1500" dirty="0"/>
              <a:t>Egyéb protokollok: SMTP, POP3, IMAP, SIMAP, FTP, HTTP, NNTP, stb…</a:t>
            </a:r>
          </a:p>
        </p:txBody>
      </p:sp>
      <p:pic>
        <p:nvPicPr>
          <p:cNvPr id="1027" name="Picture 3" descr="C:\Users\Martin\Desktop\5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7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rtin\Desktop\2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457428117"/>
              </p:ext>
            </p:extLst>
          </p:nvPr>
        </p:nvGraphicFramePr>
        <p:xfrm>
          <a:off x="-76200" y="1977923"/>
          <a:ext cx="1752600" cy="145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3037967784"/>
              </p:ext>
            </p:extLst>
          </p:nvPr>
        </p:nvGraphicFramePr>
        <p:xfrm>
          <a:off x="-76200" y="3273323"/>
          <a:ext cx="1752600" cy="145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21" name="TextBox 20">
            <a:hlinkClick r:id="rId8" action="ppaction://hlinksldjump"/>
          </p:cNvPr>
          <p:cNvSpPr txBox="1"/>
          <p:nvPr/>
        </p:nvSpPr>
        <p:spPr>
          <a:xfrm>
            <a:off x="228600" y="2111113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 smtClean="0">
                <a:solidFill>
                  <a:srgbClr val="FFC000"/>
                </a:solidFill>
              </a:rPr>
              <a:t>Protokoll</a:t>
            </a:r>
            <a:endParaRPr lang="en-US" sz="1500" dirty="0"/>
          </a:p>
        </p:txBody>
      </p:sp>
      <p:sp>
        <p:nvSpPr>
          <p:cNvPr id="22" name="TextBox 21">
            <a:hlinkClick r:id="rId22" action="ppaction://hlinksldjump"/>
          </p:cNvPr>
          <p:cNvSpPr txBox="1"/>
          <p:nvPr/>
        </p:nvSpPr>
        <p:spPr>
          <a:xfrm>
            <a:off x="228600" y="2971800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 smtClean="0"/>
              <a:t>E-mail</a:t>
            </a:r>
            <a:endParaRPr lang="en-US" sz="1500" dirty="0"/>
          </a:p>
        </p:txBody>
      </p:sp>
      <p:sp>
        <p:nvSpPr>
          <p:cNvPr id="23" name="TextBox 22">
            <a:hlinkClick r:id="rId23" action="ppaction://hlinksldjump"/>
          </p:cNvPr>
          <p:cNvSpPr txBox="1"/>
          <p:nvPr/>
        </p:nvSpPr>
        <p:spPr>
          <a:xfrm>
            <a:off x="228600" y="33952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HTTP</a:t>
            </a:r>
          </a:p>
        </p:txBody>
      </p:sp>
      <p:sp>
        <p:nvSpPr>
          <p:cNvPr id="27" name="TextBox 26">
            <a:hlinkClick r:id="rId24" action="ppaction://hlinksldjump"/>
          </p:cNvPr>
          <p:cNvSpPr txBox="1"/>
          <p:nvPr/>
        </p:nvSpPr>
        <p:spPr>
          <a:xfrm>
            <a:off x="228600" y="38524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FTP</a:t>
            </a:r>
            <a:endParaRPr lang="en-US" sz="1600" dirty="0"/>
          </a:p>
        </p:txBody>
      </p:sp>
      <p:sp>
        <p:nvSpPr>
          <p:cNvPr id="28" name="TextBox 27">
            <a:hlinkClick r:id="rId25" action="ppaction://hlinksldjump"/>
          </p:cNvPr>
          <p:cNvSpPr txBox="1"/>
          <p:nvPr/>
        </p:nvSpPr>
        <p:spPr>
          <a:xfrm>
            <a:off x="228600" y="42672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HTPS</a:t>
            </a:r>
            <a:endParaRPr lang="en-US" sz="1600" dirty="0"/>
          </a:p>
        </p:txBody>
      </p:sp>
      <p:sp>
        <p:nvSpPr>
          <p:cNvPr id="29" name="TextBox 28">
            <a:hlinkClick r:id="rId26" action="ppaction://hlinksldjump"/>
          </p:cNvPr>
          <p:cNvSpPr txBox="1"/>
          <p:nvPr/>
        </p:nvSpPr>
        <p:spPr>
          <a:xfrm>
            <a:off x="228600" y="2572435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/>
              <a:t>TCP/IP</a:t>
            </a:r>
            <a:endParaRPr lang="en-US" sz="1500" dirty="0"/>
          </a:p>
        </p:txBody>
      </p:sp>
      <p:sp>
        <p:nvSpPr>
          <p:cNvPr id="30" name="TextBox 29"/>
          <p:cNvSpPr txBox="1"/>
          <p:nvPr/>
        </p:nvSpPr>
        <p:spPr>
          <a:xfrm>
            <a:off x="152400" y="464820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FFC000"/>
                </a:solidFill>
              </a:rPr>
              <a:t>(A menü interaktív)</a:t>
            </a:r>
            <a:endParaRPr lang="en-US" sz="10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19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Martin\AppData\Local\Microsoft\Windows\Temporary Internet Files\Content.IE5\G3RS9FSZ\MC90044040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64854898"/>
              </p:ext>
            </p:extLst>
          </p:nvPr>
        </p:nvGraphicFramePr>
        <p:xfrm>
          <a:off x="990600" y="228600"/>
          <a:ext cx="71628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1828800" y="212215"/>
            <a:ext cx="6324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108000"/>
            </a:pPr>
            <a:r>
              <a:rPr lang="en-US" sz="2500" dirty="0" err="1" smtClean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Az</a:t>
            </a:r>
            <a:r>
              <a:rPr lang="en-US" sz="2500" dirty="0" smtClean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Internet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Által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Biztosított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Szolgáltatások</a:t>
            </a:r>
            <a:r>
              <a:rPr lang="hu-HU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(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Protokollok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)</a:t>
            </a:r>
          </a:p>
        </p:txBody>
      </p:sp>
      <p:pic>
        <p:nvPicPr>
          <p:cNvPr id="10" name="Picture 6" descr="C:\Users\Martin\AppData\Local\Microsoft\Windows\Temporary Internet Files\Content.IE5\G3RS9FSZ\MC90044040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133600" y="1454527"/>
            <a:ext cx="6477000" cy="42627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700" dirty="0" err="1" smtClean="0">
                <a:solidFill>
                  <a:srgbClr val="FFC000"/>
                </a:solidFill>
                <a:latin typeface="Capture it" pitchFamily="2" charset="0"/>
              </a:rPr>
              <a:t>szempontok</a:t>
            </a:r>
            <a:endParaRPr lang="en-US" sz="2700" dirty="0">
              <a:solidFill>
                <a:srgbClr val="FFC000"/>
              </a:solidFill>
              <a:latin typeface="Capture it" pitchFamily="2" charset="0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 smtClean="0"/>
          </a:p>
          <a:p>
            <a:pPr algn="ctr">
              <a:buClr>
                <a:schemeClr val="accent1"/>
              </a:buClr>
            </a:pPr>
            <a:r>
              <a:rPr lang="hu-HU" sz="1700" b="1" dirty="0" smtClean="0"/>
              <a:t>Hatékonyság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hu-HU" sz="1500" b="1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hu-HU" sz="1500" dirty="0" smtClean="0"/>
              <a:t>Többnyire </a:t>
            </a:r>
            <a:r>
              <a:rPr lang="hu-HU" sz="1500" dirty="0"/>
              <a:t>valójában azt értjük hatékonyságon, hogy az adott körülmények között a legnagyobb sávszélességet, legkisebb késleltetést stb. biztosíthassuk, miközben a vezérlő protokollok által generált "nem hasznos" forgalom a lehető legkevesebb </a:t>
            </a:r>
            <a:r>
              <a:rPr lang="hu-HU" sz="1500" dirty="0" smtClean="0"/>
              <a:t>legyen.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 smtClean="0"/>
          </a:p>
          <a:p>
            <a:pPr algn="ctr">
              <a:buClr>
                <a:schemeClr val="accent1"/>
              </a:buClr>
            </a:pPr>
            <a:r>
              <a:rPr lang="hu-HU" sz="1700" b="1" dirty="0"/>
              <a:t>Megbízhatóság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hu-HU" sz="1500" b="1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hu-HU" sz="1500" dirty="0"/>
              <a:t>Alapvető elvárás, hogy a hálózati forgalom ne szakadjon meg. Ezt például különböző hibaérzékelő és -javító mechanizmusokkal szoktuk biztosítani. Fontos az is, hogy ha a hálózati körülmények nem ideálisak, azt ne a hálózat teljes összeomlása, hanem legfeljebb a teljesítmény arányos csökkentése kövesse.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/>
          </a:p>
        </p:txBody>
      </p:sp>
      <p:pic>
        <p:nvPicPr>
          <p:cNvPr id="15" name="Picture 3" descr="C:\Users\Martin\Desktop\5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7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Martin\Desktop\2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1457428117"/>
              </p:ext>
            </p:extLst>
          </p:nvPr>
        </p:nvGraphicFramePr>
        <p:xfrm>
          <a:off x="-76200" y="1977923"/>
          <a:ext cx="1752600" cy="145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3037967784"/>
              </p:ext>
            </p:extLst>
          </p:nvPr>
        </p:nvGraphicFramePr>
        <p:xfrm>
          <a:off x="-76200" y="3273323"/>
          <a:ext cx="1752600" cy="145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28" name="TextBox 27">
            <a:hlinkClick r:id="rId22" action="ppaction://hlinksldjump"/>
          </p:cNvPr>
          <p:cNvSpPr txBox="1"/>
          <p:nvPr/>
        </p:nvSpPr>
        <p:spPr>
          <a:xfrm>
            <a:off x="228600" y="2111113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 smtClean="0">
                <a:solidFill>
                  <a:srgbClr val="FFC000"/>
                </a:solidFill>
              </a:rPr>
              <a:t>Protokoll</a:t>
            </a:r>
            <a:endParaRPr lang="en-US" sz="1500" dirty="0"/>
          </a:p>
        </p:txBody>
      </p:sp>
      <p:sp>
        <p:nvSpPr>
          <p:cNvPr id="29" name="TextBox 28">
            <a:hlinkClick r:id="rId23" action="ppaction://hlinksldjump"/>
          </p:cNvPr>
          <p:cNvSpPr txBox="1"/>
          <p:nvPr/>
        </p:nvSpPr>
        <p:spPr>
          <a:xfrm>
            <a:off x="228600" y="2971800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 smtClean="0"/>
              <a:t>E-mail</a:t>
            </a:r>
            <a:endParaRPr lang="en-US" sz="1500" dirty="0"/>
          </a:p>
        </p:txBody>
      </p:sp>
      <p:sp>
        <p:nvSpPr>
          <p:cNvPr id="30" name="TextBox 29">
            <a:hlinkClick r:id="rId24" action="ppaction://hlinksldjump"/>
          </p:cNvPr>
          <p:cNvSpPr txBox="1"/>
          <p:nvPr/>
        </p:nvSpPr>
        <p:spPr>
          <a:xfrm>
            <a:off x="228600" y="33952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HTTP</a:t>
            </a:r>
          </a:p>
        </p:txBody>
      </p:sp>
      <p:sp>
        <p:nvSpPr>
          <p:cNvPr id="31" name="TextBox 30">
            <a:hlinkClick r:id="rId25" action="ppaction://hlinksldjump"/>
          </p:cNvPr>
          <p:cNvSpPr txBox="1"/>
          <p:nvPr/>
        </p:nvSpPr>
        <p:spPr>
          <a:xfrm>
            <a:off x="228600" y="38524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FTP</a:t>
            </a:r>
            <a:endParaRPr lang="en-US" sz="1600" dirty="0"/>
          </a:p>
        </p:txBody>
      </p:sp>
      <p:sp>
        <p:nvSpPr>
          <p:cNvPr id="32" name="TextBox 31">
            <a:hlinkClick r:id="rId26" action="ppaction://hlinksldjump"/>
          </p:cNvPr>
          <p:cNvSpPr txBox="1"/>
          <p:nvPr/>
        </p:nvSpPr>
        <p:spPr>
          <a:xfrm>
            <a:off x="228600" y="42672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HTPS</a:t>
            </a:r>
            <a:endParaRPr lang="en-US" sz="1600" dirty="0"/>
          </a:p>
        </p:txBody>
      </p:sp>
      <p:sp>
        <p:nvSpPr>
          <p:cNvPr id="33" name="TextBox 32">
            <a:hlinkClick r:id="rId27" action="ppaction://hlinksldjump"/>
          </p:cNvPr>
          <p:cNvSpPr txBox="1"/>
          <p:nvPr/>
        </p:nvSpPr>
        <p:spPr>
          <a:xfrm>
            <a:off x="228600" y="2572435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/>
              <a:t>TCP/IP</a:t>
            </a:r>
            <a:endParaRPr lang="en-US" sz="1500" dirty="0"/>
          </a:p>
        </p:txBody>
      </p:sp>
      <p:sp>
        <p:nvSpPr>
          <p:cNvPr id="34" name="TextBox 33"/>
          <p:cNvSpPr txBox="1"/>
          <p:nvPr/>
        </p:nvSpPr>
        <p:spPr>
          <a:xfrm>
            <a:off x="152400" y="464820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FFC000"/>
                </a:solidFill>
              </a:rPr>
              <a:t>(A menü interaktív)</a:t>
            </a:r>
            <a:endParaRPr lang="en-US" sz="10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69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Martin\AppData\Local\Microsoft\Windows\Temporary Internet Files\Content.IE5\G3RS9FSZ\MC90044040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4502983"/>
              </p:ext>
            </p:extLst>
          </p:nvPr>
        </p:nvGraphicFramePr>
        <p:xfrm>
          <a:off x="990600" y="228600"/>
          <a:ext cx="71628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1828800" y="212215"/>
            <a:ext cx="6324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108000"/>
            </a:pPr>
            <a:r>
              <a:rPr lang="en-US" sz="2500" dirty="0" err="1" smtClean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Az</a:t>
            </a:r>
            <a:r>
              <a:rPr lang="en-US" sz="2500" dirty="0" smtClean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Internet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Által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Biztosított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 err="1" smtClean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Szolgáltatások</a:t>
            </a:r>
            <a:r>
              <a:rPr lang="hu-HU" sz="2500" dirty="0" smtClean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(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Protokollok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)</a:t>
            </a:r>
          </a:p>
        </p:txBody>
      </p:sp>
      <p:pic>
        <p:nvPicPr>
          <p:cNvPr id="10" name="Picture 6" descr="C:\Users\Martin\AppData\Local\Microsoft\Windows\Temporary Internet Files\Content.IE5\G3RS9FSZ\MC90044040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133600" y="1447800"/>
            <a:ext cx="64770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700" dirty="0" err="1" smtClean="0">
                <a:solidFill>
                  <a:srgbClr val="FFC000"/>
                </a:solidFill>
                <a:latin typeface="Capture it" pitchFamily="2" charset="0"/>
              </a:rPr>
              <a:t>szempontok</a:t>
            </a:r>
            <a:endParaRPr lang="en-US" sz="2700" dirty="0" smtClean="0">
              <a:solidFill>
                <a:srgbClr val="FFC000"/>
              </a:solidFill>
              <a:latin typeface="Capture it" pitchFamily="2" charset="0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 smtClean="0"/>
          </a:p>
          <a:p>
            <a:pPr algn="ctr">
              <a:buClr>
                <a:schemeClr val="accent1"/>
              </a:buClr>
            </a:pPr>
            <a:r>
              <a:rPr lang="hu-HU" sz="1700" b="1" dirty="0" smtClean="0"/>
              <a:t>Skálázhatóság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hu-HU" sz="1500" b="1" dirty="0" smtClean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hu-HU" sz="1500" dirty="0" smtClean="0"/>
              <a:t>Ez a fogalom azt takarja, hogy a hálózatnak nem csak néhány számítógépre, de akár egy világméretű hálózatra is jól kell működnie . Jól skálázható protokollra példa a DNS, amely egy elosztott rendszer protokollja. Rosszul skálázhatónak számít a kis hálózatokra kifejlesztett NetBEUI.</a:t>
            </a:r>
            <a:endParaRPr lang="hu-HU" sz="1500" dirty="0"/>
          </a:p>
        </p:txBody>
      </p:sp>
      <p:pic>
        <p:nvPicPr>
          <p:cNvPr id="15" name="Picture 3" descr="C:\Users\Martin\Desktop\5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7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Martin\Desktop\2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457428117"/>
              </p:ext>
            </p:extLst>
          </p:nvPr>
        </p:nvGraphicFramePr>
        <p:xfrm>
          <a:off x="-76200" y="1977923"/>
          <a:ext cx="1752600" cy="145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3037967784"/>
              </p:ext>
            </p:extLst>
          </p:nvPr>
        </p:nvGraphicFramePr>
        <p:xfrm>
          <a:off x="-76200" y="3273323"/>
          <a:ext cx="1752600" cy="145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27" name="TextBox 26">
            <a:hlinkClick r:id="rId22" action="ppaction://hlinksldjump"/>
          </p:cNvPr>
          <p:cNvSpPr txBox="1"/>
          <p:nvPr/>
        </p:nvSpPr>
        <p:spPr>
          <a:xfrm>
            <a:off x="228600" y="2111113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 smtClean="0">
                <a:solidFill>
                  <a:srgbClr val="FFC000"/>
                </a:solidFill>
              </a:rPr>
              <a:t>Protokoll</a:t>
            </a:r>
            <a:endParaRPr lang="en-US" sz="1500" dirty="0"/>
          </a:p>
        </p:txBody>
      </p:sp>
      <p:sp>
        <p:nvSpPr>
          <p:cNvPr id="28" name="TextBox 27">
            <a:hlinkClick r:id="rId23" action="ppaction://hlinksldjump"/>
          </p:cNvPr>
          <p:cNvSpPr txBox="1"/>
          <p:nvPr/>
        </p:nvSpPr>
        <p:spPr>
          <a:xfrm>
            <a:off x="228600" y="2971800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 smtClean="0"/>
              <a:t>E-mail</a:t>
            </a:r>
            <a:endParaRPr lang="en-US" sz="1500" dirty="0"/>
          </a:p>
        </p:txBody>
      </p:sp>
      <p:sp>
        <p:nvSpPr>
          <p:cNvPr id="29" name="TextBox 28">
            <a:hlinkClick r:id="rId24" action="ppaction://hlinksldjump"/>
          </p:cNvPr>
          <p:cNvSpPr txBox="1"/>
          <p:nvPr/>
        </p:nvSpPr>
        <p:spPr>
          <a:xfrm>
            <a:off x="228600" y="33952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HTTP</a:t>
            </a:r>
          </a:p>
        </p:txBody>
      </p:sp>
      <p:sp>
        <p:nvSpPr>
          <p:cNvPr id="30" name="TextBox 29">
            <a:hlinkClick r:id="rId25" action="ppaction://hlinksldjump"/>
          </p:cNvPr>
          <p:cNvSpPr txBox="1"/>
          <p:nvPr/>
        </p:nvSpPr>
        <p:spPr>
          <a:xfrm>
            <a:off x="228600" y="38524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FTP</a:t>
            </a:r>
            <a:endParaRPr lang="en-US" sz="1600" dirty="0"/>
          </a:p>
        </p:txBody>
      </p:sp>
      <p:sp>
        <p:nvSpPr>
          <p:cNvPr id="31" name="TextBox 30">
            <a:hlinkClick r:id="rId26" action="ppaction://hlinksldjump"/>
          </p:cNvPr>
          <p:cNvSpPr txBox="1"/>
          <p:nvPr/>
        </p:nvSpPr>
        <p:spPr>
          <a:xfrm>
            <a:off x="228600" y="42672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HTPS</a:t>
            </a:r>
            <a:endParaRPr lang="en-US" sz="1600" dirty="0"/>
          </a:p>
        </p:txBody>
      </p:sp>
      <p:sp>
        <p:nvSpPr>
          <p:cNvPr id="32" name="TextBox 31">
            <a:hlinkClick r:id="rId27" action="ppaction://hlinksldjump"/>
          </p:cNvPr>
          <p:cNvSpPr txBox="1"/>
          <p:nvPr/>
        </p:nvSpPr>
        <p:spPr>
          <a:xfrm>
            <a:off x="228600" y="2572435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/>
              <a:t>TCP/IP</a:t>
            </a:r>
            <a:endParaRPr lang="en-US" sz="1500" dirty="0"/>
          </a:p>
        </p:txBody>
      </p:sp>
      <p:sp>
        <p:nvSpPr>
          <p:cNvPr id="33" name="TextBox 32"/>
          <p:cNvSpPr txBox="1"/>
          <p:nvPr/>
        </p:nvSpPr>
        <p:spPr>
          <a:xfrm>
            <a:off x="152400" y="464820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FFC000"/>
                </a:solidFill>
              </a:rPr>
              <a:t>(A menü interaktív)</a:t>
            </a:r>
            <a:endParaRPr lang="en-US" sz="10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33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C:\Users\Martin\Desktop\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Martin\AppData\Local\Microsoft\Windows\Temporary Internet Files\Content.IE5\G3RS9FSZ\MC90044040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53474182"/>
              </p:ext>
            </p:extLst>
          </p:nvPr>
        </p:nvGraphicFramePr>
        <p:xfrm>
          <a:off x="990600" y="228600"/>
          <a:ext cx="71628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Rectangle 7"/>
          <p:cNvSpPr/>
          <p:nvPr/>
        </p:nvSpPr>
        <p:spPr>
          <a:xfrm>
            <a:off x="1828800" y="212215"/>
            <a:ext cx="6324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108000"/>
            </a:pPr>
            <a:r>
              <a:rPr lang="en-US" sz="2500" dirty="0" err="1" smtClean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Az</a:t>
            </a:r>
            <a:r>
              <a:rPr lang="en-US" sz="2500" dirty="0" smtClean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Internet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Által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Biztosított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 err="1" smtClean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Szolgáltatások</a:t>
            </a:r>
            <a:r>
              <a:rPr lang="hu-HU" sz="2500" dirty="0" smtClean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(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Protokollok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)</a:t>
            </a:r>
          </a:p>
        </p:txBody>
      </p:sp>
      <p:pic>
        <p:nvPicPr>
          <p:cNvPr id="10" name="Picture 6" descr="C:\Users\Martin\AppData\Local\Microsoft\Windows\Temporary Internet Files\Content.IE5\G3RS9FSZ\MC90044040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133600" y="1500932"/>
            <a:ext cx="647700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hu-HU" sz="2700" dirty="0" smtClean="0">
                <a:solidFill>
                  <a:srgbClr val="FFC000"/>
                </a:solidFill>
                <a:latin typeface="Capture it" pitchFamily="2" charset="0"/>
              </a:rPr>
              <a:t>Gyakorló feladatok</a:t>
            </a:r>
          </a:p>
          <a:p>
            <a:pPr>
              <a:buClr>
                <a:schemeClr val="accent1"/>
              </a:buClr>
            </a:pPr>
            <a:endParaRPr lang="hu-HU" sz="1500" dirty="0">
              <a:solidFill>
                <a:srgbClr val="FFC000"/>
              </a:solidFill>
              <a:latin typeface="Capture it" pitchFamily="2" charset="0"/>
            </a:endParaRPr>
          </a:p>
          <a:p>
            <a:pPr>
              <a:buClr>
                <a:schemeClr val="accent1"/>
              </a:buClr>
            </a:pPr>
            <a:endParaRPr lang="en-US" sz="1500" dirty="0" smtClean="0">
              <a:latin typeface="Capture it" pitchFamily="2" charset="0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hu-HU" sz="1500" dirty="0" smtClean="0"/>
              <a:t>1. kérdés: Képes a protokoll </a:t>
            </a:r>
            <a:r>
              <a:rPr lang="hu-HU" sz="1400" dirty="0" smtClean="0"/>
              <a:t>különböző</a:t>
            </a:r>
            <a:r>
              <a:rPr lang="hu-HU" sz="1400" dirty="0"/>
              <a:t> hálózati szegmensek között </a:t>
            </a:r>
            <a:r>
              <a:rPr lang="hu-HU" sz="1400" dirty="0" smtClean="0"/>
              <a:t>csomagok továbbítására?</a:t>
            </a:r>
          </a:p>
          <a:p>
            <a:pPr>
              <a:buClr>
                <a:schemeClr val="accent1"/>
              </a:buClr>
            </a:pPr>
            <a:endParaRPr lang="en-US" sz="1500" dirty="0">
              <a:latin typeface="Capture it" pitchFamily="2" charset="0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hu-HU" sz="1500" dirty="0" smtClean="0"/>
              <a:t>2. </a:t>
            </a:r>
            <a:r>
              <a:rPr lang="hu-HU" sz="1500" dirty="0"/>
              <a:t>kérdés: </a:t>
            </a:r>
            <a:r>
              <a:rPr lang="hu-HU" sz="1400" dirty="0" smtClean="0"/>
              <a:t>Mik az </a:t>
            </a:r>
            <a:r>
              <a:rPr lang="hu-HU" sz="1400" dirty="0"/>
              <a:t>Interneten leggyakrabban használt </a:t>
            </a:r>
            <a:r>
              <a:rPr lang="hu-HU" sz="1400" dirty="0" smtClean="0"/>
              <a:t>protokollok?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hu-HU" sz="1400" dirty="0" smtClean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hu-HU" sz="1500" dirty="0" smtClean="0"/>
              <a:t>3. </a:t>
            </a:r>
            <a:r>
              <a:rPr lang="hu-HU" sz="1500" dirty="0"/>
              <a:t>kérdés: </a:t>
            </a:r>
            <a:r>
              <a:rPr lang="hu-HU" sz="1500" dirty="0" smtClean="0"/>
              <a:t>Mit értünk hatékony protokoll alatt?</a:t>
            </a:r>
            <a:endParaRPr lang="en-US" sz="14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hu-HU" sz="1400" dirty="0" smtClean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hu-HU" sz="1500" dirty="0" smtClean="0"/>
              <a:t>4. kérdés: </a:t>
            </a:r>
            <a:r>
              <a:rPr lang="hu-HU" sz="1500" dirty="0"/>
              <a:t>Mit értünk </a:t>
            </a:r>
            <a:r>
              <a:rPr lang="hu-HU" sz="1500" dirty="0" smtClean="0"/>
              <a:t>megbízható protokoll alatt?</a:t>
            </a:r>
            <a:endParaRPr lang="en-US" sz="14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en-US" sz="14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 smtClean="0"/>
          </a:p>
        </p:txBody>
      </p:sp>
      <p:pic>
        <p:nvPicPr>
          <p:cNvPr id="15" name="Picture 3" descr="C:\Users\Martin\Desktop\5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7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457428117"/>
              </p:ext>
            </p:extLst>
          </p:nvPr>
        </p:nvGraphicFramePr>
        <p:xfrm>
          <a:off x="-76200" y="1977923"/>
          <a:ext cx="1752600" cy="145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3037967784"/>
              </p:ext>
            </p:extLst>
          </p:nvPr>
        </p:nvGraphicFramePr>
        <p:xfrm>
          <a:off x="-76200" y="3273323"/>
          <a:ext cx="1752600" cy="145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27" name="TextBox 26">
            <a:hlinkClick r:id="rId22" action="ppaction://hlinksldjump"/>
          </p:cNvPr>
          <p:cNvSpPr txBox="1"/>
          <p:nvPr/>
        </p:nvSpPr>
        <p:spPr>
          <a:xfrm>
            <a:off x="228600" y="2111113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 smtClean="0">
                <a:solidFill>
                  <a:srgbClr val="FFC000"/>
                </a:solidFill>
              </a:rPr>
              <a:t>Protokoll</a:t>
            </a:r>
            <a:endParaRPr lang="en-US" sz="1500" dirty="0"/>
          </a:p>
        </p:txBody>
      </p:sp>
      <p:sp>
        <p:nvSpPr>
          <p:cNvPr id="28" name="TextBox 27">
            <a:hlinkClick r:id="rId23" action="ppaction://hlinksldjump"/>
          </p:cNvPr>
          <p:cNvSpPr txBox="1"/>
          <p:nvPr/>
        </p:nvSpPr>
        <p:spPr>
          <a:xfrm>
            <a:off x="228600" y="2971800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 smtClean="0"/>
              <a:t>E-mail</a:t>
            </a:r>
            <a:endParaRPr lang="en-US" sz="1500" dirty="0"/>
          </a:p>
        </p:txBody>
      </p:sp>
      <p:sp>
        <p:nvSpPr>
          <p:cNvPr id="29" name="TextBox 28">
            <a:hlinkClick r:id="rId24" action="ppaction://hlinksldjump"/>
          </p:cNvPr>
          <p:cNvSpPr txBox="1"/>
          <p:nvPr/>
        </p:nvSpPr>
        <p:spPr>
          <a:xfrm>
            <a:off x="228600" y="33952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HTTP</a:t>
            </a:r>
          </a:p>
        </p:txBody>
      </p:sp>
      <p:sp>
        <p:nvSpPr>
          <p:cNvPr id="30" name="TextBox 29">
            <a:hlinkClick r:id="rId25" action="ppaction://hlinksldjump"/>
          </p:cNvPr>
          <p:cNvSpPr txBox="1"/>
          <p:nvPr/>
        </p:nvSpPr>
        <p:spPr>
          <a:xfrm>
            <a:off x="228600" y="38524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FTP</a:t>
            </a:r>
            <a:endParaRPr lang="en-US" sz="1600" dirty="0"/>
          </a:p>
        </p:txBody>
      </p:sp>
      <p:sp>
        <p:nvSpPr>
          <p:cNvPr id="31" name="TextBox 30">
            <a:hlinkClick r:id="rId26" action="ppaction://hlinksldjump"/>
          </p:cNvPr>
          <p:cNvSpPr txBox="1"/>
          <p:nvPr/>
        </p:nvSpPr>
        <p:spPr>
          <a:xfrm>
            <a:off x="228600" y="42672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HTPS</a:t>
            </a:r>
            <a:endParaRPr lang="en-US" sz="1600" dirty="0"/>
          </a:p>
        </p:txBody>
      </p:sp>
      <p:sp>
        <p:nvSpPr>
          <p:cNvPr id="32" name="TextBox 31">
            <a:hlinkClick r:id="rId2" action="ppaction://hlinksldjump"/>
          </p:cNvPr>
          <p:cNvSpPr txBox="1"/>
          <p:nvPr/>
        </p:nvSpPr>
        <p:spPr>
          <a:xfrm>
            <a:off x="228600" y="2572435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/>
              <a:t>TCP/IP</a:t>
            </a:r>
            <a:endParaRPr lang="en-US" sz="1500" dirty="0"/>
          </a:p>
        </p:txBody>
      </p:sp>
      <p:sp>
        <p:nvSpPr>
          <p:cNvPr id="33" name="TextBox 32"/>
          <p:cNvSpPr txBox="1"/>
          <p:nvPr/>
        </p:nvSpPr>
        <p:spPr>
          <a:xfrm>
            <a:off x="152400" y="464820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FFC000"/>
                </a:solidFill>
              </a:rPr>
              <a:t>(A menü interaktív)</a:t>
            </a:r>
            <a:endParaRPr lang="en-US" sz="10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57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Martin\AppData\Local\Microsoft\Windows\Temporary Internet Files\Content.IE5\G3RS9FSZ\MC90044040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2106394"/>
              </p:ext>
            </p:extLst>
          </p:nvPr>
        </p:nvGraphicFramePr>
        <p:xfrm>
          <a:off x="990600" y="228600"/>
          <a:ext cx="71628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1828800" y="212215"/>
            <a:ext cx="6324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108000"/>
            </a:pPr>
            <a:r>
              <a:rPr lang="en-US" sz="2500" dirty="0" err="1" smtClean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Az</a:t>
            </a:r>
            <a:r>
              <a:rPr lang="en-US" sz="2500" dirty="0" smtClean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Internet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Által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Biztosított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Szolgáltatások</a:t>
            </a:r>
            <a:r>
              <a:rPr lang="hu-HU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(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Protokollok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)</a:t>
            </a:r>
          </a:p>
        </p:txBody>
      </p:sp>
      <p:pic>
        <p:nvPicPr>
          <p:cNvPr id="10" name="Picture 6" descr="C:\Users\Martin\AppData\Local\Microsoft\Windows\Temporary Internet Files\Content.IE5\G3RS9FSZ\MC90044040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133600" y="1499949"/>
            <a:ext cx="64770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hu-HU" sz="2700" dirty="0" smtClean="0">
                <a:solidFill>
                  <a:srgbClr val="FFC000"/>
                </a:solidFill>
                <a:latin typeface="Capture it" pitchFamily="2" charset="0"/>
              </a:rPr>
              <a:t>TCP/IP</a:t>
            </a:r>
          </a:p>
          <a:p>
            <a:pPr marL="342900" indent="-342900" algn="ctr">
              <a:buClr>
                <a:schemeClr val="accent1"/>
              </a:buClr>
              <a:buFont typeface="Wingdings" pitchFamily="2" charset="2"/>
              <a:buChar char="v"/>
            </a:pPr>
            <a:endParaRPr lang="hu-HU" sz="1700" dirty="0" smtClean="0"/>
          </a:p>
          <a:p>
            <a:pPr algn="ctr">
              <a:buClr>
                <a:schemeClr val="accent1"/>
              </a:buClr>
            </a:pPr>
            <a:r>
              <a:rPr lang="hu-HU" sz="1700" b="1" dirty="0" smtClean="0"/>
              <a:t>Története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 smtClean="0"/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v"/>
            </a:pPr>
            <a:r>
              <a:rPr lang="hu-HU" sz="1500" dirty="0" smtClean="0"/>
              <a:t>Történetének </a:t>
            </a:r>
            <a:r>
              <a:rPr lang="hu-HU" sz="1500" dirty="0"/>
              <a:t>kezdete az </a:t>
            </a:r>
            <a:r>
              <a:rPr lang="hu-HU" sz="1500" dirty="0" smtClean="0"/>
              <a:t>ARPANET idejére </a:t>
            </a:r>
            <a:r>
              <a:rPr lang="hu-HU" sz="1500" dirty="0"/>
              <a:t>(1969) tehető, 1974-ben Vinton G. Cerf és Robert E. Kahn dolgozta ki az ARPANET új protokollstruktúráját, mely az NCP-t (Network Control Protocol) hivatott kiváltani. </a:t>
            </a:r>
            <a:r>
              <a:rPr lang="hu-HU" sz="1500" dirty="0" smtClean="0"/>
              <a:t>Az ARPANETből azóta kifejlődött </a:t>
            </a:r>
            <a:r>
              <a:rPr lang="hu-HU" sz="1500" dirty="0"/>
              <a:t>I</a:t>
            </a:r>
            <a:r>
              <a:rPr lang="hu-HU" sz="1500" dirty="0" smtClean="0"/>
              <a:t>nternet azóta is ezt a protokollstruktúrát használja.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 smtClean="0"/>
          </a:p>
          <a:p>
            <a:pPr algn="ctr">
              <a:buClr>
                <a:schemeClr val="accent1"/>
              </a:buClr>
            </a:pPr>
            <a:r>
              <a:rPr lang="hu-HU" sz="1700" dirty="0"/>
              <a:t> </a:t>
            </a:r>
            <a:r>
              <a:rPr lang="hu-HU" sz="1700" b="1" dirty="0" smtClean="0"/>
              <a:t>TCP/IP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v"/>
            </a:pPr>
            <a:endParaRPr lang="hu-HU" sz="1500" b="1" dirty="0" smtClean="0"/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v"/>
            </a:pPr>
            <a:r>
              <a:rPr lang="hu-HU" sz="1600" dirty="0"/>
              <a:t>A TCP/IP </a:t>
            </a:r>
            <a:r>
              <a:rPr lang="hu-HU" sz="1600" dirty="0" smtClean="0"/>
              <a:t>a protokollok </a:t>
            </a:r>
            <a:r>
              <a:rPr lang="hu-HU" sz="1600" dirty="0"/>
              <a:t>egy gyűjteménye, amelynek minden tagja az információ I</a:t>
            </a:r>
            <a:r>
              <a:rPr lang="hu-HU" sz="1600" dirty="0" smtClean="0"/>
              <a:t>nternetbeli </a:t>
            </a:r>
            <a:r>
              <a:rPr lang="hu-HU" sz="1600" dirty="0"/>
              <a:t>közlekedését szabályozza. Úgyszolván ez az </a:t>
            </a:r>
            <a:r>
              <a:rPr lang="hu-HU" sz="1600" dirty="0" smtClean="0"/>
              <a:t>internet</a:t>
            </a:r>
            <a:r>
              <a:rPr lang="hu-HU" sz="1600" dirty="0"/>
              <a:t> KRESZ</a:t>
            </a:r>
            <a:r>
              <a:rPr lang="hu-HU" sz="1600" dirty="0" smtClean="0"/>
              <a:t>. </a:t>
            </a:r>
            <a:r>
              <a:rPr lang="hu-HU" sz="1500" dirty="0" smtClean="0"/>
              <a:t>Nevét </a:t>
            </a:r>
            <a:r>
              <a:rPr lang="hu-HU" sz="1500" dirty="0"/>
              <a:t>két legfontosabb </a:t>
            </a:r>
            <a:r>
              <a:rPr lang="hu-HU" sz="1500" dirty="0" smtClean="0"/>
              <a:t>protokolljáról</a:t>
            </a:r>
            <a:r>
              <a:rPr lang="hu-HU" sz="1500" dirty="0"/>
              <a:t> </a:t>
            </a:r>
            <a:r>
              <a:rPr lang="hu-HU" sz="1500" dirty="0" smtClean="0"/>
              <a:t>kapta</a:t>
            </a:r>
            <a:r>
              <a:rPr lang="hu-HU" sz="1500" dirty="0"/>
              <a:t>, a </a:t>
            </a:r>
            <a:r>
              <a:rPr lang="hu-HU" sz="1500" dirty="0" smtClean="0"/>
              <a:t>TCP-ről </a:t>
            </a:r>
            <a:r>
              <a:rPr lang="hu-HU" sz="1500" dirty="0"/>
              <a:t>és az IP-ről. </a:t>
            </a:r>
            <a:endParaRPr lang="hu-HU" sz="1500" dirty="0" smtClean="0">
              <a:solidFill>
                <a:srgbClr val="FFC000"/>
              </a:solidFill>
              <a:latin typeface="Capture it" pitchFamily="2" charset="0"/>
            </a:endParaRPr>
          </a:p>
          <a:p>
            <a:pPr marL="342900" indent="-342900" algn="ctr">
              <a:buClr>
                <a:schemeClr val="accent1"/>
              </a:buClr>
              <a:buFont typeface="Wingdings" pitchFamily="2" charset="2"/>
              <a:buChar char="v"/>
            </a:pPr>
            <a:endParaRPr lang="en-US" sz="1500" dirty="0">
              <a:solidFill>
                <a:srgbClr val="FFC000"/>
              </a:solidFill>
              <a:latin typeface="Capture it" pitchFamily="2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 smtClean="0"/>
          </a:p>
        </p:txBody>
      </p:sp>
      <p:pic>
        <p:nvPicPr>
          <p:cNvPr id="15" name="Picture 3" descr="C:\Users\Martin\Desktop\5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7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Martin\Desktop\2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457428117"/>
              </p:ext>
            </p:extLst>
          </p:nvPr>
        </p:nvGraphicFramePr>
        <p:xfrm>
          <a:off x="-76200" y="1977923"/>
          <a:ext cx="1752600" cy="145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3037967784"/>
              </p:ext>
            </p:extLst>
          </p:nvPr>
        </p:nvGraphicFramePr>
        <p:xfrm>
          <a:off x="-76200" y="3273323"/>
          <a:ext cx="1752600" cy="145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27" name="TextBox 26">
            <a:hlinkClick r:id="rId22" action="ppaction://hlinksldjump"/>
          </p:cNvPr>
          <p:cNvSpPr txBox="1"/>
          <p:nvPr/>
        </p:nvSpPr>
        <p:spPr>
          <a:xfrm>
            <a:off x="228600" y="2111113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 smtClean="0"/>
              <a:t>Protokoll</a:t>
            </a:r>
            <a:endParaRPr lang="en-US" sz="1500" dirty="0"/>
          </a:p>
        </p:txBody>
      </p:sp>
      <p:sp>
        <p:nvSpPr>
          <p:cNvPr id="28" name="TextBox 27">
            <a:hlinkClick r:id="rId23" action="ppaction://hlinksldjump"/>
          </p:cNvPr>
          <p:cNvSpPr txBox="1"/>
          <p:nvPr/>
        </p:nvSpPr>
        <p:spPr>
          <a:xfrm>
            <a:off x="228600" y="2971800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 smtClean="0"/>
              <a:t>E-mail</a:t>
            </a:r>
            <a:endParaRPr lang="en-US" sz="1500" dirty="0"/>
          </a:p>
        </p:txBody>
      </p:sp>
      <p:sp>
        <p:nvSpPr>
          <p:cNvPr id="29" name="TextBox 28">
            <a:hlinkClick r:id="rId24" action="ppaction://hlinksldjump"/>
          </p:cNvPr>
          <p:cNvSpPr txBox="1"/>
          <p:nvPr/>
        </p:nvSpPr>
        <p:spPr>
          <a:xfrm>
            <a:off x="228600" y="33952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HTTP</a:t>
            </a:r>
          </a:p>
        </p:txBody>
      </p:sp>
      <p:sp>
        <p:nvSpPr>
          <p:cNvPr id="30" name="TextBox 29">
            <a:hlinkClick r:id="rId25" action="ppaction://hlinksldjump"/>
          </p:cNvPr>
          <p:cNvSpPr txBox="1"/>
          <p:nvPr/>
        </p:nvSpPr>
        <p:spPr>
          <a:xfrm>
            <a:off x="228600" y="38524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FTP</a:t>
            </a:r>
            <a:endParaRPr lang="en-US" sz="1600" dirty="0"/>
          </a:p>
        </p:txBody>
      </p:sp>
      <p:sp>
        <p:nvSpPr>
          <p:cNvPr id="31" name="TextBox 30">
            <a:hlinkClick r:id="rId26" action="ppaction://hlinksldjump"/>
          </p:cNvPr>
          <p:cNvSpPr txBox="1"/>
          <p:nvPr/>
        </p:nvSpPr>
        <p:spPr>
          <a:xfrm>
            <a:off x="228600" y="42672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HTPS</a:t>
            </a:r>
            <a:endParaRPr lang="en-US" sz="1600" dirty="0"/>
          </a:p>
        </p:txBody>
      </p:sp>
      <p:sp>
        <p:nvSpPr>
          <p:cNvPr id="32" name="TextBox 31">
            <a:hlinkClick r:id="rId27" action="ppaction://hlinksldjump"/>
          </p:cNvPr>
          <p:cNvSpPr txBox="1"/>
          <p:nvPr/>
        </p:nvSpPr>
        <p:spPr>
          <a:xfrm>
            <a:off x="228600" y="2572435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>
                <a:solidFill>
                  <a:srgbClr val="FFC000"/>
                </a:solidFill>
              </a:rPr>
              <a:t>TCP/IP</a:t>
            </a:r>
            <a:endParaRPr lang="en-US" sz="1500" dirty="0">
              <a:solidFill>
                <a:srgbClr val="FFC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400" y="464820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FFC000"/>
                </a:solidFill>
              </a:rPr>
              <a:t>(A menü interaktív)</a:t>
            </a:r>
            <a:endParaRPr lang="en-US" sz="10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14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Martin\AppData\Local\Microsoft\Windows\Temporary Internet Files\Content.IE5\G3RS9FSZ\MC90044040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74905901"/>
              </p:ext>
            </p:extLst>
          </p:nvPr>
        </p:nvGraphicFramePr>
        <p:xfrm>
          <a:off x="990600" y="228600"/>
          <a:ext cx="71628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1828800" y="212215"/>
            <a:ext cx="6324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108000"/>
            </a:pPr>
            <a:r>
              <a:rPr lang="en-US" sz="2500" dirty="0" err="1" smtClean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Az</a:t>
            </a:r>
            <a:r>
              <a:rPr lang="en-US" sz="2500" dirty="0" smtClean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Internet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Által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Biztosított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Szolgáltatások</a:t>
            </a:r>
            <a:r>
              <a:rPr lang="hu-HU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(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Protokollok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)</a:t>
            </a:r>
          </a:p>
        </p:txBody>
      </p:sp>
      <p:pic>
        <p:nvPicPr>
          <p:cNvPr id="10" name="Picture 6" descr="C:\Users\Martin\AppData\Local\Microsoft\Windows\Temporary Internet Files\Content.IE5\G3RS9FSZ\MC90044040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133600" y="1499949"/>
            <a:ext cx="6477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hu-HU" sz="2700" dirty="0" smtClean="0">
                <a:solidFill>
                  <a:srgbClr val="FFC000"/>
                </a:solidFill>
                <a:latin typeface="Capture it" pitchFamily="2" charset="0"/>
              </a:rPr>
              <a:t>TCP/IP Felépítése </a:t>
            </a:r>
          </a:p>
          <a:p>
            <a:pPr marL="342900" indent="-342900" algn="ctr">
              <a:buClr>
                <a:schemeClr val="accent1"/>
              </a:buClr>
              <a:buFont typeface="Wingdings" pitchFamily="2" charset="2"/>
              <a:buChar char="v"/>
            </a:pPr>
            <a:endParaRPr lang="hu-HU" sz="1700" dirty="0" smtClean="0"/>
          </a:p>
          <a:p>
            <a:pPr marL="342900" indent="-342900" algn="ctr">
              <a:buClr>
                <a:schemeClr val="accent1"/>
              </a:buClr>
              <a:buFont typeface="Wingdings" pitchFamily="2" charset="2"/>
              <a:buChar char="v"/>
            </a:pPr>
            <a:endParaRPr lang="en-US" sz="1500" dirty="0">
              <a:solidFill>
                <a:srgbClr val="FFC000"/>
              </a:solidFill>
              <a:latin typeface="Capture it" pitchFamily="2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286000" y="2272695"/>
            <a:ext cx="5638800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hu-HU" sz="1500" dirty="0"/>
              <a:t>A TCP/IP felépítése a rétegződési elven alapul, minden egyes réteg egy jól definiált feladatot végez </a:t>
            </a:r>
            <a:r>
              <a:rPr lang="hu-HU" sz="1500" dirty="0" smtClean="0"/>
              <a:t>el. </a:t>
            </a:r>
            <a:r>
              <a:rPr lang="hu-HU" sz="1500" dirty="0"/>
              <a:t>Minden réteg csak a vele szomszédos réteggel képes kommunikálni, mivel ezek egymásra épülnek. Alapvetően négy réteg alkotta, melyet ötre bővítettek</a:t>
            </a:r>
            <a:r>
              <a:rPr lang="hu-HU" sz="1500" dirty="0" smtClean="0"/>
              <a:t>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hu-HU" sz="1500" dirty="0">
              <a:solidFill>
                <a:srgbClr val="FFC000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en-US" sz="1600" dirty="0" err="1"/>
              <a:t>Az</a:t>
            </a:r>
            <a:r>
              <a:rPr lang="en-US" sz="1600" dirty="0"/>
              <a:t> </a:t>
            </a:r>
            <a:r>
              <a:rPr lang="en-US" sz="1600" dirty="0" err="1"/>
              <a:t>alkalmazási</a:t>
            </a:r>
            <a:r>
              <a:rPr lang="en-US" sz="1600" dirty="0"/>
              <a:t> </a:t>
            </a:r>
            <a:r>
              <a:rPr lang="en-US" sz="1600" dirty="0" err="1"/>
              <a:t>réteg</a:t>
            </a:r>
            <a:r>
              <a:rPr lang="en-US" sz="1600" dirty="0"/>
              <a:t> a </a:t>
            </a:r>
            <a:r>
              <a:rPr lang="en-US" sz="1600" dirty="0" err="1"/>
              <a:t>felhasználó</a:t>
            </a:r>
            <a:r>
              <a:rPr lang="en-US" sz="1600" dirty="0"/>
              <a:t> </a:t>
            </a:r>
            <a:r>
              <a:rPr lang="en-US" sz="1600" dirty="0" err="1"/>
              <a:t>által</a:t>
            </a:r>
            <a:r>
              <a:rPr lang="en-US" sz="1600" dirty="0"/>
              <a:t> </a:t>
            </a:r>
            <a:r>
              <a:rPr lang="en-US" sz="1600" dirty="0" err="1"/>
              <a:t>indított</a:t>
            </a:r>
            <a:r>
              <a:rPr lang="en-US" sz="1600" dirty="0"/>
              <a:t> program </a:t>
            </a:r>
            <a:r>
              <a:rPr lang="en-US" sz="1600" dirty="0" err="1"/>
              <a:t>és</a:t>
            </a:r>
            <a:r>
              <a:rPr lang="en-US" sz="1600" dirty="0"/>
              <a:t> a </a:t>
            </a:r>
            <a:r>
              <a:rPr lang="en-US" sz="1600" dirty="0" err="1"/>
              <a:t>szállítási</a:t>
            </a:r>
            <a:r>
              <a:rPr lang="en-US" sz="1600" dirty="0"/>
              <a:t> </a:t>
            </a:r>
            <a:r>
              <a:rPr lang="en-US" sz="1600" dirty="0" err="1"/>
              <a:t>réteg</a:t>
            </a:r>
            <a:r>
              <a:rPr lang="en-US" sz="1600" dirty="0"/>
              <a:t> </a:t>
            </a:r>
            <a:r>
              <a:rPr lang="en-US" sz="1600" dirty="0" err="1"/>
              <a:t>között</a:t>
            </a:r>
            <a:r>
              <a:rPr lang="en-US" sz="1600" dirty="0"/>
              <a:t> </a:t>
            </a:r>
            <a:r>
              <a:rPr lang="en-US" sz="1600" dirty="0" err="1"/>
              <a:t>teremt</a:t>
            </a:r>
            <a:r>
              <a:rPr lang="en-US" sz="1600" dirty="0"/>
              <a:t> </a:t>
            </a:r>
            <a:r>
              <a:rPr lang="en-US" sz="1600" dirty="0" err="1"/>
              <a:t>kapcsolatot</a:t>
            </a:r>
            <a:r>
              <a:rPr lang="en-US" sz="1600" dirty="0"/>
              <a:t>. Ha </a:t>
            </a:r>
            <a:r>
              <a:rPr lang="en-US" sz="1600" dirty="0" err="1"/>
              <a:t>egy</a:t>
            </a:r>
            <a:r>
              <a:rPr lang="en-US" sz="1600" dirty="0"/>
              <a:t> </a:t>
            </a:r>
            <a:r>
              <a:rPr lang="en-US" sz="1600" dirty="0" err="1"/>
              <a:t>programhálózaton</a:t>
            </a:r>
            <a:r>
              <a:rPr lang="en-US" sz="1600" dirty="0"/>
              <a:t> </a:t>
            </a:r>
            <a:r>
              <a:rPr lang="en-US" sz="1600" dirty="0" err="1"/>
              <a:t>keresztül</a:t>
            </a:r>
            <a:r>
              <a:rPr lang="en-US" sz="1600" dirty="0"/>
              <a:t> </a:t>
            </a:r>
            <a:r>
              <a:rPr lang="en-US" sz="1600" dirty="0" err="1" smtClean="0"/>
              <a:t>adatot</a:t>
            </a:r>
            <a:r>
              <a:rPr lang="en-US" sz="1600" dirty="0"/>
              <a:t> </a:t>
            </a:r>
            <a:r>
              <a:rPr lang="en-US" sz="1600" dirty="0" err="1"/>
              <a:t>szeretne</a:t>
            </a:r>
            <a:r>
              <a:rPr lang="en-US" sz="1600" dirty="0"/>
              <a:t> </a:t>
            </a:r>
            <a:r>
              <a:rPr lang="en-US" sz="1600" dirty="0" err="1"/>
              <a:t>küldeni</a:t>
            </a:r>
            <a:r>
              <a:rPr lang="en-US" sz="1600" dirty="0"/>
              <a:t>, </a:t>
            </a:r>
            <a:r>
              <a:rPr lang="en-US" sz="1600" dirty="0" err="1"/>
              <a:t>az</a:t>
            </a:r>
            <a:r>
              <a:rPr lang="en-US" sz="1600" dirty="0"/>
              <a:t> </a:t>
            </a:r>
            <a:r>
              <a:rPr lang="en-US" sz="1600" dirty="0" err="1"/>
              <a:t>alkalmazási</a:t>
            </a:r>
            <a:r>
              <a:rPr lang="en-US" sz="1600" dirty="0"/>
              <a:t> </a:t>
            </a:r>
            <a:r>
              <a:rPr lang="en-US" sz="1600" dirty="0" err="1"/>
              <a:t>réteg</a:t>
            </a:r>
            <a:r>
              <a:rPr lang="en-US" sz="1600" dirty="0"/>
              <a:t> </a:t>
            </a:r>
            <a:r>
              <a:rPr lang="en-US" sz="1600" dirty="0" err="1"/>
              <a:t>továbbküldi</a:t>
            </a:r>
            <a:r>
              <a:rPr lang="en-US" sz="1600" dirty="0"/>
              <a:t> </a:t>
            </a:r>
            <a:r>
              <a:rPr lang="en-US" sz="1600" dirty="0" err="1"/>
              <a:t>azt</a:t>
            </a:r>
            <a:r>
              <a:rPr lang="en-US" sz="1600" dirty="0"/>
              <a:t> a </a:t>
            </a:r>
            <a:r>
              <a:rPr lang="en-US" sz="1600" dirty="0" err="1"/>
              <a:t>szállítási</a:t>
            </a:r>
            <a:r>
              <a:rPr lang="en-US" sz="1600" dirty="0"/>
              <a:t> </a:t>
            </a:r>
            <a:r>
              <a:rPr lang="en-US" sz="1600" dirty="0" err="1"/>
              <a:t>rétegnek</a:t>
            </a:r>
            <a:r>
              <a:rPr lang="en-US" sz="1600" dirty="0"/>
              <a:t>.</a:t>
            </a:r>
            <a:endParaRPr lang="en-US" sz="1500" dirty="0" smtClean="0">
              <a:solidFill>
                <a:srgbClr val="FFC000"/>
              </a:solidFill>
            </a:endParaRPr>
          </a:p>
        </p:txBody>
      </p:sp>
      <p:pic>
        <p:nvPicPr>
          <p:cNvPr id="16" name="Picture 3" descr="C:\Users\Martin\Desktop\5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7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Martin\Desktop\2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1108727362"/>
              </p:ext>
            </p:extLst>
          </p:nvPr>
        </p:nvGraphicFramePr>
        <p:xfrm>
          <a:off x="-76200" y="1977923"/>
          <a:ext cx="1752600" cy="145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3292543990"/>
              </p:ext>
            </p:extLst>
          </p:nvPr>
        </p:nvGraphicFramePr>
        <p:xfrm>
          <a:off x="-76200" y="3273323"/>
          <a:ext cx="1752600" cy="145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28" name="TextBox 27">
            <a:hlinkClick r:id="rId22" action="ppaction://hlinksldjump"/>
          </p:cNvPr>
          <p:cNvSpPr txBox="1"/>
          <p:nvPr/>
        </p:nvSpPr>
        <p:spPr>
          <a:xfrm>
            <a:off x="228600" y="2111113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 smtClean="0"/>
              <a:t>Protokoll</a:t>
            </a:r>
            <a:endParaRPr lang="en-US" sz="1500" dirty="0"/>
          </a:p>
        </p:txBody>
      </p:sp>
      <p:sp>
        <p:nvSpPr>
          <p:cNvPr id="29" name="TextBox 28">
            <a:hlinkClick r:id="rId23" action="ppaction://hlinksldjump"/>
          </p:cNvPr>
          <p:cNvSpPr txBox="1"/>
          <p:nvPr/>
        </p:nvSpPr>
        <p:spPr>
          <a:xfrm>
            <a:off x="228600" y="2971800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 smtClean="0"/>
              <a:t>E-mail</a:t>
            </a:r>
            <a:endParaRPr lang="en-US" sz="1500" dirty="0"/>
          </a:p>
        </p:txBody>
      </p:sp>
      <p:sp>
        <p:nvSpPr>
          <p:cNvPr id="30" name="TextBox 29">
            <a:hlinkClick r:id="rId24" action="ppaction://hlinksldjump"/>
          </p:cNvPr>
          <p:cNvSpPr txBox="1"/>
          <p:nvPr/>
        </p:nvSpPr>
        <p:spPr>
          <a:xfrm>
            <a:off x="228600" y="33952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HTTP</a:t>
            </a:r>
          </a:p>
        </p:txBody>
      </p:sp>
      <p:sp>
        <p:nvSpPr>
          <p:cNvPr id="31" name="TextBox 30">
            <a:hlinkClick r:id="rId25" action="ppaction://hlinksldjump"/>
          </p:cNvPr>
          <p:cNvSpPr txBox="1"/>
          <p:nvPr/>
        </p:nvSpPr>
        <p:spPr>
          <a:xfrm>
            <a:off x="228600" y="38524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FTP</a:t>
            </a:r>
            <a:endParaRPr lang="en-US" sz="1600" dirty="0"/>
          </a:p>
        </p:txBody>
      </p:sp>
      <p:sp>
        <p:nvSpPr>
          <p:cNvPr id="32" name="TextBox 31">
            <a:hlinkClick r:id="rId26" action="ppaction://hlinksldjump"/>
          </p:cNvPr>
          <p:cNvSpPr txBox="1"/>
          <p:nvPr/>
        </p:nvSpPr>
        <p:spPr>
          <a:xfrm>
            <a:off x="228600" y="42672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HTPS</a:t>
            </a:r>
            <a:endParaRPr lang="en-US" sz="1600" dirty="0"/>
          </a:p>
        </p:txBody>
      </p:sp>
      <p:sp>
        <p:nvSpPr>
          <p:cNvPr id="33" name="TextBox 32">
            <a:hlinkClick r:id="rId8" action="ppaction://hlinksldjump"/>
          </p:cNvPr>
          <p:cNvSpPr txBox="1"/>
          <p:nvPr/>
        </p:nvSpPr>
        <p:spPr>
          <a:xfrm>
            <a:off x="228600" y="2572435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>
                <a:solidFill>
                  <a:srgbClr val="FFC000"/>
                </a:solidFill>
              </a:rPr>
              <a:t>TCP/IP</a:t>
            </a:r>
            <a:endParaRPr lang="en-US" sz="1500" dirty="0">
              <a:solidFill>
                <a:srgbClr val="FFC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2400" y="464820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FFC000"/>
                </a:solidFill>
              </a:rPr>
              <a:t>(A menü interaktív)</a:t>
            </a:r>
            <a:endParaRPr lang="en-US" sz="10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50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Martin\AppData\Local\Microsoft\Windows\Temporary Internet Files\Content.IE5\G3RS9FSZ\MC90044040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51221811"/>
              </p:ext>
            </p:extLst>
          </p:nvPr>
        </p:nvGraphicFramePr>
        <p:xfrm>
          <a:off x="990600" y="228600"/>
          <a:ext cx="71628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1828800" y="212215"/>
            <a:ext cx="6324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108000"/>
            </a:pPr>
            <a:r>
              <a:rPr lang="en-US" sz="2500" dirty="0" err="1" smtClean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Az</a:t>
            </a:r>
            <a:r>
              <a:rPr lang="en-US" sz="2500" dirty="0" smtClean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Internet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Által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Biztosított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Szolgáltatások</a:t>
            </a:r>
            <a:r>
              <a:rPr lang="hu-HU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 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(</a:t>
            </a:r>
            <a:r>
              <a:rPr lang="en-US" sz="2500" dirty="0" err="1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Protokollok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pture it" pitchFamily="2" charset="0"/>
              </a:rPr>
              <a:t>)</a:t>
            </a:r>
          </a:p>
        </p:txBody>
      </p:sp>
      <p:pic>
        <p:nvPicPr>
          <p:cNvPr id="10" name="Picture 6" descr="C:\Users\Martin\AppData\Local\Microsoft\Windows\Temporary Internet Files\Content.IE5\G3RS9FSZ\MC90044040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rtin\Desktop\kepek_05-3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148" y="2212329"/>
            <a:ext cx="6392104" cy="184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29000" y="1905000"/>
            <a:ext cx="37338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err="1"/>
              <a:t>Egy</a:t>
            </a:r>
            <a:r>
              <a:rPr lang="en-US" sz="1700" b="1" dirty="0"/>
              <a:t> IP-</a:t>
            </a:r>
            <a:r>
              <a:rPr lang="en-US" sz="1700" b="1" dirty="0" err="1"/>
              <a:t>adatcsomag</a:t>
            </a:r>
            <a:r>
              <a:rPr lang="en-US" sz="1700" b="1" dirty="0"/>
              <a:t> </a:t>
            </a:r>
            <a:r>
              <a:rPr lang="en-US" sz="1700" b="1" dirty="0" err="1"/>
              <a:t>vázlatos</a:t>
            </a:r>
            <a:r>
              <a:rPr lang="en-US" sz="1700" b="1" dirty="0"/>
              <a:t> </a:t>
            </a:r>
            <a:r>
              <a:rPr lang="en-US" sz="1700" b="1" dirty="0" err="1"/>
              <a:t>felépítése</a:t>
            </a:r>
            <a:endParaRPr lang="en-US" sz="1700" dirty="0" smtClean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4089737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hu-HU" sz="1500" dirty="0" smtClean="0"/>
              <a:t>TCP/IP családjában a legalacsonyabb </a:t>
            </a:r>
            <a:r>
              <a:rPr lang="hu-HU" sz="1500" dirty="0"/>
              <a:t>szintű </a:t>
            </a:r>
            <a:r>
              <a:rPr lang="hu-HU" sz="1500" dirty="0" smtClean="0"/>
              <a:t>protokoll </a:t>
            </a:r>
            <a:r>
              <a:rPr lang="hu-HU" sz="1500" dirty="0"/>
              <a:t>az IP (Internet Protokoll). Az IP protokoll nem biztosít megbízható átvitelt, az adatcsomagok késhetnek, sérülhetnek, duplikálódhatnak, elveszhetnek, de csak abban az esetben, ha az IP által használt hálózat </a:t>
            </a:r>
            <a:r>
              <a:rPr lang="hu-HU" sz="1500" dirty="0" smtClean="0"/>
              <a:t>hibázik.</a:t>
            </a:r>
            <a:endParaRPr lang="en-US" sz="1500" dirty="0" smtClean="0">
              <a:solidFill>
                <a:srgbClr val="FFC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16540" y="1378313"/>
            <a:ext cx="121379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hu-HU" sz="2700" dirty="0" smtClean="0">
                <a:solidFill>
                  <a:srgbClr val="FFC000"/>
                </a:solidFill>
                <a:latin typeface="Capture it" pitchFamily="2" charset="0"/>
              </a:rPr>
              <a:t>TCP/IP</a:t>
            </a:r>
            <a:endParaRPr lang="hu-HU" sz="2700" dirty="0">
              <a:solidFill>
                <a:srgbClr val="FFC000"/>
              </a:solidFill>
              <a:latin typeface="Capture it" pitchFamily="2" charset="0"/>
            </a:endParaRPr>
          </a:p>
        </p:txBody>
      </p:sp>
      <p:pic>
        <p:nvPicPr>
          <p:cNvPr id="18" name="Picture 3" descr="C:\Users\Martin\Desktop\5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7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Martin\Desktop\2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431760978"/>
              </p:ext>
            </p:extLst>
          </p:nvPr>
        </p:nvGraphicFramePr>
        <p:xfrm>
          <a:off x="-76200" y="1977923"/>
          <a:ext cx="1752600" cy="145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2611826481"/>
              </p:ext>
            </p:extLst>
          </p:nvPr>
        </p:nvGraphicFramePr>
        <p:xfrm>
          <a:off x="-76200" y="3273323"/>
          <a:ext cx="1752600" cy="145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30" name="TextBox 29">
            <a:hlinkClick r:id="rId23" action="ppaction://hlinksldjump"/>
          </p:cNvPr>
          <p:cNvSpPr txBox="1"/>
          <p:nvPr/>
        </p:nvSpPr>
        <p:spPr>
          <a:xfrm>
            <a:off x="228600" y="2111113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 smtClean="0"/>
              <a:t>Protokoll</a:t>
            </a:r>
            <a:endParaRPr lang="en-US" sz="1500" dirty="0"/>
          </a:p>
        </p:txBody>
      </p:sp>
      <p:sp>
        <p:nvSpPr>
          <p:cNvPr id="31" name="TextBox 30">
            <a:hlinkClick r:id="rId24" action="ppaction://hlinksldjump"/>
          </p:cNvPr>
          <p:cNvSpPr txBox="1"/>
          <p:nvPr/>
        </p:nvSpPr>
        <p:spPr>
          <a:xfrm>
            <a:off x="228600" y="2971800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 smtClean="0"/>
              <a:t>E-mail</a:t>
            </a:r>
            <a:endParaRPr lang="en-US" sz="1500" dirty="0"/>
          </a:p>
        </p:txBody>
      </p:sp>
      <p:sp>
        <p:nvSpPr>
          <p:cNvPr id="32" name="TextBox 31">
            <a:hlinkClick r:id="rId25" action="ppaction://hlinksldjump"/>
          </p:cNvPr>
          <p:cNvSpPr txBox="1"/>
          <p:nvPr/>
        </p:nvSpPr>
        <p:spPr>
          <a:xfrm>
            <a:off x="228600" y="33952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HTTP</a:t>
            </a:r>
          </a:p>
        </p:txBody>
      </p:sp>
      <p:sp>
        <p:nvSpPr>
          <p:cNvPr id="33" name="TextBox 32">
            <a:hlinkClick r:id="rId26" action="ppaction://hlinksldjump"/>
          </p:cNvPr>
          <p:cNvSpPr txBox="1"/>
          <p:nvPr/>
        </p:nvSpPr>
        <p:spPr>
          <a:xfrm>
            <a:off x="228600" y="38524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FTP</a:t>
            </a:r>
            <a:endParaRPr lang="en-US" sz="1600" dirty="0"/>
          </a:p>
        </p:txBody>
      </p:sp>
      <p:sp>
        <p:nvSpPr>
          <p:cNvPr id="34" name="TextBox 33">
            <a:hlinkClick r:id="rId27" action="ppaction://hlinksldjump"/>
          </p:cNvPr>
          <p:cNvSpPr txBox="1"/>
          <p:nvPr/>
        </p:nvSpPr>
        <p:spPr>
          <a:xfrm>
            <a:off x="228600" y="42672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HTPS</a:t>
            </a:r>
            <a:endParaRPr lang="en-US" sz="1600" dirty="0"/>
          </a:p>
        </p:txBody>
      </p:sp>
      <p:sp>
        <p:nvSpPr>
          <p:cNvPr id="35" name="TextBox 34">
            <a:hlinkClick r:id="rId28" action="ppaction://hlinksldjump"/>
          </p:cNvPr>
          <p:cNvSpPr txBox="1"/>
          <p:nvPr/>
        </p:nvSpPr>
        <p:spPr>
          <a:xfrm>
            <a:off x="228600" y="2572435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>
                <a:solidFill>
                  <a:srgbClr val="FFC000"/>
                </a:solidFill>
              </a:rPr>
              <a:t>TCP/IP</a:t>
            </a:r>
            <a:endParaRPr lang="en-US" sz="1500" dirty="0">
              <a:solidFill>
                <a:srgbClr val="FFC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2400" y="464820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FFC000"/>
                </a:solidFill>
              </a:rPr>
              <a:t>(A menü interaktív)</a:t>
            </a:r>
            <a:endParaRPr lang="en-US" sz="10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19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Urban Pop">
  <a:themeElements>
    <a:clrScheme name="Custom 4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7F7F7F"/>
      </a:accent3>
      <a:accent4>
        <a:srgbClr val="808DA9"/>
      </a:accent4>
      <a:accent5>
        <a:srgbClr val="FF0000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500" dirty="0" smtClean="0">
            <a:solidFill>
              <a:srgbClr val="FFC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</TotalTime>
  <Words>1206</Words>
  <Application>Microsoft Office PowerPoint</Application>
  <PresentationFormat>On-screen Show (4:3)</PresentationFormat>
  <Paragraphs>505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MV Boli</vt:lpstr>
      <vt:lpstr>Wingdings 3</vt:lpstr>
      <vt:lpstr>Calibri</vt:lpstr>
      <vt:lpstr>Capture it</vt:lpstr>
      <vt:lpstr>Wingdings</vt:lpstr>
      <vt:lpstr>Urban Pop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Internet által biztosított szolgáltatások (protokollok)</dc:title>
  <dc:creator>Martin</dc:creator>
  <cp:lastModifiedBy>Martin</cp:lastModifiedBy>
  <cp:revision>264</cp:revision>
  <dcterms:created xsi:type="dcterms:W3CDTF">2006-08-16T00:00:00Z</dcterms:created>
  <dcterms:modified xsi:type="dcterms:W3CDTF">2011-03-07T12:55:15Z</dcterms:modified>
</cp:coreProperties>
</file>