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4" r:id="rId3"/>
    <p:sldId id="265" r:id="rId4"/>
    <p:sldId id="257" r:id="rId5"/>
    <p:sldId id="258" r:id="rId6"/>
    <p:sldId id="259" r:id="rId7"/>
    <p:sldId id="260" r:id="rId8"/>
    <p:sldId id="261" r:id="rId9"/>
    <p:sldId id="262" r:id="rId10"/>
    <p:sldId id="263" r:id="rId11"/>
  </p:sldIdLst>
  <p:sldSz cx="9144000" cy="6858000" type="screen4x3"/>
  <p:notesSz cx="6858000" cy="9144000"/>
  <p:defaultText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2" d="100"/>
          <a:sy n="42" d="100"/>
        </p:scale>
        <p:origin x="-756"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Címdia">
    <p:spTree>
      <p:nvGrpSpPr>
        <p:cNvPr id="1" name=""/>
        <p:cNvGrpSpPr/>
        <p:nvPr/>
      </p:nvGrpSpPr>
      <p:grpSpPr>
        <a:xfrm>
          <a:off x="0" y="0"/>
          <a:ext cx="0" cy="0"/>
          <a:chOff x="0" y="0"/>
          <a:chExt cx="0" cy="0"/>
        </a:xfrm>
      </p:grpSpPr>
      <p:sp>
        <p:nvSpPr>
          <p:cNvPr id="2" name="Cím 1"/>
          <p:cNvSpPr>
            <a:spLocks noGrp="1"/>
          </p:cNvSpPr>
          <p:nvPr>
            <p:ph type="ctrTitle"/>
          </p:nvPr>
        </p:nvSpPr>
        <p:spPr>
          <a:xfrm>
            <a:off x="685800" y="2130425"/>
            <a:ext cx="7772400" cy="1470025"/>
          </a:xfrm>
        </p:spPr>
        <p:txBody>
          <a:bodyPr/>
          <a:lstStyle/>
          <a:p>
            <a:r>
              <a:rPr lang="hu-HU" smtClean="0"/>
              <a:t>Mintacím szerkesztése</a:t>
            </a:r>
            <a:endParaRPr lang="hu-HU"/>
          </a:p>
        </p:txBody>
      </p:sp>
      <p:sp>
        <p:nvSpPr>
          <p:cNvPr id="3" name="Alcím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u-HU" smtClean="0"/>
              <a:t>Alcím mintájának szerkesztése</a:t>
            </a:r>
            <a:endParaRPr lang="hu-HU"/>
          </a:p>
        </p:txBody>
      </p:sp>
      <p:sp>
        <p:nvSpPr>
          <p:cNvPr id="4" name="Dátum helye 3"/>
          <p:cNvSpPr>
            <a:spLocks noGrp="1"/>
          </p:cNvSpPr>
          <p:nvPr>
            <p:ph type="dt" sz="half" idx="10"/>
          </p:nvPr>
        </p:nvSpPr>
        <p:spPr/>
        <p:txBody>
          <a:bodyPr/>
          <a:lstStyle/>
          <a:p>
            <a:fld id="{2B5173E3-222A-4D07-8E9B-BE9DB560136C}" type="datetimeFigureOut">
              <a:rPr lang="hu-HU" smtClean="0"/>
              <a:pPr/>
              <a:t>2011.02.22.</a:t>
            </a:fld>
            <a:endParaRPr lang="hu-HU"/>
          </a:p>
        </p:txBody>
      </p:sp>
      <p:sp>
        <p:nvSpPr>
          <p:cNvPr id="5" name="Élőláb helye 4"/>
          <p:cNvSpPr>
            <a:spLocks noGrp="1"/>
          </p:cNvSpPr>
          <p:nvPr>
            <p:ph type="ftr" sz="quarter" idx="11"/>
          </p:nvPr>
        </p:nvSpPr>
        <p:spPr/>
        <p:txBody>
          <a:bodyPr/>
          <a:lstStyle/>
          <a:p>
            <a:endParaRPr lang="hu-HU"/>
          </a:p>
        </p:txBody>
      </p:sp>
      <p:sp>
        <p:nvSpPr>
          <p:cNvPr id="6" name="Dia számának helye 5"/>
          <p:cNvSpPr>
            <a:spLocks noGrp="1"/>
          </p:cNvSpPr>
          <p:nvPr>
            <p:ph type="sldNum" sz="quarter" idx="12"/>
          </p:nvPr>
        </p:nvSpPr>
        <p:spPr/>
        <p:txBody>
          <a:bodyPr/>
          <a:lstStyle/>
          <a:p>
            <a:fld id="{7CB04ED1-A4C6-490A-96EA-C8C67C211500}" type="slidenum">
              <a:rPr lang="hu-HU" smtClean="0"/>
              <a:pPr/>
              <a:t>‹#›</a:t>
            </a:fld>
            <a:endParaRPr lang="hu-H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Cím és függőleges szöveg">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hu-HU"/>
          </a:p>
        </p:txBody>
      </p:sp>
      <p:sp>
        <p:nvSpPr>
          <p:cNvPr id="3" name="Függőleges szöveg helye 2"/>
          <p:cNvSpPr>
            <a:spLocks noGrp="1"/>
          </p:cNvSpPr>
          <p:nvPr>
            <p:ph type="body" orient="vert" idx="1"/>
          </p:nvPr>
        </p:nvSpPr>
        <p:spPr/>
        <p:txBody>
          <a:bodyPr vert="eaVert"/>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Dátum helye 3"/>
          <p:cNvSpPr>
            <a:spLocks noGrp="1"/>
          </p:cNvSpPr>
          <p:nvPr>
            <p:ph type="dt" sz="half" idx="10"/>
          </p:nvPr>
        </p:nvSpPr>
        <p:spPr/>
        <p:txBody>
          <a:bodyPr/>
          <a:lstStyle/>
          <a:p>
            <a:fld id="{2B5173E3-222A-4D07-8E9B-BE9DB560136C}" type="datetimeFigureOut">
              <a:rPr lang="hu-HU" smtClean="0"/>
              <a:pPr/>
              <a:t>2011.02.22.</a:t>
            </a:fld>
            <a:endParaRPr lang="hu-HU"/>
          </a:p>
        </p:txBody>
      </p:sp>
      <p:sp>
        <p:nvSpPr>
          <p:cNvPr id="5" name="Élőláb helye 4"/>
          <p:cNvSpPr>
            <a:spLocks noGrp="1"/>
          </p:cNvSpPr>
          <p:nvPr>
            <p:ph type="ftr" sz="quarter" idx="11"/>
          </p:nvPr>
        </p:nvSpPr>
        <p:spPr/>
        <p:txBody>
          <a:bodyPr/>
          <a:lstStyle/>
          <a:p>
            <a:endParaRPr lang="hu-HU"/>
          </a:p>
        </p:txBody>
      </p:sp>
      <p:sp>
        <p:nvSpPr>
          <p:cNvPr id="6" name="Dia számának helye 5"/>
          <p:cNvSpPr>
            <a:spLocks noGrp="1"/>
          </p:cNvSpPr>
          <p:nvPr>
            <p:ph type="sldNum" sz="quarter" idx="12"/>
          </p:nvPr>
        </p:nvSpPr>
        <p:spPr/>
        <p:txBody>
          <a:bodyPr/>
          <a:lstStyle/>
          <a:p>
            <a:fld id="{7CB04ED1-A4C6-490A-96EA-C8C67C211500}" type="slidenum">
              <a:rPr lang="hu-HU" smtClean="0"/>
              <a:pPr/>
              <a:t>‹#›</a:t>
            </a:fld>
            <a:endParaRPr lang="hu-H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Függőleges cím és szöveg">
    <p:spTree>
      <p:nvGrpSpPr>
        <p:cNvPr id="1" name=""/>
        <p:cNvGrpSpPr/>
        <p:nvPr/>
      </p:nvGrpSpPr>
      <p:grpSpPr>
        <a:xfrm>
          <a:off x="0" y="0"/>
          <a:ext cx="0" cy="0"/>
          <a:chOff x="0" y="0"/>
          <a:chExt cx="0" cy="0"/>
        </a:xfrm>
      </p:grpSpPr>
      <p:sp>
        <p:nvSpPr>
          <p:cNvPr id="2" name="Függőleges cím 1"/>
          <p:cNvSpPr>
            <a:spLocks noGrp="1"/>
          </p:cNvSpPr>
          <p:nvPr>
            <p:ph type="title" orient="vert"/>
          </p:nvPr>
        </p:nvSpPr>
        <p:spPr>
          <a:xfrm>
            <a:off x="6629400" y="274638"/>
            <a:ext cx="2057400" cy="5851525"/>
          </a:xfrm>
        </p:spPr>
        <p:txBody>
          <a:bodyPr vert="eaVert"/>
          <a:lstStyle/>
          <a:p>
            <a:r>
              <a:rPr lang="hu-HU" smtClean="0"/>
              <a:t>Mintacím szerkesztése</a:t>
            </a:r>
            <a:endParaRPr lang="hu-HU"/>
          </a:p>
        </p:txBody>
      </p:sp>
      <p:sp>
        <p:nvSpPr>
          <p:cNvPr id="3" name="Függőleges szöveg helye 2"/>
          <p:cNvSpPr>
            <a:spLocks noGrp="1"/>
          </p:cNvSpPr>
          <p:nvPr>
            <p:ph type="body" orient="vert" idx="1"/>
          </p:nvPr>
        </p:nvSpPr>
        <p:spPr>
          <a:xfrm>
            <a:off x="457200" y="274638"/>
            <a:ext cx="6019800" cy="5851525"/>
          </a:xfrm>
        </p:spPr>
        <p:txBody>
          <a:bodyPr vert="eaVert"/>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Dátum helye 3"/>
          <p:cNvSpPr>
            <a:spLocks noGrp="1"/>
          </p:cNvSpPr>
          <p:nvPr>
            <p:ph type="dt" sz="half" idx="10"/>
          </p:nvPr>
        </p:nvSpPr>
        <p:spPr/>
        <p:txBody>
          <a:bodyPr/>
          <a:lstStyle/>
          <a:p>
            <a:fld id="{2B5173E3-222A-4D07-8E9B-BE9DB560136C}" type="datetimeFigureOut">
              <a:rPr lang="hu-HU" smtClean="0"/>
              <a:pPr/>
              <a:t>2011.02.22.</a:t>
            </a:fld>
            <a:endParaRPr lang="hu-HU"/>
          </a:p>
        </p:txBody>
      </p:sp>
      <p:sp>
        <p:nvSpPr>
          <p:cNvPr id="5" name="Élőláb helye 4"/>
          <p:cNvSpPr>
            <a:spLocks noGrp="1"/>
          </p:cNvSpPr>
          <p:nvPr>
            <p:ph type="ftr" sz="quarter" idx="11"/>
          </p:nvPr>
        </p:nvSpPr>
        <p:spPr/>
        <p:txBody>
          <a:bodyPr/>
          <a:lstStyle/>
          <a:p>
            <a:endParaRPr lang="hu-HU"/>
          </a:p>
        </p:txBody>
      </p:sp>
      <p:sp>
        <p:nvSpPr>
          <p:cNvPr id="6" name="Dia számának helye 5"/>
          <p:cNvSpPr>
            <a:spLocks noGrp="1"/>
          </p:cNvSpPr>
          <p:nvPr>
            <p:ph type="sldNum" sz="quarter" idx="12"/>
          </p:nvPr>
        </p:nvSpPr>
        <p:spPr/>
        <p:txBody>
          <a:bodyPr/>
          <a:lstStyle/>
          <a:p>
            <a:fld id="{7CB04ED1-A4C6-490A-96EA-C8C67C211500}" type="slidenum">
              <a:rPr lang="hu-HU" smtClean="0"/>
              <a:pPr/>
              <a:t>‹#›</a:t>
            </a:fld>
            <a:endParaRPr lang="hu-H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Cím és tartalom">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hu-HU"/>
          </a:p>
        </p:txBody>
      </p:sp>
      <p:sp>
        <p:nvSpPr>
          <p:cNvPr id="3" name="Tartalom helye 2"/>
          <p:cNvSpPr>
            <a:spLocks noGrp="1"/>
          </p:cNvSpPr>
          <p:nvPr>
            <p:ph idx="1"/>
          </p:nvPr>
        </p:nvSpPr>
        <p:spPr/>
        <p:txBody>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Dátum helye 3"/>
          <p:cNvSpPr>
            <a:spLocks noGrp="1"/>
          </p:cNvSpPr>
          <p:nvPr>
            <p:ph type="dt" sz="half" idx="10"/>
          </p:nvPr>
        </p:nvSpPr>
        <p:spPr/>
        <p:txBody>
          <a:bodyPr/>
          <a:lstStyle/>
          <a:p>
            <a:fld id="{2B5173E3-222A-4D07-8E9B-BE9DB560136C}" type="datetimeFigureOut">
              <a:rPr lang="hu-HU" smtClean="0"/>
              <a:pPr/>
              <a:t>2011.02.22.</a:t>
            </a:fld>
            <a:endParaRPr lang="hu-HU"/>
          </a:p>
        </p:txBody>
      </p:sp>
      <p:sp>
        <p:nvSpPr>
          <p:cNvPr id="5" name="Élőláb helye 4"/>
          <p:cNvSpPr>
            <a:spLocks noGrp="1"/>
          </p:cNvSpPr>
          <p:nvPr>
            <p:ph type="ftr" sz="quarter" idx="11"/>
          </p:nvPr>
        </p:nvSpPr>
        <p:spPr/>
        <p:txBody>
          <a:bodyPr/>
          <a:lstStyle/>
          <a:p>
            <a:endParaRPr lang="hu-HU"/>
          </a:p>
        </p:txBody>
      </p:sp>
      <p:sp>
        <p:nvSpPr>
          <p:cNvPr id="6" name="Dia számának helye 5"/>
          <p:cNvSpPr>
            <a:spLocks noGrp="1"/>
          </p:cNvSpPr>
          <p:nvPr>
            <p:ph type="sldNum" sz="quarter" idx="12"/>
          </p:nvPr>
        </p:nvSpPr>
        <p:spPr/>
        <p:txBody>
          <a:bodyPr/>
          <a:lstStyle/>
          <a:p>
            <a:fld id="{7CB04ED1-A4C6-490A-96EA-C8C67C211500}" type="slidenum">
              <a:rPr lang="hu-HU" smtClean="0"/>
              <a:pPr/>
              <a:t>‹#›</a:t>
            </a:fld>
            <a:endParaRPr lang="hu-H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zakaszfejléc">
    <p:spTree>
      <p:nvGrpSpPr>
        <p:cNvPr id="1" name=""/>
        <p:cNvGrpSpPr/>
        <p:nvPr/>
      </p:nvGrpSpPr>
      <p:grpSpPr>
        <a:xfrm>
          <a:off x="0" y="0"/>
          <a:ext cx="0" cy="0"/>
          <a:chOff x="0" y="0"/>
          <a:chExt cx="0" cy="0"/>
        </a:xfrm>
      </p:grpSpPr>
      <p:sp>
        <p:nvSpPr>
          <p:cNvPr id="2" name="Cím 1"/>
          <p:cNvSpPr>
            <a:spLocks noGrp="1"/>
          </p:cNvSpPr>
          <p:nvPr>
            <p:ph type="title"/>
          </p:nvPr>
        </p:nvSpPr>
        <p:spPr>
          <a:xfrm>
            <a:off x="722313" y="4406900"/>
            <a:ext cx="7772400" cy="1362075"/>
          </a:xfrm>
        </p:spPr>
        <p:txBody>
          <a:bodyPr anchor="t"/>
          <a:lstStyle>
            <a:lvl1pPr algn="l">
              <a:defRPr sz="4000" b="1" cap="all"/>
            </a:lvl1pPr>
          </a:lstStyle>
          <a:p>
            <a:r>
              <a:rPr lang="hu-HU" smtClean="0"/>
              <a:t>Mintacím szerkesztése</a:t>
            </a:r>
            <a:endParaRPr lang="hu-HU"/>
          </a:p>
        </p:txBody>
      </p:sp>
      <p:sp>
        <p:nvSpPr>
          <p:cNvPr id="3" name="Szöveg hely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u-HU" smtClean="0"/>
              <a:t>Mintaszöveg szerkesztése</a:t>
            </a:r>
          </a:p>
        </p:txBody>
      </p:sp>
      <p:sp>
        <p:nvSpPr>
          <p:cNvPr id="4" name="Dátum helye 3"/>
          <p:cNvSpPr>
            <a:spLocks noGrp="1"/>
          </p:cNvSpPr>
          <p:nvPr>
            <p:ph type="dt" sz="half" idx="10"/>
          </p:nvPr>
        </p:nvSpPr>
        <p:spPr/>
        <p:txBody>
          <a:bodyPr/>
          <a:lstStyle/>
          <a:p>
            <a:fld id="{2B5173E3-222A-4D07-8E9B-BE9DB560136C}" type="datetimeFigureOut">
              <a:rPr lang="hu-HU" smtClean="0"/>
              <a:pPr/>
              <a:t>2011.02.22.</a:t>
            </a:fld>
            <a:endParaRPr lang="hu-HU"/>
          </a:p>
        </p:txBody>
      </p:sp>
      <p:sp>
        <p:nvSpPr>
          <p:cNvPr id="5" name="Élőláb helye 4"/>
          <p:cNvSpPr>
            <a:spLocks noGrp="1"/>
          </p:cNvSpPr>
          <p:nvPr>
            <p:ph type="ftr" sz="quarter" idx="11"/>
          </p:nvPr>
        </p:nvSpPr>
        <p:spPr/>
        <p:txBody>
          <a:bodyPr/>
          <a:lstStyle/>
          <a:p>
            <a:endParaRPr lang="hu-HU"/>
          </a:p>
        </p:txBody>
      </p:sp>
      <p:sp>
        <p:nvSpPr>
          <p:cNvPr id="6" name="Dia számának helye 5"/>
          <p:cNvSpPr>
            <a:spLocks noGrp="1"/>
          </p:cNvSpPr>
          <p:nvPr>
            <p:ph type="sldNum" sz="quarter" idx="12"/>
          </p:nvPr>
        </p:nvSpPr>
        <p:spPr/>
        <p:txBody>
          <a:bodyPr/>
          <a:lstStyle/>
          <a:p>
            <a:fld id="{7CB04ED1-A4C6-490A-96EA-C8C67C211500}" type="slidenum">
              <a:rPr lang="hu-HU" smtClean="0"/>
              <a:pPr/>
              <a:t>‹#›</a:t>
            </a:fld>
            <a:endParaRPr lang="hu-H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tartalomrész">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hu-HU"/>
          </a:p>
        </p:txBody>
      </p:sp>
      <p:sp>
        <p:nvSpPr>
          <p:cNvPr id="3" name="Tartalom helye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Tartalom helye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5" name="Dátum helye 4"/>
          <p:cNvSpPr>
            <a:spLocks noGrp="1"/>
          </p:cNvSpPr>
          <p:nvPr>
            <p:ph type="dt" sz="half" idx="10"/>
          </p:nvPr>
        </p:nvSpPr>
        <p:spPr/>
        <p:txBody>
          <a:bodyPr/>
          <a:lstStyle/>
          <a:p>
            <a:fld id="{2B5173E3-222A-4D07-8E9B-BE9DB560136C}" type="datetimeFigureOut">
              <a:rPr lang="hu-HU" smtClean="0"/>
              <a:pPr/>
              <a:t>2011.02.22.</a:t>
            </a:fld>
            <a:endParaRPr lang="hu-HU"/>
          </a:p>
        </p:txBody>
      </p:sp>
      <p:sp>
        <p:nvSpPr>
          <p:cNvPr id="6" name="Élőláb helye 5"/>
          <p:cNvSpPr>
            <a:spLocks noGrp="1"/>
          </p:cNvSpPr>
          <p:nvPr>
            <p:ph type="ftr" sz="quarter" idx="11"/>
          </p:nvPr>
        </p:nvSpPr>
        <p:spPr/>
        <p:txBody>
          <a:bodyPr/>
          <a:lstStyle/>
          <a:p>
            <a:endParaRPr lang="hu-HU"/>
          </a:p>
        </p:txBody>
      </p:sp>
      <p:sp>
        <p:nvSpPr>
          <p:cNvPr id="7" name="Dia számának helye 6"/>
          <p:cNvSpPr>
            <a:spLocks noGrp="1"/>
          </p:cNvSpPr>
          <p:nvPr>
            <p:ph type="sldNum" sz="quarter" idx="12"/>
          </p:nvPr>
        </p:nvSpPr>
        <p:spPr/>
        <p:txBody>
          <a:bodyPr/>
          <a:lstStyle/>
          <a:p>
            <a:fld id="{7CB04ED1-A4C6-490A-96EA-C8C67C211500}" type="slidenum">
              <a:rPr lang="hu-HU" smtClean="0"/>
              <a:pPr/>
              <a:t>‹#›</a:t>
            </a:fld>
            <a:endParaRPr lang="hu-H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Összehasonlítás">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lvl1pPr>
              <a:defRPr/>
            </a:lvl1pPr>
          </a:lstStyle>
          <a:p>
            <a:r>
              <a:rPr lang="hu-HU" smtClean="0"/>
              <a:t>Mintacím szerkesztése</a:t>
            </a:r>
            <a:endParaRPr lang="hu-HU"/>
          </a:p>
        </p:txBody>
      </p:sp>
      <p:sp>
        <p:nvSpPr>
          <p:cNvPr id="3" name="Szöveg hely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smtClean="0"/>
              <a:t>Mintaszöveg szerkesztése</a:t>
            </a:r>
          </a:p>
        </p:txBody>
      </p:sp>
      <p:sp>
        <p:nvSpPr>
          <p:cNvPr id="4" name="Tartalom helye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5" name="Szöveg hely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smtClean="0"/>
              <a:t>Mintaszöveg szerkesztése</a:t>
            </a:r>
          </a:p>
        </p:txBody>
      </p:sp>
      <p:sp>
        <p:nvSpPr>
          <p:cNvPr id="6" name="Tartalom helye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7" name="Dátum helye 6"/>
          <p:cNvSpPr>
            <a:spLocks noGrp="1"/>
          </p:cNvSpPr>
          <p:nvPr>
            <p:ph type="dt" sz="half" idx="10"/>
          </p:nvPr>
        </p:nvSpPr>
        <p:spPr/>
        <p:txBody>
          <a:bodyPr/>
          <a:lstStyle/>
          <a:p>
            <a:fld id="{2B5173E3-222A-4D07-8E9B-BE9DB560136C}" type="datetimeFigureOut">
              <a:rPr lang="hu-HU" smtClean="0"/>
              <a:pPr/>
              <a:t>2011.02.22.</a:t>
            </a:fld>
            <a:endParaRPr lang="hu-HU"/>
          </a:p>
        </p:txBody>
      </p:sp>
      <p:sp>
        <p:nvSpPr>
          <p:cNvPr id="8" name="Élőláb helye 7"/>
          <p:cNvSpPr>
            <a:spLocks noGrp="1"/>
          </p:cNvSpPr>
          <p:nvPr>
            <p:ph type="ftr" sz="quarter" idx="11"/>
          </p:nvPr>
        </p:nvSpPr>
        <p:spPr/>
        <p:txBody>
          <a:bodyPr/>
          <a:lstStyle/>
          <a:p>
            <a:endParaRPr lang="hu-HU"/>
          </a:p>
        </p:txBody>
      </p:sp>
      <p:sp>
        <p:nvSpPr>
          <p:cNvPr id="9" name="Dia számának helye 8"/>
          <p:cNvSpPr>
            <a:spLocks noGrp="1"/>
          </p:cNvSpPr>
          <p:nvPr>
            <p:ph type="sldNum" sz="quarter" idx="12"/>
          </p:nvPr>
        </p:nvSpPr>
        <p:spPr/>
        <p:txBody>
          <a:bodyPr/>
          <a:lstStyle/>
          <a:p>
            <a:fld id="{7CB04ED1-A4C6-490A-96EA-C8C67C211500}" type="slidenum">
              <a:rPr lang="hu-HU" smtClean="0"/>
              <a:pPr/>
              <a:t>‹#›</a:t>
            </a:fld>
            <a:endParaRPr lang="hu-H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Csak cím">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hu-HU"/>
          </a:p>
        </p:txBody>
      </p:sp>
      <p:sp>
        <p:nvSpPr>
          <p:cNvPr id="3" name="Dátum helye 2"/>
          <p:cNvSpPr>
            <a:spLocks noGrp="1"/>
          </p:cNvSpPr>
          <p:nvPr>
            <p:ph type="dt" sz="half" idx="10"/>
          </p:nvPr>
        </p:nvSpPr>
        <p:spPr/>
        <p:txBody>
          <a:bodyPr/>
          <a:lstStyle/>
          <a:p>
            <a:fld id="{2B5173E3-222A-4D07-8E9B-BE9DB560136C}" type="datetimeFigureOut">
              <a:rPr lang="hu-HU" smtClean="0"/>
              <a:pPr/>
              <a:t>2011.02.22.</a:t>
            </a:fld>
            <a:endParaRPr lang="hu-HU"/>
          </a:p>
        </p:txBody>
      </p:sp>
      <p:sp>
        <p:nvSpPr>
          <p:cNvPr id="4" name="Élőláb helye 3"/>
          <p:cNvSpPr>
            <a:spLocks noGrp="1"/>
          </p:cNvSpPr>
          <p:nvPr>
            <p:ph type="ftr" sz="quarter" idx="11"/>
          </p:nvPr>
        </p:nvSpPr>
        <p:spPr/>
        <p:txBody>
          <a:bodyPr/>
          <a:lstStyle/>
          <a:p>
            <a:endParaRPr lang="hu-HU"/>
          </a:p>
        </p:txBody>
      </p:sp>
      <p:sp>
        <p:nvSpPr>
          <p:cNvPr id="5" name="Dia számának helye 4"/>
          <p:cNvSpPr>
            <a:spLocks noGrp="1"/>
          </p:cNvSpPr>
          <p:nvPr>
            <p:ph type="sldNum" sz="quarter" idx="12"/>
          </p:nvPr>
        </p:nvSpPr>
        <p:spPr/>
        <p:txBody>
          <a:bodyPr/>
          <a:lstStyle/>
          <a:p>
            <a:fld id="{7CB04ED1-A4C6-490A-96EA-C8C67C211500}" type="slidenum">
              <a:rPr lang="hu-HU" smtClean="0"/>
              <a:pPr/>
              <a:t>‹#›</a:t>
            </a:fld>
            <a:endParaRPr lang="hu-H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Üres">
    <p:spTree>
      <p:nvGrpSpPr>
        <p:cNvPr id="1" name=""/>
        <p:cNvGrpSpPr/>
        <p:nvPr/>
      </p:nvGrpSpPr>
      <p:grpSpPr>
        <a:xfrm>
          <a:off x="0" y="0"/>
          <a:ext cx="0" cy="0"/>
          <a:chOff x="0" y="0"/>
          <a:chExt cx="0" cy="0"/>
        </a:xfrm>
      </p:grpSpPr>
      <p:sp>
        <p:nvSpPr>
          <p:cNvPr id="2" name="Dátum helye 1"/>
          <p:cNvSpPr>
            <a:spLocks noGrp="1"/>
          </p:cNvSpPr>
          <p:nvPr>
            <p:ph type="dt" sz="half" idx="10"/>
          </p:nvPr>
        </p:nvSpPr>
        <p:spPr/>
        <p:txBody>
          <a:bodyPr/>
          <a:lstStyle/>
          <a:p>
            <a:fld id="{2B5173E3-222A-4D07-8E9B-BE9DB560136C}" type="datetimeFigureOut">
              <a:rPr lang="hu-HU" smtClean="0"/>
              <a:pPr/>
              <a:t>2011.02.22.</a:t>
            </a:fld>
            <a:endParaRPr lang="hu-HU"/>
          </a:p>
        </p:txBody>
      </p:sp>
      <p:sp>
        <p:nvSpPr>
          <p:cNvPr id="3" name="Élőláb helye 2"/>
          <p:cNvSpPr>
            <a:spLocks noGrp="1"/>
          </p:cNvSpPr>
          <p:nvPr>
            <p:ph type="ftr" sz="quarter" idx="11"/>
          </p:nvPr>
        </p:nvSpPr>
        <p:spPr/>
        <p:txBody>
          <a:bodyPr/>
          <a:lstStyle/>
          <a:p>
            <a:endParaRPr lang="hu-HU"/>
          </a:p>
        </p:txBody>
      </p:sp>
      <p:sp>
        <p:nvSpPr>
          <p:cNvPr id="4" name="Dia számának helye 3"/>
          <p:cNvSpPr>
            <a:spLocks noGrp="1"/>
          </p:cNvSpPr>
          <p:nvPr>
            <p:ph type="sldNum" sz="quarter" idx="12"/>
          </p:nvPr>
        </p:nvSpPr>
        <p:spPr/>
        <p:txBody>
          <a:bodyPr/>
          <a:lstStyle/>
          <a:p>
            <a:fld id="{7CB04ED1-A4C6-490A-96EA-C8C67C211500}" type="slidenum">
              <a:rPr lang="hu-HU" smtClean="0"/>
              <a:pPr/>
              <a:t>‹#›</a:t>
            </a:fld>
            <a:endParaRPr lang="hu-H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artalomrész képaláírással">
    <p:spTree>
      <p:nvGrpSpPr>
        <p:cNvPr id="1" name=""/>
        <p:cNvGrpSpPr/>
        <p:nvPr/>
      </p:nvGrpSpPr>
      <p:grpSpPr>
        <a:xfrm>
          <a:off x="0" y="0"/>
          <a:ext cx="0" cy="0"/>
          <a:chOff x="0" y="0"/>
          <a:chExt cx="0" cy="0"/>
        </a:xfrm>
      </p:grpSpPr>
      <p:sp>
        <p:nvSpPr>
          <p:cNvPr id="2" name="Cím 1"/>
          <p:cNvSpPr>
            <a:spLocks noGrp="1"/>
          </p:cNvSpPr>
          <p:nvPr>
            <p:ph type="title"/>
          </p:nvPr>
        </p:nvSpPr>
        <p:spPr>
          <a:xfrm>
            <a:off x="457200" y="273050"/>
            <a:ext cx="3008313" cy="1162050"/>
          </a:xfrm>
        </p:spPr>
        <p:txBody>
          <a:bodyPr anchor="b"/>
          <a:lstStyle>
            <a:lvl1pPr algn="l">
              <a:defRPr sz="2000" b="1"/>
            </a:lvl1pPr>
          </a:lstStyle>
          <a:p>
            <a:r>
              <a:rPr lang="hu-HU" smtClean="0"/>
              <a:t>Mintacím szerkesztése</a:t>
            </a:r>
            <a:endParaRPr lang="hu-HU"/>
          </a:p>
        </p:txBody>
      </p:sp>
      <p:sp>
        <p:nvSpPr>
          <p:cNvPr id="3" name="Tartalom helye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Szöveg hely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u-HU" smtClean="0"/>
              <a:t>Mintaszöveg szerkesztése</a:t>
            </a:r>
          </a:p>
        </p:txBody>
      </p:sp>
      <p:sp>
        <p:nvSpPr>
          <p:cNvPr id="5" name="Dátum helye 4"/>
          <p:cNvSpPr>
            <a:spLocks noGrp="1"/>
          </p:cNvSpPr>
          <p:nvPr>
            <p:ph type="dt" sz="half" idx="10"/>
          </p:nvPr>
        </p:nvSpPr>
        <p:spPr/>
        <p:txBody>
          <a:bodyPr/>
          <a:lstStyle/>
          <a:p>
            <a:fld id="{2B5173E3-222A-4D07-8E9B-BE9DB560136C}" type="datetimeFigureOut">
              <a:rPr lang="hu-HU" smtClean="0"/>
              <a:pPr/>
              <a:t>2011.02.22.</a:t>
            </a:fld>
            <a:endParaRPr lang="hu-HU"/>
          </a:p>
        </p:txBody>
      </p:sp>
      <p:sp>
        <p:nvSpPr>
          <p:cNvPr id="6" name="Élőláb helye 5"/>
          <p:cNvSpPr>
            <a:spLocks noGrp="1"/>
          </p:cNvSpPr>
          <p:nvPr>
            <p:ph type="ftr" sz="quarter" idx="11"/>
          </p:nvPr>
        </p:nvSpPr>
        <p:spPr/>
        <p:txBody>
          <a:bodyPr/>
          <a:lstStyle/>
          <a:p>
            <a:endParaRPr lang="hu-HU"/>
          </a:p>
        </p:txBody>
      </p:sp>
      <p:sp>
        <p:nvSpPr>
          <p:cNvPr id="7" name="Dia számának helye 6"/>
          <p:cNvSpPr>
            <a:spLocks noGrp="1"/>
          </p:cNvSpPr>
          <p:nvPr>
            <p:ph type="sldNum" sz="quarter" idx="12"/>
          </p:nvPr>
        </p:nvSpPr>
        <p:spPr/>
        <p:txBody>
          <a:bodyPr/>
          <a:lstStyle/>
          <a:p>
            <a:fld id="{7CB04ED1-A4C6-490A-96EA-C8C67C211500}" type="slidenum">
              <a:rPr lang="hu-HU" smtClean="0"/>
              <a:pPr/>
              <a:t>‹#›</a:t>
            </a:fld>
            <a:endParaRPr lang="hu-H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Kép képaláírással">
    <p:spTree>
      <p:nvGrpSpPr>
        <p:cNvPr id="1" name=""/>
        <p:cNvGrpSpPr/>
        <p:nvPr/>
      </p:nvGrpSpPr>
      <p:grpSpPr>
        <a:xfrm>
          <a:off x="0" y="0"/>
          <a:ext cx="0" cy="0"/>
          <a:chOff x="0" y="0"/>
          <a:chExt cx="0" cy="0"/>
        </a:xfrm>
      </p:grpSpPr>
      <p:sp>
        <p:nvSpPr>
          <p:cNvPr id="2" name="Cím 1"/>
          <p:cNvSpPr>
            <a:spLocks noGrp="1"/>
          </p:cNvSpPr>
          <p:nvPr>
            <p:ph type="title"/>
          </p:nvPr>
        </p:nvSpPr>
        <p:spPr>
          <a:xfrm>
            <a:off x="1792288" y="4800600"/>
            <a:ext cx="5486400" cy="566738"/>
          </a:xfrm>
        </p:spPr>
        <p:txBody>
          <a:bodyPr anchor="b"/>
          <a:lstStyle>
            <a:lvl1pPr algn="l">
              <a:defRPr sz="2000" b="1"/>
            </a:lvl1pPr>
          </a:lstStyle>
          <a:p>
            <a:r>
              <a:rPr lang="hu-HU" smtClean="0"/>
              <a:t>Mintacím szerkesztése</a:t>
            </a:r>
            <a:endParaRPr lang="hu-HU"/>
          </a:p>
        </p:txBody>
      </p:sp>
      <p:sp>
        <p:nvSpPr>
          <p:cNvPr id="3" name="Kép hely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u-HU"/>
          </a:p>
        </p:txBody>
      </p:sp>
      <p:sp>
        <p:nvSpPr>
          <p:cNvPr id="4" name="Szöveg hely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u-HU" smtClean="0"/>
              <a:t>Mintaszöveg szerkesztése</a:t>
            </a:r>
          </a:p>
        </p:txBody>
      </p:sp>
      <p:sp>
        <p:nvSpPr>
          <p:cNvPr id="5" name="Dátum helye 4"/>
          <p:cNvSpPr>
            <a:spLocks noGrp="1"/>
          </p:cNvSpPr>
          <p:nvPr>
            <p:ph type="dt" sz="half" idx="10"/>
          </p:nvPr>
        </p:nvSpPr>
        <p:spPr/>
        <p:txBody>
          <a:bodyPr/>
          <a:lstStyle/>
          <a:p>
            <a:fld id="{2B5173E3-222A-4D07-8E9B-BE9DB560136C}" type="datetimeFigureOut">
              <a:rPr lang="hu-HU" smtClean="0"/>
              <a:pPr/>
              <a:t>2011.02.22.</a:t>
            </a:fld>
            <a:endParaRPr lang="hu-HU"/>
          </a:p>
        </p:txBody>
      </p:sp>
      <p:sp>
        <p:nvSpPr>
          <p:cNvPr id="6" name="Élőláb helye 5"/>
          <p:cNvSpPr>
            <a:spLocks noGrp="1"/>
          </p:cNvSpPr>
          <p:nvPr>
            <p:ph type="ftr" sz="quarter" idx="11"/>
          </p:nvPr>
        </p:nvSpPr>
        <p:spPr/>
        <p:txBody>
          <a:bodyPr/>
          <a:lstStyle/>
          <a:p>
            <a:endParaRPr lang="hu-HU"/>
          </a:p>
        </p:txBody>
      </p:sp>
      <p:sp>
        <p:nvSpPr>
          <p:cNvPr id="7" name="Dia számának helye 6"/>
          <p:cNvSpPr>
            <a:spLocks noGrp="1"/>
          </p:cNvSpPr>
          <p:nvPr>
            <p:ph type="sldNum" sz="quarter" idx="12"/>
          </p:nvPr>
        </p:nvSpPr>
        <p:spPr/>
        <p:txBody>
          <a:bodyPr/>
          <a:lstStyle/>
          <a:p>
            <a:fld id="{7CB04ED1-A4C6-490A-96EA-C8C67C211500}" type="slidenum">
              <a:rPr lang="hu-HU" smtClean="0"/>
              <a:pPr/>
              <a:t>‹#›</a:t>
            </a:fld>
            <a:endParaRPr lang="hu-H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Cím hely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hu-HU" smtClean="0"/>
              <a:t>Mintacím szerkesztése</a:t>
            </a:r>
            <a:endParaRPr lang="hu-HU"/>
          </a:p>
        </p:txBody>
      </p:sp>
      <p:sp>
        <p:nvSpPr>
          <p:cNvPr id="3" name="Szöveg hely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Dátum hely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B5173E3-222A-4D07-8E9B-BE9DB560136C}" type="datetimeFigureOut">
              <a:rPr lang="hu-HU" smtClean="0"/>
              <a:pPr/>
              <a:t>2011.02.22.</a:t>
            </a:fld>
            <a:endParaRPr lang="hu-HU"/>
          </a:p>
        </p:txBody>
      </p:sp>
      <p:sp>
        <p:nvSpPr>
          <p:cNvPr id="5" name="Élőláb hely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hu-HU"/>
          </a:p>
        </p:txBody>
      </p:sp>
      <p:sp>
        <p:nvSpPr>
          <p:cNvPr id="6" name="Dia számának hely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CB04ED1-A4C6-490A-96EA-C8C67C211500}" type="slidenum">
              <a:rPr lang="hu-HU" smtClean="0"/>
              <a:pPr/>
              <a:t>‹#›</a:t>
            </a:fld>
            <a:endParaRPr lang="hu-H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églalap 3"/>
          <p:cNvSpPr/>
          <p:nvPr/>
        </p:nvSpPr>
        <p:spPr>
          <a:xfrm>
            <a:off x="285720" y="1285860"/>
            <a:ext cx="8572528" cy="3416320"/>
          </a:xfrm>
          <a:prstGeom prst="rect">
            <a:avLst/>
          </a:prstGeom>
          <a:noFill/>
        </p:spPr>
        <p:txBody>
          <a:bodyPr wrap="square" lIns="91440" tIns="45720" rIns="91440" bIns="45720">
            <a:spAutoFit/>
          </a:bodyPr>
          <a:lstStyle/>
          <a:p>
            <a:pPr algn="ctr"/>
            <a:r>
              <a:rPr lang="hu-HU" sz="5400" b="1" cap="none" spc="0"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rPr>
              <a:t>Zöld Híd Hulladékgazdálkodási </a:t>
            </a:r>
          </a:p>
          <a:p>
            <a:pPr algn="ctr"/>
            <a:r>
              <a:rPr lang="hu-HU" sz="5400" b="1" cap="none" spc="0"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rPr>
              <a:t>Program</a:t>
            </a:r>
          </a:p>
          <a:p>
            <a:pPr algn="ctr"/>
            <a:endParaRPr lang="hu-HU" sz="5400" b="1" cap="none" spc="0" dirty="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endParaRPr>
          </a:p>
        </p:txBody>
      </p:sp>
      <p:sp>
        <p:nvSpPr>
          <p:cNvPr id="5" name="Szövegdoboz 4"/>
          <p:cNvSpPr txBox="1"/>
          <p:nvPr/>
        </p:nvSpPr>
        <p:spPr>
          <a:xfrm>
            <a:off x="1214414" y="4286256"/>
            <a:ext cx="6858048" cy="369332"/>
          </a:xfrm>
          <a:prstGeom prst="rect">
            <a:avLst/>
          </a:prstGeom>
          <a:noFill/>
        </p:spPr>
        <p:txBody>
          <a:bodyPr wrap="square" rtlCol="0">
            <a:spAutoFit/>
          </a:bodyPr>
          <a:lstStyle/>
          <a:p>
            <a:r>
              <a:rPr lang="hu-HU" dirty="0" smtClean="0"/>
              <a:t>„A legjobb és legolcsóbb hulladék az, amelyet meg sem termelünk!”</a:t>
            </a:r>
            <a:endParaRPr lang="hu-HU"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endParaRPr lang="hu-HU"/>
          </a:p>
        </p:txBody>
      </p:sp>
      <p:sp>
        <p:nvSpPr>
          <p:cNvPr id="3" name="Tartalom helye 2"/>
          <p:cNvSpPr>
            <a:spLocks noGrp="1"/>
          </p:cNvSpPr>
          <p:nvPr>
            <p:ph idx="1"/>
          </p:nvPr>
        </p:nvSpPr>
        <p:spPr/>
        <p:txBody>
          <a:bodyPr/>
          <a:lstStyle/>
          <a:p>
            <a:endParaRPr lang="hu-HU"/>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357158" y="214290"/>
            <a:ext cx="8229600" cy="1143000"/>
          </a:xfrm>
        </p:spPr>
        <p:txBody>
          <a:bodyPr>
            <a:normAutofit fontScale="90000"/>
          </a:bodyPr>
          <a:lstStyle/>
          <a:p>
            <a:r>
              <a:rPr lang="hu-HU" dirty="0" smtClean="0"/>
              <a:t>Alakulás</a:t>
            </a:r>
            <a:br>
              <a:rPr lang="hu-HU" dirty="0" smtClean="0"/>
            </a:br>
            <a:endParaRPr lang="hu-HU" dirty="0"/>
          </a:p>
        </p:txBody>
      </p:sp>
      <p:sp>
        <p:nvSpPr>
          <p:cNvPr id="3" name="Tartalom helye 2"/>
          <p:cNvSpPr>
            <a:spLocks noGrp="1"/>
          </p:cNvSpPr>
          <p:nvPr>
            <p:ph idx="1"/>
          </p:nvPr>
        </p:nvSpPr>
        <p:spPr/>
        <p:txBody>
          <a:bodyPr>
            <a:normAutofit fontScale="77500" lnSpcReduction="20000"/>
          </a:bodyPr>
          <a:lstStyle/>
          <a:p>
            <a:r>
              <a:rPr lang="hu-HU" dirty="0"/>
              <a:t>2004-ben 106 település Önkormányzata hozta létre az Észak - Kelet Pest és Nógrád megyei Regionális Hulladékgazdálkodási és Környezetvédelmi Önkormányzati Társulást, mely egy komplex hulladékgazdálkodási rendszer megépítésére adott be pályázatot az Európai Unió illetékes szervéhez. A pályázat sikerrel járt, így 2005-ben elindult a térséget érintő hulladékkezelési szerkezet tervezése. 2006-ban megkezdődtek az egyes hulladékkezelő létesítmények építési és környezetvédelmi engedélyezési eljárásai, majd 2008-ban közbeszerzési eljárás keretei között kerültek kiválasztásra a kivitelezők. Az építkezés 2010 tavaszán befejeződött, jelenleg a létesítmények folyamatos üzembe helyezése történik.</a:t>
            </a:r>
          </a:p>
          <a:p>
            <a:endParaRPr lang="hu-HU"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a:xfrm>
            <a:off x="457200" y="500042"/>
            <a:ext cx="8229600" cy="5626121"/>
          </a:xfrm>
        </p:spPr>
        <p:txBody>
          <a:bodyPr>
            <a:normAutofit fontScale="85000" lnSpcReduction="20000"/>
          </a:bodyPr>
          <a:lstStyle/>
          <a:p>
            <a:r>
              <a:rPr lang="hu-HU" dirty="0" smtClean="0"/>
              <a:t>Az Észak - Kelet Pest és Nógrád megyei Regionális Hulladékgazdálkodási és Környezetvédelmi Önkormányzati Társulás 2010. június 7-én 100 %-os társulási tulajdonnal hozta létre a Zöld Híd Régió Környezetvédelmi és Hulladékgazdálkodási Kft-t. A közös cél, hogy az Európai Unió, a Magyar Állam, valamint a Települési Önkormányzatok pénzügyi forrásaiból megépült hulladékgazdálkodási rendszer a vonatkozó jogszabályoknak, a támogatási szerződés előírásainak megfelelve, költséghatékonyan működjön.</a:t>
            </a:r>
          </a:p>
          <a:p>
            <a:r>
              <a:rPr lang="hu-HU" dirty="0" smtClean="0"/>
              <a:t>A Zöld Híd Régió Kft., mint a rendszer üzemeltetője, a 100 %-os önkormányzati társulási tulajdonnak köszönhetően a Társulás teljes kontrollja mellett látja el feladatai, és használja a Társulás tulajdonát képző eszközöket a tagönkormányzatok lakosainak javára.</a:t>
            </a:r>
          </a:p>
          <a:p>
            <a:endParaRPr lang="hu-HU"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a:xfrm>
            <a:off x="457200" y="428604"/>
            <a:ext cx="8229600" cy="5697559"/>
          </a:xfrm>
        </p:spPr>
        <p:style>
          <a:lnRef idx="2">
            <a:schemeClr val="accent3"/>
          </a:lnRef>
          <a:fillRef idx="1">
            <a:schemeClr val="lt1"/>
          </a:fillRef>
          <a:effectRef idx="0">
            <a:schemeClr val="accent3"/>
          </a:effectRef>
          <a:fontRef idx="minor">
            <a:schemeClr val="dk1"/>
          </a:fontRef>
        </p:style>
        <p:txBody>
          <a:bodyPr/>
          <a:lstStyle/>
          <a:p>
            <a:r>
              <a:rPr lang="hu-HU" dirty="0" smtClean="0">
                <a:effectLst>
                  <a:reflection blurRad="6350" stA="55000" endA="300" endPos="45500" dir="5400000" sy="-100000" algn="bl" rotWithShape="0"/>
                </a:effectLst>
              </a:rPr>
              <a:t>9hulladékudvar (ebből 2 épült meg)</a:t>
            </a:r>
          </a:p>
          <a:p>
            <a:r>
              <a:rPr lang="hu-HU" dirty="0" smtClean="0">
                <a:effectLst>
                  <a:reflection blurRad="6350" stA="55000" endA="300" endPos="45500" dir="5400000" sy="-100000" algn="bl" rotWithShape="0"/>
                </a:effectLst>
              </a:rPr>
              <a:t>2009-ben a térség közel 40 régi lerakóját végérvényesen be kellett zárni, sorsuk a felszámolás vagy a rekultiváció. Ma csak a fenti két helyen helyezkednek el a hulladékot.</a:t>
            </a:r>
          </a:p>
          <a:p>
            <a:r>
              <a:rPr lang="hu-HU" dirty="0" smtClean="0">
                <a:effectLst>
                  <a:reflection blurRad="6350" stA="55000" endA="300" endPos="45500" dir="5400000" sy="-100000" algn="bl" rotWithShape="0"/>
                </a:effectLst>
              </a:rPr>
              <a:t>A programban közel 110 település vesz részt.</a:t>
            </a:r>
          </a:p>
          <a:p>
            <a:pPr>
              <a:buNone/>
            </a:pPr>
            <a:endParaRPr lang="hu-HU" dirty="0">
              <a:effectLst>
                <a:reflection blurRad="6350" stA="55000" endA="300" endPos="45500" dir="5400000" sy="-100000" algn="bl" rotWithShape="0"/>
              </a:effectLst>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smtClean="0"/>
              <a:t>Hulladék beszállítása a telepre</a:t>
            </a:r>
            <a:endParaRPr lang="hu-HU" dirty="0"/>
          </a:p>
        </p:txBody>
      </p:sp>
      <p:sp>
        <p:nvSpPr>
          <p:cNvPr id="3" name="Tartalom helye 2"/>
          <p:cNvSpPr>
            <a:spLocks noGrp="1"/>
          </p:cNvSpPr>
          <p:nvPr>
            <p:ph idx="1"/>
          </p:nvPr>
        </p:nvSpPr>
        <p:spPr/>
        <p:txBody>
          <a:bodyPr/>
          <a:lstStyle/>
          <a:p>
            <a:r>
              <a:rPr lang="hu-HU" dirty="0" smtClean="0">
                <a:ln>
                  <a:solidFill>
                    <a:schemeClr val="accent3">
                      <a:lumMod val="60000"/>
                      <a:lumOff val="40000"/>
                    </a:schemeClr>
                  </a:solidFill>
                </a:ln>
              </a:rPr>
              <a:t>Elektronikus hídmérleg, elektronikus számlázás, nyilvántartás.</a:t>
            </a:r>
            <a:endParaRPr lang="hu-HU" dirty="0">
              <a:ln>
                <a:solidFill>
                  <a:schemeClr val="accent3">
                    <a:lumMod val="60000"/>
                    <a:lumOff val="40000"/>
                  </a:schemeClr>
                </a:solidFill>
              </a:ln>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b="1" dirty="0"/>
              <a:t>A HULLADÉK HASZNOSÍTÁSA</a:t>
            </a:r>
            <a:r>
              <a:rPr lang="hu-HU" dirty="0" smtClean="0"/>
              <a:t> </a:t>
            </a:r>
            <a:endParaRPr lang="hu-HU" dirty="0"/>
          </a:p>
        </p:txBody>
      </p:sp>
      <p:sp>
        <p:nvSpPr>
          <p:cNvPr id="3" name="Tartalom helye 2"/>
          <p:cNvSpPr>
            <a:spLocks noGrp="1"/>
          </p:cNvSpPr>
          <p:nvPr>
            <p:ph idx="1"/>
          </p:nvPr>
        </p:nvSpPr>
        <p:spPr/>
        <p:txBody>
          <a:bodyPr/>
          <a:lstStyle/>
          <a:p>
            <a:r>
              <a:rPr lang="hu-HU" b="1" u="sng" dirty="0"/>
              <a:t>Fém hasznosítása</a:t>
            </a:r>
            <a:r>
              <a:rPr lang="hu-HU" dirty="0"/>
              <a:t/>
            </a:r>
            <a:br>
              <a:rPr lang="hu-HU" dirty="0"/>
            </a:br>
            <a:endParaRPr lang="hu-HU" dirty="0"/>
          </a:p>
          <a:p>
            <a:r>
              <a:rPr lang="hu-HU" b="1" u="sng" dirty="0"/>
              <a:t>Üveg hasznosítása</a:t>
            </a:r>
            <a:r>
              <a:rPr lang="hu-HU" dirty="0"/>
              <a:t/>
            </a:r>
            <a:br>
              <a:rPr lang="hu-HU" dirty="0"/>
            </a:br>
            <a:endParaRPr lang="hu-HU" dirty="0"/>
          </a:p>
          <a:p>
            <a:r>
              <a:rPr lang="hu-HU" b="1" u="sng" dirty="0"/>
              <a:t>Műanyag hasznosítása</a:t>
            </a:r>
            <a:r>
              <a:rPr lang="hu-HU" dirty="0"/>
              <a:t/>
            </a:r>
            <a:br>
              <a:rPr lang="hu-HU" dirty="0"/>
            </a:br>
            <a:endParaRPr lang="hu-HU" dirty="0"/>
          </a:p>
          <a:p>
            <a:r>
              <a:rPr lang="hu-HU" b="1" u="sng" dirty="0"/>
              <a:t>Papír hasznosítása</a:t>
            </a:r>
            <a:endParaRPr lang="hu-HU" dirty="0"/>
          </a:p>
          <a:p>
            <a:endParaRPr lang="hu-HU"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normAutofit fontScale="90000"/>
          </a:bodyPr>
          <a:lstStyle/>
          <a:p>
            <a:r>
              <a:rPr lang="hu-HU" b="1" dirty="0"/>
              <a:t>Mit gyűjtsünk?</a:t>
            </a:r>
            <a:br>
              <a:rPr lang="hu-HU" b="1" dirty="0"/>
            </a:br>
            <a:endParaRPr lang="hu-HU" dirty="0"/>
          </a:p>
        </p:txBody>
      </p:sp>
      <p:sp>
        <p:nvSpPr>
          <p:cNvPr id="3" name="Tartalom helye 2"/>
          <p:cNvSpPr>
            <a:spLocks noGrp="1"/>
          </p:cNvSpPr>
          <p:nvPr>
            <p:ph idx="1"/>
          </p:nvPr>
        </p:nvSpPr>
        <p:spPr/>
        <p:txBody>
          <a:bodyPr>
            <a:normAutofit fontScale="70000" lnSpcReduction="20000"/>
          </a:bodyPr>
          <a:lstStyle/>
          <a:p>
            <a:pPr>
              <a:buNone/>
            </a:pPr>
            <a:r>
              <a:rPr lang="hu-HU" sz="4600" b="1" i="1" u="sng" dirty="0"/>
              <a:t>Papír</a:t>
            </a:r>
          </a:p>
          <a:p>
            <a:r>
              <a:rPr lang="hu-HU" b="1" i="1" dirty="0"/>
              <a:t>Mi tartozik ide?</a:t>
            </a:r>
            <a:r>
              <a:rPr lang="hu-HU" dirty="0"/>
              <a:t> Újság, papír, kartondoboz, füzet, könyv, szórólap, fénymásolópapír, csomagolópapír, kombinált csomagoló doboz (tejes doboz, rostos üdítőitalos doboz). A kombinált dobozok többféle alapanyagból épülnek fel, de 75 % papírt tartalmaznak.</a:t>
            </a:r>
          </a:p>
          <a:p>
            <a:r>
              <a:rPr lang="hu-HU" b="1" i="1" dirty="0"/>
              <a:t>Mi nem tartozik ide?</a:t>
            </a:r>
            <a:r>
              <a:rPr lang="hu-HU" dirty="0"/>
              <a:t> A feldolgozás legfontosabb feltétele, hogy a papír ne legyen szennyezett, tehát a használt szalvétákat, papír zsebkendőket, az ételmaradékkal szennyezett papírokat, fax papírt, indigót, ne gyűjtsük egybe a fent felsoroltakkal. Továbbá nem tartozik ide a műanyagot is tartalmazó csomagolás, illetve a dobozok lezárásához használt ragasztószalag és műanyag kötöző zsinór.</a:t>
            </a:r>
          </a:p>
          <a:p>
            <a:endParaRPr lang="hu-HU"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a:xfrm>
            <a:off x="457200" y="214290"/>
            <a:ext cx="8229600" cy="6643710"/>
          </a:xfrm>
        </p:spPr>
        <p:txBody>
          <a:bodyPr>
            <a:normAutofit fontScale="70000" lnSpcReduction="20000"/>
          </a:bodyPr>
          <a:lstStyle/>
          <a:p>
            <a:pPr>
              <a:buNone/>
            </a:pPr>
            <a:r>
              <a:rPr lang="hu-HU" sz="4600" b="1" i="1" u="sng" dirty="0"/>
              <a:t>Üveg</a:t>
            </a:r>
          </a:p>
          <a:p>
            <a:endParaRPr lang="hu-HU" sz="2200" b="1" i="1" dirty="0" smtClean="0"/>
          </a:p>
          <a:p>
            <a:r>
              <a:rPr lang="hu-HU" sz="2900" b="1" i="1" dirty="0" smtClean="0"/>
              <a:t>Mi </a:t>
            </a:r>
            <a:r>
              <a:rPr lang="hu-HU" sz="2900" b="1" i="1" dirty="0"/>
              <a:t>tartozik ide?</a:t>
            </a:r>
            <a:r>
              <a:rPr lang="hu-HU" sz="2900" dirty="0"/>
              <a:t> Nem használható befőttesüvegek, vissza nem váltható üvegpalackok, bébiételes, lekváros </a:t>
            </a:r>
            <a:r>
              <a:rPr lang="hu-HU" sz="2900" dirty="0" smtClean="0"/>
              <a:t>üvegek.</a:t>
            </a:r>
          </a:p>
          <a:p>
            <a:endParaRPr lang="hu-HU" sz="2900" b="1" i="1" dirty="0"/>
          </a:p>
          <a:p>
            <a:r>
              <a:rPr lang="hu-HU" sz="2900" b="1" i="1" dirty="0" smtClean="0"/>
              <a:t>Mi </a:t>
            </a:r>
            <a:r>
              <a:rPr lang="hu-HU" sz="2900" b="1" i="1" dirty="0"/>
              <a:t>nem tartozik ide?</a:t>
            </a:r>
            <a:r>
              <a:rPr lang="hu-HU" sz="2900" dirty="0"/>
              <a:t> Ablaküveg, autóüveg, neoncső, drótszövetes üveg, porcelán, kerámia, tükör, villanykörte, szemüveg, orvosságos üveg, nagyító.</a:t>
            </a:r>
          </a:p>
          <a:p>
            <a:pPr>
              <a:buNone/>
            </a:pPr>
            <a:r>
              <a:rPr lang="hu-HU" sz="4600" b="1" i="1" u="sng" dirty="0"/>
              <a:t>Műanyag</a:t>
            </a:r>
            <a:endParaRPr lang="hu-HU" sz="4600" i="1" u="sng" dirty="0"/>
          </a:p>
          <a:p>
            <a:endParaRPr lang="hu-HU" b="1" i="1" dirty="0" smtClean="0"/>
          </a:p>
          <a:p>
            <a:r>
              <a:rPr lang="hu-HU" b="1" i="1" dirty="0" smtClean="0"/>
              <a:t>Mi </a:t>
            </a:r>
            <a:r>
              <a:rPr lang="hu-HU" b="1" i="1" dirty="0"/>
              <a:t>tartozik ide?</a:t>
            </a:r>
            <a:r>
              <a:rPr lang="hu-HU" dirty="0"/>
              <a:t> Üdítős, ásványvizes, összetaposott PET palackokat, egyéb tiszta előéletű műanyag dobozokat, műanyag zacskókat, és fóliákat, műanyag poharakat, tasakokat, kiöblített háztartási flakonokat, és azok lecsavart kupakjait (samponos, habfürdős stb.), tejfölös, joghurtos, margarinos dobozokat, öblítést követően mosószeres flakonokat is gyűjthetünk </a:t>
            </a:r>
            <a:r>
              <a:rPr lang="hu-HU" dirty="0" smtClean="0"/>
              <a:t>műanyagként.</a:t>
            </a:r>
          </a:p>
          <a:p>
            <a:r>
              <a:rPr lang="hu-HU" b="1" i="1" dirty="0" smtClean="0"/>
              <a:t>Mi </a:t>
            </a:r>
            <a:r>
              <a:rPr lang="hu-HU" b="1" i="1" dirty="0"/>
              <a:t>nem tartozik ide?</a:t>
            </a:r>
            <a:r>
              <a:rPr lang="hu-HU" dirty="0"/>
              <a:t> Ne dobjunk a műanyagok közé zsíros, olajos, szennyezett flakont, élelmiszer-maradványt tartalmazó műanyagot, hungarocellt, CD lemezt, nejlonharisnyát, fogkefét, műanyag autó-, és háztartási gépalkatrészeket, PVC műanyag kerti szőnyeget, kerti PVC medencét, és egyéb vegyszerrel szennyezett műanyag hulladékot.</a:t>
            </a:r>
          </a:p>
          <a:p>
            <a:pPr>
              <a:buNone/>
            </a:pPr>
            <a:endParaRPr lang="hu-HU"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endParaRPr lang="hu-HU"/>
          </a:p>
        </p:txBody>
      </p:sp>
      <p:sp>
        <p:nvSpPr>
          <p:cNvPr id="3" name="Tartalom helye 2"/>
          <p:cNvSpPr>
            <a:spLocks noGrp="1"/>
          </p:cNvSpPr>
          <p:nvPr>
            <p:ph idx="1"/>
          </p:nvPr>
        </p:nvSpPr>
        <p:spPr/>
        <p:txBody>
          <a:bodyPr/>
          <a:lstStyle/>
          <a:p>
            <a:endParaRPr lang="hu-HU"/>
          </a:p>
        </p:txBody>
      </p:sp>
    </p:spTree>
  </p:cSld>
  <p:clrMapOvr>
    <a:masterClrMapping/>
  </p:clrMapOvr>
</p:sld>
</file>

<file path=ppt/theme/theme1.xml><?xml version="1.0" encoding="utf-8"?>
<a:theme xmlns:a="http://schemas.openxmlformats.org/drawingml/2006/main" name="Office-té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TotalTime>
  <Words>290</Words>
  <Application>Microsoft Office PowerPoint</Application>
  <PresentationFormat>Diavetítés a képernyőre (4:3 oldalarány)</PresentationFormat>
  <Paragraphs>30</Paragraphs>
  <Slides>10</Slides>
  <Notes>0</Notes>
  <HiddenSlides>0</HiddenSlides>
  <MMClips>0</MMClips>
  <ScaleCrop>false</ScaleCrop>
  <HeadingPairs>
    <vt:vector size="4" baseType="variant">
      <vt:variant>
        <vt:lpstr>Téma</vt:lpstr>
      </vt:variant>
      <vt:variant>
        <vt:i4>1</vt:i4>
      </vt:variant>
      <vt:variant>
        <vt:lpstr>Diacímek</vt:lpstr>
      </vt:variant>
      <vt:variant>
        <vt:i4>10</vt:i4>
      </vt:variant>
    </vt:vector>
  </HeadingPairs>
  <TitlesOfParts>
    <vt:vector size="11" baseType="lpstr">
      <vt:lpstr>Office-téma</vt:lpstr>
      <vt:lpstr>1. dia</vt:lpstr>
      <vt:lpstr>Alakulás </vt:lpstr>
      <vt:lpstr>3. dia</vt:lpstr>
      <vt:lpstr>4. dia</vt:lpstr>
      <vt:lpstr>Hulladék beszállítása a telepre</vt:lpstr>
      <vt:lpstr>A HULLADÉK HASZNOSÍTÁSA </vt:lpstr>
      <vt:lpstr>Mit gyűjtsünk? </vt:lpstr>
      <vt:lpstr>8. dia</vt:lpstr>
      <vt:lpstr>9. dia</vt:lpstr>
      <vt:lpstr>10. dia</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 dia</dc:title>
  <dc:creator>Geri</dc:creator>
  <cp:lastModifiedBy>Tanar</cp:lastModifiedBy>
  <cp:revision>3</cp:revision>
  <dcterms:created xsi:type="dcterms:W3CDTF">2011-02-01T18:21:10Z</dcterms:created>
  <dcterms:modified xsi:type="dcterms:W3CDTF">2011-02-22T14:10:00Z</dcterms:modified>
</cp:coreProperties>
</file>