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1" r:id="rId4"/>
    <p:sldId id="262" r:id="rId5"/>
    <p:sldId id="258" r:id="rId6"/>
    <p:sldId id="267" r:id="rId7"/>
    <p:sldId id="259" r:id="rId8"/>
    <p:sldId id="260" r:id="rId9"/>
    <p:sldId id="268" r:id="rId10"/>
    <p:sldId id="263" r:id="rId11"/>
    <p:sldId id="269" r:id="rId12"/>
    <p:sldId id="270" r:id="rId13"/>
    <p:sldId id="264" r:id="rId14"/>
    <p:sldId id="265" r:id="rId15"/>
    <p:sldId id="266" r:id="rId16"/>
  </p:sldIdLst>
  <p:sldSz cx="9144000" cy="6091238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9" autoAdjust="0"/>
  </p:normalViewPr>
  <p:slideViewPr>
    <p:cSldViewPr>
      <p:cViewPr>
        <p:scale>
          <a:sx n="70" d="100"/>
          <a:sy n="70" d="100"/>
        </p:scale>
        <p:origin x="156" y="-72"/>
      </p:cViewPr>
      <p:guideLst>
        <p:guide orient="horz" pos="19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E191A-E177-47D8-A746-486A1BB9A081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685800"/>
            <a:ext cx="5146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59AB-6527-469D-B0CC-B9E9DD624EA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</a:t>
            </a:r>
            <a:r>
              <a:rPr lang="hu-HU" baseline="0" dirty="0" smtClean="0"/>
              <a:t> projekt témája a környezetvédelem és az autók viszonya.</a:t>
            </a:r>
          </a:p>
          <a:p>
            <a:r>
              <a:rPr lang="hu-HU" baseline="0" dirty="0" smtClean="0"/>
              <a:t>Ezen belül a hibrid autókat vizsgáltuk meg közelebbről.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Kétféle eljárás is létezik a motorok működtetésére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 híres példa a Toyota </a:t>
            </a:r>
            <a:r>
              <a:rPr lang="hu-HU" dirty="0" err="1" smtClean="0"/>
              <a:t>Prius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0" dirty="0" smtClean="0">
                <a:solidFill>
                  <a:schemeClr val="accent5">
                    <a:lumMod val="50000"/>
                  </a:schemeClr>
                </a:solidFill>
              </a:rPr>
              <a:t>Ennek ára alig valamivel több, mint egy ugyanolyan kategóriájú autó ára.</a:t>
            </a:r>
            <a:endParaRPr lang="hu-HU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Más megoldások</a:t>
            </a:r>
            <a:r>
              <a:rPr lang="hu-HU" baseline="0" dirty="0" smtClean="0"/>
              <a:t> is vannak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Egyelőre működőképesnek tűnik, de nem mindegy, hogy mennyibe kerül maga az autó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Manapság egy létező probléma</a:t>
            </a:r>
            <a:r>
              <a:rPr lang="hu-HU" baseline="0" dirty="0" smtClean="0"/>
              <a:t> a környezetszennyezés, mely nagyrészt a személyautóknak is köszönhető.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 lehetséges megoldás: az</a:t>
            </a:r>
            <a:r>
              <a:rPr lang="hu-HU" baseline="0" dirty="0" smtClean="0"/>
              <a:t> autók környezetbarát átalakítása, fejlesztése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Régen voltak a lovak, de ők nemcsak fogyasztottak, hanem sajnos ürítettek is…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</a:t>
            </a:r>
            <a:r>
              <a:rPr lang="hu-HU" baseline="0" dirty="0" smtClean="0"/>
              <a:t> e</a:t>
            </a:r>
            <a:r>
              <a:rPr lang="hu-HU" dirty="0" smtClean="0"/>
              <a:t>lső fontos állomás</a:t>
            </a:r>
            <a:r>
              <a:rPr lang="hu-HU" baseline="0" dirty="0" smtClean="0"/>
              <a:t> …</a:t>
            </a:r>
          </a:p>
          <a:p>
            <a:r>
              <a:rPr lang="hu-HU" baseline="0" dirty="0" smtClean="0"/>
              <a:t>…</a:t>
            </a:r>
          </a:p>
          <a:p>
            <a:r>
              <a:rPr lang="hu-HU" baseline="0" dirty="0" smtClean="0"/>
              <a:t>Nem bizonyult sikeresnek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Mivel az akkumulátorral működő autóknak</a:t>
            </a:r>
            <a:r>
              <a:rPr lang="hu-HU" baseline="0" dirty="0" smtClean="0"/>
              <a:t> is vannak hátrányai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Ez nem</a:t>
            </a:r>
            <a:r>
              <a:rPr lang="hu-HU" baseline="0" dirty="0" smtClean="0"/>
              <a:t> is tökéletes megoldás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hibrid</a:t>
            </a:r>
            <a:r>
              <a:rPr lang="hu-HU" baseline="0" dirty="0" smtClean="0"/>
              <a:t> autók az eddigi legjobb elképzelés,</a:t>
            </a:r>
          </a:p>
          <a:p>
            <a:r>
              <a:rPr lang="hu-HU" baseline="0" dirty="0" smtClean="0"/>
              <a:t>Egyfajta kettős megoldás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Lényeg,</a:t>
            </a:r>
            <a:r>
              <a:rPr lang="hu-HU" baseline="0" dirty="0" smtClean="0"/>
              <a:t> hogy akkor használjuk a hagyományos motort, mikor a legkisebb a károsanyag-kibocsátása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59AB-6527-469D-B0CC-B9E9DD624EA8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091238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378619" y="3045619"/>
            <a:ext cx="6091238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473763"/>
            <a:ext cx="5105400" cy="2547491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144088"/>
            <a:ext cx="5114778" cy="978122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5824732"/>
            <a:ext cx="2002464" cy="201533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5824732"/>
            <a:ext cx="2927722" cy="203041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5823224"/>
            <a:ext cx="588336" cy="203041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5000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44214"/>
            <a:ext cx="1524000" cy="5197292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43936"/>
            <a:ext cx="6019800" cy="519729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5824732"/>
            <a:ext cx="2002464" cy="201533"/>
          </a:xfrm>
        </p:spPr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5823224"/>
            <a:ext cx="3657600" cy="203041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5820516"/>
            <a:ext cx="588336" cy="20304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extLst/>
          </a:lstStyle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506340"/>
            <a:ext cx="6255488" cy="1209788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692011"/>
            <a:ext cx="6255488" cy="66037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5823723"/>
            <a:ext cx="2002464" cy="201533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5823723"/>
            <a:ext cx="2895600" cy="203041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5822215"/>
            <a:ext cx="588336" cy="203041"/>
          </a:xfrm>
        </p:spPr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500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4258"/>
            <a:ext cx="7242048" cy="1015206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21289"/>
            <a:ext cx="3520440" cy="40199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421289"/>
            <a:ext cx="3520440" cy="40199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4258"/>
            <a:ext cx="7242048" cy="1015206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211392"/>
            <a:ext cx="3520440" cy="406083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211392"/>
            <a:ext cx="3520440" cy="406083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20447"/>
            <a:ext cx="3520440" cy="36547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520447"/>
            <a:ext cx="3520440" cy="36547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4258"/>
            <a:ext cx="7242048" cy="1015206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3041"/>
            <a:ext cx="5897880" cy="1042279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329997"/>
            <a:ext cx="5897880" cy="535148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895052"/>
            <a:ext cx="7239000" cy="38829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 advTm="1500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9" y="892341"/>
            <a:ext cx="4319527" cy="3830404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7" y="887143"/>
            <a:ext cx="4319527" cy="3830404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015207"/>
            <a:ext cx="3429000" cy="1827371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2916506"/>
            <a:ext cx="3429000" cy="1705547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924612"/>
            <a:ext cx="4206240" cy="3735959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1500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091238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284258"/>
            <a:ext cx="7239000" cy="1015206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429474"/>
            <a:ext cx="7239000" cy="4304475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5824732"/>
            <a:ext cx="2002464" cy="201533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B9AC1D-EB5D-48AD-9162-5D609BF0278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5824732"/>
            <a:ext cx="3657600" cy="203041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5823224"/>
            <a:ext cx="588336" cy="20304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99D532-E9A9-4D06-865C-12E7F5E9CBD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15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Hibridautók </a:t>
            </a:r>
            <a:endParaRPr lang="hu-HU" dirty="0"/>
          </a:p>
        </p:txBody>
      </p:sp>
      <p:pic>
        <p:nvPicPr>
          <p:cNvPr id="1026" name="Picture 2" descr="P:\FE\Hibridek\Hybrid_Logo.jp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0000" y="6091237"/>
            <a:ext cx="9648000" cy="6120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15284 L -0.0026 -1.00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359421"/>
            <a:ext cx="7239000" cy="1015206"/>
          </a:xfrm>
        </p:spPr>
        <p:txBody>
          <a:bodyPr>
            <a:normAutofit/>
          </a:bodyPr>
          <a:lstStyle/>
          <a:p>
            <a:r>
              <a:rPr lang="hu-HU" dirty="0" smtClean="0"/>
              <a:t>Többféleképpen működhet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Kétféle eljárást dolgoztak ki: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Az egyikben a benzinmotor csak az akkumulátort tölti és a járművet csak az elektromos motor hajtja.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másikban hol az egyik, hol a másik motor lép működésbe, annak függvényében, hogy melyik nyújt gazdaságosabb meghajtási lehetőséget. 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toyota</a:t>
            </a:r>
            <a:r>
              <a:rPr lang="hu-HU" dirty="0" smtClean="0"/>
              <a:t> </a:t>
            </a:r>
            <a:r>
              <a:rPr lang="hu-HU" dirty="0" err="1" smtClean="0"/>
              <a:t>prius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61443"/>
            <a:ext cx="7239000" cy="4272506"/>
          </a:xfrm>
        </p:spPr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Egy jelentős példa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Ebben az autóban mindkét hibrid technológia előnyeit egyesítették.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benzinmotor egyrészt tölti az áramtermelő generátort, másrészt kiveszi a részét a kocsi mozgatásából is.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Honda és a General Motors is dolgozik saját fejlesztésein</a:t>
            </a:r>
          </a:p>
          <a:p>
            <a:endParaRPr lang="hu-HU" dirty="0"/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pri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7110191" cy="4197747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899592" y="4701803"/>
            <a:ext cx="191308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A </a:t>
            </a:r>
            <a:r>
              <a:rPr lang="hu-HU" sz="38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prius</a:t>
            </a:r>
            <a:endParaRPr lang="hu-HU" sz="3800" b="1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pic>
        <p:nvPicPr>
          <p:cNvPr id="3" name="Kép 2" descr="toyota-new-2010-prius-hybr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-2"/>
            <a:ext cx="9218079" cy="609123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403648" y="5414130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2010-ben…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4257"/>
            <a:ext cx="7239000" cy="1249193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belsőégésű és elektromos motorok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97547"/>
            <a:ext cx="7239000" cy="33364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Indításkor kizárólag az elektromos megoldást használják, minthogy a belsőégésű motorok ilyenkor fogyasztják a legtöbb üzemanyagot, ezért ekkor a legnagyobb a szennyezőanyag-kibocsátás.</a:t>
            </a:r>
          </a:p>
          <a:p>
            <a:pPr>
              <a:buNone/>
            </a:pPr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Hibridtechnológia sikere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93491"/>
            <a:ext cx="7239000" cy="3840458"/>
          </a:xfrm>
        </p:spPr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benzinárak várható emelkedésének köszönhetően nagy sikert jósolnak neki, minthogy fogyasztása jóval kisebb a hagyományos meghajtású kocsikénál…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Ráadásul nagyságrendekkel kevesebb mérget pöfög ki magából.</a:t>
            </a:r>
          </a:p>
          <a:p>
            <a:endParaRPr lang="hu-HU" dirty="0"/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965499"/>
            <a:ext cx="7242048" cy="1015206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3405659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Mészáros Szandra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51292"/>
            <a:ext cx="7239000" cy="127914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Közlekedés = Környezetszennyezés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14176"/>
            <a:ext cx="7239000" cy="35197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Világunk egyik globális környezeti problémája a levegőszennyezésből adódó üvegházhatás és felmelegedés. </a:t>
            </a:r>
          </a:p>
          <a:p>
            <a:pPr>
              <a:spcBef>
                <a:spcPts val="1800"/>
              </a:spcBef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személygépkocsikból áradó gázok is felelősek az üvegházhatás kialakulásában, sőt, a légkörbe jutó káros anyagok legnagyobb része a közlekedésből származik. 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jövő: Hibridautók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Gépjárműveink ma még nagyrészt belsőégésű motorokkal működnek,</a:t>
            </a:r>
          </a:p>
          <a:p>
            <a:pPr>
              <a:buNone/>
            </a:pP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Sok szennyező anyag - mint a szén-dioxid, nitrogén-dioxid és az ólom - kibocsátásában mindenképp élen járnak </a:t>
            </a:r>
          </a:p>
          <a:p>
            <a:pPr>
              <a:buNone/>
            </a:pP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Ráadásul fenyeget az olajkészletek kimerülésének réme is…</a:t>
            </a:r>
          </a:p>
          <a:p>
            <a:pPr>
              <a:buNone/>
            </a:pPr>
            <a:r>
              <a:rPr lang="hu-HU" sz="3200" b="1" dirty="0" smtClean="0">
                <a:solidFill>
                  <a:schemeClr val="accent5">
                    <a:lumMod val="50000"/>
                  </a:schemeClr>
                </a:solidFill>
              </a:rPr>
              <a:t>Így az autógyárak fejlesztőmérnökei régóta törik a fejüket olcsó és környezetkímélő megoldásokon. </a:t>
            </a:r>
          </a:p>
          <a:p>
            <a:pPr>
              <a:buNone/>
            </a:pPr>
            <a:endParaRPr lang="hu-HU" sz="32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Hibridautók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Amikor a múlt század elején kezdtek nagy mértékben elterjedni az autók, az emberek akkor még örvendtek, mivel a kipufogógázokat kevésbé tartották ártalmasnak, mint…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lovak vizeletét és ürülékét – melyek a legelterjedtebb „járművek” voltak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Mára ez megváltozott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95463"/>
            <a:ext cx="7239000" cy="684215"/>
          </a:xfrm>
        </p:spPr>
        <p:txBody>
          <a:bodyPr/>
          <a:lstStyle/>
          <a:p>
            <a:r>
              <a:rPr lang="hu-HU" dirty="0" smtClean="0"/>
              <a:t>Akkumulátoros autók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6905"/>
            <a:ext cx="7239000" cy="46070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Legrégebben az akkumulátoros autók kifejlesztésével foglalkoznak a fejlesztőmérnökök.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Áttörést azonban nem sikerült elérniük ezen a téren.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gyártók ugyan sok százmillió dollárt költöttek el a siker érdekében, mégis csupán a General Motors és a Toyota gyártott és értékesített néhány száz darabot a "villanyautókból". 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Akkumulátoros autók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kudarc oka az volt, hogy a legmodernebb akkumulátorok energiatároló képessége is túl kicsi.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Amíg egy belsőégésű motorral meghajtott személygépkocsi egyetlen tankolással 500-700 kilométert tud megtenni, addig egy akkumulátorral működő a legjobb esetben is csak 100-150 kilométer megtételére képes</a:t>
            </a:r>
            <a:endParaRPr lang="hu-HU" dirty="0"/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4258"/>
            <a:ext cx="7239000" cy="714734"/>
          </a:xfrm>
        </p:spPr>
        <p:txBody>
          <a:bodyPr/>
          <a:lstStyle/>
          <a:p>
            <a:r>
              <a:rPr lang="hu-HU" dirty="0" smtClean="0"/>
              <a:t>Elektromos akkumulátor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4820"/>
            <a:ext cx="7239000" cy="447912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Ráadásul a hagyományos üzemanyaggal való tankolás mindössze néhány perc, ezzel szemben egy akkumulátor feltöltése több órát vesz igénybe.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További ellenérv az efféle technológia ellen, hogy bár a szennyezőanyag-kibocsátás gyakorlatilag a nullával egyenlő, ám a feltöltéshez szükséges villamos energia előállítása ezután is légszennyező marad.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Hibridtechnológia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77467"/>
            <a:ext cx="7239000" cy="40564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Az eddigi legnagyobb sikert a hibrid autókkal érték el, a jövő útjain pedig üzemanyagcellás járművek fognak futni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Ez a megoldást leginkább a tömegközlekedési eszközöknél alkalmazzák. 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 hibrid gépjárművekben az elektromos és a belsőégésű motorokat egyaránt használják. </a:t>
            </a:r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5459"/>
            <a:ext cx="7239000" cy="4128490"/>
          </a:xfrm>
        </p:spPr>
        <p:txBody>
          <a:bodyPr/>
          <a:lstStyle/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Az elgondolás alapja az volt, hogy a hagyományos motor csak akkor "kapcsol be", amikor eléri azt a legoptimálisabb fordulatszámot, amelyen a káros anyag kibocsátás a legkisebb.</a:t>
            </a:r>
          </a:p>
          <a:p>
            <a:pPr>
              <a:buNone/>
            </a:pP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 Így jelentősen csökkenthető az üzemanyag-fogyasztás is.</a:t>
            </a:r>
          </a:p>
          <a:p>
            <a:endParaRPr lang="hu-HU" dirty="0"/>
          </a:p>
        </p:txBody>
      </p:sp>
    </p:spTree>
  </p:cSld>
  <p:clrMapOvr>
    <a:masterClrMapping/>
  </p:clrMapOvr>
  <p:transition spd="slow" advTm="15000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683</Words>
  <Application>Microsoft Office PowerPoint</Application>
  <PresentationFormat>Egyéni</PresentationFormat>
  <Paragraphs>82</Paragraphs>
  <Slides>15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Fényűző</vt:lpstr>
      <vt:lpstr>Hibridautók </vt:lpstr>
      <vt:lpstr>Közlekedés = Környezetszennyezés</vt:lpstr>
      <vt:lpstr>A jövő: Hibridautók</vt:lpstr>
      <vt:lpstr>Hibridautók</vt:lpstr>
      <vt:lpstr>Akkumulátoros autók</vt:lpstr>
      <vt:lpstr>Akkumulátoros autók</vt:lpstr>
      <vt:lpstr>Elektromos akkumulátor</vt:lpstr>
      <vt:lpstr>A Hibridtechnológia</vt:lpstr>
      <vt:lpstr>elv</vt:lpstr>
      <vt:lpstr>Többféleképpen működhet</vt:lpstr>
      <vt:lpstr>A toyota prius</vt:lpstr>
      <vt:lpstr>12. dia</vt:lpstr>
      <vt:lpstr>A belsőégésű és elektromos motorok</vt:lpstr>
      <vt:lpstr>Hibridtechnológia sikere</vt:lpstr>
      <vt:lpstr>Köszönöm a figyelmet!</vt:lpstr>
    </vt:vector>
  </TitlesOfParts>
  <Company>Egressy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Környezetbarát autók</dc:title>
  <dc:creator>Tanulo</dc:creator>
  <cp:lastModifiedBy>Tanar</cp:lastModifiedBy>
  <cp:revision>25</cp:revision>
  <dcterms:created xsi:type="dcterms:W3CDTF">2011-01-04T03:26:20Z</dcterms:created>
  <dcterms:modified xsi:type="dcterms:W3CDTF">2011-02-18T09:58:47Z</dcterms:modified>
</cp:coreProperties>
</file>