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8B22-1780-450C-A4C0-6984B5ED81BC}" type="datetimeFigureOut">
              <a:rPr lang="hu-HU" smtClean="0"/>
              <a:pPr/>
              <a:t>2011.02.18.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031B-7F22-41A4-BE35-5665D1B94F8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hu-HU" sz="6600" dirty="0" smtClean="0">
                <a:latin typeface="Monotype Corsiva" pitchFamily="66" charset="0"/>
              </a:rPr>
              <a:t>Csicsóka</a:t>
            </a:r>
            <a:endParaRPr lang="hu-HU" sz="6600" dirty="0">
              <a:latin typeface="Monotype Corsiva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F:\norbié!! hozzánenyúlj!! )\csicsóka\csicsoka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030565"/>
            <a:ext cx="8353400" cy="448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há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563496" cy="5328592"/>
          </a:xfrm>
          <a:prstGeom prst="rect">
            <a:avLst/>
          </a:prstGeom>
          <a:noFill/>
        </p:spPr>
      </p:pic>
      <p:pic>
        <p:nvPicPr>
          <p:cNvPr id="23556" name="Picture 4" descr="http://image.hotdog.hu/_data/members1/881/722881/images/0008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562475" cy="3419475"/>
          </a:xfrm>
          <a:prstGeom prst="rect">
            <a:avLst/>
          </a:prstGeom>
          <a:noFill/>
        </p:spPr>
      </p:pic>
      <p:pic>
        <p:nvPicPr>
          <p:cNvPr id="23558" name="Picture 6" descr="http://www.mixonline.hu/Kepek/kol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45339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ixonline.hu/System/Articles/Images/98d61735-3cce-4551-8272-5611cb6a7e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08720"/>
            <a:ext cx="4876800" cy="2971801"/>
          </a:xfrm>
          <a:prstGeom prst="rect">
            <a:avLst/>
          </a:prstGeom>
          <a:noFill/>
        </p:spPr>
      </p:pic>
      <p:pic>
        <p:nvPicPr>
          <p:cNvPr id="22532" name="Picture 4" descr="http://m.blog.hu/va/valodisafrany/image/cikkek%20k%C3%A9pei/kolescs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7704856" cy="2261904"/>
          </a:xfrm>
          <a:prstGeom prst="rect">
            <a:avLst/>
          </a:prstGeom>
          <a:noFill/>
        </p:spPr>
      </p:pic>
      <p:pic>
        <p:nvPicPr>
          <p:cNvPr id="22534" name="Picture 6" descr="http://www.oko-grill.hu/images/prods/mag5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naturkamra.hu/uploads/shop/naturkamra.hu/termek/59297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590800" cy="4286250"/>
          </a:xfrm>
          <a:prstGeom prst="rect">
            <a:avLst/>
          </a:prstGeom>
          <a:noFill/>
        </p:spPr>
      </p:pic>
      <p:pic>
        <p:nvPicPr>
          <p:cNvPr id="21510" name="Picture 6" descr="http://egeszsegbolt.unas.hu/shop_ordered/5588/shop_pic/unas_819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981325" cy="4286250"/>
          </a:xfrm>
          <a:prstGeom prst="rect">
            <a:avLst/>
          </a:prstGeom>
          <a:noFill/>
        </p:spPr>
      </p:pic>
      <p:pic>
        <p:nvPicPr>
          <p:cNvPr id="21512" name="Picture 8" descr="http://shop3.unas.hu/shop_ordered/2705/shop_pic/unas_91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48680"/>
            <a:ext cx="27432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reespirit.hu/upload/M_tiny/Image/elestar/spenotosk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924425" cy="2638426"/>
          </a:xfrm>
          <a:prstGeom prst="rect">
            <a:avLst/>
          </a:prstGeom>
          <a:noFill/>
        </p:spPr>
      </p:pic>
      <p:pic>
        <p:nvPicPr>
          <p:cNvPr id="25604" name="Picture 4" descr="http://antalvali.com/files/images/ra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762500" cy="3400426"/>
          </a:xfrm>
          <a:prstGeom prst="rect">
            <a:avLst/>
          </a:prstGeom>
          <a:noFill/>
        </p:spPr>
      </p:pic>
      <p:pic>
        <p:nvPicPr>
          <p:cNvPr id="25606" name="Picture 6" descr="http://3.bp.blogspot.com/_YySdGkKsOIg/SuNtv6D62fI/AAAAAAAABCA/qMKNa5ceOrM/s400/paradicsomos+k%C3%B6lesto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smtClean="0">
                <a:latin typeface="Monotype Corsiva" pitchFamily="66" charset="0"/>
              </a:rPr>
              <a:t>Hajdina</a:t>
            </a:r>
            <a:br>
              <a:rPr lang="hu-HU" sz="7200" dirty="0" smtClean="0">
                <a:latin typeface="Monotype Corsiva" pitchFamily="66" charset="0"/>
              </a:rPr>
            </a:br>
            <a:r>
              <a:rPr lang="hu-HU" sz="2400" dirty="0" smtClean="0">
                <a:latin typeface="Monotype Corsiva" pitchFamily="66" charset="0"/>
              </a:rPr>
              <a:t>(pohánka)</a:t>
            </a:r>
            <a:endParaRPr lang="hu-HU" sz="7200" dirty="0">
              <a:latin typeface="Monotype Corsiva" pitchFamily="66" charset="0"/>
            </a:endParaRPr>
          </a:p>
        </p:txBody>
      </p:sp>
      <p:pic>
        <p:nvPicPr>
          <p:cNvPr id="26627" name="Picture 3" descr="D:\Dokumentumok\IMG_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Dokumentumok\images_00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279650" cy="3413125"/>
          </a:xfrm>
          <a:prstGeom prst="rect">
            <a:avLst/>
          </a:prstGeom>
          <a:noFill/>
        </p:spPr>
      </p:pic>
      <p:pic>
        <p:nvPicPr>
          <p:cNvPr id="27650" name="Picture 2" descr="D:\Dokumentumok\hajdin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04456" cy="3078342"/>
          </a:xfrm>
          <a:prstGeom prst="rect">
            <a:avLst/>
          </a:prstGeom>
          <a:noFill/>
        </p:spPr>
      </p:pic>
      <p:pic>
        <p:nvPicPr>
          <p:cNvPr id="27651" name="Picture 3" descr="D:\Dokumentumok\hajdin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76872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D:\Dokumentumok\P1012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2465735" cy="3287647"/>
          </a:xfrm>
          <a:prstGeom prst="rect">
            <a:avLst/>
          </a:prstGeom>
          <a:noFill/>
        </p:spPr>
      </p:pic>
      <p:pic>
        <p:nvPicPr>
          <p:cNvPr id="28675" name="Picture 3" descr="D:\Dokumentumok\lencsecsiras goly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334000" cy="4000500"/>
          </a:xfrm>
          <a:prstGeom prst="rect">
            <a:avLst/>
          </a:prstGeom>
          <a:noFill/>
        </p:spPr>
      </p:pic>
      <p:pic>
        <p:nvPicPr>
          <p:cNvPr id="28674" name="Picture 2" descr="D:\Dokumentumok\haj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681728" cy="3511296"/>
          </a:xfrm>
          <a:prstGeom prst="rect">
            <a:avLst/>
          </a:prstGeom>
          <a:noFill/>
        </p:spPr>
      </p:pic>
      <p:pic>
        <p:nvPicPr>
          <p:cNvPr id="28676" name="Picture 4" descr="D:\Dokumentumok\bur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3699396" cy="277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kumentumok\biorganik haj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2612224" cy="4104456"/>
          </a:xfrm>
          <a:prstGeom prst="rect">
            <a:avLst/>
          </a:prstGeom>
          <a:noFill/>
        </p:spPr>
      </p:pic>
      <p:pic>
        <p:nvPicPr>
          <p:cNvPr id="29699" name="Picture 3" descr="D:\Dokumentumok\Natur_haj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048000" cy="471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8000" dirty="0" smtClean="0">
                <a:latin typeface="Monotype Corsiva" pitchFamily="66" charset="0"/>
              </a:rPr>
              <a:t>Cikória</a:t>
            </a:r>
            <a:endParaRPr lang="hu-H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4303964" cy="46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drflora.hu/wp-content/uploads/2010/10/Mezei_Katang_Cichorium_intybu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991862"/>
            <a:ext cx="5256584" cy="3711854"/>
          </a:xfrm>
          <a:prstGeom prst="rect">
            <a:avLst/>
          </a:prstGeom>
          <a:noFill/>
        </p:spPr>
      </p:pic>
      <p:pic>
        <p:nvPicPr>
          <p:cNvPr id="3082" name="Picture 10" descr="http://www.zoldstudio.viragcenter.hu/fuszer/katangko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625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orbié!! hozzánenyúlj!! )\csicsóka\2006-4_csicso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10000" cy="3048000"/>
          </a:xfrm>
          <a:prstGeom prst="rect">
            <a:avLst/>
          </a:prstGeom>
          <a:noFill/>
        </p:spPr>
      </p:pic>
      <p:pic>
        <p:nvPicPr>
          <p:cNvPr id="2051" name="Picture 3" descr="F:\norbié!! hozzánenyúlj!! )\csicsóka\86_csicsoka_z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483081" cy="2447206"/>
          </a:xfrm>
          <a:prstGeom prst="rect">
            <a:avLst/>
          </a:prstGeom>
          <a:noFill/>
        </p:spPr>
      </p:pic>
      <p:pic>
        <p:nvPicPr>
          <p:cNvPr id="2052" name="Picture 4" descr="F:\norbié!! hozzánenyúlj!! )\csicsóka\Viragzo_csics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29000"/>
            <a:ext cx="5485904" cy="329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ctrs.network.hu/clubpicture/1/9/1/_/endivia_vagyis_cikoria_191995_1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http://www.nosalty.hu/files/alapanyag_image/cik%C3%B3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010025" cy="2752725"/>
          </a:xfrm>
          <a:prstGeom prst="rect">
            <a:avLst/>
          </a:prstGeom>
          <a:noFill/>
        </p:spPr>
      </p:pic>
      <p:pic>
        <p:nvPicPr>
          <p:cNvPr id="2054" name="Picture 6" descr="http://www.lugositas.org/files/image/ciko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45024"/>
            <a:ext cx="2292846" cy="305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DAlsd-4g5Z4/TMF0x5aozmI/AAAAAAAABF8/XwL-QiiefWE/s1600/DSCF7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067944" cy="5423926"/>
          </a:xfrm>
          <a:prstGeom prst="rect">
            <a:avLst/>
          </a:prstGeom>
          <a:noFill/>
        </p:spPr>
      </p:pic>
      <p:pic>
        <p:nvPicPr>
          <p:cNvPr id="1028" name="Picture 4" descr="http://1.bp.blogspot.com/_FIGG4x-3rMQ/TLH15wkCVOI/AAAAAAAAD30/F_ZXn811kTk/s1600/c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982397" cy="2736304"/>
          </a:xfrm>
          <a:prstGeom prst="rect">
            <a:avLst/>
          </a:prstGeom>
          <a:noFill/>
        </p:spPr>
      </p:pic>
      <p:pic>
        <p:nvPicPr>
          <p:cNvPr id="1030" name="Picture 6" descr="http://www.bien.hu/files/news/0/2/111392_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40968"/>
            <a:ext cx="2857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smtClean="0">
                <a:latin typeface="Monotype Corsiva" pitchFamily="66" charset="0"/>
              </a:rPr>
              <a:t>Az aszalásról</a:t>
            </a:r>
            <a:endParaRPr lang="hu-H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Lényege: az élelmiszerekből </a:t>
            </a:r>
            <a:r>
              <a:rPr lang="hu-HU" sz="2800" dirty="0" err="1" smtClean="0"/>
              <a:t>hőközlés</a:t>
            </a:r>
            <a:r>
              <a:rPr lang="hu-HU" sz="2800" dirty="0" smtClean="0"/>
              <a:t> útján kivonják a víztartalmat.</a:t>
            </a:r>
          </a:p>
          <a:p>
            <a:pPr lvl="1"/>
            <a:r>
              <a:rPr lang="hu-HU" dirty="0" smtClean="0"/>
              <a:t>A baktériumok elvesztik működő és szaporodó képességüket a vízhiány miatt.</a:t>
            </a:r>
          </a:p>
        </p:txBody>
      </p:sp>
      <p:pic>
        <p:nvPicPr>
          <p:cNvPr id="3074" name="Picture 2" descr="http://aszalas.files.wordpress.com/2009/04/aszalt-gyumolcs-magyarszo.jpg?w=400&amp;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954016" cy="395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514"/>
            <a:ext cx="9407352" cy="70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/>
          <a:lstStyle/>
          <a:p>
            <a:pPr algn="l"/>
            <a:r>
              <a:rPr lang="hu-HU" sz="66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Köszönjük figyelmüket!</a:t>
            </a:r>
            <a:endParaRPr lang="hu-H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32240" y="5373216"/>
            <a:ext cx="1954560" cy="10801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Készítették:</a:t>
            </a:r>
          </a:p>
          <a:p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</a:rPr>
              <a:t>Bittner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 Olivér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Palásti Norbert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Szántó László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kumentumok\csicsóka kosárb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84576" cy="2916324"/>
          </a:xfrm>
          <a:prstGeom prst="rect">
            <a:avLst/>
          </a:prstGeom>
          <a:noFill/>
        </p:spPr>
      </p:pic>
      <p:pic>
        <p:nvPicPr>
          <p:cNvPr id="3074" name="Picture 2" descr="F:\norbié!! hozzánenyúlj!! )\csicsóka\csics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457700" cy="3343275"/>
          </a:xfrm>
          <a:prstGeom prst="rect">
            <a:avLst/>
          </a:prstGeom>
          <a:noFill/>
        </p:spPr>
      </p:pic>
      <p:pic>
        <p:nvPicPr>
          <p:cNvPr id="3077" name="Picture 5" descr="D:\Dokumentumok\100_6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orbié!! hozzánenyúlj!! )\csicsóka\csicsó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810000" cy="2857500"/>
          </a:xfrm>
          <a:prstGeom prst="rect">
            <a:avLst/>
          </a:prstGeom>
          <a:noFill/>
        </p:spPr>
      </p:pic>
      <p:pic>
        <p:nvPicPr>
          <p:cNvPr id="4099" name="Picture 3" descr="F:\norbié!! hozzánenyúlj!! )\csicsóka\tepsis csicsó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800350" cy="3810000"/>
          </a:xfrm>
          <a:prstGeom prst="rect">
            <a:avLst/>
          </a:prstGeom>
          <a:noFill/>
        </p:spPr>
      </p:pic>
      <p:pic>
        <p:nvPicPr>
          <p:cNvPr id="4101" name="Picture 5" descr="http://2.bp.blogspot.com/_puSLZzAPIpE/TQ3wqWBgvYI/AAAAAAAABVc/Lf2TNd8LDEk/s1600/libacomb+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476479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smtClean="0">
                <a:latin typeface="Monotype Corsiva" pitchFamily="66" charset="0"/>
              </a:rPr>
              <a:t>Batáta</a:t>
            </a:r>
            <a:endParaRPr lang="hu-HU" sz="7200" dirty="0">
              <a:latin typeface="Monotype Corsiva" pitchFamily="66" charset="0"/>
            </a:endParaRPr>
          </a:p>
        </p:txBody>
      </p:sp>
      <p:pic>
        <p:nvPicPr>
          <p:cNvPr id="14337" name="Picture 1" descr="F:\norbié!! hozzánenyúlj!! )\batáta\Nagy_yUNN_nem_krump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15843"/>
            <a:ext cx="4763244" cy="497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:\norbié!! hozzánenyúlj!! )\batáta\kepek_F605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301905" cy="2808312"/>
          </a:xfrm>
          <a:prstGeom prst="rect">
            <a:avLst/>
          </a:prstGeom>
          <a:noFill/>
        </p:spPr>
      </p:pic>
      <p:pic>
        <p:nvPicPr>
          <p:cNvPr id="20482" name="Picture 2" descr="http://upload.wikimedia.org/wikipedia/commons/b/b7/Plantacao_de_ba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39"/>
            <a:ext cx="5544616" cy="4158463"/>
          </a:xfrm>
          <a:prstGeom prst="rect">
            <a:avLst/>
          </a:prstGeom>
          <a:noFill/>
        </p:spPr>
      </p:pic>
      <p:pic>
        <p:nvPicPr>
          <p:cNvPr id="20483" name="Picture 3" descr="F:\norbié!! hozzánenyúlj!! )\batáta\Ipomoea_bata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F:\norbié!! hozzánenyúlj!! )\batáta\AborigineBununSweetPot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429000" cy="2857500"/>
          </a:xfrm>
          <a:prstGeom prst="rect">
            <a:avLst/>
          </a:prstGeom>
          <a:noFill/>
        </p:spPr>
      </p:pic>
      <p:pic>
        <p:nvPicPr>
          <p:cNvPr id="19458" name="Picture 2" descr="F:\norbié!! hozzánenyúlj!! )\batáta\bat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2232248" cy="2232248"/>
          </a:xfrm>
          <a:prstGeom prst="rect">
            <a:avLst/>
          </a:prstGeom>
          <a:noFill/>
        </p:spPr>
      </p:pic>
      <p:pic>
        <p:nvPicPr>
          <p:cNvPr id="19459" name="Picture 3" descr="F:\norbié!! hozzánenyúlj!! )\batáta\batat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3960440" cy="4041264"/>
          </a:xfrm>
          <a:prstGeom prst="rect">
            <a:avLst/>
          </a:prstGeom>
          <a:noFill/>
        </p:spPr>
      </p:pic>
      <p:pic>
        <p:nvPicPr>
          <p:cNvPr id="19460" name="Picture 4" descr="F:\norbié!! hozzánenyúlj!! )\batáta\batata biqui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2808312" cy="34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F:\norbié!! hozzánenyúlj!! )\batáta\receita-batata-c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968552" cy="3240360"/>
          </a:xfrm>
          <a:prstGeom prst="rect">
            <a:avLst/>
          </a:prstGeom>
          <a:noFill/>
        </p:spPr>
      </p:pic>
      <p:pic>
        <p:nvPicPr>
          <p:cNvPr id="18434" name="Picture 2" descr="F:\norbié!! hozzánenyúlj!! )\batáta\Salada de batat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21088"/>
            <a:ext cx="3264362" cy="2448272"/>
          </a:xfrm>
          <a:prstGeom prst="rect">
            <a:avLst/>
          </a:prstGeom>
          <a:noFill/>
        </p:spPr>
      </p:pic>
      <p:pic>
        <p:nvPicPr>
          <p:cNvPr id="18435" name="Picture 3" descr="F:\norbié!! hozzánenyúlj!! )\batáta\batata-muff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3168352" cy="3168352"/>
          </a:xfrm>
          <a:prstGeom prst="rect">
            <a:avLst/>
          </a:prstGeom>
          <a:noFill/>
        </p:spPr>
      </p:pic>
      <p:pic>
        <p:nvPicPr>
          <p:cNvPr id="18436" name="Picture 4" descr="F:\norbié!! hozzánenyúlj!! )\batáta\300px-Batata_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1"/>
            <a:ext cx="264029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smtClean="0">
                <a:latin typeface="Monotype Corsiva" pitchFamily="66" charset="0"/>
              </a:rPr>
              <a:t>Köles</a:t>
            </a:r>
            <a:endParaRPr lang="hu-HU" sz="7200" dirty="0">
              <a:latin typeface="Monotype Corsiva" pitchFamily="66" charset="0"/>
            </a:endParaRPr>
          </a:p>
        </p:txBody>
      </p:sp>
      <p:pic>
        <p:nvPicPr>
          <p:cNvPr id="24578" name="Picture 2" descr="http://gazdakor.szie.hu/datadir/content/k%C3%B6l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442181" cy="408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Diavetítés a képernyőre (4:3 oldalarány)</PresentationFormat>
  <Paragraphs>13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Csicsóka</vt:lpstr>
      <vt:lpstr>2. dia</vt:lpstr>
      <vt:lpstr>3. dia</vt:lpstr>
      <vt:lpstr>4. dia</vt:lpstr>
      <vt:lpstr>Batáta</vt:lpstr>
      <vt:lpstr>6. dia</vt:lpstr>
      <vt:lpstr>7. dia</vt:lpstr>
      <vt:lpstr>8. dia</vt:lpstr>
      <vt:lpstr>Köles</vt:lpstr>
      <vt:lpstr>10. dia</vt:lpstr>
      <vt:lpstr>11. dia</vt:lpstr>
      <vt:lpstr>12. dia</vt:lpstr>
      <vt:lpstr>13. dia</vt:lpstr>
      <vt:lpstr>Hajdina (pohánka)</vt:lpstr>
      <vt:lpstr>15. dia</vt:lpstr>
      <vt:lpstr>16. dia</vt:lpstr>
      <vt:lpstr>17. dia</vt:lpstr>
      <vt:lpstr>Cikória</vt:lpstr>
      <vt:lpstr>19. dia</vt:lpstr>
      <vt:lpstr>20. dia</vt:lpstr>
      <vt:lpstr>21. dia</vt:lpstr>
      <vt:lpstr>Az aszalásról</vt:lpstr>
      <vt:lpstr>23. dia</vt:lpstr>
      <vt:lpstr>Köszönjük figyelmüket!</vt:lpstr>
    </vt:vector>
  </TitlesOfParts>
  <Company>Egressy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Csicsóka</dc:title>
  <dc:creator>Tanar</dc:creator>
  <cp:lastModifiedBy>Tanar</cp:lastModifiedBy>
  <cp:revision>16</cp:revision>
  <dcterms:created xsi:type="dcterms:W3CDTF">2011-02-02T08:46:52Z</dcterms:created>
  <dcterms:modified xsi:type="dcterms:W3CDTF">2011-02-18T09:58:07Z</dcterms:modified>
</cp:coreProperties>
</file>