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notype Corsiva" pitchFamily="66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img_5396_resize.jpg"/>
          <p:cNvPicPr>
            <a:picLocks noChangeAspect="1"/>
          </p:cNvPicPr>
          <p:nvPr userDrawn="1"/>
        </p:nvPicPr>
        <p:blipFill>
          <a:blip r:embed="rId13" cstate="print">
            <a:lum bright="10000" contrast="-10000"/>
          </a:blip>
          <a:stretch>
            <a:fillRect/>
          </a:stretch>
        </p:blipFill>
        <p:spPr>
          <a:xfrm>
            <a:off x="-571500" y="0"/>
            <a:ext cx="10287000" cy="6858000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EE0F-0CFF-4703-9250-6620B0EAC3E4}" type="datetimeFigureOut">
              <a:rPr lang="hu-HU" smtClean="0"/>
              <a:pPr/>
              <a:t>2011.02.18.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898B1-9650-41FC-8AA5-6F8B8B554F1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hu-HU" sz="5400" dirty="0" smtClean="0">
                <a:latin typeface="Monotype Corsiva" pitchFamily="66" charset="0"/>
              </a:rPr>
              <a:t>A helyes táplálkozásról</a:t>
            </a:r>
            <a:endParaRPr lang="hu-HU" sz="5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Monotype Corsiva" pitchFamily="66" charset="0"/>
              </a:rPr>
              <a:t>Reformkonyha</a:t>
            </a:r>
            <a:endParaRPr lang="hu-HU" dirty="0">
              <a:latin typeface="Monotype Corsiva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reformtáplálkozás az étkezési szokásaink megújítása, a táplálkozás javítása. Egy olyan sokrétű szemléletváltást jelent, amelyben az egészség helyreállításán, a természetes íz és étvágy megőrzésén, s új ízek megismerésén van a hangsúly. Az élelmiszerek értékét természetes tápanyagtartalmuk adja. Fontos, hogy a táplálkozási szokásaink megváltoztatását tudatossá tegyük.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Alapelvek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Táplálkozásra a növényi eredetű táplálék a legalkalmasabb.</a:t>
            </a:r>
          </a:p>
          <a:p>
            <a:r>
              <a:rPr lang="hu-HU" dirty="0" smtClean="0"/>
              <a:t>Emberi test napi energiaszükséglete:</a:t>
            </a:r>
          </a:p>
          <a:p>
            <a:pPr lvl="7"/>
            <a:r>
              <a:rPr lang="hu-HU" dirty="0" smtClean="0"/>
              <a:t>Fehérje: 14-16%</a:t>
            </a:r>
          </a:p>
          <a:p>
            <a:pPr lvl="7"/>
            <a:r>
              <a:rPr lang="hu-HU" dirty="0" smtClean="0"/>
              <a:t>Szénhidrát: 45-55%</a:t>
            </a:r>
          </a:p>
          <a:p>
            <a:pPr lvl="7"/>
            <a:r>
              <a:rPr lang="hu-HU" dirty="0" smtClean="0"/>
              <a:t>Zsír: 25-30%</a:t>
            </a:r>
          </a:p>
          <a:p>
            <a:r>
              <a:rPr lang="hu-HU" dirty="0" smtClean="0"/>
              <a:t>Ezen kívül még vitaminokat, ásványi anyagokat és folyadékokat kell tartalmaznia a táplálékunknak.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hu-HU" dirty="0" smtClean="0"/>
              <a:t>Kétszeri teljes + könnyű reggeli</a:t>
            </a:r>
          </a:p>
          <a:p>
            <a:r>
              <a:rPr lang="hu-HU" dirty="0" smtClean="0"/>
              <a:t>1 étkezés: ½ rész szilárd, ¼ rész folyékony vagy víz</a:t>
            </a:r>
            <a:r>
              <a:rPr lang="hu-HU" b="1" dirty="0" smtClean="0"/>
              <a:t> </a:t>
            </a:r>
            <a:r>
              <a:rPr lang="hu-HU" dirty="0" smtClean="0"/>
              <a:t>¼ rész üres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Étkezési szabályok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Fehérjét </a:t>
            </a:r>
            <a:r>
              <a:rPr lang="hu-HU" sz="2800" smtClean="0"/>
              <a:t>vagy keményítőt/szénhidrátot </a:t>
            </a:r>
            <a:r>
              <a:rPr lang="hu-HU" sz="2800" dirty="0" smtClean="0"/>
              <a:t>tartalmazó ételeket csak külön, 4-5 órás időköz elteltével fogyasszuk.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Gyümölcsöt csak magában, nyersen és kizárólag éhgyomorra együnk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A zöldségfélék mindenféle táplálékhoz társíthatók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Híg levesek, kész leves készítmények fogyasztása nem javasolt, de a hüvelyesekből és sokféle zöldség hozzáadásával készült sűrű levesek fogyasztása kimondottan ajánlott.</a:t>
            </a:r>
            <a:endParaRPr lang="hu-H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hu-HU" sz="2800" dirty="0" smtClean="0"/>
              <a:t>Hidegen sajtolt olaját használjunk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sz="2800" dirty="0" smtClean="0"/>
              <a:t>Édesítésre lehetőleg mézet, juharszirupot, gabonamalátákat vagy csicsóka-sűrítményt használjunk. A barna cukor sem egészséges, de jobb mint a fehér cukor.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sz="2800" dirty="0" smtClean="0"/>
              <a:t>Csak a nyers ételek a teljes értékűek.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együnk?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Reggel: friss gyümölcs</a:t>
            </a:r>
          </a:p>
          <a:p>
            <a:r>
              <a:rPr lang="hu-HU" dirty="0" smtClean="0"/>
              <a:t>Délben: kásák(pl.: hajdina), főzelékek, algák, fermentált, savanyított élelmiszerek.</a:t>
            </a:r>
          </a:p>
          <a:p>
            <a:r>
              <a:rPr lang="hu-HU" dirty="0" smtClean="0"/>
              <a:t>Este: saláták, tejtermékek, péksütemények, sült burgonya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ne együnk, és miért?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Konzervek, állati eredetű ételek, erős csípős fűszeres ételek, főtt cukrozott gyümölcsök.</a:t>
            </a:r>
          </a:p>
          <a:p>
            <a:r>
              <a:rPr lang="hu-HU" sz="2800" dirty="0" smtClean="0"/>
              <a:t>A hagyományos magyar ételek javarésze, valamint a megfelelő ételtársítást figyelmen kívül hagyó más étkezési rendszerek nem egészségesek. Ezek a szervezet el savasítását és a májban a mérgező anyagok felhalmozását idézhetik elő.</a:t>
            </a:r>
          </a:p>
          <a:p>
            <a:endParaRPr lang="hu-H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296</Words>
  <Application>Microsoft Office PowerPoint</Application>
  <PresentationFormat>Diavetítés a képernyőre (4:3 oldalarány)</PresentationFormat>
  <Paragraphs>27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A helyes táplálkozásról</vt:lpstr>
      <vt:lpstr>Reformkonyha</vt:lpstr>
      <vt:lpstr>Alapelvek</vt:lpstr>
      <vt:lpstr>4. dia</vt:lpstr>
      <vt:lpstr>Étkezési szabályok</vt:lpstr>
      <vt:lpstr>6. dia</vt:lpstr>
      <vt:lpstr>Mit együnk?</vt:lpstr>
      <vt:lpstr>Mit ne együnk, és miért?</vt:lpstr>
    </vt:vector>
  </TitlesOfParts>
  <Company>Egressy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helyes táplálkozásról</dc:title>
  <dc:creator>Tanar</dc:creator>
  <cp:lastModifiedBy>Tanar</cp:lastModifiedBy>
  <cp:revision>10</cp:revision>
  <dcterms:created xsi:type="dcterms:W3CDTF">2011-02-01T10:13:29Z</dcterms:created>
  <dcterms:modified xsi:type="dcterms:W3CDTF">2011-02-18T09:57:36Z</dcterms:modified>
</cp:coreProperties>
</file>