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handoutMasterIdLst>
    <p:handoutMasterId r:id="rId8"/>
  </p:handoutMasterIdLst>
  <p:sldIdLst>
    <p:sldId id="256" r:id="rId2"/>
    <p:sldId id="263" r:id="rId3"/>
    <p:sldId id="264" r:id="rId4"/>
    <p:sldId id="265" r:id="rId5"/>
    <p:sldId id="262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7EFBE-8CA5-4F74-A8D8-AF9A43A7F213}" type="datetimeFigureOut">
              <a:rPr lang="hu-HU" smtClean="0"/>
              <a:pPr/>
              <a:t>2013.04.18.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BEA98-FF2C-4370-BF4F-5588791E795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1DD-16B8-4F5E-BF62-0052EC101813}" type="datetimeFigureOut">
              <a:rPr lang="hu-HU" smtClean="0"/>
              <a:pPr/>
              <a:t>2013.04.18.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9EA6-45A3-4E2D-AB6F-87AF08FC7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1DD-16B8-4F5E-BF62-0052EC101813}" type="datetimeFigureOut">
              <a:rPr lang="hu-HU" smtClean="0"/>
              <a:pPr/>
              <a:t>2013.04.18.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9EA6-45A3-4E2D-AB6F-87AF08FC7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1DD-16B8-4F5E-BF62-0052EC101813}" type="datetimeFigureOut">
              <a:rPr lang="hu-HU" smtClean="0"/>
              <a:pPr/>
              <a:t>2013.04.18.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9EA6-45A3-4E2D-AB6F-87AF08FC7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1DD-16B8-4F5E-BF62-0052EC101813}" type="datetimeFigureOut">
              <a:rPr lang="hu-HU" smtClean="0"/>
              <a:pPr/>
              <a:t>2013.04.18.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9EA6-45A3-4E2D-AB6F-87AF08FC7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1DD-16B8-4F5E-BF62-0052EC101813}" type="datetimeFigureOut">
              <a:rPr lang="hu-HU" smtClean="0"/>
              <a:pPr/>
              <a:t>2013.04.18.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9EA6-45A3-4E2D-AB6F-87AF08FC7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1DD-16B8-4F5E-BF62-0052EC101813}" type="datetimeFigureOut">
              <a:rPr lang="hu-HU" smtClean="0"/>
              <a:pPr/>
              <a:t>2013.04.18.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9EA6-45A3-4E2D-AB6F-87AF08FC7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1DD-16B8-4F5E-BF62-0052EC101813}" type="datetimeFigureOut">
              <a:rPr lang="hu-HU" smtClean="0"/>
              <a:pPr/>
              <a:t>2013.04.18.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9EA6-45A3-4E2D-AB6F-87AF08FC7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1DD-16B8-4F5E-BF62-0052EC101813}" type="datetimeFigureOut">
              <a:rPr lang="hu-HU" smtClean="0"/>
              <a:pPr/>
              <a:t>2013.04.18.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9EA6-45A3-4E2D-AB6F-87AF08FC7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1DD-16B8-4F5E-BF62-0052EC101813}" type="datetimeFigureOut">
              <a:rPr lang="hu-HU" smtClean="0"/>
              <a:pPr/>
              <a:t>2013.04.18.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9EA6-45A3-4E2D-AB6F-87AF08FC7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1DD-16B8-4F5E-BF62-0052EC101813}" type="datetimeFigureOut">
              <a:rPr lang="hu-HU" smtClean="0"/>
              <a:pPr/>
              <a:t>2013.04.18.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9EA6-45A3-4E2D-AB6F-87AF08FC7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1DD-16B8-4F5E-BF62-0052EC101813}" type="datetimeFigureOut">
              <a:rPr lang="hu-HU" smtClean="0"/>
              <a:pPr/>
              <a:t>2013.04.18.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2D9EA6-45A3-4E2D-AB6F-87AF08FC7A6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1611DD-16B8-4F5E-BF62-0052EC101813}" type="datetimeFigureOut">
              <a:rPr lang="hu-HU" smtClean="0"/>
              <a:pPr/>
              <a:t>2013.04.18.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2D9EA6-45A3-4E2D-AB6F-87AF08FC7A64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00034" y="500042"/>
            <a:ext cx="7851648" cy="1193304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Fülemüle </a:t>
            </a:r>
            <a:r>
              <a:rPr lang="hu-HU" sz="3200" dirty="0" smtClean="0"/>
              <a:t>Tehetségnap 2013</a:t>
            </a:r>
            <a:r>
              <a:rPr lang="hu-HU" sz="3200" dirty="0" smtClean="0"/>
              <a:t>.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11560" y="5229200"/>
            <a:ext cx="7854696" cy="12241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u-HU" sz="1400" dirty="0" smtClean="0">
                <a:latin typeface="Arial" pitchFamily="34" charset="0"/>
                <a:cs typeface="Arial" pitchFamily="34" charset="0"/>
              </a:rPr>
              <a:t>A program  az Informatika - Számítástechnika Tanárok Egyesülete </a:t>
            </a:r>
            <a:r>
              <a:rPr lang="hu-HU" sz="1400" b="1" dirty="0" smtClean="0">
                <a:latin typeface="Arial" pitchFamily="34" charset="0"/>
                <a:cs typeface="Arial" pitchFamily="34" charset="0"/>
              </a:rPr>
              <a:t>TÁMOP - 3.4.3-08/1-2009-0017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, a </a:t>
            </a:r>
            <a:r>
              <a:rPr lang="hu-HU" sz="1400" dirty="0" err="1" smtClean="0">
                <a:latin typeface="Arial" pitchFamily="34" charset="0"/>
                <a:cs typeface="Arial" pitchFamily="34" charset="0"/>
              </a:rPr>
              <a:t>Mérei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 Ferenc Fővárosi Pedagógiai és Pályaválasztási Tanácsadó Intézet </a:t>
            </a:r>
            <a:r>
              <a:rPr lang="hu-HU" sz="1400" b="1" dirty="0" smtClean="0">
                <a:latin typeface="Arial" pitchFamily="34" charset="0"/>
                <a:cs typeface="Arial" pitchFamily="34" charset="0"/>
              </a:rPr>
              <a:t>TÁMOP-3.4.4/B-08/2/KMR-2009-0030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, valamint az Egressy Gábor </a:t>
            </a:r>
            <a:r>
              <a:rPr lang="hu-HU" sz="1400" dirty="0" err="1" smtClean="0">
                <a:latin typeface="Arial" pitchFamily="34" charset="0"/>
                <a:cs typeface="Arial" pitchFamily="34" charset="0"/>
              </a:rPr>
              <a:t>Kéttannyelvû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 Műszaki Szakközépiskola és a Dr. Török Béla Óvoda, Általános Iskola, Speciális Szakiskola, Egységes Gyógypedagógiai Módszertani Intézmény, Diákotthon </a:t>
            </a:r>
            <a:r>
              <a:rPr lang="hu-HU" sz="1400" b="1" dirty="0" smtClean="0">
                <a:latin typeface="Arial" pitchFamily="34" charset="0"/>
                <a:cs typeface="Arial" pitchFamily="34" charset="0"/>
              </a:rPr>
              <a:t>TÁMOP - 3.4.3-08/1-2009-0027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projektjei eredményeinek fenntartása keretében kerül megrendezésre.</a:t>
            </a:r>
            <a:endParaRPr lang="hu-H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Kép 3" descr="uszt_logo_rg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5905" y="0"/>
            <a:ext cx="2118095" cy="63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ím 1"/>
          <p:cNvSpPr txBox="1">
            <a:spLocks/>
          </p:cNvSpPr>
          <p:nvPr/>
        </p:nvSpPr>
        <p:spPr>
          <a:xfrm>
            <a:off x="285720" y="2428868"/>
            <a:ext cx="8501122" cy="1193304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Az Egressy Gábor Két Tanítási Nyelvű Szakközépiskola díjátadója:</a:t>
            </a:r>
            <a:endParaRPr kumimoji="0" lang="hu-HU" sz="32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0955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851648" cy="1193304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Fülemüle </a:t>
            </a:r>
            <a:r>
              <a:rPr lang="hu-HU" sz="3200" dirty="0" smtClean="0"/>
              <a:t>Tehetségnap</a:t>
            </a:r>
            <a:r>
              <a:rPr lang="hu-HU" sz="3200" dirty="0" smtClean="0"/>
              <a:t> </a:t>
            </a:r>
            <a:r>
              <a:rPr lang="hu-HU" sz="3200" dirty="0" smtClean="0"/>
              <a:t>2</a:t>
            </a:r>
            <a:r>
              <a:rPr lang="hu-HU" sz="3200" dirty="0" smtClean="0"/>
              <a:t>013.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4000" u="sng" dirty="0" smtClean="0"/>
              <a:t>Egressy matematika verseny</a:t>
            </a:r>
            <a:endParaRPr lang="hu-HU" sz="4000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71604" cy="785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8" name="Táblázat 7"/>
          <p:cNvGraphicFramePr>
            <a:graphicFrameLocks noGrp="1"/>
          </p:cNvGraphicFramePr>
          <p:nvPr/>
        </p:nvGraphicFramePr>
        <p:xfrm>
          <a:off x="539552" y="2571743"/>
          <a:ext cx="7318595" cy="3405081"/>
        </p:xfrm>
        <a:graphic>
          <a:graphicData uri="http://schemas.openxmlformats.org/drawingml/2006/table">
            <a:tbl>
              <a:tblPr/>
              <a:tblGrid>
                <a:gridCol w="1356520"/>
                <a:gridCol w="1356520"/>
                <a:gridCol w="4605555"/>
              </a:tblGrid>
              <a:tr h="309699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Évfolyam</a:t>
                      </a:r>
                      <a:endParaRPr lang="hu-HU" sz="1600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Helyezés</a:t>
                      </a:r>
                      <a:endParaRPr lang="hu-HU" sz="1600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Díjazottak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897"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9.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1. helyezett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Varsányi Áron 9.H</a:t>
                      </a:r>
                      <a:endParaRPr lang="hu-HU" sz="1600" dirty="0" smtClean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897"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10.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/>
                        <a:t>1. helyezett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Balázs Odett 11.K</a:t>
                      </a:r>
                      <a:endParaRPr lang="hu-HU" sz="1600" dirty="0" smtClean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897"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10. 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/>
                        <a:t>2. helyezett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Krmpotity</a:t>
                      </a:r>
                      <a:r>
                        <a:rPr kumimoji="0" lang="hu-H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Valentin 10.C</a:t>
                      </a:r>
                      <a:endParaRPr lang="hu-HU" sz="1600" dirty="0" smtClean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897"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11.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/>
                        <a:t>1. helyezett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Hoyer</a:t>
                      </a:r>
                      <a:r>
                        <a:rPr kumimoji="0" lang="hu-H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Csaba 12.K</a:t>
                      </a:r>
                      <a:endParaRPr lang="hu-HU" sz="1600" dirty="0" smtClean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897"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11.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/>
                        <a:t>2. helyezett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Molnár Péter 12.K</a:t>
                      </a:r>
                      <a:endParaRPr lang="hu-HU" sz="1600" dirty="0" smtClean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897"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11.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/>
                        <a:t>3. helyezett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Finta Gábor 12.K</a:t>
                      </a:r>
                      <a:endParaRPr lang="hu-HU" sz="1600" dirty="0" smtClean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851648" cy="1193304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200" dirty="0" smtClean="0"/>
              <a:t>Fülemüle </a:t>
            </a:r>
            <a:r>
              <a:rPr lang="hu-HU" sz="3200" dirty="0" smtClean="0"/>
              <a:t>Tehetségnap</a:t>
            </a:r>
            <a:r>
              <a:rPr lang="hu-HU" sz="3200" dirty="0" smtClean="0"/>
              <a:t> </a:t>
            </a:r>
            <a:r>
              <a:rPr lang="hu-HU" sz="3200" dirty="0" smtClean="0"/>
              <a:t>2</a:t>
            </a:r>
            <a:r>
              <a:rPr lang="hu-HU" sz="3200" dirty="0" smtClean="0"/>
              <a:t>013.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4000" u="sng" dirty="0" smtClean="0"/>
              <a:t>Gordiusz Matematika Verseny </a:t>
            </a:r>
            <a:r>
              <a:rPr lang="hu-HU" sz="4000" u="sng" dirty="0" smtClean="0"/>
              <a:t/>
            </a:r>
            <a:br>
              <a:rPr lang="hu-HU" sz="4000" u="sng" dirty="0" smtClean="0"/>
            </a:br>
            <a:r>
              <a:rPr lang="hu-HU" sz="4000" u="sng" dirty="0" smtClean="0"/>
              <a:t>(</a:t>
            </a:r>
            <a:r>
              <a:rPr lang="hu-HU" sz="4000" u="sng" dirty="0" smtClean="0"/>
              <a:t>területi forduló):</a:t>
            </a:r>
            <a:endParaRPr lang="hu-HU" sz="4000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71604" cy="785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8" name="Táblázat 7"/>
          <p:cNvGraphicFramePr>
            <a:graphicFrameLocks noGrp="1"/>
          </p:cNvGraphicFramePr>
          <p:nvPr/>
        </p:nvGraphicFramePr>
        <p:xfrm>
          <a:off x="539552" y="2571743"/>
          <a:ext cx="7318595" cy="1857390"/>
        </p:xfrm>
        <a:graphic>
          <a:graphicData uri="http://schemas.openxmlformats.org/drawingml/2006/table">
            <a:tbl>
              <a:tblPr/>
              <a:tblGrid>
                <a:gridCol w="1356520"/>
                <a:gridCol w="1356520"/>
                <a:gridCol w="4605555"/>
              </a:tblGrid>
              <a:tr h="309699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Évfolyam</a:t>
                      </a:r>
                      <a:endParaRPr lang="hu-HU" sz="1600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Helyezés</a:t>
                      </a:r>
                      <a:endParaRPr lang="hu-HU" sz="1600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Díjazottak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897"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9.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1. helyezett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Tóth Kovács Gellért 10.i</a:t>
                      </a:r>
                      <a:endParaRPr lang="hu-HU" sz="1600" dirty="0" smtClean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897"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11.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/>
                        <a:t>1. helyezett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Suták Ádám 12.K</a:t>
                      </a:r>
                      <a:endParaRPr lang="hu-HU" sz="1600" dirty="0" smtClean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897"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11. 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/>
                        <a:t>2. helyezett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Hoyer</a:t>
                      </a:r>
                      <a:r>
                        <a:rPr kumimoji="0" lang="hu-H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Csaba 12.K</a:t>
                      </a:r>
                      <a:endParaRPr lang="hu-HU" sz="1600" dirty="0" smtClean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851648" cy="1193304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200" dirty="0" smtClean="0"/>
              <a:t>Fülemüle </a:t>
            </a:r>
            <a:r>
              <a:rPr lang="hu-HU" sz="3200" dirty="0" smtClean="0"/>
              <a:t>Tehetségnap</a:t>
            </a:r>
            <a:r>
              <a:rPr lang="hu-HU" sz="3200" dirty="0" smtClean="0"/>
              <a:t> </a:t>
            </a:r>
            <a:r>
              <a:rPr lang="hu-HU" sz="3200" dirty="0" smtClean="0"/>
              <a:t>2</a:t>
            </a:r>
            <a:r>
              <a:rPr lang="hu-HU" sz="3200" dirty="0" smtClean="0"/>
              <a:t>013.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4000" u="sng" dirty="0" smtClean="0"/>
              <a:t>Gordiusz Matematika </a:t>
            </a:r>
            <a:r>
              <a:rPr lang="hu-HU" sz="4000" u="sng" dirty="0" smtClean="0"/>
              <a:t>Csapat Verseny </a:t>
            </a:r>
            <a:br>
              <a:rPr lang="hu-HU" sz="4000" u="sng" dirty="0" smtClean="0"/>
            </a:br>
            <a:r>
              <a:rPr lang="hu-HU" sz="4000" u="sng" dirty="0" smtClean="0"/>
              <a:t>(</a:t>
            </a:r>
            <a:r>
              <a:rPr lang="hu-HU" sz="4000" u="sng" dirty="0" smtClean="0"/>
              <a:t>területi forduló):</a:t>
            </a:r>
            <a:endParaRPr lang="hu-HU" sz="4000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71604" cy="785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8" name="Táblázat 7"/>
          <p:cNvGraphicFramePr>
            <a:graphicFrameLocks noGrp="1"/>
          </p:cNvGraphicFramePr>
          <p:nvPr/>
        </p:nvGraphicFramePr>
        <p:xfrm>
          <a:off x="539552" y="2571743"/>
          <a:ext cx="7318595" cy="2004621"/>
        </p:xfrm>
        <a:graphic>
          <a:graphicData uri="http://schemas.openxmlformats.org/drawingml/2006/table">
            <a:tbl>
              <a:tblPr/>
              <a:tblGrid>
                <a:gridCol w="1356520"/>
                <a:gridCol w="1356520"/>
                <a:gridCol w="4605555"/>
              </a:tblGrid>
              <a:tr h="309699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Évfolyam</a:t>
                      </a:r>
                      <a:endParaRPr lang="hu-HU" sz="1600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Helyezés</a:t>
                      </a:r>
                      <a:endParaRPr lang="hu-HU" sz="1600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Díjazottak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897"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9.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1. helyezett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Tóth Kovács Gellért 10.i, </a:t>
                      </a:r>
                    </a:p>
                    <a:p>
                      <a:pPr algn="ctr"/>
                      <a:r>
                        <a:rPr kumimoji="0" lang="hu-H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Nagy Gábor 10.i, Orbán Dávid 9.K</a:t>
                      </a:r>
                      <a:endParaRPr kumimoji="0" lang="hu-H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897"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10.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/>
                        <a:t>3. helyezett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Balázs Odett 11.k, Ferenczi Tamás 11.K, </a:t>
                      </a:r>
                      <a:r>
                        <a:rPr kumimoji="0" lang="hu-H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Matheisz</a:t>
                      </a:r>
                      <a:r>
                        <a:rPr kumimoji="0" lang="hu-H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Krisztián 11.K</a:t>
                      </a:r>
                      <a:endParaRPr kumimoji="0" lang="hu-H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897"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/>
                        <a:t>11. 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/>
                        <a:t>2. helyezett</a:t>
                      </a:r>
                      <a:endParaRPr lang="hu-HU" sz="16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Suták Ádám 12.K, </a:t>
                      </a:r>
                      <a:r>
                        <a:rPr kumimoji="0" lang="hu-H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Hoyer</a:t>
                      </a:r>
                      <a:r>
                        <a:rPr kumimoji="0" lang="hu-H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Csaba 12.K,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Molnár Balázs 12.K</a:t>
                      </a:r>
                      <a:endParaRPr lang="hu-HU" sz="1600" dirty="0" smtClean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851648" cy="1193304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Fülemüle </a:t>
            </a:r>
            <a:r>
              <a:rPr lang="hu-HU" sz="3200" dirty="0" smtClean="0"/>
              <a:t>Tehetségnap</a:t>
            </a:r>
            <a:r>
              <a:rPr lang="hu-HU" sz="3200" dirty="0" smtClean="0"/>
              <a:t> </a:t>
            </a:r>
            <a:r>
              <a:rPr lang="hu-HU" sz="3200" dirty="0" smtClean="0"/>
              <a:t>2</a:t>
            </a:r>
            <a:r>
              <a:rPr lang="hu-HU" sz="3200" dirty="0" smtClean="0"/>
              <a:t>013.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4000" u="sng" dirty="0" smtClean="0"/>
              <a:t>Természetbúvár vetélkedő</a:t>
            </a:r>
            <a:endParaRPr lang="hu-HU" sz="4000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71604" cy="785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8" name="Táblázat 7"/>
          <p:cNvGraphicFramePr>
            <a:graphicFrameLocks noGrp="1"/>
          </p:cNvGraphicFramePr>
          <p:nvPr/>
        </p:nvGraphicFramePr>
        <p:xfrm>
          <a:off x="539552" y="3212976"/>
          <a:ext cx="7675786" cy="2136783"/>
        </p:xfrm>
        <a:graphic>
          <a:graphicData uri="http://schemas.openxmlformats.org/drawingml/2006/table">
            <a:tbl>
              <a:tblPr/>
              <a:tblGrid>
                <a:gridCol w="1746432"/>
                <a:gridCol w="5929354"/>
              </a:tblGrid>
              <a:tr h="324169">
                <a:tc>
                  <a:txBody>
                    <a:bodyPr/>
                    <a:lstStyle/>
                    <a:p>
                      <a:pPr algn="ctr"/>
                      <a:r>
                        <a:rPr lang="hu-HU" sz="1500" b="1" dirty="0" smtClean="0"/>
                        <a:t>Helyezés</a:t>
                      </a:r>
                      <a:endParaRPr lang="hu-HU" sz="1500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500" b="1" dirty="0" smtClean="0"/>
                        <a:t>Díjazottak</a:t>
                      </a:r>
                      <a:endParaRPr lang="hu-HU" sz="15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hu-HU" sz="1500" b="1" dirty="0" smtClean="0"/>
                        <a:t>1. helyezett</a:t>
                      </a:r>
                      <a:endParaRPr lang="hu-HU" sz="15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11.E osztály</a:t>
                      </a:r>
                    </a:p>
                    <a:p>
                      <a:pPr algn="ctr"/>
                      <a:r>
                        <a:rPr lang="hu-HU" sz="1600" dirty="0" smtClean="0"/>
                        <a:t>Doba Nikolett, Csák Péter, Nagy Dominik, </a:t>
                      </a:r>
                      <a:r>
                        <a:rPr lang="hu-HU" sz="1600" dirty="0" err="1" smtClean="0"/>
                        <a:t>Skotnyár</a:t>
                      </a:r>
                      <a:r>
                        <a:rPr lang="hu-HU" sz="1600" dirty="0" smtClean="0"/>
                        <a:t> Norbert</a:t>
                      </a:r>
                      <a:endParaRPr lang="hu-HU" sz="1600" dirty="0" smtClean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dirty="0" smtClean="0"/>
                        <a:t>2. helyezett</a:t>
                      </a:r>
                    </a:p>
                    <a:p>
                      <a:pPr algn="ctr"/>
                      <a:endParaRPr lang="hu-HU" sz="15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11.C osztály</a:t>
                      </a:r>
                    </a:p>
                    <a:p>
                      <a:pPr algn="ctr"/>
                      <a:r>
                        <a:rPr kumimoji="0" lang="hu-H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Almássy Tamás, Dobi István, </a:t>
                      </a:r>
                      <a:r>
                        <a:rPr kumimoji="0" lang="hu-H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Kerpen</a:t>
                      </a:r>
                      <a:r>
                        <a:rPr kumimoji="0" lang="hu-H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Dániel, Mester József</a:t>
                      </a:r>
                      <a:endParaRPr lang="hu-HU" sz="1600" dirty="0" smtClean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dirty="0" smtClean="0"/>
                        <a:t>3. helyezett</a:t>
                      </a:r>
                    </a:p>
                    <a:p>
                      <a:pPr algn="ctr"/>
                      <a:endParaRPr lang="hu-HU" sz="1500" b="1" dirty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12.K osztály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Molnár Ellák, Takács Dániel, </a:t>
                      </a:r>
                      <a:r>
                        <a:rPr kumimoji="0" lang="hu-H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Nikodém</a:t>
                      </a:r>
                      <a:r>
                        <a:rPr kumimoji="0" lang="hu-H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Zsolt, Fenyő Róbert</a:t>
                      </a:r>
                      <a:endParaRPr lang="hu-HU" sz="1600" dirty="0" smtClean="0"/>
                    </a:p>
                    <a:p>
                      <a:pPr algn="ctr"/>
                      <a:endParaRPr lang="hu-HU" sz="1500" dirty="0" smtClean="0"/>
                    </a:p>
                  </a:txBody>
                  <a:tcPr marL="8167" marR="8167" marT="8167" marB="81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851648" cy="1193304"/>
          </a:xfrm>
        </p:spPr>
        <p:txBody>
          <a:bodyPr>
            <a:normAutofit/>
          </a:bodyPr>
          <a:lstStyle/>
          <a:p>
            <a:pPr algn="ctr"/>
            <a:r>
              <a:rPr lang="hu-HU" sz="3600" dirty="0" smtClean="0"/>
              <a:t>Fülemüle Országos Informatika Verseny </a:t>
            </a:r>
            <a:br>
              <a:rPr lang="hu-HU" sz="3600" dirty="0" smtClean="0"/>
            </a:br>
            <a:r>
              <a:rPr lang="hu-HU" sz="3600" dirty="0" smtClean="0"/>
              <a:t>és tehetségnap támogatói</a:t>
            </a:r>
            <a:endParaRPr lang="hu-H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955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églalap 6"/>
          <p:cNvSpPr/>
          <p:nvPr/>
        </p:nvSpPr>
        <p:spPr>
          <a:xfrm>
            <a:off x="3240360" y="29249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 err="1" smtClean="0"/>
              <a:t>Viacom</a:t>
            </a:r>
            <a:r>
              <a:rPr lang="hu-HU" dirty="0" smtClean="0"/>
              <a:t> Informatikai Kereskedelmi és Szolgáltató Kft. </a:t>
            </a:r>
            <a:endParaRPr lang="hu-HU" dirty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789040"/>
            <a:ext cx="2095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églalap 8"/>
          <p:cNvSpPr/>
          <p:nvPr/>
        </p:nvSpPr>
        <p:spPr>
          <a:xfrm>
            <a:off x="3275856" y="3861048"/>
            <a:ext cx="2266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/>
              <a:t>Novell Magyarország</a:t>
            </a:r>
            <a:endParaRPr lang="hu-HU" dirty="0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4509120"/>
            <a:ext cx="15811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églalap 10"/>
          <p:cNvSpPr/>
          <p:nvPr/>
        </p:nvSpPr>
        <p:spPr>
          <a:xfrm>
            <a:off x="3275856" y="450912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 smtClean="0"/>
              <a:t>HARDWARE Számítástechnikai és Szolgáltató Szövetkezet </a:t>
            </a:r>
            <a:endParaRPr lang="hu-HU" dirty="0"/>
          </a:p>
        </p:txBody>
      </p:sp>
      <p:pic>
        <p:nvPicPr>
          <p:cNvPr id="14" name="Picture 2" descr="http://www.tehetseggondozas.hu/kepek/alap/pcworld_log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2214554"/>
            <a:ext cx="1895475" cy="666751"/>
          </a:xfrm>
          <a:prstGeom prst="rect">
            <a:avLst/>
          </a:prstGeom>
          <a:noFill/>
        </p:spPr>
      </p:pic>
      <p:pic>
        <p:nvPicPr>
          <p:cNvPr id="15" name="Picture 4" descr="http://www.tehetseggondozas.hu/kepek/viacom_logo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00100" y="3000372"/>
            <a:ext cx="1952625" cy="666751"/>
          </a:xfrm>
          <a:prstGeom prst="rect">
            <a:avLst/>
          </a:prstGeom>
          <a:noFill/>
        </p:spPr>
      </p:pic>
      <p:pic>
        <p:nvPicPr>
          <p:cNvPr id="16" name="Picture 6" descr="Chatlakozz logó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6578" y="2224083"/>
            <a:ext cx="2171700" cy="704851"/>
          </a:xfrm>
          <a:prstGeom prst="rect">
            <a:avLst/>
          </a:prstGeom>
          <a:noFill/>
        </p:spPr>
      </p:pic>
      <p:sp>
        <p:nvSpPr>
          <p:cNvPr id="17" name="Szövegdoboz 16"/>
          <p:cNvSpPr txBox="1"/>
          <p:nvPr/>
        </p:nvSpPr>
        <p:spPr>
          <a:xfrm>
            <a:off x="1071538" y="5500702"/>
            <a:ext cx="6715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Alapítvány az Egressy Gábor Iskoláért</a:t>
            </a:r>
          </a:p>
          <a:p>
            <a:pPr algn="ctr"/>
            <a:r>
              <a:rPr lang="hu-HU" dirty="0" smtClean="0"/>
              <a:t>Nagyothalló Gyermekekért Alapítvány </a:t>
            </a:r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621</TotalTime>
  <Words>296</Words>
  <Application>Microsoft Office PowerPoint</Application>
  <PresentationFormat>Diavetítés a képernyőre (4:3 oldalarány)</PresentationFormat>
  <Paragraphs>71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Áramlás</vt:lpstr>
      <vt:lpstr>Fülemüle Tehetségnap 2013.</vt:lpstr>
      <vt:lpstr>Fülemüle Tehetségnap 2013. Egressy matematika verseny</vt:lpstr>
      <vt:lpstr>Fülemüle Tehetségnap 2013. Gordiusz Matematika Verseny  (területi forduló):</vt:lpstr>
      <vt:lpstr>Fülemüle Tehetségnap 2013. Gordiusz Matematika Csapat Verseny  (területi forduló):</vt:lpstr>
      <vt:lpstr>Fülemüle Tehetségnap 2013. Természetbúvár vetélkedő</vt:lpstr>
      <vt:lpstr>Fülemüle Országos Informatika Verseny  és tehetségnap támogatói</vt:lpstr>
    </vt:vector>
  </TitlesOfParts>
  <Company>Egressy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GT</dc:creator>
  <cp:lastModifiedBy>rg</cp:lastModifiedBy>
  <cp:revision>54</cp:revision>
  <dcterms:created xsi:type="dcterms:W3CDTF">2012-04-17T16:02:07Z</dcterms:created>
  <dcterms:modified xsi:type="dcterms:W3CDTF">2013-04-18T08:32:34Z</dcterms:modified>
</cp:coreProperties>
</file>