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1" r:id="rId6"/>
    <p:sldId id="273" r:id="rId7"/>
    <p:sldId id="262" r:id="rId8"/>
    <p:sldId id="274" r:id="rId9"/>
    <p:sldId id="263" r:id="rId10"/>
    <p:sldId id="275" r:id="rId11"/>
    <p:sldId id="268" r:id="rId12"/>
    <p:sldId id="269" r:id="rId13"/>
    <p:sldId id="270" r:id="rId14"/>
    <p:sldId id="277" r:id="rId15"/>
    <p:sldId id="278" r:id="rId16"/>
    <p:sldId id="276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92E8-2865-413B-97F4-14CFCD0107AA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4B99-2DEF-4513-AA60-93C244E00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92E8-2865-413B-97F4-14CFCD0107AA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4B99-2DEF-4513-AA60-93C244E00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92E8-2865-413B-97F4-14CFCD0107AA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4B99-2DEF-4513-AA60-93C244E00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92E8-2865-413B-97F4-14CFCD0107AA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4B99-2DEF-4513-AA60-93C244E00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92E8-2865-413B-97F4-14CFCD0107AA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4B99-2DEF-4513-AA60-93C244E00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92E8-2865-413B-97F4-14CFCD0107AA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4B99-2DEF-4513-AA60-93C244E00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92E8-2865-413B-97F4-14CFCD0107AA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4B99-2DEF-4513-AA60-93C244E00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92E8-2865-413B-97F4-14CFCD0107AA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4B99-2DEF-4513-AA60-93C244E00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92E8-2865-413B-97F4-14CFCD0107AA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4B99-2DEF-4513-AA60-93C244E00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92E8-2865-413B-97F4-14CFCD0107AA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4B99-2DEF-4513-AA60-93C244E00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92E8-2865-413B-97F4-14CFCD0107AA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4B99-2DEF-4513-AA60-93C244E00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92E8-2865-413B-97F4-14CFCD0107AA}" type="datetimeFigureOut">
              <a:rPr lang="hu-HU" smtClean="0"/>
              <a:pPr/>
              <a:t>2017.02.15.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94B99-2DEF-4513-AA60-93C244E00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hu/search?q=monitor&amp;biw=833&amp;bih=359&amp;source=lnms&amp;tbm=isch&amp;sa=X&amp;ved=0ahUKEwj9wejTtpLSAhXMWxoKHS-PCzAQ_AUIBigB#tbm=isch&amp;q=vga+hdmi+k%C3%A1bel" TargetMode="External"/><Relationship Id="rId3" Type="http://schemas.openxmlformats.org/officeDocument/2006/relationships/hyperlink" Target="https://pcworld.hu/hardver/hogyan-valasszunk-monitort-20090109-57884.html" TargetMode="External"/><Relationship Id="rId7" Type="http://schemas.openxmlformats.org/officeDocument/2006/relationships/hyperlink" Target="https://www.google.hu/search?q=monitor&amp;biw=833&amp;bih=359&amp;source=lnms&amp;tbm=isch&amp;sa=X&amp;ved=0ahUKEwj9wejTtpLSAhXMWxoKHS-PCzAQ_AUIBigB#tbm=isch&amp;q=crt+monitor&amp;imgrc=pLzzWxPa6jWvCM" TargetMode="External"/><Relationship Id="rId2" Type="http://schemas.openxmlformats.org/officeDocument/2006/relationships/hyperlink" Target="https://hu.wikipedia.org/wiki/Monito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formatika.gportal.hu/" TargetMode="External"/><Relationship Id="rId5" Type="http://schemas.openxmlformats.org/officeDocument/2006/relationships/hyperlink" Target="http://www.arukereso.hu/monitor-c3126/dell/ultrasharp-u2415-p250795695/?gclid=CjwKEAiAlZDFBRCKncm67qihiHwSJABtoNIgBEywy2ME78bh80jH254RwU1f7KUR3HRg91X2bRZOVhoCyQnw_wcB" TargetMode="External"/><Relationship Id="rId4" Type="http://schemas.openxmlformats.org/officeDocument/2006/relationships/hyperlink" Target="http://www.arukereso.hu/monitor-c3126/samsung/?gclid=CjwKEAiAlZDFBRCKncm67qihiHwSJABtoNIg7hrhDh9toQ_pIic3xKW8g53ZEdmM_m0kHHsqo8Kj-RoCUebw_wcB" TargetMode="External"/><Relationship Id="rId9" Type="http://schemas.openxmlformats.org/officeDocument/2006/relationships/hyperlink" Target="https://pcworld.hu/hardver/teszt-4k-monitorok-a-ringben-15813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15592474_1294884960577061_1519355001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2020">
            <a:off x="-62867" y="4264464"/>
            <a:ext cx="3929090" cy="301230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/>
          </a:bodyPr>
          <a:lstStyle/>
          <a:p>
            <a:r>
              <a:rPr lang="hu-H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Monitorok</a:t>
            </a:r>
            <a:endParaRPr lang="hu-H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1571612"/>
            <a:ext cx="8306096" cy="314327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</a:t>
            </a:r>
            <a:r>
              <a:rPr lang="hu-HU" sz="4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Kiss Dominik</a:t>
            </a:r>
          </a:p>
          <a:p>
            <a:pPr algn="l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Felkészítő tanár: </a:t>
            </a:r>
            <a:r>
              <a:rPr lang="hu-HU" sz="4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Gondiné</a:t>
            </a:r>
            <a:r>
              <a:rPr lang="hu-HU" sz="4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Főző Ildikó</a:t>
            </a:r>
          </a:p>
          <a:p>
            <a:pPr algn="l"/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Iskola neve</a:t>
            </a:r>
            <a:r>
              <a:rPr lang="hu-HU" sz="3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4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Kónyi Deák </a:t>
            </a:r>
            <a:r>
              <a:rPr lang="hu-HU" sz="4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Ferenc Áltanos Iskola és </a:t>
            </a:r>
            <a:r>
              <a:rPr lang="hu-HU" sz="4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Alapfokú Művészeti Iskola</a:t>
            </a:r>
            <a:endParaRPr lang="hu-HU" sz="4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u-HU" sz="4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Iskola 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címe: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9144 Kóny, Béke </a:t>
            </a:r>
            <a:r>
              <a:rPr lang="hu-HU" sz="4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utca 1</a:t>
            </a:r>
            <a:r>
              <a:rPr lang="hu-HU" sz="4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4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4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4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15645158_1294890217243202_1200911568_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3170">
            <a:off x="5285519" y="3606548"/>
            <a:ext cx="4419600" cy="32537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404664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Mini </a:t>
            </a:r>
            <a:r>
              <a:rPr kumimoji="0" lang="hu-H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quiz</a:t>
            </a:r>
            <a:r>
              <a:rPr kumimoji="0" lang="hu-H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: Melyik</a:t>
            </a:r>
            <a:r>
              <a:rPr kumimoji="0" lang="hu-HU" sz="36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kumimoji="0" lang="hu-HU" sz="36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jellemző nem </a:t>
            </a:r>
            <a:r>
              <a:rPr kumimoji="0" lang="hu-HU" sz="36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szerepelt az előbb felsoroltak között?  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2204864"/>
            <a:ext cx="8640960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noaction">
                  <a:snd r:embed="rId2" name="hammer.wav"/>
                </a:hlinkClick>
              </a:rPr>
              <a:t>Maximális felbontás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6722" y="3501008"/>
            <a:ext cx="8640960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hlinkshowjump?jump=nextslide">
                  <a:snd r:embed="rId3" name="applause.wav"/>
                </a:hlinkClick>
              </a:rPr>
              <a:t>Képfrissítési</a:t>
            </a:r>
            <a:r>
              <a:rPr kumimoji="0" lang="hu-HU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hlinkshowjump?jump=nextslide">
                  <a:snd r:embed="rId3" name="applause.wav"/>
                </a:hlinkClick>
              </a:rPr>
              <a:t> frekvencia</a:t>
            </a:r>
            <a:endParaRPr kumimoji="0" lang="hu-HU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36722" y="4797152"/>
            <a:ext cx="8640960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noaction">
                  <a:snd r:embed="rId2" name="hammer.wav"/>
                </a:hlinkClick>
              </a:rPr>
              <a:t>Maximális színmélység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245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65847" y="18864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 </a:t>
            </a:r>
            <a:r>
              <a:rPr lang="hu-HU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alapján válasszunk monitort?</a:t>
            </a:r>
            <a:endParaRPr lang="hu-HU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-7252" y="2060848"/>
            <a:ext cx="91512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Fontos, hogy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mire fogjuk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használni.</a:t>
            </a: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Irodába/hétköznapokba 17-19 hüvelykesek közül válasszunk, lehetőleg 4:3-as felbontásút.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Videó szerkesztéshez/táblázat készítéshez szintén 17-19 hüvelykeset, csak ezúttal 16:10-es felbontásút.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különböző 26 hüvelykes vagy nagyobb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monitorok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ajánlatosak mindennapi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használatra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74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98012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Ezeket</a:t>
            </a:r>
            <a:r>
              <a:rPr lang="hu-HU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u-HU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ajánlom!</a:t>
            </a:r>
            <a:endParaRPr lang="hu-HU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39762" y="1460570"/>
            <a:ext cx="42484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Dell UltraSharp U2415 Monitor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99584" y="1573106"/>
            <a:ext cx="3347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Samsung S24D330H Monitor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631246"/>
            <a:ext cx="3528392" cy="352839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2"/>
            <a:ext cx="1979712" cy="1753411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785484" y="7269685"/>
            <a:ext cx="3923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Típus: </a:t>
            </a:r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Led monitor</a:t>
            </a:r>
          </a:p>
          <a:p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Nem ívelt kijelzős</a:t>
            </a:r>
          </a:p>
          <a:p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Nem 3D monitor</a:t>
            </a:r>
          </a:p>
          <a:p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Nem érintőképernyős</a:t>
            </a:r>
          </a:p>
          <a:p>
            <a:r>
              <a:rPr lang="hu-HU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Képátló: </a:t>
            </a:r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24 inch</a:t>
            </a:r>
          </a:p>
          <a:p>
            <a:r>
              <a:rPr lang="hu-HU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Felbontás: </a:t>
            </a:r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1920x1080 (</a:t>
            </a:r>
            <a:r>
              <a:rPr lang="hu-HU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Full</a:t>
            </a:r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HD)</a:t>
            </a:r>
          </a:p>
          <a:p>
            <a:r>
              <a:rPr lang="hu-HU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Válaszidő: </a:t>
            </a:r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1ms</a:t>
            </a:r>
          </a:p>
          <a:p>
            <a:r>
              <a:rPr lang="hu-HU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Betekintési szög: </a:t>
            </a:r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170°</a:t>
            </a:r>
          </a:p>
          <a:p>
            <a:r>
              <a:rPr lang="hu-HU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Csatlakozók: </a:t>
            </a:r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VGA,HDMI</a:t>
            </a:r>
          </a:p>
          <a:p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Ára: 37 000</a:t>
            </a:r>
            <a:endParaRPr lang="hu-HU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-552761" y="7131186"/>
            <a:ext cx="38884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Típus: </a:t>
            </a:r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Led monitor</a:t>
            </a:r>
          </a:p>
          <a:p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Nem ívelt kijelzős</a:t>
            </a:r>
          </a:p>
          <a:p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Nem 3D monitor</a:t>
            </a:r>
          </a:p>
          <a:p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Nem érintőképernyős</a:t>
            </a:r>
          </a:p>
          <a:p>
            <a:r>
              <a:rPr lang="hu-HU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Képátló: </a:t>
            </a:r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24 inch</a:t>
            </a:r>
          </a:p>
          <a:p>
            <a:r>
              <a:rPr lang="hu-HU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Felbontás: </a:t>
            </a:r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1920x1200 (HD)</a:t>
            </a:r>
          </a:p>
          <a:p>
            <a:r>
              <a:rPr lang="hu-HU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Válaszidő: </a:t>
            </a:r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8ms</a:t>
            </a:r>
          </a:p>
          <a:p>
            <a:r>
              <a:rPr lang="hu-HU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Betekintési szög: </a:t>
            </a:r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178°</a:t>
            </a:r>
          </a:p>
          <a:p>
            <a:r>
              <a:rPr lang="hu-HU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Csatlakozók:  </a:t>
            </a:r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VGA,DVI,USB</a:t>
            </a:r>
          </a:p>
          <a:p>
            <a:r>
              <a:rPr lang="hu-HU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Ára: 76 000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987824" y="2492896"/>
            <a:ext cx="2808312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hu-HU" sz="2400" dirty="0" smtClean="0">
                <a:cs typeface="Aharoni" panose="02010803020104030203"/>
              </a:rPr>
              <a:t>Led monitor</a:t>
            </a:r>
          </a:p>
          <a:p>
            <a:pPr algn="ctr">
              <a:spcAft>
                <a:spcPts val="800"/>
              </a:spcAft>
            </a:pPr>
            <a:r>
              <a:rPr lang="hu-HU" sz="2400" dirty="0" smtClean="0">
                <a:cs typeface="Aharoni" panose="02010803020104030203"/>
              </a:rPr>
              <a:t>Ívelt kijelzős</a:t>
            </a:r>
          </a:p>
          <a:p>
            <a:pPr algn="ctr">
              <a:spcAft>
                <a:spcPts val="800"/>
              </a:spcAft>
            </a:pPr>
            <a:r>
              <a:rPr lang="hu-HU" sz="2400" dirty="0" smtClean="0">
                <a:cs typeface="Aharoni" panose="02010803020104030203"/>
              </a:rPr>
              <a:t>Érintőképernyős</a:t>
            </a:r>
          </a:p>
          <a:p>
            <a:pPr algn="ctr">
              <a:spcAft>
                <a:spcPts val="800"/>
              </a:spcAft>
            </a:pPr>
            <a:r>
              <a:rPr lang="hu-HU" sz="2400" dirty="0" smtClean="0">
                <a:cs typeface="Aharoni" panose="02010803020104030203"/>
              </a:rPr>
              <a:t>Képátlója 24inch</a:t>
            </a:r>
          </a:p>
          <a:p>
            <a:pPr algn="ctr">
              <a:spcAft>
                <a:spcPts val="800"/>
              </a:spcAft>
            </a:pPr>
            <a:r>
              <a:rPr lang="hu-HU" sz="2400" dirty="0" smtClean="0">
                <a:cs typeface="Aharoni" panose="02010803020104030203"/>
              </a:rPr>
              <a:t>Felbontása</a:t>
            </a:r>
          </a:p>
          <a:p>
            <a:pPr algn="ctr">
              <a:spcAft>
                <a:spcPts val="800"/>
              </a:spcAft>
            </a:pPr>
            <a:r>
              <a:rPr lang="hu-HU" sz="2400" dirty="0" smtClean="0">
                <a:cs typeface="Aharoni" panose="02010803020104030203"/>
              </a:rPr>
              <a:t>Válaszideje</a:t>
            </a:r>
          </a:p>
          <a:p>
            <a:pPr algn="ctr">
              <a:spcAft>
                <a:spcPts val="800"/>
              </a:spcAft>
            </a:pPr>
            <a:r>
              <a:rPr lang="hu-HU" sz="2400" dirty="0" smtClean="0">
                <a:cs typeface="Aharoni" panose="02010803020104030203"/>
              </a:rPr>
              <a:t>Betekintési szöge</a:t>
            </a:r>
          </a:p>
          <a:p>
            <a:pPr algn="ctr">
              <a:spcAft>
                <a:spcPts val="800"/>
              </a:spcAft>
            </a:pPr>
            <a:r>
              <a:rPr lang="hu-HU" sz="2400" dirty="0" smtClean="0">
                <a:cs typeface="Aharoni" panose="02010803020104030203"/>
              </a:rPr>
              <a:t>Csatlakozói</a:t>
            </a:r>
          </a:p>
          <a:p>
            <a:pPr algn="ctr">
              <a:spcAft>
                <a:spcPts val="800"/>
              </a:spcAft>
            </a:pPr>
            <a:r>
              <a:rPr lang="hu-HU" sz="2400" dirty="0" smtClean="0">
                <a:cs typeface="Aharoni" panose="02010803020104030203"/>
              </a:rPr>
              <a:t>Ára</a:t>
            </a:r>
            <a:endParaRPr lang="hu-HU" sz="2400" dirty="0">
              <a:cs typeface="Aharoni" panose="02010803020104030203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3" b="92386" l="1429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77" y="2242109"/>
            <a:ext cx="585934" cy="66720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3" b="92386" l="1429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33256"/>
            <a:ext cx="667464" cy="76003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78125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73699"/>
            <a:ext cx="556802" cy="55680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78125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55" y="3393699"/>
            <a:ext cx="556802" cy="556802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53" b="92386" l="1429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49" y="2336229"/>
            <a:ext cx="585934" cy="667201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53" b="92386" l="1429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49" y="3766553"/>
            <a:ext cx="585934" cy="66720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78125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86" y="2938221"/>
            <a:ext cx="556802" cy="556802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78125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86" y="3422548"/>
            <a:ext cx="556802" cy="556802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733759" y="622706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Black" panose="020B0A04020102020204" pitchFamily="34" charset="0"/>
              </a:rPr>
              <a:t>37 000FT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688124" y="447525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Black" panose="020B0A04020102020204" pitchFamily="34" charset="0"/>
              </a:rPr>
              <a:t>1920x1080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149241" y="484459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Black" panose="020B0A04020102020204" pitchFamily="34" charset="0"/>
              </a:rPr>
              <a:t>8 </a:t>
            </a:r>
            <a:r>
              <a:rPr lang="hu-HU" b="1" dirty="0" err="1" smtClean="0">
                <a:latin typeface="Arial Black" panose="020B0A04020102020204" pitchFamily="34" charset="0"/>
              </a:rPr>
              <a:t>ms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688124" y="484972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Black" panose="020B0A04020102020204" pitchFamily="34" charset="0"/>
              </a:rPr>
              <a:t>1 </a:t>
            </a:r>
            <a:r>
              <a:rPr lang="hu-HU" b="1" dirty="0" err="1" smtClean="0">
                <a:latin typeface="Arial Black" panose="020B0A04020102020204" pitchFamily="34" charset="0"/>
              </a:rPr>
              <a:t>ms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149241" y="525471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Black" panose="020B0A04020102020204" pitchFamily="34" charset="0"/>
              </a:rPr>
              <a:t>178</a:t>
            </a:r>
            <a:r>
              <a:rPr lang="hu-HU" sz="2000" b="1" dirty="0" smtClean="0">
                <a:latin typeface="Arial Black" panose="020B0A04020102020204" pitchFamily="34" charset="0"/>
              </a:rPr>
              <a:t>°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5688124" y="531782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Black" panose="020B0A04020102020204" pitchFamily="34" charset="0"/>
              </a:rPr>
              <a:t>170</a:t>
            </a:r>
            <a:r>
              <a:rPr lang="hu-HU" sz="2000" b="1" dirty="0" smtClean="0">
                <a:latin typeface="Arial Black" panose="020B0A04020102020204" pitchFamily="34" charset="0"/>
              </a:rPr>
              <a:t>°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149241" y="5699060"/>
            <a:ext cx="212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Black" panose="020B0A04020102020204" pitchFamily="34" charset="0"/>
              </a:rPr>
              <a:t>HDMI,VGA,USB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5688124" y="576951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Black" panose="020B0A04020102020204" pitchFamily="34" charset="0"/>
              </a:rPr>
              <a:t>VGA,HDMI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149241" y="622706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Black" panose="020B0A04020102020204" pitchFamily="34" charset="0"/>
              </a:rPr>
              <a:t>76 000FT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1149241" y="452636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 Black" panose="020B0A04020102020204" pitchFamily="34" charset="0"/>
              </a:rPr>
              <a:t>1920x1200</a:t>
            </a:r>
            <a:endParaRPr lang="hu-H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332656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Szerintem…</a:t>
            </a:r>
            <a:endParaRPr lang="hu-HU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1340768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előbb összehasonlított két monitor szinte mindenben megegyezik, csak a kijelzőben és az árban van eltérés. De én inkább mégis a Samsungot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választanám, 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mert árban jobb és megfelel igényeimnek.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gondolom,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éri meg rákölteni a Samsung árának kétszeresét egy picivel jobb kijelzőért.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19672" y="404664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jövő</a:t>
            </a:r>
          </a:p>
          <a:p>
            <a:pPr algn="ctr"/>
            <a:r>
              <a:rPr lang="hu-H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(ami már elérhető)</a:t>
            </a:r>
            <a:endParaRPr lang="hu-H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1200" r="18101" b="10400"/>
          <a:stretch/>
        </p:blipFill>
        <p:spPr>
          <a:xfrm>
            <a:off x="1763688" y="2348880"/>
            <a:ext cx="532859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6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60648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4K modellek világában nagyjából azok a kényelmi funkciók köszönnek vissza, mint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HD modellek esetében. Nem ritka az USB HUB, az integrált hangszóró, az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audio-kimenet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sőt, a fogyasztás is kellően alacsony. Mindehhez az óriási felbontást kihasználandó néhány új extra is belépett, amelyeknek sokan nagy hasznát vehetjük. Ilyen például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PiP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azaz kép a képben és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PbP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azaz duplaképes megjelenítés.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187624" y="393305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Sajnos az ára nekem még megfizethetetlen, hiszen 100 000 forintnál kezdődnek ezek a típusok.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29" y="620688"/>
            <a:ext cx="6144683" cy="46085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259632" y="5517232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majd talán egyszer… 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40466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Köszönöm a figyelmet!</a:t>
            </a:r>
            <a:endParaRPr lang="hu-HU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02958"/>
            <a:ext cx="5184576" cy="435504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0896"/>
            <a:ext cx="3269729" cy="22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0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Források</a:t>
            </a:r>
            <a:endParaRPr lang="hu-HU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9024" y="980728"/>
            <a:ext cx="87849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hu.wikipedia.org/wiki/Monitor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pcworld.hu/hardver/hogyan-valasszunk-monitort-20090109-57884.html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http://www.arukereso.hu/monitor-c3126/samsung/?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gclid=CjwKEAiAlZDFBRCKncm67qihiHwSJABtoNIg7hrhDh9toQ_pIic3xKW8g53ZEdmM_m0kHHsqo8Kj-RoCUebw_wcB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http://www.arukereso.hu/monitor-c3126/dell/ultrasharp-u2415-p250795695/?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gclid=CjwKEAiAlZDFBRCKncm67qihiHwSJABtoNIgBEywy2ME78bh80jH254RwU1f7KUR3HRg91X2bRZOVhoCyQnw_wcB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http://informatika.gportal.hu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https://www.google.hu/search?q=monitor&amp;biw=833&amp;bih=359&amp;source=lnms&amp;tbm=isch&amp;sa=X&amp;ved=0ahUKEwj9wejTtpLSAhXMWxoKHS-PCzAQ_AUIBigB#tbm=isch&amp;q=crt+monitor&amp;imgrc=pLzzWxPa6jWvCM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www.google.hu/search?q=monitor&amp;biw=833&amp;bih=359&amp;source=lnms&amp;tbm=isch&amp;sa=X&amp;ved=0ahUKEwj9wejTtpLSAhXMWxoKHS-PCzAQ_AUIBigB#tbm=isch&amp;q=vga+hdmi+k%C3%A1bel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pcworld.hu/hardver/teszt-4k-monitorok-a-ringben-158132.html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Letöltések ideje: 2017.01.28.-2017.02.13.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haroni" pitchFamily="2" charset="-79"/>
                <a:cs typeface="Aharoni" pitchFamily="2" charset="-79"/>
              </a:rPr>
              <a:t>Mi is a monitor?</a:t>
            </a:r>
            <a:endParaRPr lang="hu-HU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34480" y="1694219"/>
            <a:ext cx="8003232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>
                <a:hlinkClick r:id="" action="ppaction://noaction">
                  <a:snd r:embed="rId2" name="hammer.wav"/>
                </a:hlinkClick>
              </a:rPr>
              <a:t>Képbeviteli periféria</a:t>
            </a:r>
            <a:endParaRPr lang="hu-HU" sz="4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34480" y="3172794"/>
            <a:ext cx="8003232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>
                <a:hlinkClick r:id="" action="ppaction://noaction">
                  <a:snd r:embed="rId2" name="hammer.wav"/>
                </a:hlinkClick>
              </a:rPr>
              <a:t>Hang lejátszó periféria</a:t>
            </a:r>
            <a:endParaRPr lang="hu-HU" sz="4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834480" y="4714009"/>
            <a:ext cx="8003232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>
                <a:hlinkClick r:id="" action="ppaction://hlinkshowjump?jump=nextslide">
                  <a:snd r:embed="rId3" name="applause.wav"/>
                </a:hlinkClick>
              </a:rPr>
              <a:t>Képkimeneti periféria</a:t>
            </a:r>
            <a:endParaRPr lang="hu-HU" sz="4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4766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űködésük</a:t>
            </a:r>
            <a:endParaRPr lang="hu-H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3568" y="2348880"/>
            <a:ext cx="82089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monitorok működése lényegében nagyon egyszerű. Általában VGA vagy HDMI kábellel kötjük össze számítógépünkkel.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Utasításaink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alapján jelenítik meg a képet.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061">
            <a:off x="398720" y="4043743"/>
            <a:ext cx="2857143" cy="28571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1241">
            <a:off x="5190594" y="4129805"/>
            <a:ext cx="3288889" cy="2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92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404664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Mini </a:t>
            </a:r>
            <a:r>
              <a:rPr lang="hu-HU" sz="3600" b="1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quiz</a:t>
            </a:r>
            <a:r>
              <a:rPr lang="hu-HU" sz="36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hu-HU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Milyen kábelekkel lehet bekötni egy monitort?</a:t>
            </a:r>
            <a:endParaRPr lang="hu-HU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2204864"/>
            <a:ext cx="8640960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FFFF00"/>
                </a:solidFill>
                <a:hlinkClick r:id="" action="ppaction://noaction">
                  <a:snd r:embed="rId2" name="hammer.wav"/>
                </a:hlinkClick>
              </a:rPr>
              <a:t>Micro USB és VGA</a:t>
            </a:r>
            <a:endParaRPr lang="hu-HU" sz="4000" dirty="0">
              <a:solidFill>
                <a:srgbClr val="FFFF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6722" y="3501008"/>
            <a:ext cx="8640960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smtClean="0">
                <a:hlinkClick r:id="" action="ppaction://hlinkshowjump?jump=nextslide">
                  <a:snd r:embed="rId3" name="applause.wav"/>
                </a:hlinkClick>
              </a:rPr>
              <a:t>HDMI és VGA</a:t>
            </a:r>
            <a:endParaRPr lang="hu-HU" sz="4000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336722" y="4797152"/>
            <a:ext cx="8640960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000" dirty="0" err="1" smtClean="0">
                <a:hlinkClick r:id="" action="ppaction://noaction">
                  <a:snd r:embed="rId2" name="hammer.wav"/>
                </a:hlinkClick>
              </a:rPr>
              <a:t>Scart</a:t>
            </a:r>
            <a:r>
              <a:rPr lang="hu-HU" sz="4000" dirty="0" smtClean="0">
                <a:hlinkClick r:id="" action="ppaction://noaction">
                  <a:snd r:embed="rId2" name="hammer.wav"/>
                </a:hlinkClick>
              </a:rPr>
              <a:t> és S-video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258093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260648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Fejlődésük</a:t>
            </a:r>
            <a:endParaRPr lang="hu-H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3773" y="45949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Ezeket leváltották a mai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lcd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pdp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monitorok. Melyek már jóval nagyobbak voltak és jobb képminőségűek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982">
            <a:off x="6618727" y="5139198"/>
            <a:ext cx="1750835" cy="14724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" y="2835206"/>
            <a:ext cx="1728192" cy="17477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487">
            <a:off x="7603152" y="1041587"/>
            <a:ext cx="1164891" cy="153275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03673" y="1288361"/>
            <a:ext cx="7070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években/évtizedekben a monitor a számítógépbe volt beépítve. Ezek kis kijelzővel rendelkeztek és rossz képminőségűek voltak.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92755" y="2916238"/>
            <a:ext cx="7070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Majd ezek után következtek a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crt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monitorok amelyek nagyobb kijelzővel rendelkeztek de még mindig rossz képminőségűek voltak.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4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404664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Mini </a:t>
            </a:r>
            <a:r>
              <a:rPr kumimoji="0" lang="hu-H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quiz</a:t>
            </a:r>
            <a:r>
              <a:rPr kumimoji="0" lang="hu-H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:</a:t>
            </a:r>
            <a:r>
              <a:rPr kumimoji="0" lang="hu-HU" sz="36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kumimoji="0" lang="hu-HU" sz="3600" b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Melyik a helyes sorrend?</a:t>
            </a:r>
            <a:endParaRPr kumimoji="0" lang="hu-HU" sz="3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2204864"/>
            <a:ext cx="8640960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hlinkClick r:id="" action="ppaction://noaction">
                  <a:snd r:embed="rId2" name="hammer.wav"/>
                </a:hlinkClick>
              </a:rPr>
              <a:t>Beépített</a:t>
            </a:r>
            <a:r>
              <a:rPr lang="hu-HU" sz="4000" dirty="0">
                <a:solidFill>
                  <a:prstClr val="white"/>
                </a:solidFill>
                <a:latin typeface="Calibri"/>
                <a:hlinkClick r:id="" action="ppaction://noaction">
                  <a:snd r:embed="rId2" name="hammer.wav"/>
                </a:hlinkClick>
              </a:rPr>
              <a:t> </a:t>
            </a:r>
            <a:r>
              <a:rPr lang="hu-HU" sz="4000" dirty="0" smtClean="0">
                <a:solidFill>
                  <a:prstClr val="white"/>
                </a:solidFill>
                <a:latin typeface="Calibri"/>
                <a:hlinkClick r:id="" action="ppaction://noaction">
                  <a:snd r:embed="rId2" name="hammer.wav"/>
                </a:hlinkClick>
              </a:rPr>
              <a:t>&gt; LCD/PDP &gt; </a:t>
            </a:r>
            <a:r>
              <a:rPr lang="hu-HU" sz="4000" dirty="0" err="1" smtClean="0">
                <a:solidFill>
                  <a:prstClr val="white"/>
                </a:solidFill>
                <a:latin typeface="Calibri"/>
                <a:hlinkClick r:id="" action="ppaction://noaction">
                  <a:snd r:embed="rId2" name="hammer.wav"/>
                </a:hlinkClick>
              </a:rPr>
              <a:t>Crt</a:t>
            </a:r>
            <a:r>
              <a:rPr lang="hu-HU" sz="4000" dirty="0" smtClean="0">
                <a:solidFill>
                  <a:prstClr val="white"/>
                </a:solidFill>
                <a:latin typeface="Calibri"/>
                <a:hlinkClick r:id="" action="ppaction://noaction">
                  <a:snd r:embed="rId2" name="hammer.wav"/>
                </a:hlinkClick>
              </a:rPr>
              <a:t> 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6722" y="3501008"/>
            <a:ext cx="8640960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 smtClean="0">
                <a:solidFill>
                  <a:prstClr val="white"/>
                </a:solidFill>
                <a:latin typeface="Calibri"/>
                <a:hlinkClick r:id="" action="ppaction://noaction">
                  <a:snd r:embed="rId2" name="hammer.wav"/>
                </a:hlinkClick>
              </a:rPr>
              <a:t>LCD/PDP &gt; CRT &gt; Beépített</a:t>
            </a:r>
            <a:endParaRPr kumimoji="0" lang="hu-HU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36722" y="4797152"/>
            <a:ext cx="8640960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hlinkshowjump?jump=nextslide">
                  <a:snd r:embed="rId3" name="applause.wav"/>
                </a:hlinkClick>
              </a:rPr>
              <a:t>Beépített &gt; CRT &gt; LCD/PDP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144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33265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Csoportosításuk</a:t>
            </a:r>
            <a:r>
              <a:rPr lang="hu-HU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hu-HU" sz="7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9552" y="2701041"/>
            <a:ext cx="2232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+mj-lt"/>
                <a:cs typeface="Aharoni" panose="02010803020104030203" pitchFamily="2" charset="-79"/>
              </a:rPr>
              <a:t>Ezeknek a képernyő hátsó falán fénypor van és az elektronsugár ide rajzolja a képet.</a:t>
            </a:r>
            <a:endParaRPr lang="hu-HU" sz="20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03848" y="2636912"/>
            <a:ext cx="25922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latin typeface="+mj-lt"/>
                <a:cs typeface="Aharoni" panose="02010803020104030203" pitchFamily="2" charset="-79"/>
              </a:rPr>
              <a:t>Két </a:t>
            </a:r>
            <a:r>
              <a:rPr lang="hu-HU" dirty="0">
                <a:latin typeface="+mj-lt"/>
                <a:cs typeface="Aharoni" panose="02010803020104030203" pitchFamily="2" charset="-79"/>
              </a:rPr>
              <a:t>üveglap között vékony </a:t>
            </a:r>
            <a:r>
              <a:rPr lang="hu-HU" sz="2000" dirty="0">
                <a:latin typeface="+mj-lt"/>
                <a:cs typeface="Aharoni" panose="02010803020104030203" pitchFamily="2" charset="-79"/>
              </a:rPr>
              <a:t>folyadékkristály</a:t>
            </a:r>
            <a:r>
              <a:rPr lang="hu-HU" dirty="0">
                <a:latin typeface="+mj-lt"/>
                <a:cs typeface="Aharoni" panose="02010803020104030203" pitchFamily="2" charset="-79"/>
              </a:rPr>
              <a:t> molekulák vannak</a:t>
            </a:r>
            <a:r>
              <a:rPr lang="hu-HU" dirty="0" smtClean="0">
                <a:latin typeface="+mj-lt"/>
                <a:cs typeface="Aharoni" panose="02010803020104030203" pitchFamily="2" charset="-79"/>
              </a:rPr>
              <a:t>. Ezért </a:t>
            </a:r>
            <a:r>
              <a:rPr lang="hu-HU" dirty="0">
                <a:latin typeface="+mj-lt"/>
                <a:cs typeface="Aharoni" panose="02010803020104030203" pitchFamily="2" charset="-79"/>
              </a:rPr>
              <a:t>m</a:t>
            </a:r>
            <a:r>
              <a:rPr lang="hu-HU" dirty="0" smtClean="0">
                <a:latin typeface="+mj-lt"/>
                <a:cs typeface="Aharoni" panose="02010803020104030203" pitchFamily="2" charset="-79"/>
              </a:rPr>
              <a:t>inden </a:t>
            </a:r>
            <a:r>
              <a:rPr lang="hu-HU" dirty="0">
                <a:latin typeface="+mj-lt"/>
                <a:cs typeface="Aharoni" panose="02010803020104030203" pitchFamily="2" charset="-79"/>
              </a:rPr>
              <a:t>képpontban változtatható az elektromos térerősség, és így szabályozható az átengedett fény mennyisége.</a:t>
            </a:r>
            <a:r>
              <a:rPr lang="hu-HU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444208" y="2636912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+mj-lt"/>
                <a:cs typeface="Aharoni" panose="02010803020104030203" pitchFamily="2" charset="-79"/>
              </a:rPr>
              <a:t>A </a:t>
            </a:r>
            <a:r>
              <a:rPr lang="hu-HU" sz="2000" dirty="0">
                <a:latin typeface="+mj-lt"/>
                <a:cs typeface="Aharoni" panose="02010803020104030203" pitchFamily="2" charset="-79"/>
              </a:rPr>
              <a:t>gázt elektromos árammal plazmává alakítják, amely UV fényt bocsát ki. Az UV fény látható fényt gerjeszt a felületre felvitt foszforrétegen</a:t>
            </a:r>
            <a:r>
              <a:rPr lang="hu-HU" sz="2000" dirty="0" smtClean="0">
                <a:latin typeface="+mj-lt"/>
                <a:cs typeface="Aharoni" panose="02010803020104030203" pitchFamily="2" charset="-79"/>
              </a:rPr>
              <a:t>.</a:t>
            </a:r>
            <a:endParaRPr lang="hu-HU" sz="20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757892" y="2180397"/>
            <a:ext cx="1580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CRT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347864" y="211626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LCD</a:t>
            </a:r>
            <a:endParaRPr lang="hu-HU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440047" y="211626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PDP</a:t>
            </a:r>
            <a:endParaRPr lang="hu-HU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440047" y="5949280"/>
            <a:ext cx="238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haroni" panose="02010803020104030203" pitchFamily="2" charset="-79"/>
                <a:cs typeface="Aharoni" panose="02010803020104030203" pitchFamily="2" charset="-79"/>
                <a:hlinkClick r:id="" action="ppaction://hlinkshowjump?jump=nextslide"/>
              </a:rPr>
              <a:t>TOVÁBB!</a:t>
            </a:r>
            <a:endParaRPr lang="hu-HU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39552" y="1606180"/>
            <a:ext cx="827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cs typeface="Aharoni" panose="02010803020104030203"/>
              </a:rPr>
              <a:t>Ha megszeretnél ismerkedni a monitorfajtákkal kattints </a:t>
            </a:r>
            <a:r>
              <a:rPr lang="hu-HU" sz="2400" dirty="0" smtClean="0">
                <a:cs typeface="Aharoni" panose="02010803020104030203"/>
              </a:rPr>
              <a:t>a nevére!</a:t>
            </a:r>
            <a:endParaRPr lang="hu-HU" sz="2400" dirty="0">
              <a:cs typeface="Aharoni" panose="020108030201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2539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404664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Mini </a:t>
            </a:r>
            <a:r>
              <a:rPr kumimoji="0" lang="hu-H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quiz</a:t>
            </a:r>
            <a:r>
              <a:rPr kumimoji="0" lang="hu-H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:</a:t>
            </a:r>
            <a:r>
              <a:rPr kumimoji="0" lang="hu-HU" sz="36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kumimoji="0" lang="hu-HU" sz="3600" b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Melyek a helyes </a:t>
            </a:r>
            <a:r>
              <a:rPr kumimoji="0" lang="hu-HU" sz="3600" b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csoportosítások?</a:t>
            </a:r>
            <a:endParaRPr kumimoji="0" lang="hu-HU" sz="3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2361074"/>
            <a:ext cx="8640960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hlinkshowjump?jump=nextslide">
                  <a:snd r:embed="rId2" name="applause.wav"/>
                </a:hlinkClick>
              </a:rPr>
              <a:t>CRT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hlinkshowjump?jump=nextslide">
                  <a:snd r:embed="rId2" name="applause.wav"/>
                </a:hlinkClick>
              </a:rPr>
              <a:t>, L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hlinkshowjump?jump=nextslide">
                  <a:snd r:embed="rId2" name="applause.wav"/>
                </a:hlinkClick>
              </a:rPr>
              <a:t>CD, P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hlinkshowjump?jump=nextslide">
                  <a:snd r:embed="rId2" name="applause.wav"/>
                </a:hlinkClick>
              </a:rPr>
              <a:t>DP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6722" y="3501008"/>
            <a:ext cx="8640960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noaction">
                  <a:snd r:embed="rId3" name="hammer.wav"/>
                </a:hlinkClick>
              </a:rPr>
              <a:t>CRT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noaction">
                  <a:snd r:embed="rId3" name="hammer.wav"/>
                </a:hlinkClick>
              </a:rPr>
              <a:t>, VGA, PDP</a:t>
            </a:r>
            <a:endParaRPr kumimoji="0" lang="hu-HU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36722" y="4797152"/>
            <a:ext cx="8640960" cy="70788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noaction">
                  <a:snd r:embed="rId3" name="hammer.wav"/>
                </a:hlinkClick>
              </a:rPr>
              <a:t>HDMI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noaction">
                  <a:snd r:embed="rId3" name="hammer.wav"/>
                </a:hlinkClick>
              </a:rPr>
              <a:t>, PDP, CRT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754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166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Jellemzőik</a:t>
            </a:r>
            <a:r>
              <a:rPr lang="hu-HU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hu-HU" sz="7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48478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Maximális felbontás: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Hány darab képpontot tud megjeleníteni összesen.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Maximális színmélység: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Hány színt tud megjeleníteni.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Képátmérő:</a:t>
            </a:r>
            <a:r>
              <a:rPr lang="hu-H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Mekkora a kép mérete átlósan.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Pixelméret:</a:t>
            </a:r>
            <a:r>
              <a:rPr lang="hu-H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adja meg milyen finom a monitor felbontása.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Digitális vagy analóg kezelésű: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Tekerős vagy gombos.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0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848</TotalTime>
  <Words>685</Words>
  <Application>Microsoft Office PowerPoint</Application>
  <PresentationFormat>Diavetítés a képernyőre (4:3 oldalarány)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Times New Roman</vt:lpstr>
      <vt:lpstr>Wingdings</vt:lpstr>
      <vt:lpstr>Office-téma</vt:lpstr>
      <vt:lpstr>Monitorok</vt:lpstr>
      <vt:lpstr>Mi is a monitor?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Monitorok</dc:title>
  <dc:creator>KissD</dc:creator>
  <cp:lastModifiedBy>USER</cp:lastModifiedBy>
  <cp:revision>84</cp:revision>
  <dcterms:created xsi:type="dcterms:W3CDTF">2016-12-20T13:21:13Z</dcterms:created>
  <dcterms:modified xsi:type="dcterms:W3CDTF">2017-02-15T16:03:40Z</dcterms:modified>
</cp:coreProperties>
</file>