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59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119" d="100"/>
          <a:sy n="119" d="100"/>
        </p:scale>
        <p:origin x="-72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91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03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71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8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26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1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17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9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974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7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24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03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22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11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88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B7152-D57B-410D-B36B-519C917FA394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D53124-D736-4B15-9DA3-B02FA37085A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290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4.xml"/><Relationship Id="rId7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07067" y="1855894"/>
            <a:ext cx="7766936" cy="1646302"/>
          </a:xfrm>
        </p:spPr>
        <p:txBody>
          <a:bodyPr/>
          <a:lstStyle/>
          <a:p>
            <a:pPr algn="ctr"/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Számológép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07067" y="4765638"/>
            <a:ext cx="7056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Készítette: Erdős Csaba </a:t>
            </a:r>
            <a:r>
              <a:rPr lang="hu-HU" sz="28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7/E</a:t>
            </a:r>
          </a:p>
          <a:p>
            <a:r>
              <a:rPr lang="hu-HU" sz="28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Felkészítő tanár: Borbélyné Bacsó Viktória</a:t>
            </a:r>
            <a:endParaRPr lang="hu-HU" sz="2800" b="1" i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788" y="200809"/>
            <a:ext cx="8596668" cy="132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u-HU" sz="44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Szorzás</a:t>
            </a:r>
            <a:endParaRPr lang="hu-HU" sz="44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728" y="1622261"/>
            <a:ext cx="5078007" cy="388143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735" y="1622261"/>
            <a:ext cx="5647765" cy="3881437"/>
          </a:xfrm>
          <a:prstGeom prst="rect">
            <a:avLst/>
          </a:prstGeom>
        </p:spPr>
      </p:pic>
      <p:sp>
        <p:nvSpPr>
          <p:cNvPr id="7" name="Szövegdoboz 6">
            <a:hlinkClick r:id="rId4" action="ppaction://hlinksldjump"/>
          </p:cNvPr>
          <p:cNvSpPr txBox="1"/>
          <p:nvPr/>
        </p:nvSpPr>
        <p:spPr>
          <a:xfrm>
            <a:off x="1226373" y="5503698"/>
            <a:ext cx="313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Vissza a funkciókhoz</a:t>
            </a:r>
            <a:endParaRPr lang="hu-HU" sz="3600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Szövegdoboz 7">
            <a:hlinkClick r:id="rId5" action="ppaction://hlinksldjump"/>
          </p:cNvPr>
          <p:cNvSpPr txBox="1"/>
          <p:nvPr/>
        </p:nvSpPr>
        <p:spPr>
          <a:xfrm>
            <a:off x="9851509" y="5380587"/>
            <a:ext cx="1947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----&gt;</a:t>
            </a:r>
            <a:endParaRPr lang="hu-HU" sz="8800" dirty="0">
              <a:solidFill>
                <a:schemeClr val="accent5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4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12831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Szorzásnál 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megnyomjuk az egyik tényező gombját,ezután a felső fehér sávban meg fog jelenni az általunk beütött szám,majd nyomjuk meg a </a:t>
            </a: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* 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gombot, ezután a következőt üssük </a:t>
            </a: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be.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 Az utolsó szám után nem kell </a:t>
            </a: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* 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gombot nyomni!</a:t>
            </a:r>
          </a:p>
          <a:p>
            <a:pPr marL="0" indent="0">
              <a:buNone/>
            </a:pPr>
            <a:endParaRPr lang="hu-HU" sz="24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Ha 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végeztünk nyomjuk meg az = gombot és az eredmény meg fog jelenni a fehér sávban.</a:t>
            </a:r>
          </a:p>
          <a:p>
            <a:endParaRPr lang="hu-HU" dirty="0"/>
          </a:p>
          <a:p>
            <a:pPr marL="0" indent="0">
              <a:buNone/>
            </a:pPr>
            <a:endParaRPr lang="hu-HU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b="1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u-HU" sz="44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Szorzás</a:t>
            </a:r>
            <a:endParaRPr lang="hu-HU" sz="44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Szövegdoboz 4">
            <a:hlinkClick r:id="rId2" action="ppaction://hlinksldjump"/>
          </p:cNvPr>
          <p:cNvSpPr txBox="1"/>
          <p:nvPr/>
        </p:nvSpPr>
        <p:spPr>
          <a:xfrm>
            <a:off x="3313355" y="5303520"/>
            <a:ext cx="476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Vissza a funkciókhoz</a:t>
            </a:r>
            <a:endParaRPr lang="hu-HU" sz="36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254313"/>
            <a:ext cx="4562475" cy="154359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549" y="3254314"/>
            <a:ext cx="5924550" cy="154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666576" y="211567"/>
            <a:ext cx="8596668" cy="132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u-HU" sz="44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Négyzetgyök</a:t>
            </a:r>
            <a:endParaRPr lang="hu-HU" sz="44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6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576" y="1708322"/>
            <a:ext cx="5078007" cy="388143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495" y="1708322"/>
            <a:ext cx="5593975" cy="3881437"/>
          </a:xfrm>
          <a:prstGeom prst="rect">
            <a:avLst/>
          </a:prstGeom>
        </p:spPr>
      </p:pic>
      <p:sp>
        <p:nvSpPr>
          <p:cNvPr id="8" name="Szövegdoboz 7">
            <a:hlinkClick r:id="rId4" action="ppaction://hlinksldjump"/>
          </p:cNvPr>
          <p:cNvSpPr txBox="1"/>
          <p:nvPr/>
        </p:nvSpPr>
        <p:spPr>
          <a:xfrm>
            <a:off x="1226373" y="5503698"/>
            <a:ext cx="313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Vissza a funkciókhoz</a:t>
            </a:r>
            <a:endParaRPr lang="hu-HU" sz="3600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9" name="Szövegdoboz 8">
            <a:hlinkClick r:id="rId5" action="ppaction://hlinksldjump"/>
          </p:cNvPr>
          <p:cNvSpPr txBox="1"/>
          <p:nvPr/>
        </p:nvSpPr>
        <p:spPr>
          <a:xfrm>
            <a:off x="9851509" y="5380587"/>
            <a:ext cx="1947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----&gt;</a:t>
            </a:r>
            <a:endParaRPr lang="hu-HU" sz="8800" dirty="0">
              <a:solidFill>
                <a:schemeClr val="accent5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6576" y="190240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Négyzetgyöknél 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megnyomjuk az egyik tényező gombját,ezután a felső fehér sávban meg fog jelenni az általunk beütött szám,majd nyomjuk meg a </a:t>
            </a:r>
            <a:r>
              <a:rPr lang="hu-HU" sz="2400" dirty="0">
                <a:solidFill>
                  <a:schemeClr val="accent1"/>
                </a:solidFill>
                <a:latin typeface="Agency FB" panose="020B0503020202020204" pitchFamily="34" charset="0"/>
              </a:rPr>
              <a:t>√</a:t>
            </a: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 gombot.</a:t>
            </a: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Ha 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végeztünk nyomjuk meg az = gombot és az eredmény meg fog jelenni a fehér sávban</a:t>
            </a:r>
            <a:r>
              <a:rPr lang="hu-HU" b="1" dirty="0">
                <a:solidFill>
                  <a:schemeClr val="accent1"/>
                </a:solidFill>
                <a:latin typeface="Agency FB" panose="020B0503020202020204" pitchFamily="34" charset="0"/>
              </a:rPr>
              <a:t>.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66576" y="211567"/>
            <a:ext cx="8596668" cy="132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44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Négyzetgyök</a:t>
            </a:r>
            <a:endParaRPr lang="hu-HU" sz="44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Szövegdoboz 4">
            <a:hlinkClick r:id="rId2" action="ppaction://hlinksldjump"/>
          </p:cNvPr>
          <p:cNvSpPr txBox="1"/>
          <p:nvPr/>
        </p:nvSpPr>
        <p:spPr>
          <a:xfrm>
            <a:off x="3313355" y="5303520"/>
            <a:ext cx="476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Vissza a funkciókhoz</a:t>
            </a:r>
            <a:endParaRPr lang="hu-HU" sz="36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77" y="2843157"/>
            <a:ext cx="4809066" cy="17526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136" y="2843157"/>
            <a:ext cx="44481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2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677334" y="243840"/>
            <a:ext cx="8596668" cy="132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44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Osztás</a:t>
            </a:r>
            <a:endParaRPr lang="hu-HU" sz="44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5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41" y="1751200"/>
            <a:ext cx="5249732" cy="40106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65" y="1751200"/>
            <a:ext cx="5891606" cy="4010682"/>
          </a:xfrm>
          <a:prstGeom prst="rect">
            <a:avLst/>
          </a:prstGeom>
        </p:spPr>
      </p:pic>
      <p:sp>
        <p:nvSpPr>
          <p:cNvPr id="7" name="Szövegdoboz 6">
            <a:hlinkClick r:id="rId4" action="ppaction://hlinksldjump"/>
          </p:cNvPr>
          <p:cNvSpPr txBox="1"/>
          <p:nvPr/>
        </p:nvSpPr>
        <p:spPr>
          <a:xfrm>
            <a:off x="1183343" y="5674969"/>
            <a:ext cx="313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Vissza a funkciókhoz</a:t>
            </a:r>
            <a:endParaRPr lang="hu-HU" sz="3600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Szövegdoboz 7">
            <a:hlinkClick r:id="rId5" action="ppaction://hlinksldjump"/>
          </p:cNvPr>
          <p:cNvSpPr txBox="1"/>
          <p:nvPr/>
        </p:nvSpPr>
        <p:spPr>
          <a:xfrm>
            <a:off x="9851509" y="5380587"/>
            <a:ext cx="1947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----&gt;</a:t>
            </a:r>
            <a:endParaRPr lang="hu-HU" sz="8800" dirty="0">
              <a:solidFill>
                <a:schemeClr val="accent5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77334" y="211567"/>
            <a:ext cx="8596668" cy="132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44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Osztás</a:t>
            </a:r>
            <a:endParaRPr lang="hu-HU" sz="44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Osztásnál 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megnyomjuk az egyik tényező gombját,ezután a felső fehér sávban meg fog jelenni az általunk beütött szám,majd nyomjuk meg a </a:t>
            </a:r>
            <a:r>
              <a:rPr lang="hu-HU" sz="2400" dirty="0">
                <a:solidFill>
                  <a:schemeClr val="accent1"/>
                </a:solidFill>
                <a:latin typeface="Agency FB" panose="020B0503020202020204" pitchFamily="34" charset="0"/>
              </a:rPr>
              <a:t>√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 gombot</a:t>
            </a: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.</a:t>
            </a:r>
          </a:p>
          <a:p>
            <a:pPr marL="0" indent="0">
              <a:buNone/>
            </a:pP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Ha 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végeztünk nyomjuk meg az = gombot és az eredmény meg fog jelenni a fehér sávban.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677334" y="211567"/>
            <a:ext cx="8596668" cy="132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44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Osztás</a:t>
            </a:r>
            <a:endParaRPr lang="hu-HU" sz="44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Szövegdoboz 4">
            <a:hlinkClick r:id="rId2" action="ppaction://hlinksldjump"/>
          </p:cNvPr>
          <p:cNvSpPr txBox="1"/>
          <p:nvPr/>
        </p:nvSpPr>
        <p:spPr>
          <a:xfrm>
            <a:off x="3313355" y="5303520"/>
            <a:ext cx="476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Vissza a funkciókhoz</a:t>
            </a:r>
            <a:endParaRPr lang="hu-HU" sz="36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131979"/>
            <a:ext cx="4088304" cy="168584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697" y="3131979"/>
            <a:ext cx="4825701" cy="16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xfrm>
            <a:off x="677334" y="319143"/>
            <a:ext cx="8596668" cy="132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44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Hatványozás</a:t>
            </a:r>
            <a:endParaRPr lang="hu-HU" sz="44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7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805585"/>
            <a:ext cx="4540125" cy="388143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550" y="1805584"/>
            <a:ext cx="5701553" cy="3881437"/>
          </a:xfrm>
          <a:prstGeom prst="rect">
            <a:avLst/>
          </a:prstGeom>
        </p:spPr>
      </p:pic>
      <p:sp>
        <p:nvSpPr>
          <p:cNvPr id="9" name="Szövegdoboz 8">
            <a:hlinkClick r:id="rId4" action="ppaction://hlinksldjump"/>
          </p:cNvPr>
          <p:cNvSpPr txBox="1"/>
          <p:nvPr/>
        </p:nvSpPr>
        <p:spPr>
          <a:xfrm>
            <a:off x="1183343" y="5674969"/>
            <a:ext cx="313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Vissza a funkciókhoz</a:t>
            </a:r>
            <a:endParaRPr lang="hu-HU" sz="3600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Szövegdoboz 9">
            <a:hlinkClick r:id="rId5" action="ppaction://hlinksldjump"/>
          </p:cNvPr>
          <p:cNvSpPr txBox="1"/>
          <p:nvPr/>
        </p:nvSpPr>
        <p:spPr>
          <a:xfrm>
            <a:off x="9851509" y="5380587"/>
            <a:ext cx="1947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----&gt;</a:t>
            </a:r>
            <a:endParaRPr lang="hu-HU" sz="8800" dirty="0">
              <a:solidFill>
                <a:schemeClr val="accent5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Hatványozásnál  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megnyomjuk az egyik tényező gombját,ezután a felső fehér sávban meg fog jelenni az általunk beütött szám,majd nyomjuk meg </a:t>
            </a: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a ^ 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gombot</a:t>
            </a: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.</a:t>
            </a:r>
          </a:p>
          <a:p>
            <a:pPr marL="0" indent="0">
              <a:buNone/>
            </a:pP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Ha végeztünk nyomjuk meg az = gombot és az eredmény meg fog jelenni a fehér sávban.</a:t>
            </a:r>
          </a:p>
          <a:p>
            <a:endParaRPr lang="hu-HU" dirty="0"/>
          </a:p>
        </p:txBody>
      </p:sp>
      <p:sp>
        <p:nvSpPr>
          <p:cNvPr id="4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44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Hatványozás</a:t>
            </a:r>
            <a:endParaRPr lang="hu-HU" sz="44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Szövegdoboz 4">
            <a:hlinkClick r:id="rId2" action="ppaction://hlinksldjump"/>
          </p:cNvPr>
          <p:cNvSpPr txBox="1"/>
          <p:nvPr/>
        </p:nvSpPr>
        <p:spPr>
          <a:xfrm>
            <a:off x="3313355" y="5303520"/>
            <a:ext cx="476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Vissza a funkciókhoz</a:t>
            </a:r>
            <a:endParaRPr lang="hu-HU" sz="36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112930"/>
            <a:ext cx="3787090" cy="148431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242" y="3112930"/>
            <a:ext cx="5061529" cy="148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8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7791" y="622246"/>
            <a:ext cx="8596668" cy="1142009"/>
          </a:xfrm>
        </p:spPr>
        <p:txBody>
          <a:bodyPr>
            <a:normAutofit/>
          </a:bodyPr>
          <a:lstStyle/>
          <a:p>
            <a:r>
              <a:rPr lang="hu-HU" sz="6000" dirty="0" smtClean="0">
                <a:latin typeface="Agency FB" panose="020B0503020202020204" pitchFamily="34" charset="0"/>
                <a:hlinkClick r:id="rId2" action="ppaction://hlinksldjump"/>
              </a:rPr>
              <a:t>Működése</a:t>
            </a:r>
            <a:endParaRPr lang="hu-HU" sz="6000" dirty="0">
              <a:latin typeface="Agency FB" panose="020B0503020202020204" pitchFamily="34" charset="0"/>
              <a:hlinkClick r:id="rId2" action="ppaction://hlinksldjump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08219" y="152768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967791" y="1764255"/>
            <a:ext cx="8596668" cy="1142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6000" dirty="0" smtClean="0">
                <a:latin typeface="Agency FB" panose="020B0503020202020204" pitchFamily="34" charset="0"/>
                <a:hlinkClick r:id="rId2" action="ppaction://hlinksldjump"/>
              </a:rPr>
              <a:t>Eszközigény</a:t>
            </a:r>
            <a:endParaRPr lang="hu-HU" sz="6000" dirty="0">
              <a:latin typeface="Agency FB" panose="020B0503020202020204" pitchFamily="34" charset="0"/>
              <a:hlinkClick r:id="rId2" action="ppaction://hlinksldjump"/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967791" y="2793217"/>
            <a:ext cx="8596668" cy="1142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6000" dirty="0" smtClean="0">
                <a:latin typeface="Agency FB" panose="020B0503020202020204" pitchFamily="34" charset="0"/>
                <a:hlinkClick r:id="rId2" action="ppaction://hlinksldjump"/>
              </a:rPr>
              <a:t>Kinek ajánlom?</a:t>
            </a:r>
            <a:endParaRPr lang="hu-HU" sz="6000" dirty="0">
              <a:latin typeface="Agency FB" panose="020B0503020202020204" pitchFamily="34" charset="0"/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97256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126537"/>
            <a:ext cx="8596668" cy="735106"/>
          </a:xfrm>
        </p:spPr>
        <p:txBody>
          <a:bodyPr/>
          <a:lstStyle/>
          <a:p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hlinkClick r:id="rId2" action="ppaction://hlinksldjump"/>
              </a:rPr>
              <a:t>Vissza a főmenübe</a:t>
            </a:r>
            <a:endParaRPr lang="hu-H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hlinkClick r:id="rId2" action="ppaction://hlinksldjump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3593" y="861643"/>
            <a:ext cx="7304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Működése</a:t>
            </a:r>
            <a:endParaRPr lang="hu-HU" sz="44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431688" y="1631084"/>
            <a:ext cx="196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Funkciói</a:t>
            </a:r>
            <a:endParaRPr lang="hu-HU" sz="40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6" name="Szövegdoboz 5">
            <a:hlinkClick r:id="rId3" action="ppaction://hlinksldjump"/>
          </p:cNvPr>
          <p:cNvSpPr txBox="1"/>
          <p:nvPr/>
        </p:nvSpPr>
        <p:spPr>
          <a:xfrm>
            <a:off x="2271655" y="5153281"/>
            <a:ext cx="459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Osztás</a:t>
            </a:r>
            <a:endParaRPr lang="hu-HU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Szövegdoboz 6">
            <a:hlinkClick r:id="rId4" action="ppaction://hlinksldjump"/>
          </p:cNvPr>
          <p:cNvSpPr txBox="1"/>
          <p:nvPr/>
        </p:nvSpPr>
        <p:spPr>
          <a:xfrm>
            <a:off x="2119255" y="3395492"/>
            <a:ext cx="459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Kivonás</a:t>
            </a:r>
            <a:endParaRPr lang="hu-HU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8" name="Szövegdoboz 7">
            <a:hlinkClick r:id="rId5" action="ppaction://hlinksldjump"/>
          </p:cNvPr>
          <p:cNvSpPr txBox="1"/>
          <p:nvPr/>
        </p:nvSpPr>
        <p:spPr>
          <a:xfrm>
            <a:off x="2195455" y="3960324"/>
            <a:ext cx="459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Szorzás</a:t>
            </a:r>
            <a:endParaRPr lang="hu-HU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9" name="Szövegdoboz 8">
            <a:hlinkClick r:id="rId6" action="ppaction://hlinksldjump"/>
          </p:cNvPr>
          <p:cNvSpPr txBox="1"/>
          <p:nvPr/>
        </p:nvSpPr>
        <p:spPr>
          <a:xfrm>
            <a:off x="2239382" y="4541722"/>
            <a:ext cx="459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Négyzetgyök</a:t>
            </a:r>
            <a:endParaRPr lang="hu-HU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0" name="Szövegdoboz 9">
            <a:hlinkClick r:id="rId7" action="ppaction://hlinksldjump"/>
          </p:cNvPr>
          <p:cNvSpPr txBox="1"/>
          <p:nvPr/>
        </p:nvSpPr>
        <p:spPr>
          <a:xfrm>
            <a:off x="2271655" y="2850089"/>
            <a:ext cx="459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Összeadás</a:t>
            </a:r>
            <a:endParaRPr lang="hu-HU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1" name="Szövegdoboz 10">
            <a:hlinkClick r:id="rId8" action="ppaction://hlinksldjump"/>
          </p:cNvPr>
          <p:cNvSpPr txBox="1"/>
          <p:nvPr/>
        </p:nvSpPr>
        <p:spPr>
          <a:xfrm>
            <a:off x="2271655" y="5764840"/>
            <a:ext cx="459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Hatványozás</a:t>
            </a:r>
            <a:endParaRPr lang="hu-HU" sz="32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1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Kinek ajánlom?</a:t>
            </a:r>
            <a:endParaRPr lang="hu-H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Ezt a programot azoknak ajánlom akik egyszerűbb számításokat szeretnének elvégezni pár kattintással egy nagyon barátságos </a:t>
            </a:r>
            <a:r>
              <a:rPr lang="hu-HU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kezelőfelületen.Alkalmas</a:t>
            </a:r>
            <a:r>
              <a:rPr lang="hu-H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lehet </a:t>
            </a:r>
            <a:r>
              <a:rPr lang="hu-HU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házifeladatok</a:t>
            </a:r>
            <a:r>
              <a:rPr lang="hu-H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megoldására, kisebb számításokra, úgyhogy inkább az 5-7 osztályosoknak ajánlanám.</a:t>
            </a:r>
            <a:endParaRPr lang="hu-H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Eszközigény</a:t>
            </a:r>
            <a:endParaRPr lang="hu-HU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Különösebb eszközigény nincs, egy </a:t>
            </a:r>
            <a:r>
              <a:rPr lang="hu-HU" sz="32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dvd</a:t>
            </a:r>
            <a:r>
              <a:rPr lang="hu-H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lejátszó vagy egy USB-port szükséges hozzá, utána a telepítő elvégez mindent.</a:t>
            </a:r>
            <a:endParaRPr lang="hu-H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82476"/>
            <a:ext cx="8596668" cy="132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                     </a:t>
            </a:r>
            <a:r>
              <a:rPr lang="hu-HU" sz="4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Összeadás</a:t>
            </a:r>
            <a:endParaRPr lang="hu-HU" sz="40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Szövegdoboz 6">
            <a:hlinkClick r:id="rId2" action="ppaction://hlinksldjump"/>
          </p:cNvPr>
          <p:cNvSpPr txBox="1"/>
          <p:nvPr/>
        </p:nvSpPr>
        <p:spPr>
          <a:xfrm>
            <a:off x="9552790" y="5056094"/>
            <a:ext cx="1947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----&gt;</a:t>
            </a:r>
            <a:endParaRPr lang="hu-HU" sz="8800" dirty="0">
              <a:solidFill>
                <a:schemeClr val="accent5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Szövegdoboz 7">
            <a:hlinkClick r:id="rId3" action="ppaction://hlinksldjump"/>
          </p:cNvPr>
          <p:cNvSpPr txBox="1"/>
          <p:nvPr/>
        </p:nvSpPr>
        <p:spPr>
          <a:xfrm>
            <a:off x="1226373" y="5503698"/>
            <a:ext cx="313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Vissza a funkciókhoz</a:t>
            </a:r>
            <a:endParaRPr lang="hu-HU" sz="3600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9195" y="1654980"/>
            <a:ext cx="5110843" cy="34871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167" y="1654979"/>
            <a:ext cx="5764306" cy="34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1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020741"/>
            <a:ext cx="8596668" cy="37453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Összeadásnál megnyomjuk az egyik tényező gombját,ezután a felső fehér sávban meg fog jelenni az általunk beütött szám,majd nyomjuk meg a plusz gombot, ezután a következőt üssük be, majd a plusz gombot nyomjuk le, és így tovább egészen a végéig.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 Az utolsó szám után nem kell </a:t>
            </a: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+ 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gombot nyomni!</a:t>
            </a:r>
          </a:p>
          <a:p>
            <a:pPr marL="0" indent="0">
              <a:buNone/>
            </a:pPr>
            <a:endParaRPr lang="hu-HU" sz="24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Ha végeztünk nyomjuk meg az = gombot és az eredmény meg fog jelenni a fehér sávban.</a:t>
            </a: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677334" y="405205"/>
            <a:ext cx="8596668" cy="132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                     </a:t>
            </a:r>
            <a:r>
              <a:rPr lang="hu-HU" sz="4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Összeadás</a:t>
            </a:r>
            <a:endParaRPr lang="hu-HU" sz="40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Szövegdoboz 4">
            <a:hlinkClick r:id="rId2" action="ppaction://hlinksldjump"/>
          </p:cNvPr>
          <p:cNvSpPr txBox="1"/>
          <p:nvPr/>
        </p:nvSpPr>
        <p:spPr>
          <a:xfrm>
            <a:off x="2721684" y="5766099"/>
            <a:ext cx="476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Vissza a funkciókhoz</a:t>
            </a:r>
            <a:endParaRPr lang="hu-HU" sz="36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28" y="3459031"/>
            <a:ext cx="4226747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286870"/>
            <a:ext cx="8596668" cy="132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smtClean="0"/>
              <a:t>                       </a:t>
            </a:r>
            <a:r>
              <a:rPr lang="hu-HU" sz="4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Kivonás</a:t>
            </a:r>
            <a:endParaRPr lang="hu-HU" sz="40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864216"/>
            <a:ext cx="4948915" cy="359475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646" y="1864216"/>
            <a:ext cx="5763600" cy="3594753"/>
          </a:xfrm>
          <a:prstGeom prst="rect">
            <a:avLst/>
          </a:prstGeom>
        </p:spPr>
      </p:pic>
      <p:sp>
        <p:nvSpPr>
          <p:cNvPr id="6" name="Szövegdoboz 5">
            <a:hlinkClick r:id="rId4" action="ppaction://hlinksldjump"/>
          </p:cNvPr>
          <p:cNvSpPr txBox="1"/>
          <p:nvPr/>
        </p:nvSpPr>
        <p:spPr>
          <a:xfrm>
            <a:off x="1226373" y="5503698"/>
            <a:ext cx="313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Vissza a funkciókhoz</a:t>
            </a:r>
            <a:endParaRPr lang="hu-HU" sz="3600" b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7" name="Szövegdoboz 6">
            <a:hlinkClick r:id="rId5" action="ppaction://hlinksldjump"/>
          </p:cNvPr>
          <p:cNvSpPr txBox="1"/>
          <p:nvPr/>
        </p:nvSpPr>
        <p:spPr>
          <a:xfrm>
            <a:off x="9851509" y="5380587"/>
            <a:ext cx="1947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800" dirty="0" smtClean="0">
                <a:solidFill>
                  <a:schemeClr val="accent5"/>
                </a:solidFill>
                <a:latin typeface="Agency FB" panose="020B0503020202020204" pitchFamily="34" charset="0"/>
              </a:rPr>
              <a:t>----&gt;</a:t>
            </a:r>
            <a:endParaRPr lang="hu-HU" sz="8800" dirty="0">
              <a:solidFill>
                <a:schemeClr val="accent5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12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1934678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Kivonásnál megnyomjuk az egyik tényező gombját,ezután a felső fehér sávban meg fog jelenni az általunk beütött szám,majd nyomjuk meg a - gombot, ezután a következőt üssük be, majd a - gombot nyomjuk le, és így tovább egészen a végéig. Az utolsó szám után nem kell – gombot nyomni</a:t>
            </a: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!</a:t>
            </a:r>
          </a:p>
          <a:p>
            <a:pPr marL="0" indent="0">
              <a:buNone/>
            </a:pP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Ha </a:t>
            </a:r>
            <a:r>
              <a:rPr lang="hu-HU" sz="2400" b="1" dirty="0">
                <a:solidFill>
                  <a:schemeClr val="accent1"/>
                </a:solidFill>
                <a:latin typeface="Agency FB" panose="020B0503020202020204" pitchFamily="34" charset="0"/>
              </a:rPr>
              <a:t>végeztünk nyomjuk meg az = gombot és az eredmény meg fog jelenni a fehér sávban.</a:t>
            </a:r>
          </a:p>
          <a:p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677334" y="286870"/>
            <a:ext cx="8596668" cy="132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                       </a:t>
            </a:r>
            <a:r>
              <a:rPr lang="hu-HU" sz="4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Kivonás</a:t>
            </a:r>
            <a:endParaRPr lang="hu-HU" sz="40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Szövegdoboz 4">
            <a:hlinkClick r:id="rId2" action="ppaction://hlinksldjump"/>
          </p:cNvPr>
          <p:cNvSpPr txBox="1"/>
          <p:nvPr/>
        </p:nvSpPr>
        <p:spPr>
          <a:xfrm>
            <a:off x="3313355" y="5303520"/>
            <a:ext cx="476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Vissza a funkciókhoz</a:t>
            </a:r>
            <a:endParaRPr lang="hu-HU" sz="36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444576"/>
            <a:ext cx="3636482" cy="12382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648" y="3337420"/>
            <a:ext cx="4120963" cy="145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456</Words>
  <Application>Microsoft Office PowerPoint</Application>
  <PresentationFormat>Egyéni</PresentationFormat>
  <Paragraphs>84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Fazetta</vt:lpstr>
      <vt:lpstr>Számológép</vt:lpstr>
      <vt:lpstr>PowerPoint bemutató</vt:lpstr>
      <vt:lpstr>Vissza a főmenübe</vt:lpstr>
      <vt:lpstr>Kinek ajánlom?</vt:lpstr>
      <vt:lpstr>Eszközigény</vt:lpstr>
      <vt:lpstr>                     Összeadás</vt:lpstr>
      <vt:lpstr>                     Összeadás</vt:lpstr>
      <vt:lpstr>                       Kivonás</vt:lpstr>
      <vt:lpstr>PowerPoint bemutató</vt:lpstr>
      <vt:lpstr>Szorzás</vt:lpstr>
      <vt:lpstr>Szorzás</vt:lpstr>
      <vt:lpstr>Négyzetgyök</vt:lpstr>
      <vt:lpstr>PowerPoint bemutató</vt:lpstr>
      <vt:lpstr>Osztás</vt:lpstr>
      <vt:lpstr>Osztás</vt:lpstr>
      <vt:lpstr>Hatványozás</vt:lpstr>
      <vt:lpstr>Hatványozás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Projektem működése</dc:title>
  <dc:creator>Erdős Csaba</dc:creator>
  <cp:lastModifiedBy>BorbelyZoltan</cp:lastModifiedBy>
  <cp:revision>14</cp:revision>
  <dcterms:created xsi:type="dcterms:W3CDTF">2017-01-15T16:19:43Z</dcterms:created>
  <dcterms:modified xsi:type="dcterms:W3CDTF">2017-02-16T19:28:36Z</dcterms:modified>
</cp:coreProperties>
</file>