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9" r:id="rId9"/>
    <p:sldId id="263" r:id="rId10"/>
    <p:sldId id="264" r:id="rId11"/>
    <p:sldId id="265" r:id="rId12"/>
    <p:sldId id="266" r:id="rId13"/>
    <p:sldId id="267" r:id="rId14"/>
    <p:sldId id="261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79" d="100"/>
          <a:sy n="79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625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256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62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4664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144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485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123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400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3934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99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7090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9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01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362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15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555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572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EBD25-332F-4B85-97CA-98B4F2A21367}" type="datetimeFigureOut">
              <a:rPr lang="hu-HU" smtClean="0"/>
              <a:pPr/>
              <a:t>2017.02.20.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DE7EB-7D91-4095-9D8F-8502C35A894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90352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atw.hu/pataky2009/informatika/07.htm" TargetMode="External"/><Relationship Id="rId7" Type="http://schemas.openxmlformats.org/officeDocument/2006/relationships/hyperlink" Target="http://users.atw.hu/szalina/hardvermuk.html" TargetMode="External"/><Relationship Id="rId2" Type="http://schemas.openxmlformats.org/officeDocument/2006/relationships/hyperlink" Target="https://hu.wikipedia.org/wiki/Moni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fusion.com/parts/c1212ttlcgeg" TargetMode="External"/><Relationship Id="rId5" Type="http://schemas.openxmlformats.org/officeDocument/2006/relationships/hyperlink" Target="https://www.microsoftstore.com/store/msusa/en_US/pdp/Dell-UltraSharp-34-Curved-Monitor--U3415W/productID.313212500" TargetMode="External"/><Relationship Id="rId4" Type="http://schemas.openxmlformats.org/officeDocument/2006/relationships/hyperlink" Target="https://www.arukereso.hu/monitor-c312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16600" dirty="0" smtClean="0"/>
              <a:t>Monitor</a:t>
            </a:r>
            <a:endParaRPr lang="hu-HU" sz="199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5780" y="4671057"/>
            <a:ext cx="10572000" cy="165755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u-HU" sz="4600" dirty="0" smtClean="0"/>
              <a:t>Készítette: Berta Barnabás 8. osztály</a:t>
            </a:r>
          </a:p>
          <a:p>
            <a:pPr algn="ctr"/>
            <a:r>
              <a:rPr lang="hu-HU" dirty="0" smtClean="0"/>
              <a:t>Felkészítő tanár: Majorné Szécsényi Erika</a:t>
            </a:r>
          </a:p>
          <a:p>
            <a:pPr algn="ctr"/>
            <a:r>
              <a:rPr lang="hu-HU" dirty="0" smtClean="0"/>
              <a:t>Bajza József tagiskola</a:t>
            </a:r>
          </a:p>
          <a:p>
            <a:pPr algn="ctr"/>
            <a:r>
              <a:rPr lang="hu-HU" dirty="0" smtClean="0"/>
              <a:t>3034 Szűcsi Petőfi S. út 115.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38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1097" y="0"/>
            <a:ext cx="9905998" cy="1478570"/>
          </a:xfrm>
        </p:spPr>
        <p:txBody>
          <a:bodyPr/>
          <a:lstStyle/>
          <a:p>
            <a:pPr algn="ctr"/>
            <a:r>
              <a:rPr lang="hu-HU" dirty="0" smtClean="0"/>
              <a:t>lcd Működési elve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285" y="1503529"/>
            <a:ext cx="10686464" cy="3541714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/>
              <a:t>A kristályos anyag csavart állapotot vesz fel, és a beérkező fényrészecskéket egy bizonyos pontba gyűjti össze.</a:t>
            </a:r>
          </a:p>
          <a:p>
            <a:r>
              <a:rPr lang="hu-HU" sz="3200" dirty="0" smtClean="0"/>
              <a:t>Ha hátulról megvilágítást kap, a fény az első szűrőn átjut, és világos képpontot kapunk</a:t>
            </a:r>
            <a:endParaRPr lang="hu-HU" sz="3200" dirty="0"/>
          </a:p>
        </p:txBody>
      </p:sp>
      <p:pic>
        <p:nvPicPr>
          <p:cNvPr id="27650" name="Picture 2" descr="C:\Users\Felhasznalo\Desktop\letölté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731" y="3741889"/>
            <a:ext cx="5751680" cy="2894041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7075904" y="6661170"/>
            <a:ext cx="22493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/>
              <a:t>http://users.atw.hu/szalina/hardvermuk.html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4860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/>
              <a:t>TFT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4518" y="1985028"/>
            <a:ext cx="9905999" cy="3541714"/>
          </a:xfrm>
        </p:spPr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Miden egyes képpontja saját tranzisztorából áll, így nem engedi át a polarizált fényt</a:t>
            </a:r>
          </a:p>
          <a:p>
            <a:r>
              <a:rPr lang="hu-HU" dirty="0" smtClean="0"/>
              <a:t>CCFL és EEFL szükséges a működéséhez</a:t>
            </a:r>
            <a:endParaRPr lang="hu-HU" dirty="0"/>
          </a:p>
        </p:txBody>
      </p:sp>
      <p:pic>
        <p:nvPicPr>
          <p:cNvPr id="28674" name="Picture 2" descr="C:\Users\Felhasznalo\Desktop\letölté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3679" y="4188956"/>
            <a:ext cx="3617645" cy="2297520"/>
          </a:xfrm>
          <a:prstGeom prst="rect">
            <a:avLst/>
          </a:prstGeom>
          <a:noFill/>
        </p:spPr>
      </p:pic>
      <p:pic>
        <p:nvPicPr>
          <p:cNvPr id="28676" name="Picture 4" descr="C:\Users\Felhasznalo\Desktop\letölté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7014" y="1212884"/>
            <a:ext cx="6214257" cy="2543001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154860" y="6704112"/>
            <a:ext cx="136928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" dirty="0"/>
              <a:t>http://oktel.hu/szolgaltatas/kamerarendszer/monitorok/</a:t>
            </a:r>
          </a:p>
        </p:txBody>
      </p:sp>
      <p:sp>
        <p:nvSpPr>
          <p:cNvPr id="5" name="Téglalap 4"/>
          <p:cNvSpPr/>
          <p:nvPr/>
        </p:nvSpPr>
        <p:spPr>
          <a:xfrm>
            <a:off x="2993991" y="6714670"/>
            <a:ext cx="120898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" dirty="0"/>
              <a:t>http://www.tferi.hu/monitorok/lcd-tft-stb?start=1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dirty="0" smtClean="0"/>
              <a:t>PDP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37354" y="1840182"/>
            <a:ext cx="9905999" cy="3541714"/>
          </a:xfrm>
        </p:spPr>
        <p:txBody>
          <a:bodyPr/>
          <a:lstStyle/>
          <a:p>
            <a:pPr algn="ctr"/>
            <a:r>
              <a:rPr lang="hu-HU" dirty="0" smtClean="0"/>
              <a:t>Egyszerűbb nyelven plazmakijelzők, legelőször 1964-benkészítette a Computer System</a:t>
            </a:r>
          </a:p>
          <a:p>
            <a:r>
              <a:rPr lang="hu-HU" dirty="0" smtClean="0"/>
              <a:t>Később 1983-ban az IBM csinált egy 19” méretű képernyőt</a:t>
            </a:r>
          </a:p>
          <a:p>
            <a:r>
              <a:rPr lang="hu-HU" dirty="0" smtClean="0"/>
              <a:t>1992-ben pedig (akkorinak a legnagyobbnak számított) 21” monitort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497" y="4389120"/>
            <a:ext cx="5661829" cy="221444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951411" y="6704112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400" dirty="0"/>
              <a:t>https://www.amazon.co.uk/Pioneer-PDP-4270XA-Plasma-Screen/dp/B000J3F76U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pdp MŰKÖDÉSI ELVE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713910"/>
            <a:ext cx="9905999" cy="3541714"/>
          </a:xfrm>
        </p:spPr>
        <p:txBody>
          <a:bodyPr/>
          <a:lstStyle/>
          <a:p>
            <a:pPr algn="ctr"/>
            <a:r>
              <a:rPr lang="hu-HU" dirty="0" smtClean="0"/>
              <a:t>Sokkal egyszerűbb mint az LCD kijelző elve</a:t>
            </a:r>
          </a:p>
          <a:p>
            <a:pPr algn="ctr"/>
            <a:r>
              <a:rPr lang="hu-HU" dirty="0" smtClean="0"/>
              <a:t>Célja, hogy a három alapszínének összekeverése és a bizonyos szín ,,előállítása”</a:t>
            </a:r>
          </a:p>
          <a:p>
            <a:pPr algn="ctr"/>
            <a:r>
              <a:rPr lang="hu-HU" dirty="0" smtClean="0"/>
              <a:t>Használatakor sugárzás keletkezik, ami károsítja az egészséget. Ezt a sugárzást később jórészt lecsökkentették</a:t>
            </a:r>
            <a:endParaRPr lang="hu-HU" dirty="0"/>
          </a:p>
        </p:txBody>
      </p:sp>
      <p:pic>
        <p:nvPicPr>
          <p:cNvPr id="1026" name="Picture 2" descr="C:\Users\Felhasznalo\Desktop\letölté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989" y="3814356"/>
            <a:ext cx="2710043" cy="2847702"/>
          </a:xfrm>
          <a:prstGeom prst="rect">
            <a:avLst/>
          </a:prstGeom>
          <a:noFill/>
        </p:spPr>
      </p:pic>
      <p:pic>
        <p:nvPicPr>
          <p:cNvPr id="1027" name="Picture 3" descr="C:\Users\Felhasznalo\Desktop\letöltés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78241" y="3799886"/>
            <a:ext cx="2570072" cy="2859658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1552465" y="6659544"/>
            <a:ext cx="1265090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" dirty="0"/>
              <a:t>http://www.vilaglex.hu/Lexikon/Html/PlazmaTV.htm</a:t>
            </a:r>
          </a:p>
        </p:txBody>
      </p:sp>
      <p:sp>
        <p:nvSpPr>
          <p:cNvPr id="5" name="Téglalap 4"/>
          <p:cNvSpPr/>
          <p:nvPr/>
        </p:nvSpPr>
        <p:spPr>
          <a:xfrm>
            <a:off x="9144000" y="6704112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400" dirty="0"/>
              <a:t>http://www.rentit.hu/hu-HU/Cikk/erdekessegek/hogyan-mukodik-a-monitor.rentit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dirty="0" smtClean="0"/>
              <a:t>A monitorok főbb paraméterei 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sz="2200" dirty="0">
                <a:solidFill>
                  <a:prstClr val="white"/>
                </a:solidFill>
              </a:rPr>
              <a:t>Képátló: A kijelző egyik sarkától másikig terjedő táv (inch)</a:t>
            </a:r>
          </a:p>
          <a:p>
            <a:pPr lvl="0"/>
            <a:r>
              <a:rPr lang="hu-HU" sz="2200" dirty="0">
                <a:solidFill>
                  <a:prstClr val="white"/>
                </a:solidFill>
              </a:rPr>
              <a:t>Képarány: A kijelző oldalhosszúságának aránya (</a:t>
            </a:r>
            <a:r>
              <a:rPr lang="hu-HU" sz="2200" dirty="0" err="1">
                <a:solidFill>
                  <a:prstClr val="white"/>
                </a:solidFill>
              </a:rPr>
              <a:t>pl</a:t>
            </a:r>
            <a:r>
              <a:rPr lang="hu-HU" sz="2200" dirty="0">
                <a:solidFill>
                  <a:prstClr val="white"/>
                </a:solidFill>
              </a:rPr>
              <a:t>; 21-9</a:t>
            </a:r>
            <a:r>
              <a:rPr lang="hu-HU" sz="2200" dirty="0" smtClean="0">
                <a:solidFill>
                  <a:prstClr val="white"/>
                </a:solidFill>
              </a:rPr>
              <a:t>)</a:t>
            </a:r>
            <a:endParaRPr lang="hu-HU" dirty="0" smtClean="0"/>
          </a:p>
          <a:p>
            <a:r>
              <a:rPr lang="hu-HU" dirty="0" smtClean="0"/>
              <a:t>Kontraszt: A részletgazdaságot jellemző tulajdonság (pl; 250-1000:1)</a:t>
            </a:r>
          </a:p>
          <a:p>
            <a:r>
              <a:rPr lang="hu-HU" dirty="0" smtClean="0"/>
              <a:t>Válaszidő: LCD kijelzőknél jellemző időegység, az ,,ms”</a:t>
            </a:r>
          </a:p>
          <a:p>
            <a:r>
              <a:rPr lang="hu-HU" dirty="0" smtClean="0"/>
              <a:t>Fényerő: A képernyő fényességét értelmezi</a:t>
            </a:r>
          </a:p>
          <a:p>
            <a:r>
              <a:rPr lang="hu-HU" dirty="0" smtClean="0"/>
              <a:t>Maximális felbontás: A pixelek, képpontok sokaságát, élességét jelenti (pl 1920x1080)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843" y="1811152"/>
            <a:ext cx="3661186" cy="117289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155218" y="3074278"/>
            <a:ext cx="15953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00" dirty="0"/>
              <a:t>https://en.wikipedia.org/wiki/Inch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53445" y="245539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/>
              <a:t>Igaz vagy hamis?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74558" y="1407695"/>
            <a:ext cx="10060822" cy="5197642"/>
          </a:xfrm>
        </p:spPr>
        <p:txBody>
          <a:bodyPr>
            <a:normAutofit lnSpcReduction="10000"/>
          </a:bodyPr>
          <a:lstStyle/>
          <a:p>
            <a:r>
              <a:rPr lang="hu-HU" sz="4000" dirty="0" smtClean="0"/>
              <a:t>A maximális felbontás fizikailag </a:t>
            </a:r>
            <a:r>
              <a:rPr lang="hu-HU" sz="4000" dirty="0" smtClean="0"/>
              <a:t>kialakított </a:t>
            </a:r>
            <a:r>
              <a:rPr lang="hu-HU" sz="4000" dirty="0" smtClean="0"/>
              <a:t>felbontást </a:t>
            </a:r>
            <a:r>
              <a:rPr lang="hu-HU" sz="4000" dirty="0" smtClean="0"/>
              <a:t>jelöli?</a:t>
            </a:r>
          </a:p>
          <a:p>
            <a:r>
              <a:rPr lang="hu-HU" sz="4000" dirty="0" smtClean="0"/>
              <a:t>Az </a:t>
            </a:r>
            <a:r>
              <a:rPr lang="hu-HU" sz="4000" dirty="0" smtClean="0"/>
              <a:t>LCD-monitor az </a:t>
            </a:r>
            <a:r>
              <a:rPr lang="hu-HU" sz="4000" dirty="0" smtClean="0"/>
              <a:t>katódsugárcsöves képernyő?</a:t>
            </a:r>
          </a:p>
          <a:p>
            <a:r>
              <a:rPr lang="hu-HU" sz="4000" dirty="0" smtClean="0"/>
              <a:t>Az első </a:t>
            </a:r>
            <a:r>
              <a:rPr lang="hu-HU" sz="4000" dirty="0" smtClean="0"/>
              <a:t>monitorok fekete-fehérek, vagy </a:t>
            </a:r>
            <a:r>
              <a:rPr lang="hu-HU" sz="4000" dirty="0" smtClean="0"/>
              <a:t>színesek voltak?</a:t>
            </a:r>
          </a:p>
          <a:p>
            <a:r>
              <a:rPr lang="hu-HU" sz="4000" dirty="0" smtClean="0"/>
              <a:t>A monitort </a:t>
            </a:r>
            <a:r>
              <a:rPr lang="hu-HU" sz="4000" dirty="0" smtClean="0"/>
              <a:t>mi vezérli?</a:t>
            </a:r>
            <a:endParaRPr lang="hu-HU" sz="4000" dirty="0" smtClean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380874" y="165932"/>
            <a:ext cx="6244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/>
              <a:t>MEGOLDÁSOK</a:t>
            </a:r>
            <a:endParaRPr lang="hu-HU" sz="60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529389" y="1210300"/>
            <a:ext cx="10976523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hu-HU" sz="4000" dirty="0"/>
              <a:t>Maximális felbontás: A pixelek, képpontok sokaságát, élességét jelenti </a:t>
            </a:r>
            <a:endParaRPr lang="hu-HU" sz="4000" dirty="0" smtClean="0"/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hu-HU" sz="4000" dirty="0" smtClean="0">
                <a:solidFill>
                  <a:prstClr val="white"/>
                </a:solidFill>
              </a:rPr>
              <a:t>Az </a:t>
            </a:r>
            <a:r>
              <a:rPr lang="hu-HU" sz="4000" dirty="0">
                <a:solidFill>
                  <a:prstClr val="white"/>
                </a:solidFill>
              </a:rPr>
              <a:t>LCD-monitor </a:t>
            </a:r>
            <a:r>
              <a:rPr lang="hu-HU" sz="4000" dirty="0" smtClean="0">
                <a:solidFill>
                  <a:prstClr val="white"/>
                </a:solidFill>
              </a:rPr>
              <a:t>az nem katódsugárcsöves, hanem folyadékkristályos képernyő</a:t>
            </a:r>
            <a:endParaRPr lang="hu-HU" sz="4000" dirty="0">
              <a:solidFill>
                <a:prstClr val="white"/>
              </a:solidFill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prstClr val="white"/>
                </a:solidFill>
              </a:rPr>
              <a:t>Az első monitorok </a:t>
            </a:r>
            <a:r>
              <a:rPr lang="hu-HU" sz="4000" dirty="0" smtClean="0">
                <a:solidFill>
                  <a:prstClr val="white"/>
                </a:solidFill>
              </a:rPr>
              <a:t>fekete-fehérek voltak.</a:t>
            </a:r>
            <a:endParaRPr lang="hu-HU" sz="4000" dirty="0">
              <a:solidFill>
                <a:prstClr val="white"/>
              </a:solidFill>
            </a:endParaRPr>
          </a:p>
          <a:p>
            <a:pPr marL="228600" lvl="0" indent="-2286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</a:pPr>
            <a:r>
              <a:rPr lang="hu-HU" sz="4000" dirty="0">
                <a:solidFill>
                  <a:prstClr val="white"/>
                </a:solidFill>
              </a:rPr>
              <a:t>A monitort a videokártya </a:t>
            </a:r>
            <a:r>
              <a:rPr lang="hu-HU" sz="4000" dirty="0" smtClean="0">
                <a:solidFill>
                  <a:prstClr val="white"/>
                </a:solidFill>
              </a:rPr>
              <a:t>vezérli.</a:t>
            </a:r>
            <a:endParaRPr lang="hu-HU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1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5161" y="0"/>
            <a:ext cx="9905998" cy="1106905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/>
              <a:t>források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938464"/>
            <a:ext cx="9905999" cy="5702968"/>
          </a:xfrm>
        </p:spPr>
        <p:txBody>
          <a:bodyPr/>
          <a:lstStyle/>
          <a:p>
            <a:pPr algn="ctr"/>
            <a:r>
              <a:rPr lang="hu-HU" dirty="0" smtClean="0">
                <a:hlinkClick r:id="rId2"/>
              </a:rPr>
              <a:t>https://hu.wikipedia.org/wiki/Monitor</a:t>
            </a:r>
            <a:endParaRPr lang="hu-HU" dirty="0" smtClean="0"/>
          </a:p>
          <a:p>
            <a:pPr algn="ctr"/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users.atw.hu/pataky2009/informatika/07.htm</a:t>
            </a:r>
            <a:endParaRPr lang="hu-HU" dirty="0" smtClean="0"/>
          </a:p>
          <a:p>
            <a:pPr algn="ctr"/>
            <a:r>
              <a:rPr lang="hu-HU" dirty="0">
                <a:hlinkClick r:id="rId4"/>
              </a:rPr>
              <a:t>https://www.arukereso.hu/monitor-c3126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pPr algn="ctr"/>
            <a:r>
              <a:rPr lang="hu-HU" dirty="0">
                <a:hlinkClick r:id="rId5"/>
              </a:rPr>
              <a:t>https://www.microsoftstore.com/store/msusa/en_US/pdp/Dell-UltraSharp-34-Curved-Monitor--</a:t>
            </a:r>
            <a:r>
              <a:rPr lang="hu-HU" dirty="0" smtClean="0">
                <a:hlinkClick r:id="rId5"/>
              </a:rPr>
              <a:t>U3415W/productID.313212500</a:t>
            </a:r>
            <a:endParaRPr lang="hu-HU" dirty="0" smtClean="0"/>
          </a:p>
          <a:p>
            <a:pPr algn="ctr"/>
            <a:r>
              <a:rPr lang="hu-HU" dirty="0">
                <a:hlinkClick r:id="rId6"/>
              </a:rPr>
              <a:t>http://</a:t>
            </a:r>
            <a:r>
              <a:rPr lang="hu-HU" dirty="0" smtClean="0">
                <a:hlinkClick r:id="rId6"/>
              </a:rPr>
              <a:t>cfusion.com/parts/c1212ttlcgeg</a:t>
            </a:r>
            <a:endParaRPr lang="hu-HU" dirty="0" smtClean="0"/>
          </a:p>
          <a:p>
            <a:pPr algn="ctr"/>
            <a:r>
              <a:rPr lang="hu-HU" dirty="0">
                <a:hlinkClick r:id="rId5"/>
              </a:rPr>
              <a:t>https://www.microsoftstore.com/store/msusa/en_US/pdp/Dell-UltraSharp-34-Curved-Monitor--</a:t>
            </a:r>
            <a:r>
              <a:rPr lang="hu-HU" dirty="0" smtClean="0">
                <a:hlinkClick r:id="rId5"/>
              </a:rPr>
              <a:t>U3415W/productID.313212500</a:t>
            </a:r>
            <a:endParaRPr lang="hu-HU" dirty="0" smtClean="0"/>
          </a:p>
          <a:p>
            <a:pPr algn="ctr"/>
            <a:r>
              <a:rPr lang="hu-HU" dirty="0">
                <a:hlinkClick r:id="rId7"/>
              </a:rPr>
              <a:t>http://</a:t>
            </a:r>
            <a:r>
              <a:rPr lang="hu-HU" dirty="0" smtClean="0">
                <a:hlinkClick r:id="rId7"/>
              </a:rPr>
              <a:t>users.atw.hu/szalina/hardvermuk.html</a:t>
            </a:r>
            <a:endParaRPr lang="hu-HU" dirty="0" smtClean="0"/>
          </a:p>
          <a:p>
            <a:pPr algn="ctr"/>
            <a:endParaRPr lang="hu-HU" dirty="0"/>
          </a:p>
          <a:p>
            <a:pPr algn="ctr"/>
            <a:endParaRPr lang="hu-HU" dirty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endParaRPr lang="hu-HU" dirty="0" smtClean="0"/>
          </a:p>
          <a:p>
            <a:pPr algn="ctr"/>
            <a:endParaRPr lang="hu-HU" dirty="0"/>
          </a:p>
          <a:p>
            <a:pPr algn="ctr"/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dirty="0" smtClean="0"/>
              <a:t>MI is az a monitor?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2979" y="1720097"/>
            <a:ext cx="11381873" cy="3541714"/>
          </a:xfrm>
        </p:spPr>
        <p:txBody>
          <a:bodyPr>
            <a:normAutofit/>
          </a:bodyPr>
          <a:lstStyle/>
          <a:p>
            <a:pPr algn="just"/>
            <a:r>
              <a:rPr lang="hu-HU" sz="3200" dirty="0" smtClean="0"/>
              <a:t>A számítógépnek ez a megjelenítő, output </a:t>
            </a:r>
            <a:r>
              <a:rPr lang="hu-HU" sz="3200" dirty="0" smtClean="0"/>
              <a:t>perifériája. </a:t>
            </a:r>
            <a:endParaRPr lang="hu-HU" sz="3200" dirty="0" smtClean="0"/>
          </a:p>
          <a:p>
            <a:pPr algn="just"/>
            <a:r>
              <a:rPr lang="hu-HU" sz="3200" dirty="0" smtClean="0"/>
              <a:t>A </a:t>
            </a:r>
            <a:r>
              <a:rPr lang="hu-HU" sz="3200" dirty="0" smtClean="0"/>
              <a:t>videó kártya </a:t>
            </a:r>
            <a:r>
              <a:rPr lang="hu-HU" sz="3200" dirty="0" smtClean="0"/>
              <a:t>utasítása alapján jeleníti meg a kívánt képet VGA, DVI vagy HDMI kábelen keresztül</a:t>
            </a:r>
          </a:p>
          <a:p>
            <a:pPr algn="just"/>
            <a:r>
              <a:rPr lang="hu-HU" sz="3200" dirty="0" smtClean="0"/>
              <a:t>Az adapter a jeleket átalakítja pixelekké hogy a monitor meg tudja jeleníteni a képet.</a:t>
            </a:r>
            <a:endParaRPr lang="hu-HU" sz="32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1240" y="4386878"/>
            <a:ext cx="2721739" cy="2093981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3012956" y="6513639"/>
            <a:ext cx="217880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/>
              <a:t>https://www.arukereso.hu/monitor-c3126/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120" y="4337734"/>
            <a:ext cx="2750372" cy="2143125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096000" y="659128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900" dirty="0"/>
              <a:t>https://www.startech.com/Cables/Audio-Video/Video-Adapter/dms-59-dual-displayport-cable-8in~DMSDPDP1</a:t>
            </a:r>
          </a:p>
        </p:txBody>
      </p:sp>
    </p:spTree>
    <p:extLst>
      <p:ext uri="{BB962C8B-B14F-4D97-AF65-F5344CB8AC3E}">
        <p14:creationId xmlns:p14="http://schemas.microsoft.com/office/powerpoint/2010/main" val="28613826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73204" y="634914"/>
            <a:ext cx="7810916" cy="1417118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/>
              <a:t>Kezdetben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3" y="2249487"/>
            <a:ext cx="8943114" cy="3171599"/>
          </a:xfrm>
        </p:spPr>
        <p:txBody>
          <a:bodyPr>
            <a:noAutofit/>
          </a:bodyPr>
          <a:lstStyle/>
          <a:p>
            <a:r>
              <a:rPr lang="hu-HU" sz="3600" dirty="0" smtClean="0"/>
              <a:t>A kijelző fekete-fehér illetve fekete-zöld színekből állt </a:t>
            </a:r>
          </a:p>
          <a:p>
            <a:r>
              <a:rPr lang="hu-HU" sz="3600" dirty="0" smtClean="0"/>
              <a:t>Max. 16 színt támogató kijelzők</a:t>
            </a:r>
          </a:p>
          <a:p>
            <a:r>
              <a:rPr lang="hu-HU" sz="3600" dirty="0" smtClean="0"/>
              <a:t>CGA majd EGA képernyőket gyártottak</a:t>
            </a:r>
          </a:p>
          <a:p>
            <a:r>
              <a:rPr lang="hu-HU" sz="3600" dirty="0" smtClean="0"/>
              <a:t>Kisfelbontású és radioaktív képernyők</a:t>
            </a:r>
            <a:endParaRPr lang="hu-HU" sz="3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211" y="2700344"/>
            <a:ext cx="3270789" cy="244993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7846383" y="6009775"/>
            <a:ext cx="20377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/>
              <a:t>http://cfusion.com/parts/c1212ttlcgeg</a:t>
            </a:r>
            <a:r>
              <a:rPr lang="hu-HU" sz="700" dirty="0"/>
              <a:t>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7350" y="0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u-HU" sz="5400" dirty="0" smtClean="0"/>
              <a:t>Megjelenítés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636295"/>
            <a:ext cx="9905999" cy="41549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4400" b="1" u="sng" dirty="0" smtClean="0"/>
              <a:t>A megjelenítés kétféleképpen történik</a:t>
            </a:r>
            <a:r>
              <a:rPr lang="hu-HU" dirty="0" smtClean="0"/>
              <a:t>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hu-HU" sz="3600" u="sng" dirty="0" smtClean="0"/>
              <a:t>Karakteres:</a:t>
            </a:r>
            <a:r>
              <a:rPr lang="hu-HU" sz="3600" dirty="0" smtClean="0"/>
              <a:t> A képernyő csak karaktereket jelenít </a:t>
            </a:r>
            <a:r>
              <a:rPr lang="hu-HU" sz="3600" dirty="0" smtClean="0"/>
              <a:t>meg, és karakterhelyekre van beosztva. </a:t>
            </a:r>
            <a:r>
              <a:rPr lang="hu-HU" sz="3600" dirty="0" smtClean="0"/>
              <a:t>Ez számítógépenként sokszor változó </a:t>
            </a:r>
            <a:r>
              <a:rPr lang="hu-HU" sz="3600" dirty="0" smtClean="0"/>
              <a:t>volt.</a:t>
            </a:r>
            <a:endParaRPr lang="hu-HU" sz="3600" dirty="0" smtClean="0"/>
          </a:p>
          <a:p>
            <a:pPr marL="742950" indent="-742950" algn="just">
              <a:buFont typeface="+mj-lt"/>
              <a:buAutoNum type="arabicPeriod"/>
            </a:pPr>
            <a:r>
              <a:rPr lang="hu-HU" sz="3600" u="sng" dirty="0" smtClean="0"/>
              <a:t>Grafikus:</a:t>
            </a:r>
            <a:r>
              <a:rPr lang="hu-HU" sz="3600" dirty="0" smtClean="0"/>
              <a:t> A teljes képernyő felületét definiálja, a karaktereket külön </a:t>
            </a:r>
            <a:r>
              <a:rPr lang="hu-HU" sz="3600" dirty="0" smtClean="0"/>
              <a:t>kezeli.</a:t>
            </a:r>
            <a:endParaRPr lang="hu-H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1263" y="86675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u-HU" sz="4900" dirty="0" smtClean="0"/>
              <a:t>A monitorok főbb TIPUSAI</a:t>
            </a:r>
            <a:r>
              <a:rPr lang="hu-HU" dirty="0" smtClean="0"/>
              <a:t>;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3165" y="3838074"/>
            <a:ext cx="10822193" cy="2762833"/>
          </a:xfrm>
        </p:spPr>
        <p:txBody>
          <a:bodyPr>
            <a:noAutofit/>
          </a:bodyPr>
          <a:lstStyle/>
          <a:p>
            <a:r>
              <a:rPr lang="hu-HU" sz="3200" dirty="0" smtClean="0"/>
              <a:t>CRT:</a:t>
            </a:r>
            <a:r>
              <a:rPr lang="hu-HU" sz="3200" dirty="0"/>
              <a:t> (Cathode Ray Tube</a:t>
            </a:r>
            <a:r>
              <a:rPr lang="hu-HU" sz="3200" dirty="0" smtClean="0"/>
              <a:t>) -  </a:t>
            </a:r>
            <a:r>
              <a:rPr lang="hu-HU" sz="3200" dirty="0"/>
              <a:t>a</a:t>
            </a:r>
            <a:r>
              <a:rPr lang="hu-HU" sz="3200" dirty="0" smtClean="0"/>
              <a:t> </a:t>
            </a:r>
            <a:r>
              <a:rPr lang="hu-HU" sz="3200" dirty="0"/>
              <a:t>hagyományos </a:t>
            </a:r>
            <a:r>
              <a:rPr lang="hu-HU" sz="3200" dirty="0" smtClean="0"/>
              <a:t>katódsugárcsöves.</a:t>
            </a:r>
            <a:r>
              <a:rPr lang="hu-HU" sz="3200" dirty="0"/>
              <a:t> </a:t>
            </a:r>
            <a:endParaRPr lang="hu-HU" sz="3200" dirty="0" smtClean="0"/>
          </a:p>
          <a:p>
            <a:r>
              <a:rPr lang="hu-HU" sz="3200" dirty="0" smtClean="0"/>
              <a:t>LCD: (Liquid </a:t>
            </a:r>
            <a:r>
              <a:rPr lang="hu-HU" sz="3200" dirty="0"/>
              <a:t>Crystal </a:t>
            </a:r>
            <a:r>
              <a:rPr lang="hu-HU" sz="3200" dirty="0" smtClean="0"/>
              <a:t>Display) </a:t>
            </a:r>
            <a:r>
              <a:rPr lang="hu-HU" sz="3200" dirty="0"/>
              <a:t>- a folyadékkristályos </a:t>
            </a:r>
            <a:r>
              <a:rPr lang="hu-HU" sz="3200" dirty="0" smtClean="0"/>
              <a:t>megjelenítés.</a:t>
            </a:r>
          </a:p>
          <a:p>
            <a:r>
              <a:rPr lang="hu-HU" sz="3200" dirty="0" smtClean="0"/>
              <a:t>PDP:</a:t>
            </a:r>
            <a:r>
              <a:rPr lang="hu-HU" sz="3200" dirty="0"/>
              <a:t>(Plasma Display Panel</a:t>
            </a:r>
            <a:r>
              <a:rPr lang="hu-HU" sz="3200" dirty="0" smtClean="0"/>
              <a:t>) -  </a:t>
            </a:r>
            <a:r>
              <a:rPr lang="hu-HU" sz="3200" dirty="0"/>
              <a:t>egyszerűbb nevén </a:t>
            </a:r>
            <a:r>
              <a:rPr lang="hu-HU" sz="3200" dirty="0" smtClean="0"/>
              <a:t>plazmakijelző.</a:t>
            </a:r>
          </a:p>
        </p:txBody>
      </p:sp>
      <p:sp>
        <p:nvSpPr>
          <p:cNvPr id="3074" name="AutoShape 2" descr="Képtalálat a következőre: „pdp monito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76" name="AutoShape 4" descr="Képtalálat a következőre: „pdp monitor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7" name="Picture 5" descr="C:\Users\Felhasznalo\Desktop\letölté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7126" y="1185851"/>
            <a:ext cx="4475747" cy="2628160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2745340" y="6180040"/>
            <a:ext cx="74333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/>
              <a:t>https://www.microsoftstore.com/store/msusa/en_US/pdp/Dell-UltraSharp-34-Curved-Monitor--U3415W/productID.313212500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dirty="0" smtClean="0"/>
              <a:t>Főbb fajták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 smtClean="0"/>
              <a:t>A monitoroknak három fajtáját különböztetjük meg:</a:t>
            </a:r>
          </a:p>
          <a:p>
            <a:r>
              <a:rPr lang="hu-HU" dirty="0" smtClean="0"/>
              <a:t>        CRT:                                  LCD/TFT:                             PDP:   </a:t>
            </a:r>
            <a:endParaRPr lang="hu-HU" dirty="0"/>
          </a:p>
        </p:txBody>
      </p:sp>
      <p:pic>
        <p:nvPicPr>
          <p:cNvPr id="25602" name="Picture 2" descr="C:\Users\Felhasznalo\Desktop\letölté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247" y="3466965"/>
            <a:ext cx="2466975" cy="1857375"/>
          </a:xfrm>
          <a:prstGeom prst="rect">
            <a:avLst/>
          </a:prstGeom>
          <a:noFill/>
        </p:spPr>
      </p:pic>
      <p:pic>
        <p:nvPicPr>
          <p:cNvPr id="25603" name="Picture 3" descr="C:\Users\Felhasznalo\Desktop\letölté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1737" y="3703806"/>
            <a:ext cx="1906036" cy="1560183"/>
          </a:xfrm>
          <a:prstGeom prst="rect">
            <a:avLst/>
          </a:prstGeom>
          <a:noFill/>
        </p:spPr>
      </p:pic>
      <p:pic>
        <p:nvPicPr>
          <p:cNvPr id="25604" name="Picture 4" descr="C:\Users\Felhasznalo\Desktop\letölté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725" y="3696790"/>
            <a:ext cx="1985554" cy="1580606"/>
          </a:xfrm>
          <a:prstGeom prst="rect">
            <a:avLst/>
          </a:prstGeom>
          <a:noFill/>
        </p:spPr>
      </p:pic>
      <p:pic>
        <p:nvPicPr>
          <p:cNvPr id="25606" name="Picture 6" descr="C:\Users\Felhasznalo\Desktop\letölté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3305" y="3486150"/>
            <a:ext cx="2209800" cy="1714500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758219" y="5993986"/>
            <a:ext cx="3464866" cy="23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/>
              <a:t>http://www.byte-notes.com/difference-between-CRT-LCD-LED-Monitors</a:t>
            </a:r>
          </a:p>
        </p:txBody>
      </p:sp>
      <p:sp>
        <p:nvSpPr>
          <p:cNvPr id="5" name="Téglalap 4"/>
          <p:cNvSpPr/>
          <p:nvPr/>
        </p:nvSpPr>
        <p:spPr>
          <a:xfrm>
            <a:off x="3210394" y="6541885"/>
            <a:ext cx="37521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/>
              <a:t>http://www.gadgetreview.com/benq-fp93v-mac-mini-lcd-monitor</a:t>
            </a:r>
          </a:p>
        </p:txBody>
      </p:sp>
      <p:sp>
        <p:nvSpPr>
          <p:cNvPr id="6" name="Téglalap 5"/>
          <p:cNvSpPr/>
          <p:nvPr/>
        </p:nvSpPr>
        <p:spPr>
          <a:xfrm>
            <a:off x="6523178" y="6540177"/>
            <a:ext cx="247472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/>
              <a:t>htt</a:t>
            </a:r>
            <a:r>
              <a:rPr lang="hu-HU" sz="400" dirty="0"/>
              <a:t>p://</a:t>
            </a:r>
            <a:r>
              <a:rPr lang="hu-HU" sz="900" dirty="0"/>
              <a:t>www.ebay.co.uk/bhp/tft-monitor</a:t>
            </a:r>
          </a:p>
        </p:txBody>
      </p:sp>
      <p:sp>
        <p:nvSpPr>
          <p:cNvPr id="7" name="Téglalap 6"/>
          <p:cNvSpPr/>
          <p:nvPr/>
        </p:nvSpPr>
        <p:spPr>
          <a:xfrm>
            <a:off x="8532468" y="5917845"/>
            <a:ext cx="28264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/>
              <a:t>https://www.euronics.hu/lg_29mn33d_pz_wide-p30066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CRT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9892" y="2066607"/>
            <a:ext cx="9905999" cy="3541714"/>
          </a:xfrm>
        </p:spPr>
        <p:txBody>
          <a:bodyPr/>
          <a:lstStyle/>
          <a:p>
            <a:r>
              <a:rPr lang="hu-HU" dirty="0" smtClean="0"/>
              <a:t>A legelső hagyományos katódcsöves képernyő</a:t>
            </a:r>
          </a:p>
          <a:p>
            <a:r>
              <a:rPr lang="hu-HU" dirty="0" smtClean="0"/>
              <a:t>Az első működő kijelzőt 1926-ban mutatták be Londonban</a:t>
            </a:r>
          </a:p>
          <a:p>
            <a:r>
              <a:rPr lang="hu-HU" dirty="0" smtClean="0"/>
              <a:t>A CRT tévé és kamera feltalálója Tihanyi Kálmán volt</a:t>
            </a:r>
          </a:p>
          <a:p>
            <a:endParaRPr lang="hu-HU" dirty="0"/>
          </a:p>
        </p:txBody>
      </p:sp>
      <p:pic>
        <p:nvPicPr>
          <p:cNvPr id="2050" name="Picture 2" descr="C:\Users\Felhasznal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641" y="1881675"/>
            <a:ext cx="3388920" cy="3407852"/>
          </a:xfrm>
          <a:prstGeom prst="rect">
            <a:avLst/>
          </a:prstGeom>
          <a:noFill/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68" y="3585601"/>
            <a:ext cx="2898053" cy="265141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6237011"/>
            <a:ext cx="55278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900" dirty="0"/>
              <a:t>https://recyclingewaste.wordpress.com/2011/08/17/5-reasons-why-lcd-monitors-are-better-than-crt-monitors</a:t>
            </a:r>
            <a:r>
              <a:rPr lang="hu-HU" sz="400" dirty="0"/>
              <a:t>/</a:t>
            </a:r>
          </a:p>
        </p:txBody>
      </p:sp>
      <p:sp>
        <p:nvSpPr>
          <p:cNvPr id="7" name="Téglalap 6"/>
          <p:cNvSpPr/>
          <p:nvPr/>
        </p:nvSpPr>
        <p:spPr>
          <a:xfrm>
            <a:off x="2622885" y="6383375"/>
            <a:ext cx="967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800" dirty="0"/>
              <a:t>http://www.vidamrikkancs.com/evfordulok/mai-evfordulok-2012-02-26-roskildei-beke-claude-adrien-helvetius-victor-hugo-levi-strauss-buffalo-bill-john-harvey-kellog-tihanyi-kalman-nemeth-marika-honore-daumier-sigmond-elek</a:t>
            </a:r>
            <a:r>
              <a:rPr lang="hu-HU" dirty="0"/>
              <a:t>/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5400" dirty="0" smtClean="0"/>
              <a:t>CRt működési elve</a:t>
            </a:r>
            <a:endParaRPr lang="hu-HU" sz="5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dirty="0" smtClean="0"/>
              <a:t>A monitor belsejében egy katódsugárcső található, amin elektron ágyú található</a:t>
            </a:r>
          </a:p>
          <a:p>
            <a:pPr algn="ctr"/>
            <a:r>
              <a:rPr lang="hu-HU" dirty="0" smtClean="0"/>
              <a:t>Ezek az ágyúk ,,írnak” a képernyőre a számítógép utasításainak megfelelően</a:t>
            </a:r>
          </a:p>
          <a:p>
            <a:pPr algn="ctr"/>
            <a:r>
              <a:rPr lang="hu-HU" dirty="0" smtClean="0"/>
              <a:t>A legelterjedtebb szín a fekete, zöld, sárga képernyő volt, de később megjelentek az RGB kijelzők</a:t>
            </a:r>
          </a:p>
        </p:txBody>
      </p:sp>
      <p:pic>
        <p:nvPicPr>
          <p:cNvPr id="3075" name="Picture 3" descr="C:\Users\Felhasznalo\Desktop\letölté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3378" y="4519749"/>
            <a:ext cx="3322335" cy="2143442"/>
          </a:xfrm>
          <a:prstGeom prst="rect">
            <a:avLst/>
          </a:prstGeom>
          <a:noFill/>
        </p:spPr>
      </p:pic>
      <p:sp>
        <p:nvSpPr>
          <p:cNvPr id="4" name="Téglalap 3"/>
          <p:cNvSpPr/>
          <p:nvPr/>
        </p:nvSpPr>
        <p:spPr>
          <a:xfrm>
            <a:off x="8747651" y="6622958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400" dirty="0"/>
              <a:t>http://people.inf.elte.hu/loasaai/Lov%E1sz%20%C1ron%20sztechalapism/main.html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38" y="4519750"/>
            <a:ext cx="3069567" cy="2143441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037184" y="6699902"/>
            <a:ext cx="1470274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00" dirty="0"/>
              <a:t>http://www.radiologia.hu/radiwiki/index.php?title=Monitorok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41413" y="125224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u-HU" sz="4800" dirty="0" smtClean="0"/>
              <a:t>LCD</a:t>
            </a:r>
            <a:endParaRPr lang="hu-HU" sz="4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17348" y="1298992"/>
            <a:ext cx="9905999" cy="3541714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Folyadékkristályos képernyő</a:t>
            </a:r>
          </a:p>
          <a:p>
            <a:pPr algn="ctr"/>
            <a:r>
              <a:rPr lang="hu-HU" sz="3600" dirty="0" smtClean="0"/>
              <a:t>Ez az anyag először a kvarcórákban fordult elő</a:t>
            </a:r>
          </a:p>
          <a:p>
            <a:pPr algn="ctr"/>
            <a:r>
              <a:rPr lang="hu-HU" sz="3600" dirty="0" smtClean="0"/>
              <a:t>A folyadékkristállyal már az 1900-as években kísérleteztek, de csak sokkal később készült belőle kijelző</a:t>
            </a:r>
            <a:endParaRPr lang="hu-HU" sz="3600" dirty="0"/>
          </a:p>
        </p:txBody>
      </p:sp>
      <p:pic>
        <p:nvPicPr>
          <p:cNvPr id="26626" name="Picture 2" descr="C:\Users\Felhasznalo\Desktop\letölté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4050" y="4418536"/>
            <a:ext cx="2595143" cy="2208632"/>
          </a:xfrm>
          <a:prstGeom prst="rect">
            <a:avLst/>
          </a:prstGeom>
          <a:noFill/>
        </p:spPr>
      </p:pic>
      <p:pic>
        <p:nvPicPr>
          <p:cNvPr id="26627" name="Picture 3" descr="C:\Users\Felhasznalo\Desktop\letölté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5878" y="4416624"/>
            <a:ext cx="2393424" cy="2210544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9799302" y="6627168"/>
            <a:ext cx="15183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900" dirty="0"/>
              <a:t>https://www.mall.hu/monitor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Áramkör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Áramkör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Áramkör</Template>
  <TotalTime>422</TotalTime>
  <Words>607</Words>
  <Application>Microsoft Office PowerPoint</Application>
  <PresentationFormat>Egyéni</PresentationFormat>
  <Paragraphs>107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Áramkör</vt:lpstr>
      <vt:lpstr>Monitor</vt:lpstr>
      <vt:lpstr>MI is az a monitor?</vt:lpstr>
      <vt:lpstr>Kezdetben</vt:lpstr>
      <vt:lpstr>Megjelenítés</vt:lpstr>
      <vt:lpstr>A monitorok főbb TIPUSAI;</vt:lpstr>
      <vt:lpstr>Főbb fajták</vt:lpstr>
      <vt:lpstr>CRT</vt:lpstr>
      <vt:lpstr>CRt működési elve</vt:lpstr>
      <vt:lpstr>LCD</vt:lpstr>
      <vt:lpstr>lcd Működési elve</vt:lpstr>
      <vt:lpstr>TFT</vt:lpstr>
      <vt:lpstr>PDP</vt:lpstr>
      <vt:lpstr>pdp MŰKÖDÉSI ELVE</vt:lpstr>
      <vt:lpstr>A monitorok főbb paraméterei </vt:lpstr>
      <vt:lpstr>Igaz vagy hamis?</vt:lpstr>
      <vt:lpstr>PowerPoint bemutató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</dc:title>
  <dc:creator>Tanuló-2</dc:creator>
  <cp:lastModifiedBy>Erika</cp:lastModifiedBy>
  <cp:revision>46</cp:revision>
  <dcterms:created xsi:type="dcterms:W3CDTF">2017-02-17T10:10:20Z</dcterms:created>
  <dcterms:modified xsi:type="dcterms:W3CDTF">2017-02-20T14:36:19Z</dcterms:modified>
</cp:coreProperties>
</file>