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1" r:id="rId2"/>
    <p:sldId id="298" r:id="rId3"/>
    <p:sldId id="290" r:id="rId4"/>
    <p:sldId id="307" r:id="rId5"/>
    <p:sldId id="300" r:id="rId6"/>
    <p:sldId id="320" r:id="rId7"/>
    <p:sldId id="305" r:id="rId8"/>
    <p:sldId id="306" r:id="rId9"/>
    <p:sldId id="303" r:id="rId10"/>
    <p:sldId id="310" r:id="rId11"/>
    <p:sldId id="311" r:id="rId12"/>
    <p:sldId id="312" r:id="rId13"/>
    <p:sldId id="313" r:id="rId14"/>
    <p:sldId id="314" r:id="rId15"/>
    <p:sldId id="317" r:id="rId16"/>
    <p:sldId id="286" r:id="rId17"/>
    <p:sldId id="318" r:id="rId18"/>
    <p:sldId id="323" r:id="rId19"/>
    <p:sldId id="324" r:id="rId20"/>
    <p:sldId id="270" r:id="rId21"/>
    <p:sldId id="328" r:id="rId22"/>
    <p:sldId id="329" r:id="rId23"/>
    <p:sldId id="322" r:id="rId24"/>
    <p:sldId id="325" r:id="rId25"/>
    <p:sldId id="319" r:id="rId2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éma alapján készült stílus 1 – 3. jelölőszín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Világos stílu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éma alapján készült stílus 2 – 1. jelölőszín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éma alapján készült stílus 2 – 2. jelölőszín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éma alapján készült stílus 2 – 3. jelölőszín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éma alapján készült stílus 2 – 6. jelölőszín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éma alapján készült stílus 1 – 6. jelölőszín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Közepesen sötét stíl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57" d="100"/>
          <a:sy n="57" d="100"/>
        </p:scale>
        <p:origin x="-108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1A16F-586B-4EEC-9650-B5C8CCEBC268}" type="datetimeFigureOut">
              <a:rPr lang="hu-HU" smtClean="0"/>
              <a:pPr/>
              <a:t>2016.03.14.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C2098-1C06-43BC-BCB5-65D94812046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8753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ACD698-631A-4F16-BAC0-D268E3A7CC75}" type="slidenum">
              <a:rPr lang="hu-HU"/>
              <a:pPr/>
              <a:t>17</a:t>
            </a:fld>
            <a:endParaRPr lang="hu-HU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574775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fld id="{F0A3185A-D474-423A-A97F-5C1BF845280D}" type="datetime1">
              <a:rPr lang="hu-HU" altLang="hu-HU">
                <a:latin typeface="Arial" panose="020B0604020202020204" pitchFamily="34" charset="0"/>
              </a:rPr>
              <a:pPr eaLnBrk="1" hangingPunct="1"/>
              <a:t>2016.03.14.</a:t>
            </a:fld>
            <a:endParaRPr lang="hu-HU" altLang="hu-HU">
              <a:latin typeface="Arial" panose="020B0604020202020204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hu-HU" altLang="hu-HU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8141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C6D9E4-DB4F-458B-8887-D4DCD2705507}" type="slidenum">
              <a:rPr lang="hu-HU"/>
              <a:pPr/>
              <a:t>23</a:t>
            </a:fld>
            <a:endParaRPr lang="hu-HU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11535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CEEC-59CA-4D98-9C65-79815855725C}" type="datetimeFigureOut">
              <a:rPr lang="hu-HU" smtClean="0"/>
              <a:pPr/>
              <a:t>2016.03.14.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2F7-35E0-4FC3-B012-C586BAC8949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916570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CEEC-59CA-4D98-9C65-79815855725C}" type="datetimeFigureOut">
              <a:rPr lang="hu-HU" smtClean="0"/>
              <a:pPr/>
              <a:t>2016.03.14.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2F7-35E0-4FC3-B012-C586BAC8949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518497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CEEC-59CA-4D98-9C65-79815855725C}" type="datetimeFigureOut">
              <a:rPr lang="hu-HU" smtClean="0"/>
              <a:pPr/>
              <a:t>2016.03.14.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2F7-35E0-4FC3-B012-C586BAC8949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417960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 alt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0EE89-3BB8-46F0-9EBB-633D10066D1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DD63E0F-A116-476D-A606-891778D5BA27}" type="slidenum">
              <a:rPr lang="hu-HU"/>
              <a:pPr/>
              <a:t>‹#›</a:t>
            </a:fld>
            <a:endParaRPr lang="hu-HU"/>
          </a:p>
        </p:txBody>
      </p:sp>
      <p:sp>
        <p:nvSpPr>
          <p:cNvPr id="8" name="Dátum helye 7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CEEC-59CA-4D98-9C65-79815855725C}" type="datetimeFigureOut">
              <a:rPr lang="hu-HU" smtClean="0"/>
              <a:pPr/>
              <a:t>2016.03.14.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2F7-35E0-4FC3-B012-C586BAC8949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943169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CEEC-59CA-4D98-9C65-79815855725C}" type="datetimeFigureOut">
              <a:rPr lang="hu-HU" smtClean="0"/>
              <a:pPr/>
              <a:t>2016.03.14.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2F7-35E0-4FC3-B012-C586BAC8949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08388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CEEC-59CA-4D98-9C65-79815855725C}" type="datetimeFigureOut">
              <a:rPr lang="hu-HU" smtClean="0"/>
              <a:pPr/>
              <a:t>2016.03.14.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2F7-35E0-4FC3-B012-C586BAC8949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94529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CEEC-59CA-4D98-9C65-79815855725C}" type="datetimeFigureOut">
              <a:rPr lang="hu-HU" smtClean="0"/>
              <a:pPr/>
              <a:t>2016.03.14.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2F7-35E0-4FC3-B012-C586BAC8949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883709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CEEC-59CA-4D98-9C65-79815855725C}" type="datetimeFigureOut">
              <a:rPr lang="hu-HU" smtClean="0"/>
              <a:pPr/>
              <a:t>2016.03.14.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2F7-35E0-4FC3-B012-C586BAC8949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47900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CEEC-59CA-4D98-9C65-79815855725C}" type="datetimeFigureOut">
              <a:rPr lang="hu-HU" smtClean="0"/>
              <a:pPr/>
              <a:t>2016.03.14.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2F7-35E0-4FC3-B012-C586BAC8949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401856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CEEC-59CA-4D98-9C65-79815855725C}" type="datetimeFigureOut">
              <a:rPr lang="hu-HU" smtClean="0"/>
              <a:pPr/>
              <a:t>2016.03.14.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2F7-35E0-4FC3-B012-C586BAC8949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5087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FCEEC-59CA-4D98-9C65-79815855725C}" type="datetimeFigureOut">
              <a:rPr lang="hu-HU" smtClean="0"/>
              <a:pPr/>
              <a:t>2016.03.14.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042F7-35E0-4FC3-B012-C586BAC8949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64699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FCEEC-59CA-4D98-9C65-79815855725C}" type="datetimeFigureOut">
              <a:rPr lang="hu-HU" smtClean="0"/>
              <a:pPr/>
              <a:t>2016.03.14.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042F7-35E0-4FC3-B012-C586BAC8949E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16942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gif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hu.wikipedia.org/wiki/Sz%C3%A1m%C3%ADt%C3%B3g%C3%A9p-h%C3%A1l%C3%B3zat" TargetMode="External"/><Relationship Id="rId7" Type="http://schemas.openxmlformats.org/officeDocument/2006/relationships/hyperlink" Target="https://www.google.hu/search?q=h%C3%A1l%C3%B3zat&amp;biw=1280&amp;bih=886&amp;source=lnms&amp;tbm=isch&amp;sa=X&amp;ved=0ahUKEwjbrIKTs6_LAhVnIJoKHUErDOIQ_AUIBigB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u.wikipedia.org/wiki/Mobilinternet" TargetMode="External"/><Relationship Id="rId5" Type="http://schemas.openxmlformats.org/officeDocument/2006/relationships/hyperlink" Target="http://www.pollak.hu/static/sanyag/halozat.html" TargetMode="External"/><Relationship Id="rId4" Type="http://schemas.openxmlformats.org/officeDocument/2006/relationships/hyperlink" Target="http://informatika.gtportal.eu/index.php?f0=halozato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1.wmf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6.bin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9.bin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24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17" Type="http://schemas.openxmlformats.org/officeDocument/2006/relationships/oleObject" Target="../embeddings/oleObject20.bin"/><Relationship Id="rId25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9.bin"/><Relationship Id="rId20" Type="http://schemas.openxmlformats.org/officeDocument/2006/relationships/oleObject" Target="../embeddings/oleObject23.bin"/><Relationship Id="rId29" Type="http://schemas.openxmlformats.org/officeDocument/2006/relationships/oleObject" Target="../embeddings/oleObject32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24" Type="http://schemas.openxmlformats.org/officeDocument/2006/relationships/oleObject" Target="../embeddings/oleObject27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8.bin"/><Relationship Id="rId23" Type="http://schemas.openxmlformats.org/officeDocument/2006/relationships/oleObject" Target="../embeddings/oleObject26.bin"/><Relationship Id="rId28" Type="http://schemas.openxmlformats.org/officeDocument/2006/relationships/oleObject" Target="../embeddings/oleObject31.bin"/><Relationship Id="rId10" Type="http://schemas.openxmlformats.org/officeDocument/2006/relationships/oleObject" Target="../embeddings/oleObject13.bin"/><Relationship Id="rId19" Type="http://schemas.openxmlformats.org/officeDocument/2006/relationships/oleObject" Target="../embeddings/oleObject22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5.bin"/><Relationship Id="rId27" Type="http://schemas.openxmlformats.org/officeDocument/2006/relationships/oleObject" Target="../embeddings/oleObject30.bin"/><Relationship Id="rId30" Type="http://schemas.openxmlformats.org/officeDocument/2006/relationships/oleObject" Target="../embeddings/oleObject3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oleObject" Target="../embeddings/oleObject44.bin"/><Relationship Id="rId18" Type="http://schemas.openxmlformats.org/officeDocument/2006/relationships/oleObject" Target="../embeddings/oleObject4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8.bin"/><Relationship Id="rId12" Type="http://schemas.openxmlformats.org/officeDocument/2006/relationships/oleObject" Target="../embeddings/oleObject43.bin"/><Relationship Id="rId1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7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7.bin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6.bin"/><Relationship Id="rId15" Type="http://schemas.openxmlformats.org/officeDocument/2006/relationships/oleObject" Target="../embeddings/oleObject46.bin"/><Relationship Id="rId10" Type="http://schemas.openxmlformats.org/officeDocument/2006/relationships/oleObject" Target="../embeddings/oleObject41.bin"/><Relationship Id="rId19" Type="http://schemas.openxmlformats.org/officeDocument/2006/relationships/oleObject" Target="../embeddings/oleObject50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40.bin"/><Relationship Id="rId14" Type="http://schemas.openxmlformats.org/officeDocument/2006/relationships/oleObject" Target="../embeddings/oleObject4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66712" y="5387976"/>
            <a:ext cx="10363200" cy="1470025"/>
          </a:xfrm>
        </p:spPr>
        <p:txBody>
          <a:bodyPr>
            <a:normAutofit/>
          </a:bodyPr>
          <a:lstStyle/>
          <a:p>
            <a:r>
              <a:rPr lang="hu-H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</a:t>
            </a:r>
            <a:r>
              <a:rPr lang="hu-H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tthoni számítógépes hálózatban használható eszközök</a:t>
            </a:r>
            <a:endParaRPr lang="hu-H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1357274"/>
          </a:xfrm>
        </p:spPr>
        <p:txBody>
          <a:bodyPr>
            <a:normAutofit fontScale="55000" lnSpcReduction="20000"/>
          </a:bodyPr>
          <a:lstStyle/>
          <a:p>
            <a:r>
              <a:rPr lang="hu-HU" sz="3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Készítette: </a:t>
            </a:r>
            <a:r>
              <a:rPr lang="hu-HU" sz="3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Elek Vivien</a:t>
            </a:r>
          </a:p>
          <a:p>
            <a:r>
              <a:rPr lang="hu-HU" sz="3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Felkészítő tanár neve: </a:t>
            </a:r>
            <a:r>
              <a:rPr lang="hu-HU" sz="3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Siteriné Nagy Judit</a:t>
            </a:r>
          </a:p>
          <a:p>
            <a:r>
              <a:rPr lang="hu-HU" sz="3800" b="1" i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Iskola:</a:t>
            </a:r>
            <a:r>
              <a:rPr lang="hu-HU" sz="3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Csokonai Vitéz Mihály </a:t>
            </a:r>
            <a:r>
              <a:rPr lang="hu-HU" sz="3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Gimnázium,</a:t>
            </a:r>
            <a:br>
              <a:rPr lang="hu-HU" sz="3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r>
              <a:rPr lang="hu-HU" sz="3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4032 Debrecen, </a:t>
            </a:r>
            <a:r>
              <a:rPr lang="hu-HU" sz="38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Békessy</a:t>
            </a:r>
            <a:r>
              <a:rPr lang="hu-HU" sz="3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Béla út. 12.</a:t>
            </a:r>
            <a:r>
              <a:rPr lang="hu-HU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 </a:t>
            </a:r>
          </a:p>
          <a:p>
            <a:endParaRPr lang="hu-H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Rectangl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164" y="17462"/>
            <a:ext cx="11664949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Rectangl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184" y="0"/>
            <a:ext cx="117602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Rectangl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1" y="0"/>
            <a:ext cx="11664949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Rectangl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1" y="0"/>
            <a:ext cx="9072033" cy="455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" descr="UvegVe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4176"/>
            <a:ext cx="121920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 descr="dribbble_switc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925456"/>
          </a:xfrm>
          <a:prstGeom prst="rect">
            <a:avLst/>
          </a:prstGeom>
        </p:spPr>
      </p:pic>
      <p:pic>
        <p:nvPicPr>
          <p:cNvPr id="17" name="Kép 16" descr="DGS108B1Image LFro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25456" y="1"/>
            <a:ext cx="5266544" cy="2962430"/>
          </a:xfrm>
          <a:prstGeom prst="rect">
            <a:avLst/>
          </a:prstGeom>
        </p:spPr>
      </p:pic>
      <p:pic>
        <p:nvPicPr>
          <p:cNvPr id="14" name="Kép 13" descr="Ethernet-Hub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666282" cy="2538494"/>
          </a:xfrm>
          <a:prstGeom prst="rect">
            <a:avLst/>
          </a:prstGeom>
        </p:spPr>
      </p:pic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884758" y="0"/>
            <a:ext cx="10515600" cy="1325563"/>
          </a:xfrm>
        </p:spPr>
        <p:txBody>
          <a:bodyPr/>
          <a:lstStyle/>
          <a:p>
            <a:pPr algn="ctr"/>
            <a:r>
              <a:rPr lang="hu-HU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Hálózati eszközök: </a:t>
            </a:r>
            <a:r>
              <a:rPr lang="hu-HU" sz="4000" dirty="0"/>
              <a:t/>
            </a:r>
            <a:br>
              <a:rPr lang="hu-HU" sz="4000" dirty="0"/>
            </a:br>
            <a:endParaRPr lang="hu-HU" sz="4000" dirty="0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0" y="1411340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hu-H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HUB</a:t>
            </a:r>
            <a:endParaRPr lang="hu-HU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1" y="2608289"/>
            <a:ext cx="4542020" cy="4249711"/>
          </a:xfrm>
        </p:spPr>
        <p:txBody>
          <a:bodyPr/>
          <a:lstStyle/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hub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minden bemenő adatot kiküld minden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portjára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aztán a rajta lógó gépek eldöntik, kell-e nekik az érkező adat, vagy sem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</a:t>
            </a:r>
          </a:p>
          <a:p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</a:t>
            </a:r>
            <a:r>
              <a:rPr lang="hu-H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hub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buta. </a:t>
            </a:r>
            <a:r>
              <a:rPr lang="hu-HU" sz="2800" dirty="0"/>
              <a:t/>
            </a:r>
            <a:br>
              <a:rPr lang="hu-HU" sz="2800" dirty="0"/>
            </a:br>
            <a:r>
              <a:rPr lang="hu-HU" sz="2800" dirty="0"/>
              <a:t/>
            </a:r>
            <a:br>
              <a:rPr lang="hu-HU" sz="2800" dirty="0"/>
            </a:br>
            <a:endParaRPr lang="hu-HU" sz="2800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3"/>
          </p:nvPr>
        </p:nvSpPr>
        <p:spPr>
          <a:xfrm>
            <a:off x="6187190" y="1411340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hu-HU" sz="32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Switch</a:t>
            </a:r>
            <a:r>
              <a:rPr lang="hu-H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(kapcsoló)</a:t>
            </a:r>
            <a:endParaRPr lang="hu-HU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Tartalom helye 10"/>
          <p:cNvSpPr>
            <a:spLocks noGrp="1"/>
          </p:cNvSpPr>
          <p:nvPr>
            <p:ph sz="quarter" idx="4"/>
          </p:nvPr>
        </p:nvSpPr>
        <p:spPr>
          <a:xfrm>
            <a:off x="6790544" y="2535056"/>
            <a:ext cx="5401456" cy="4322944"/>
          </a:xfrm>
        </p:spPr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Képes bármelyik két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portját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összekötni, illetve kezeli a 10/100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Mbites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vonalak közötti sebességkülönbségeket.</a:t>
            </a:r>
          </a:p>
          <a:p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Jobb a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hubnál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mert csak a címzettnek küldi el az adatot</a:t>
            </a:r>
          </a:p>
          <a:p>
            <a:endParaRPr lang="hu-HU" dirty="0"/>
          </a:p>
        </p:txBody>
      </p:sp>
      <p:pic>
        <p:nvPicPr>
          <p:cNvPr id="15" name="Kép 14" descr="diff_hubanim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72000"/>
            <a:ext cx="4721902" cy="2286000"/>
          </a:xfrm>
          <a:prstGeom prst="rect">
            <a:avLst/>
          </a:prstGeom>
        </p:spPr>
      </p:pic>
      <p:pic>
        <p:nvPicPr>
          <p:cNvPr id="16" name="Kép 15" descr="diff_switchanim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55436" y="4691921"/>
            <a:ext cx="5236564" cy="21660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09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 descr="Wireless-Router.gif"/>
          <p:cNvPicPr>
            <a:picLocks noChangeAspect="1"/>
          </p:cNvPicPr>
          <p:nvPr/>
        </p:nvPicPr>
        <p:blipFill>
          <a:blip r:embed="rId3" cstate="print">
            <a:lum bright="38000" contrast="-56000"/>
          </a:blip>
          <a:stretch>
            <a:fillRect/>
          </a:stretch>
        </p:blipFill>
        <p:spPr>
          <a:xfrm>
            <a:off x="0" y="0"/>
            <a:ext cx="6205928" cy="6858000"/>
          </a:xfrm>
          <a:prstGeom prst="rect">
            <a:avLst/>
          </a:prstGeom>
        </p:spPr>
      </p:pic>
      <p:pic>
        <p:nvPicPr>
          <p:cNvPr id="11" name="Kép 10" descr="Modem.gif"/>
          <p:cNvPicPr>
            <a:picLocks noChangeAspect="1"/>
          </p:cNvPicPr>
          <p:nvPr/>
        </p:nvPicPr>
        <p:blipFill>
          <a:blip r:embed="rId4" cstate="print">
            <a:lum bright="38000" contrast="-56000"/>
          </a:blip>
          <a:stretch>
            <a:fillRect/>
          </a:stretch>
        </p:blipFill>
        <p:spPr>
          <a:xfrm>
            <a:off x="6130977" y="0"/>
            <a:ext cx="6061023" cy="6858001"/>
          </a:xfrm>
          <a:prstGeom prst="rect">
            <a:avLst/>
          </a:prstGeom>
        </p:spPr>
      </p:pic>
      <p:sp>
        <p:nvSpPr>
          <p:cNvPr id="12" name="Szöveg helye 11"/>
          <p:cNvSpPr>
            <a:spLocks noGrp="1"/>
          </p:cNvSpPr>
          <p:nvPr>
            <p:ph type="body" idx="1"/>
          </p:nvPr>
        </p:nvSpPr>
        <p:spPr>
          <a:xfrm>
            <a:off x="0" y="0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hu-HU" sz="32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Router</a:t>
            </a:r>
            <a:endParaRPr lang="hu-HU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3" name="Szöveg helye 12"/>
          <p:cNvSpPr>
            <a:spLocks noGrp="1"/>
          </p:cNvSpPr>
          <p:nvPr>
            <p:ph type="body" sz="quarter" idx="3"/>
          </p:nvPr>
        </p:nvSpPr>
        <p:spPr>
          <a:xfrm>
            <a:off x="7008812" y="0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hu-H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Modem</a:t>
            </a:r>
            <a:endParaRPr lang="hu-HU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3497" name="Rectangle 9"/>
          <p:cNvSpPr>
            <a:spLocks noGrp="1" noChangeArrowheads="1"/>
          </p:cNvSpPr>
          <p:nvPr>
            <p:ph sz="quarter" idx="4"/>
          </p:nvPr>
        </p:nvSpPr>
        <p:spPr>
          <a:xfrm>
            <a:off x="6145967" y="1004341"/>
            <a:ext cx="6046033" cy="5853659"/>
          </a:xfrm>
        </p:spPr>
        <p:txBody>
          <a:bodyPr>
            <a:normAutofit/>
          </a:bodyPr>
          <a:lstStyle/>
          <a:p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Analóg és digitális jelátalakító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telefon csatlakozó</a:t>
            </a:r>
          </a:p>
          <a:p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Hangszóró, hogy a szomszédok ne tudjanak aludni</a:t>
            </a:r>
          </a:p>
          <a:p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Külső, ill. belső</a:t>
            </a:r>
          </a:p>
          <a:p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Fax, ISDN, ADSL, …</a:t>
            </a:r>
          </a:p>
          <a:p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hu-HU" dirty="0"/>
          </a:p>
        </p:txBody>
      </p:sp>
      <p:pic>
        <p:nvPicPr>
          <p:cNvPr id="19" name="Kép 18" descr="router1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96852" y="0"/>
            <a:ext cx="1828800" cy="1960775"/>
          </a:xfrm>
          <a:prstGeom prst="rect">
            <a:avLst/>
          </a:prstGeom>
        </p:spPr>
      </p:pic>
      <p:sp>
        <p:nvSpPr>
          <p:cNvPr id="15" name="Tartalom helye 14"/>
          <p:cNvSpPr>
            <a:spLocks noGrp="1"/>
          </p:cNvSpPr>
          <p:nvPr>
            <p:ph sz="half" idx="2"/>
          </p:nvPr>
        </p:nvSpPr>
        <p:spPr>
          <a:xfrm>
            <a:off x="0" y="1154243"/>
            <a:ext cx="5696262" cy="5703757"/>
          </a:xfrm>
        </p:spPr>
        <p:txBody>
          <a:bodyPr>
            <a:normAutofit lnSpcReduction="10000"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Címek szerint irányítja az adatokat,  egy bizonyos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portjára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csak az azon a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porton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lógó gépnek küldi az adatot. (akárcsak a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switch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  <a:b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Tudja kezelni az Internetet, tűzfalat lehet rá telepíteni, …</a:t>
            </a:r>
          </a:p>
          <a:p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Jeleket felerősítik majd tovább adják.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Wireless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LAN</a:t>
            </a:r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634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634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0" dur="500"/>
                                        <p:tgtEl>
                                          <p:spTgt spid="634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5" dur="500"/>
                                        <p:tgtEl>
                                          <p:spTgt spid="634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634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-6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184" y="0"/>
            <a:ext cx="63758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-6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660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659905" y="377018"/>
            <a:ext cx="5157787" cy="823912"/>
          </a:xfrm>
        </p:spPr>
        <p:txBody>
          <a:bodyPr>
            <a:normAutofit/>
          </a:bodyPr>
          <a:lstStyle/>
          <a:p>
            <a:pPr algn="ctr"/>
            <a:r>
              <a:rPr lang="hu-HU" altLang="hu-H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Híd (</a:t>
            </a:r>
            <a:r>
              <a:rPr lang="hu-HU" altLang="hu-HU" sz="32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bridge</a:t>
            </a:r>
            <a:r>
              <a:rPr lang="hu-HU" altLang="hu-H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2"/>
          </p:nvPr>
        </p:nvSpPr>
        <p:spPr>
          <a:xfrm>
            <a:off x="554975" y="1439056"/>
            <a:ext cx="5157787" cy="4780588"/>
          </a:xfrm>
        </p:spPr>
        <p:txBody>
          <a:bodyPr/>
          <a:lstStyle/>
          <a:p>
            <a:pPr eaLnBrk="1" hangingPunct="1"/>
            <a:r>
              <a:rPr lang="hu-HU" alt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Hálózati csatoló réteg eleme – hálózati szegmenseket (elemeket, tagokat, </a:t>
            </a:r>
            <a:r>
              <a:rPr lang="hu-HU" altLang="hu-H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sz.gépeket</a:t>
            </a:r>
            <a:r>
              <a:rPr lang="hu-HU" alt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 köt össze.</a:t>
            </a:r>
          </a:p>
          <a:p>
            <a:pPr eaLnBrk="1" hangingPunct="1"/>
            <a:endParaRPr lang="hu-HU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eaLnBrk="1" hangingPunct="1"/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Megvizsgálja a csomagok címzettjének a MAC címét, és eldönti,hogy  a csomag melyik szegmensre (</a:t>
            </a:r>
            <a:r>
              <a:rPr lang="hu-HU" alt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sz.gépre</a:t>
            </a: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 megy.</a:t>
            </a:r>
          </a:p>
          <a:p>
            <a:pPr eaLnBrk="1" hangingPunct="1"/>
            <a:endParaRPr lang="hu-HU" altLang="hu-HU" dirty="0" smtClean="0"/>
          </a:p>
        </p:txBody>
      </p:sp>
      <p:pic>
        <p:nvPicPr>
          <p:cNvPr id="10" name="Kép 9" descr="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96262" y="0"/>
            <a:ext cx="6495738" cy="6858000"/>
          </a:xfrm>
          <a:prstGeom prst="rect">
            <a:avLst/>
          </a:prstGeom>
        </p:spPr>
      </p:pic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>
          <a:xfrm>
            <a:off x="6172200" y="1424066"/>
            <a:ext cx="5183188" cy="4765597"/>
          </a:xfrm>
        </p:spPr>
        <p:txBody>
          <a:bodyPr/>
          <a:lstStyle/>
          <a:p>
            <a:r>
              <a:rPr lang="hu-HU" altLang="hu-H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Alkalmazási réteg eleme – különböző hálózati technológiájú alhálózatokat köt össze.</a:t>
            </a:r>
          </a:p>
          <a:p>
            <a:endParaRPr lang="hu-HU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 beérkező csomagot kibontja, és újra csomagolja a címzett technológiának megfelelően. </a:t>
            </a:r>
          </a:p>
          <a:p>
            <a:endParaRPr lang="hu-HU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>
          <a:xfrm>
            <a:off x="6172200" y="332048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hu-HU" altLang="hu-H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Átjáró (</a:t>
            </a:r>
            <a:r>
              <a:rPr lang="hu-HU" altLang="hu-HU" sz="32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gateway</a:t>
            </a:r>
            <a:r>
              <a:rPr lang="hu-HU" altLang="hu-H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</a:t>
            </a:r>
            <a:endParaRPr lang="hu-HU" sz="3200" dirty="0"/>
          </a:p>
        </p:txBody>
      </p:sp>
    </p:spTree>
    <p:extLst>
      <p:ext uri="{BB962C8B-B14F-4D97-AF65-F5344CB8AC3E}">
        <p14:creationId xmlns="" xmlns:p14="http://schemas.microsoft.com/office/powerpoint/2010/main" val="42363412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739" y="1"/>
            <a:ext cx="10515600" cy="734518"/>
          </a:xfrm>
        </p:spPr>
        <p:txBody>
          <a:bodyPr/>
          <a:lstStyle/>
          <a:p>
            <a:pPr algn="ctr"/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Ethernet kártya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18759"/>
            <a:ext cx="6746963" cy="823912"/>
          </a:xfrm>
        </p:spPr>
        <p:txBody>
          <a:bodyPr>
            <a:normAutofit lnSpcReduction="10000"/>
          </a:bodyPr>
          <a:lstStyle/>
          <a:p>
            <a:r>
              <a:rPr lang="hu-H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Vagy LAN kártya, vagy háló(</a:t>
            </a:r>
            <a:r>
              <a:rPr lang="hu-HU" sz="2800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zati</a:t>
            </a:r>
            <a:r>
              <a:rPr lang="hu-H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 kártya</a:t>
            </a:r>
          </a:p>
          <a:p>
            <a:endParaRPr lang="hu-HU" sz="2800" dirty="0"/>
          </a:p>
        </p:txBody>
      </p:sp>
      <p:sp>
        <p:nvSpPr>
          <p:cNvPr id="9" name="Tartalom helye 8"/>
          <p:cNvSpPr>
            <a:spLocks noGrp="1"/>
          </p:cNvSpPr>
          <p:nvPr>
            <p:ph sz="half" idx="2"/>
          </p:nvPr>
        </p:nvSpPr>
        <p:spPr>
          <a:xfrm>
            <a:off x="1" y="1768839"/>
            <a:ext cx="5291528" cy="5089160"/>
          </a:xfrm>
        </p:spPr>
        <p:txBody>
          <a:bodyPr>
            <a:normAutofit fontScale="92500"/>
          </a:bodyPr>
          <a:lstStyle/>
          <a:p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UTP és/vagy BNC csatlakozó és/vagy WIRELESS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Leginkább belső (hiszen kártya)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Nyomtatott áramkör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számítógép számára a hálózaton keresztül adatokat küld és fogad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hálózattal soros</a:t>
            </a:r>
          </a:p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A számítógéppel párhuzamos kapcsolattal  kommunikál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10" name="Szöveg helye 9"/>
          <p:cNvSpPr>
            <a:spLocks noGrp="1"/>
          </p:cNvSpPr>
          <p:nvPr>
            <p:ph type="body" sz="quarter" idx="3"/>
          </p:nvPr>
        </p:nvSpPr>
        <p:spPr>
          <a:xfrm>
            <a:off x="6796302" y="2272378"/>
            <a:ext cx="5183188" cy="755636"/>
          </a:xfrm>
        </p:spPr>
        <p:txBody>
          <a:bodyPr>
            <a:normAutofit/>
          </a:bodyPr>
          <a:lstStyle/>
          <a:p>
            <a:pPr algn="ctr"/>
            <a:r>
              <a:rPr lang="hu-H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Figyelni kell:</a:t>
            </a:r>
          </a:p>
          <a:p>
            <a:pPr algn="ctr"/>
            <a:endParaRPr lang="hu-HU" sz="3200" dirty="0"/>
          </a:p>
        </p:txBody>
      </p:sp>
      <p:sp>
        <p:nvSpPr>
          <p:cNvPr id="11" name="Tartalom helye 10"/>
          <p:cNvSpPr>
            <a:spLocks noGrp="1"/>
          </p:cNvSpPr>
          <p:nvPr>
            <p:ph sz="quarter" idx="4"/>
          </p:nvPr>
        </p:nvSpPr>
        <p:spPr>
          <a:xfrm>
            <a:off x="6910466" y="2923082"/>
            <a:ext cx="5281533" cy="3934917"/>
          </a:xfrm>
        </p:spPr>
        <p:txBody>
          <a:bodyPr/>
          <a:lstStyle/>
          <a:p>
            <a:pPr lvl="1">
              <a:spcAft>
                <a:spcPts val="500"/>
              </a:spcAft>
            </a:pP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hálózat típusára (pl. Ethernet, </a:t>
            </a:r>
            <a:r>
              <a:rPr lang="hu-HU" alt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Token</a:t>
            </a: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Ring, FDDI vagy más) </a:t>
            </a:r>
          </a:p>
          <a:p>
            <a:pPr lvl="1">
              <a:spcAft>
                <a:spcPts val="500"/>
              </a:spcAft>
            </a:pPr>
            <a:endParaRPr lang="hu-HU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500"/>
              </a:spcAft>
            </a:pP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átviteli közeg típusára (pl. csavart érpár, koaxiális kábel, üvegszálas kábel) </a:t>
            </a:r>
          </a:p>
          <a:p>
            <a:pPr lvl="1">
              <a:spcAft>
                <a:spcPts val="500"/>
              </a:spcAft>
            </a:pPr>
            <a:endParaRPr lang="hu-HU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spcAft>
                <a:spcPts val="500"/>
              </a:spcAft>
            </a:pP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rendszerbusz típusára (pl. PCI vagy ISA) </a:t>
            </a:r>
          </a:p>
          <a:p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D975EF-772B-43A0-8294-734D1B328CC9}" type="slidenum">
              <a:rPr lang="hu-HU"/>
              <a:pPr/>
              <a:t>17</a:t>
            </a:fld>
            <a:endParaRPr lang="hu-H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0"/>
            <a:ext cx="21367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Kép 12" descr="Image25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903751"/>
            <a:ext cx="6640330" cy="4954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019331"/>
          </a:xfrm>
        </p:spPr>
        <p:txBody>
          <a:bodyPr/>
          <a:lstStyle/>
          <a:p>
            <a:pPr algn="ctr"/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Mobilinternet</a:t>
            </a:r>
            <a:endParaRPr lang="hu-H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0" y="1396350"/>
            <a:ext cx="5892644" cy="823912"/>
          </a:xfrm>
        </p:spPr>
        <p:txBody>
          <a:bodyPr>
            <a:normAutofit/>
          </a:bodyPr>
          <a:lstStyle/>
          <a:p>
            <a:r>
              <a:rPr lang="hu-HU" sz="2800" dirty="0" smtClean="0"/>
              <a:t> </a:t>
            </a:r>
            <a:r>
              <a:rPr lang="hu-H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hozzáférést biztosít a világhálóhoz  </a:t>
            </a:r>
          </a:p>
          <a:p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300142" y="1888761"/>
            <a:ext cx="5157787" cy="5179101"/>
          </a:xfrm>
        </p:spPr>
        <p:txBody>
          <a:bodyPr>
            <a:normAutofit lnSpcReduction="10000"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Egy hordozható eszköz kapcsolódik közvetlenül a vezeték nélküli hálózathoz.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Ez az eszköz mobiltelefon vagy mobilinternet modem lehet. </a:t>
            </a:r>
          </a:p>
          <a:p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jövőben:</a:t>
            </a:r>
          </a:p>
          <a:p>
            <a:pPr>
              <a:buFontTx/>
              <a:buChar char="-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mobilinternet és a vezetékes kapcsolat közötti különbségek egyre nagyobb lesz</a:t>
            </a:r>
          </a:p>
          <a:p>
            <a:pPr>
              <a:buFontTx/>
              <a:buChar char="-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Hordozhatósága miatt előtérbe fog kerülni.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Szöveg helye 5"/>
          <p:cNvSpPr>
            <a:spLocks noGrp="1"/>
          </p:cNvSpPr>
          <p:nvPr>
            <p:ph type="body" sz="quarter" idx="3"/>
          </p:nvPr>
        </p:nvSpPr>
        <p:spPr>
          <a:xfrm>
            <a:off x="6127229" y="1411339"/>
            <a:ext cx="5183188" cy="823912"/>
          </a:xfrm>
        </p:spPr>
        <p:txBody>
          <a:bodyPr/>
          <a:lstStyle/>
          <a:p>
            <a:r>
              <a:rPr lang="hu-HU" sz="28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Mobilinternet Magyarországon</a:t>
            </a:r>
          </a:p>
          <a:p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>
          <a:xfrm>
            <a:off x="6172200" y="2053652"/>
            <a:ext cx="5183188" cy="5239062"/>
          </a:xfrm>
        </p:spPr>
        <p:txBody>
          <a:bodyPr>
            <a:normAutofit lnSpcReduction="10000"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Jelenleg a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Telenor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Vodafone és a T-Mobile nyújt mobilinternet szolgáltatást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Több „</a:t>
            </a:r>
            <a:r>
              <a:rPr 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virtuális” szolgáltató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is kapcsolódik (pl. Invitel,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Digi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,).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mobilinternet szolgáltatásnak nincs saját hálózata, 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szolgáltatók általában vezetékes net mellé nyújtanak mobilinternetet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hu-H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mobilinternet technológiái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0" y="0"/>
            <a:ext cx="6520721" cy="6857999"/>
          </a:xfrm>
        </p:spPr>
        <p:txBody>
          <a:bodyPr>
            <a:normAutofit fontScale="92500" lnSpcReduction="20000"/>
          </a:bodyPr>
          <a:lstStyle/>
          <a:p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CSD /</a:t>
            </a:r>
            <a:r>
              <a:rPr lang="hu-H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Circuit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hu-HU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Switched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Data, 1G /</a:t>
            </a:r>
            <a:r>
              <a:rPr 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 (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9,6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kbit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/s)</a:t>
            </a:r>
          </a:p>
          <a:p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GPRS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:(53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kbit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/s) </a:t>
            </a:r>
          </a:p>
          <a:p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EDGE 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/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Enhanced Data Rates for GSM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Evolution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/ (236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kbit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/s)</a:t>
            </a:r>
          </a:p>
          <a:p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3G </a:t>
            </a:r>
            <a:r>
              <a:rPr 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: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(384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kbit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/s)</a:t>
            </a:r>
          </a:p>
          <a:p>
            <a:pPr>
              <a:buFontTx/>
              <a:buChar char="-"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HSDPA 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/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High-Speed Downlink Packet Access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/</a:t>
            </a:r>
          </a:p>
          <a:p>
            <a:pPr>
              <a:buNone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(14,4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Mbit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/s)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HSPA+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 (13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Mbit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/s  de lehet: 21</a:t>
            </a:r>
            <a:r>
              <a:rPr lang="hu-HU" dirty="0" smtClean="0">
                <a:latin typeface="Book Antiqua" panose="02040602050305030304" pitchFamily="18" charset="0"/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Mbit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/s) </a:t>
            </a:r>
          </a:p>
          <a:p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LTE 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/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Long Term Evolution</a:t>
            </a: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/ 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:(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max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 60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Mbit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/s) 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355830" y="0"/>
            <a:ext cx="5836170" cy="4627756"/>
          </a:xfrm>
        </p:spPr>
        <p:txBody>
          <a:bodyPr>
            <a:noAutofit/>
          </a:bodyPr>
          <a:lstStyle/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Első  technológia. (vonalkapcsolt net)  telefonszámot kell betárcsázni a használatához. Már nem alkalmazzák. </a:t>
            </a: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</a:t>
            </a:r>
            <a:r>
              <a:rPr lang="hu-H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CSD-vel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szemben a GPRS nem terheli a hálózatot, csak a tényleges adatforgalom alatt. kezd kiszorulni, de még a WAP-nál alkalmazzák. </a:t>
            </a: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Kisebb településeken és mobiltelefonon alkalmazzák a 3G alternatívájaként. </a:t>
            </a: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</a:t>
            </a:r>
            <a:r>
              <a:rPr lang="hu-H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videóhívást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is lehetővé teszi.</a:t>
            </a:r>
          </a:p>
          <a:p>
            <a:r>
              <a:rPr lang="hu-HU" sz="2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Elterjedt: 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városokban és nagyobb falvakban.</a:t>
            </a: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nagy városokban és a környező falvakban.</a:t>
            </a:r>
          </a:p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Átlagos sebesség kb. 20-30 </a:t>
            </a:r>
            <a:r>
              <a:rPr lang="hu-H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Mbit</a:t>
            </a:r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/s. kevés készülék tud csatlakozni. nagyvárosokban használják.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02"/>
          <p:cNvSpPr>
            <a:spLocks noChangeAspect="1" noChangeArrowheads="1" noTextEdit="1"/>
          </p:cNvSpPr>
          <p:nvPr/>
        </p:nvSpPr>
        <p:spPr bwMode="auto">
          <a:xfrm>
            <a:off x="1668463" y="123825"/>
            <a:ext cx="1979612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099" name="Freeform 404"/>
          <p:cNvSpPr>
            <a:spLocks/>
          </p:cNvSpPr>
          <p:nvPr/>
        </p:nvSpPr>
        <p:spPr bwMode="auto">
          <a:xfrm>
            <a:off x="1679575" y="68264"/>
            <a:ext cx="1962150" cy="1360487"/>
          </a:xfrm>
          <a:custGeom>
            <a:avLst/>
            <a:gdLst>
              <a:gd name="T0" fmla="*/ 1393295 w 2211"/>
              <a:gd name="T1" fmla="*/ 166762 h 2268"/>
              <a:gd name="T2" fmla="*/ 1431455 w 2211"/>
              <a:gd name="T3" fmla="*/ 139768 h 2268"/>
              <a:gd name="T4" fmla="*/ 1489140 w 2211"/>
              <a:gd name="T5" fmla="*/ 133769 h 2268"/>
              <a:gd name="T6" fmla="*/ 1544161 w 2211"/>
              <a:gd name="T7" fmla="*/ 158364 h 2268"/>
              <a:gd name="T8" fmla="*/ 1558361 w 2211"/>
              <a:gd name="T9" fmla="*/ 200954 h 2268"/>
              <a:gd name="T10" fmla="*/ 1531737 w 2211"/>
              <a:gd name="T11" fmla="*/ 233946 h 2268"/>
              <a:gd name="T12" fmla="*/ 1494464 w 2211"/>
              <a:gd name="T13" fmla="*/ 342521 h 2268"/>
              <a:gd name="T14" fmla="*/ 1908016 w 2211"/>
              <a:gd name="T15" fmla="*/ 344321 h 2268"/>
              <a:gd name="T16" fmla="*/ 1962150 w 2211"/>
              <a:gd name="T17" fmla="*/ 386311 h 2268"/>
              <a:gd name="T18" fmla="*/ 1960375 w 2211"/>
              <a:gd name="T19" fmla="*/ 879398 h 2268"/>
              <a:gd name="T20" fmla="*/ 1934639 w 2211"/>
              <a:gd name="T21" fmla="*/ 910591 h 2268"/>
              <a:gd name="T22" fmla="*/ 1880505 w 2211"/>
              <a:gd name="T23" fmla="*/ 927387 h 2268"/>
              <a:gd name="T24" fmla="*/ 1769574 w 2211"/>
              <a:gd name="T25" fmla="*/ 927387 h 2268"/>
              <a:gd name="T26" fmla="*/ 1623144 w 2211"/>
              <a:gd name="T27" fmla="*/ 926787 h 2268"/>
              <a:gd name="T28" fmla="*/ 1515763 w 2211"/>
              <a:gd name="T29" fmla="*/ 925587 h 2268"/>
              <a:gd name="T30" fmla="*/ 1512213 w 2211"/>
              <a:gd name="T31" fmla="*/ 1002369 h 2268"/>
              <a:gd name="T32" fmla="*/ 1552149 w 2211"/>
              <a:gd name="T33" fmla="*/ 1028163 h 2268"/>
              <a:gd name="T34" fmla="*/ 1560136 w 2211"/>
              <a:gd name="T35" fmla="*/ 1067754 h 2268"/>
              <a:gd name="T36" fmla="*/ 1524638 w 2211"/>
              <a:gd name="T37" fmla="*/ 1104346 h 2268"/>
              <a:gd name="T38" fmla="*/ 1459854 w 2211"/>
              <a:gd name="T39" fmla="*/ 1113944 h 2268"/>
              <a:gd name="T40" fmla="*/ 1408382 w 2211"/>
              <a:gd name="T41" fmla="*/ 1092949 h 2268"/>
              <a:gd name="T42" fmla="*/ 888337 w 2211"/>
              <a:gd name="T43" fmla="*/ 1065355 h 2268"/>
              <a:gd name="T44" fmla="*/ 887449 w 2211"/>
              <a:gd name="T45" fmla="*/ 1307699 h 2268"/>
              <a:gd name="T46" fmla="*/ 875912 w 2211"/>
              <a:gd name="T47" fmla="*/ 1334093 h 2268"/>
              <a:gd name="T48" fmla="*/ 843077 w 2211"/>
              <a:gd name="T49" fmla="*/ 1357488 h 2268"/>
              <a:gd name="T50" fmla="*/ 44372 w 2211"/>
              <a:gd name="T51" fmla="*/ 1358687 h 2268"/>
              <a:gd name="T52" fmla="*/ 15087 w 2211"/>
              <a:gd name="T53" fmla="*/ 1341891 h 2268"/>
              <a:gd name="T54" fmla="*/ 2662 w 2211"/>
              <a:gd name="T55" fmla="*/ 822411 h 2268"/>
              <a:gd name="T56" fmla="*/ 18636 w 2211"/>
              <a:gd name="T57" fmla="*/ 781020 h 2268"/>
              <a:gd name="T58" fmla="*/ 55909 w 2211"/>
              <a:gd name="T59" fmla="*/ 763024 h 2268"/>
              <a:gd name="T60" fmla="*/ 858163 w 2211"/>
              <a:gd name="T61" fmla="*/ 770223 h 2268"/>
              <a:gd name="T62" fmla="*/ 887449 w 2211"/>
              <a:gd name="T63" fmla="*/ 797816 h 2268"/>
              <a:gd name="T64" fmla="*/ 1398620 w 2211"/>
              <a:gd name="T65" fmla="*/ 1028163 h 2268"/>
              <a:gd name="T66" fmla="*/ 1425243 w 2211"/>
              <a:gd name="T67" fmla="*/ 1008368 h 2268"/>
              <a:gd name="T68" fmla="*/ 1452754 w 2211"/>
              <a:gd name="T69" fmla="*/ 925587 h 2268"/>
              <a:gd name="T70" fmla="*/ 1080026 w 2211"/>
              <a:gd name="T71" fmla="*/ 918389 h 2268"/>
              <a:gd name="T72" fmla="*/ 1051627 w 2211"/>
              <a:gd name="T73" fmla="*/ 890795 h 2268"/>
              <a:gd name="T74" fmla="*/ 1056064 w 2211"/>
              <a:gd name="T75" fmla="*/ 370115 h 2268"/>
              <a:gd name="T76" fmla="*/ 1091562 w 2211"/>
              <a:gd name="T77" fmla="*/ 346120 h 2268"/>
              <a:gd name="T78" fmla="*/ 1448317 w 2211"/>
              <a:gd name="T79" fmla="*/ 248343 h 2268"/>
              <a:gd name="T80" fmla="*/ 1411044 w 2211"/>
              <a:gd name="T81" fmla="*/ 232746 h 2268"/>
              <a:gd name="T82" fmla="*/ 1387970 w 2211"/>
              <a:gd name="T83" fmla="*/ 206353 h 2268"/>
              <a:gd name="T84" fmla="*/ 893661 w 2211"/>
              <a:gd name="T85" fmla="*/ 619058 h 2268"/>
              <a:gd name="T86" fmla="*/ 858163 w 2211"/>
              <a:gd name="T87" fmla="*/ 642452 h 2268"/>
              <a:gd name="T88" fmla="*/ 52359 w 2211"/>
              <a:gd name="T89" fmla="*/ 645452 h 2268"/>
              <a:gd name="T90" fmla="*/ 11537 w 2211"/>
              <a:gd name="T91" fmla="*/ 626856 h 2268"/>
              <a:gd name="T92" fmla="*/ 0 w 2211"/>
              <a:gd name="T93" fmla="*/ 581266 h 2268"/>
              <a:gd name="T94" fmla="*/ 3550 w 2211"/>
              <a:gd name="T95" fmla="*/ 46189 h 2268"/>
              <a:gd name="T96" fmla="*/ 30173 w 2211"/>
              <a:gd name="T97" fmla="*/ 10198 h 2268"/>
              <a:gd name="T98" fmla="*/ 820003 w 2211"/>
              <a:gd name="T99" fmla="*/ 600 h 2268"/>
              <a:gd name="T100" fmla="*/ 871475 w 2211"/>
              <a:gd name="T101" fmla="*/ 18596 h 2268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2211" h="2268">
                <a:moveTo>
                  <a:pt x="1012" y="90"/>
                </a:moveTo>
                <a:lnTo>
                  <a:pt x="1012" y="293"/>
                </a:lnTo>
                <a:lnTo>
                  <a:pt x="1564" y="293"/>
                </a:lnTo>
                <a:lnTo>
                  <a:pt x="1570" y="278"/>
                </a:lnTo>
                <a:lnTo>
                  <a:pt x="1578" y="265"/>
                </a:lnTo>
                <a:lnTo>
                  <a:pt x="1587" y="252"/>
                </a:lnTo>
                <a:lnTo>
                  <a:pt x="1599" y="242"/>
                </a:lnTo>
                <a:lnTo>
                  <a:pt x="1613" y="233"/>
                </a:lnTo>
                <a:lnTo>
                  <a:pt x="1627" y="227"/>
                </a:lnTo>
                <a:lnTo>
                  <a:pt x="1643" y="222"/>
                </a:lnTo>
                <a:lnTo>
                  <a:pt x="1659" y="221"/>
                </a:lnTo>
                <a:lnTo>
                  <a:pt x="1678" y="223"/>
                </a:lnTo>
                <a:lnTo>
                  <a:pt x="1697" y="229"/>
                </a:lnTo>
                <a:lnTo>
                  <a:pt x="1714" y="238"/>
                </a:lnTo>
                <a:lnTo>
                  <a:pt x="1728" y="250"/>
                </a:lnTo>
                <a:lnTo>
                  <a:pt x="1740" y="264"/>
                </a:lnTo>
                <a:lnTo>
                  <a:pt x="1749" y="281"/>
                </a:lnTo>
                <a:lnTo>
                  <a:pt x="1754" y="299"/>
                </a:lnTo>
                <a:lnTo>
                  <a:pt x="1757" y="319"/>
                </a:lnTo>
                <a:lnTo>
                  <a:pt x="1756" y="335"/>
                </a:lnTo>
                <a:lnTo>
                  <a:pt x="1751" y="351"/>
                </a:lnTo>
                <a:lnTo>
                  <a:pt x="1745" y="365"/>
                </a:lnTo>
                <a:lnTo>
                  <a:pt x="1736" y="379"/>
                </a:lnTo>
                <a:lnTo>
                  <a:pt x="1726" y="390"/>
                </a:lnTo>
                <a:lnTo>
                  <a:pt x="1713" y="400"/>
                </a:lnTo>
                <a:lnTo>
                  <a:pt x="1699" y="408"/>
                </a:lnTo>
                <a:lnTo>
                  <a:pt x="1684" y="414"/>
                </a:lnTo>
                <a:lnTo>
                  <a:pt x="1684" y="571"/>
                </a:lnTo>
                <a:lnTo>
                  <a:pt x="2115" y="570"/>
                </a:lnTo>
                <a:lnTo>
                  <a:pt x="2120" y="570"/>
                </a:lnTo>
                <a:lnTo>
                  <a:pt x="2132" y="571"/>
                </a:lnTo>
                <a:lnTo>
                  <a:pt x="2150" y="574"/>
                </a:lnTo>
                <a:lnTo>
                  <a:pt x="2169" y="582"/>
                </a:lnTo>
                <a:lnTo>
                  <a:pt x="2188" y="594"/>
                </a:lnTo>
                <a:lnTo>
                  <a:pt x="2203" y="614"/>
                </a:lnTo>
                <a:lnTo>
                  <a:pt x="2211" y="644"/>
                </a:lnTo>
                <a:lnTo>
                  <a:pt x="2210" y="683"/>
                </a:lnTo>
                <a:lnTo>
                  <a:pt x="2210" y="1457"/>
                </a:lnTo>
                <a:lnTo>
                  <a:pt x="2210" y="1459"/>
                </a:lnTo>
                <a:lnTo>
                  <a:pt x="2209" y="1466"/>
                </a:lnTo>
                <a:lnTo>
                  <a:pt x="2206" y="1477"/>
                </a:lnTo>
                <a:lnTo>
                  <a:pt x="2200" y="1489"/>
                </a:lnTo>
                <a:lnTo>
                  <a:pt x="2192" y="1503"/>
                </a:lnTo>
                <a:lnTo>
                  <a:pt x="2180" y="1518"/>
                </a:lnTo>
                <a:lnTo>
                  <a:pt x="2164" y="1532"/>
                </a:lnTo>
                <a:lnTo>
                  <a:pt x="2141" y="1546"/>
                </a:lnTo>
                <a:lnTo>
                  <a:pt x="2135" y="1546"/>
                </a:lnTo>
                <a:lnTo>
                  <a:pt x="2119" y="1546"/>
                </a:lnTo>
                <a:lnTo>
                  <a:pt x="2097" y="1546"/>
                </a:lnTo>
                <a:lnTo>
                  <a:pt x="2067" y="1546"/>
                </a:lnTo>
                <a:lnTo>
                  <a:pt x="2032" y="1546"/>
                </a:lnTo>
                <a:lnTo>
                  <a:pt x="1994" y="1546"/>
                </a:lnTo>
                <a:lnTo>
                  <a:pt x="1954" y="1546"/>
                </a:lnTo>
                <a:lnTo>
                  <a:pt x="1912" y="1545"/>
                </a:lnTo>
                <a:lnTo>
                  <a:pt x="1871" y="1545"/>
                </a:lnTo>
                <a:lnTo>
                  <a:pt x="1829" y="1545"/>
                </a:lnTo>
                <a:lnTo>
                  <a:pt x="1793" y="1545"/>
                </a:lnTo>
                <a:lnTo>
                  <a:pt x="1758" y="1543"/>
                </a:lnTo>
                <a:lnTo>
                  <a:pt x="1730" y="1543"/>
                </a:lnTo>
                <a:lnTo>
                  <a:pt x="1708" y="1543"/>
                </a:lnTo>
                <a:lnTo>
                  <a:pt x="1693" y="1543"/>
                </a:lnTo>
                <a:lnTo>
                  <a:pt x="1689" y="1543"/>
                </a:lnTo>
                <a:lnTo>
                  <a:pt x="1689" y="1666"/>
                </a:lnTo>
                <a:lnTo>
                  <a:pt x="1704" y="1671"/>
                </a:lnTo>
                <a:lnTo>
                  <a:pt x="1716" y="1679"/>
                </a:lnTo>
                <a:lnTo>
                  <a:pt x="1729" y="1689"/>
                </a:lnTo>
                <a:lnTo>
                  <a:pt x="1740" y="1700"/>
                </a:lnTo>
                <a:lnTo>
                  <a:pt x="1749" y="1714"/>
                </a:lnTo>
                <a:lnTo>
                  <a:pt x="1754" y="1728"/>
                </a:lnTo>
                <a:lnTo>
                  <a:pt x="1759" y="1744"/>
                </a:lnTo>
                <a:lnTo>
                  <a:pt x="1760" y="1760"/>
                </a:lnTo>
                <a:lnTo>
                  <a:pt x="1758" y="1780"/>
                </a:lnTo>
                <a:lnTo>
                  <a:pt x="1752" y="1798"/>
                </a:lnTo>
                <a:lnTo>
                  <a:pt x="1743" y="1815"/>
                </a:lnTo>
                <a:lnTo>
                  <a:pt x="1731" y="1829"/>
                </a:lnTo>
                <a:lnTo>
                  <a:pt x="1718" y="1841"/>
                </a:lnTo>
                <a:lnTo>
                  <a:pt x="1700" y="1850"/>
                </a:lnTo>
                <a:lnTo>
                  <a:pt x="1682" y="1856"/>
                </a:lnTo>
                <a:lnTo>
                  <a:pt x="1662" y="1858"/>
                </a:lnTo>
                <a:lnTo>
                  <a:pt x="1645" y="1857"/>
                </a:lnTo>
                <a:lnTo>
                  <a:pt x="1628" y="1852"/>
                </a:lnTo>
                <a:lnTo>
                  <a:pt x="1613" y="1844"/>
                </a:lnTo>
                <a:lnTo>
                  <a:pt x="1599" y="1834"/>
                </a:lnTo>
                <a:lnTo>
                  <a:pt x="1587" y="1822"/>
                </a:lnTo>
                <a:lnTo>
                  <a:pt x="1578" y="1808"/>
                </a:lnTo>
                <a:lnTo>
                  <a:pt x="1571" y="1793"/>
                </a:lnTo>
                <a:lnTo>
                  <a:pt x="1567" y="1776"/>
                </a:lnTo>
                <a:lnTo>
                  <a:pt x="1001" y="1776"/>
                </a:lnTo>
                <a:lnTo>
                  <a:pt x="1001" y="2170"/>
                </a:lnTo>
                <a:lnTo>
                  <a:pt x="1001" y="2174"/>
                </a:lnTo>
                <a:lnTo>
                  <a:pt x="1000" y="2177"/>
                </a:lnTo>
                <a:lnTo>
                  <a:pt x="1000" y="2180"/>
                </a:lnTo>
                <a:lnTo>
                  <a:pt x="998" y="2184"/>
                </a:lnTo>
                <a:lnTo>
                  <a:pt x="1000" y="2184"/>
                </a:lnTo>
                <a:lnTo>
                  <a:pt x="995" y="2206"/>
                </a:lnTo>
                <a:lnTo>
                  <a:pt x="987" y="2224"/>
                </a:lnTo>
                <a:lnTo>
                  <a:pt x="978" y="2239"/>
                </a:lnTo>
                <a:lnTo>
                  <a:pt x="967" y="2250"/>
                </a:lnTo>
                <a:lnTo>
                  <a:pt x="958" y="2259"/>
                </a:lnTo>
                <a:lnTo>
                  <a:pt x="950" y="2263"/>
                </a:lnTo>
                <a:lnTo>
                  <a:pt x="944" y="2267"/>
                </a:lnTo>
                <a:lnTo>
                  <a:pt x="942" y="2268"/>
                </a:lnTo>
                <a:lnTo>
                  <a:pt x="62" y="2268"/>
                </a:lnTo>
                <a:lnTo>
                  <a:pt x="50" y="2265"/>
                </a:lnTo>
                <a:lnTo>
                  <a:pt x="40" y="2259"/>
                </a:lnTo>
                <a:lnTo>
                  <a:pt x="30" y="2253"/>
                </a:lnTo>
                <a:lnTo>
                  <a:pt x="24" y="2245"/>
                </a:lnTo>
                <a:lnTo>
                  <a:pt x="17" y="2237"/>
                </a:lnTo>
                <a:lnTo>
                  <a:pt x="11" y="2228"/>
                </a:lnTo>
                <a:lnTo>
                  <a:pt x="6" y="2218"/>
                </a:lnTo>
                <a:lnTo>
                  <a:pt x="3" y="2209"/>
                </a:lnTo>
                <a:lnTo>
                  <a:pt x="3" y="1371"/>
                </a:lnTo>
                <a:lnTo>
                  <a:pt x="3" y="1351"/>
                </a:lnTo>
                <a:lnTo>
                  <a:pt x="6" y="1334"/>
                </a:lnTo>
                <a:lnTo>
                  <a:pt x="12" y="1317"/>
                </a:lnTo>
                <a:lnTo>
                  <a:pt x="21" y="1302"/>
                </a:lnTo>
                <a:lnTo>
                  <a:pt x="32" y="1289"/>
                </a:lnTo>
                <a:lnTo>
                  <a:pt x="42" y="1280"/>
                </a:lnTo>
                <a:lnTo>
                  <a:pt x="52" y="1274"/>
                </a:lnTo>
                <a:lnTo>
                  <a:pt x="63" y="1272"/>
                </a:lnTo>
                <a:lnTo>
                  <a:pt x="926" y="1272"/>
                </a:lnTo>
                <a:lnTo>
                  <a:pt x="941" y="1273"/>
                </a:lnTo>
                <a:lnTo>
                  <a:pt x="955" y="1277"/>
                </a:lnTo>
                <a:lnTo>
                  <a:pt x="967" y="1284"/>
                </a:lnTo>
                <a:lnTo>
                  <a:pt x="979" y="1294"/>
                </a:lnTo>
                <a:lnTo>
                  <a:pt x="988" y="1304"/>
                </a:lnTo>
                <a:lnTo>
                  <a:pt x="995" y="1317"/>
                </a:lnTo>
                <a:lnTo>
                  <a:pt x="1000" y="1330"/>
                </a:lnTo>
                <a:lnTo>
                  <a:pt x="1001" y="1345"/>
                </a:lnTo>
                <a:lnTo>
                  <a:pt x="1001" y="1724"/>
                </a:lnTo>
                <a:lnTo>
                  <a:pt x="1571" y="1724"/>
                </a:lnTo>
                <a:lnTo>
                  <a:pt x="1576" y="1714"/>
                </a:lnTo>
                <a:lnTo>
                  <a:pt x="1582" y="1704"/>
                </a:lnTo>
                <a:lnTo>
                  <a:pt x="1590" y="1696"/>
                </a:lnTo>
                <a:lnTo>
                  <a:pt x="1598" y="1687"/>
                </a:lnTo>
                <a:lnTo>
                  <a:pt x="1606" y="1681"/>
                </a:lnTo>
                <a:lnTo>
                  <a:pt x="1616" y="1674"/>
                </a:lnTo>
                <a:lnTo>
                  <a:pt x="1625" y="1669"/>
                </a:lnTo>
                <a:lnTo>
                  <a:pt x="1637" y="1666"/>
                </a:lnTo>
                <a:lnTo>
                  <a:pt x="1637" y="1543"/>
                </a:lnTo>
                <a:lnTo>
                  <a:pt x="1259" y="1543"/>
                </a:lnTo>
                <a:lnTo>
                  <a:pt x="1244" y="1542"/>
                </a:lnTo>
                <a:lnTo>
                  <a:pt x="1230" y="1538"/>
                </a:lnTo>
                <a:lnTo>
                  <a:pt x="1217" y="1531"/>
                </a:lnTo>
                <a:lnTo>
                  <a:pt x="1206" y="1522"/>
                </a:lnTo>
                <a:lnTo>
                  <a:pt x="1197" y="1511"/>
                </a:lnTo>
                <a:lnTo>
                  <a:pt x="1190" y="1499"/>
                </a:lnTo>
                <a:lnTo>
                  <a:pt x="1185" y="1485"/>
                </a:lnTo>
                <a:lnTo>
                  <a:pt x="1184" y="1470"/>
                </a:lnTo>
                <a:lnTo>
                  <a:pt x="1184" y="646"/>
                </a:lnTo>
                <a:lnTo>
                  <a:pt x="1185" y="631"/>
                </a:lnTo>
                <a:lnTo>
                  <a:pt x="1190" y="617"/>
                </a:lnTo>
                <a:lnTo>
                  <a:pt x="1197" y="605"/>
                </a:lnTo>
                <a:lnTo>
                  <a:pt x="1206" y="593"/>
                </a:lnTo>
                <a:lnTo>
                  <a:pt x="1217" y="584"/>
                </a:lnTo>
                <a:lnTo>
                  <a:pt x="1230" y="577"/>
                </a:lnTo>
                <a:lnTo>
                  <a:pt x="1244" y="572"/>
                </a:lnTo>
                <a:lnTo>
                  <a:pt x="1259" y="571"/>
                </a:lnTo>
                <a:lnTo>
                  <a:pt x="1632" y="571"/>
                </a:lnTo>
                <a:lnTo>
                  <a:pt x="1632" y="414"/>
                </a:lnTo>
                <a:lnTo>
                  <a:pt x="1621" y="409"/>
                </a:lnTo>
                <a:lnTo>
                  <a:pt x="1609" y="403"/>
                </a:lnTo>
                <a:lnTo>
                  <a:pt x="1599" y="396"/>
                </a:lnTo>
                <a:lnTo>
                  <a:pt x="1590" y="388"/>
                </a:lnTo>
                <a:lnTo>
                  <a:pt x="1582" y="379"/>
                </a:lnTo>
                <a:lnTo>
                  <a:pt x="1575" y="367"/>
                </a:lnTo>
                <a:lnTo>
                  <a:pt x="1569" y="357"/>
                </a:lnTo>
                <a:lnTo>
                  <a:pt x="1564" y="344"/>
                </a:lnTo>
                <a:lnTo>
                  <a:pt x="1012" y="344"/>
                </a:lnTo>
                <a:lnTo>
                  <a:pt x="1012" y="1003"/>
                </a:lnTo>
                <a:lnTo>
                  <a:pt x="1011" y="1018"/>
                </a:lnTo>
                <a:lnTo>
                  <a:pt x="1007" y="1032"/>
                </a:lnTo>
                <a:lnTo>
                  <a:pt x="1000" y="1045"/>
                </a:lnTo>
                <a:lnTo>
                  <a:pt x="990" y="1055"/>
                </a:lnTo>
                <a:lnTo>
                  <a:pt x="980" y="1064"/>
                </a:lnTo>
                <a:lnTo>
                  <a:pt x="967" y="1071"/>
                </a:lnTo>
                <a:lnTo>
                  <a:pt x="954" y="1076"/>
                </a:lnTo>
                <a:lnTo>
                  <a:pt x="939" y="1077"/>
                </a:lnTo>
                <a:lnTo>
                  <a:pt x="74" y="1077"/>
                </a:lnTo>
                <a:lnTo>
                  <a:pt x="59" y="1076"/>
                </a:lnTo>
                <a:lnTo>
                  <a:pt x="45" y="1071"/>
                </a:lnTo>
                <a:lnTo>
                  <a:pt x="33" y="1064"/>
                </a:lnTo>
                <a:lnTo>
                  <a:pt x="22" y="1055"/>
                </a:lnTo>
                <a:lnTo>
                  <a:pt x="13" y="1045"/>
                </a:lnTo>
                <a:lnTo>
                  <a:pt x="6" y="1032"/>
                </a:lnTo>
                <a:lnTo>
                  <a:pt x="2" y="1018"/>
                </a:lnTo>
                <a:lnTo>
                  <a:pt x="0" y="1003"/>
                </a:lnTo>
                <a:lnTo>
                  <a:pt x="0" y="969"/>
                </a:lnTo>
                <a:lnTo>
                  <a:pt x="3" y="969"/>
                </a:lnTo>
                <a:lnTo>
                  <a:pt x="3" y="90"/>
                </a:lnTo>
                <a:lnTo>
                  <a:pt x="3" y="86"/>
                </a:lnTo>
                <a:lnTo>
                  <a:pt x="4" y="77"/>
                </a:lnTo>
                <a:lnTo>
                  <a:pt x="7" y="63"/>
                </a:lnTo>
                <a:lnTo>
                  <a:pt x="13" y="48"/>
                </a:lnTo>
                <a:lnTo>
                  <a:pt x="21" y="32"/>
                </a:lnTo>
                <a:lnTo>
                  <a:pt x="34" y="17"/>
                </a:lnTo>
                <a:lnTo>
                  <a:pt x="51" y="6"/>
                </a:lnTo>
                <a:lnTo>
                  <a:pt x="74" y="0"/>
                </a:lnTo>
                <a:lnTo>
                  <a:pt x="920" y="0"/>
                </a:lnTo>
                <a:lnTo>
                  <a:pt x="924" y="1"/>
                </a:lnTo>
                <a:lnTo>
                  <a:pt x="934" y="5"/>
                </a:lnTo>
                <a:lnTo>
                  <a:pt x="949" y="10"/>
                </a:lnTo>
                <a:lnTo>
                  <a:pt x="965" y="18"/>
                </a:lnTo>
                <a:lnTo>
                  <a:pt x="982" y="31"/>
                </a:lnTo>
                <a:lnTo>
                  <a:pt x="997" y="46"/>
                </a:lnTo>
                <a:lnTo>
                  <a:pt x="1008" y="66"/>
                </a:lnTo>
                <a:lnTo>
                  <a:pt x="1012" y="90"/>
                </a:lnTo>
                <a:close/>
              </a:path>
            </a:pathLst>
          </a:custGeom>
          <a:solidFill>
            <a:srgbClr val="C8C8C8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0" name="Freeform 408"/>
          <p:cNvSpPr>
            <a:spLocks/>
          </p:cNvSpPr>
          <p:nvPr/>
        </p:nvSpPr>
        <p:spPr bwMode="auto">
          <a:xfrm>
            <a:off x="1747838" y="152401"/>
            <a:ext cx="736600" cy="481013"/>
          </a:xfrm>
          <a:custGeom>
            <a:avLst/>
            <a:gdLst>
              <a:gd name="T0" fmla="*/ 464806 w 748"/>
              <a:gd name="T1" fmla="*/ 371348 h 636"/>
              <a:gd name="T2" fmla="*/ 414584 w 748"/>
              <a:gd name="T3" fmla="*/ 381180 h 636"/>
              <a:gd name="T4" fmla="*/ 361407 w 748"/>
              <a:gd name="T5" fmla="*/ 384205 h 636"/>
              <a:gd name="T6" fmla="*/ 288534 w 748"/>
              <a:gd name="T7" fmla="*/ 378155 h 636"/>
              <a:gd name="T8" fmla="*/ 221571 w 748"/>
              <a:gd name="T9" fmla="*/ 360003 h 636"/>
              <a:gd name="T10" fmla="*/ 162485 w 748"/>
              <a:gd name="T11" fmla="*/ 331264 h 636"/>
              <a:gd name="T12" fmla="*/ 113247 w 748"/>
              <a:gd name="T13" fmla="*/ 292692 h 636"/>
              <a:gd name="T14" fmla="*/ 73857 w 748"/>
              <a:gd name="T15" fmla="*/ 245801 h 636"/>
              <a:gd name="T16" fmla="*/ 119156 w 748"/>
              <a:gd name="T17" fmla="*/ 228406 h 636"/>
              <a:gd name="T18" fmla="*/ 152638 w 748"/>
              <a:gd name="T19" fmla="*/ 267734 h 636"/>
              <a:gd name="T20" fmla="*/ 194982 w 748"/>
              <a:gd name="T21" fmla="*/ 301011 h 636"/>
              <a:gd name="T22" fmla="*/ 244220 w 748"/>
              <a:gd name="T23" fmla="*/ 324457 h 636"/>
              <a:gd name="T24" fmla="*/ 300352 w 748"/>
              <a:gd name="T25" fmla="*/ 339583 h 636"/>
              <a:gd name="T26" fmla="*/ 361407 w 748"/>
              <a:gd name="T27" fmla="*/ 344877 h 636"/>
              <a:gd name="T28" fmla="*/ 422462 w 748"/>
              <a:gd name="T29" fmla="*/ 339583 h 636"/>
              <a:gd name="T30" fmla="*/ 479578 w 748"/>
              <a:gd name="T31" fmla="*/ 324457 h 636"/>
              <a:gd name="T32" fmla="*/ 529801 w 748"/>
              <a:gd name="T33" fmla="*/ 301011 h 636"/>
              <a:gd name="T34" fmla="*/ 571160 w 748"/>
              <a:gd name="T35" fmla="*/ 267734 h 636"/>
              <a:gd name="T36" fmla="*/ 604642 w 748"/>
              <a:gd name="T37" fmla="*/ 228406 h 636"/>
              <a:gd name="T38" fmla="*/ 646987 w 748"/>
              <a:gd name="T39" fmla="*/ 250339 h 636"/>
              <a:gd name="T40" fmla="*/ 593810 w 748"/>
              <a:gd name="T41" fmla="*/ 307818 h 636"/>
              <a:gd name="T42" fmla="*/ 523892 w 748"/>
              <a:gd name="T43" fmla="*/ 350928 h 636"/>
              <a:gd name="T44" fmla="*/ 736600 w 748"/>
              <a:gd name="T45" fmla="*/ 481013 h 636"/>
              <a:gd name="T46" fmla="*/ 549496 w 748"/>
              <a:gd name="T47" fmla="*/ 106640 h 636"/>
              <a:gd name="T48" fmla="*/ 561313 w 748"/>
              <a:gd name="T49" fmla="*/ 125547 h 636"/>
              <a:gd name="T50" fmla="*/ 557374 w 748"/>
              <a:gd name="T51" fmla="*/ 149749 h 636"/>
              <a:gd name="T52" fmla="*/ 537679 w 748"/>
              <a:gd name="T53" fmla="*/ 169413 h 636"/>
              <a:gd name="T54" fmla="*/ 506166 w 748"/>
              <a:gd name="T55" fmla="*/ 176220 h 636"/>
              <a:gd name="T56" fmla="*/ 474654 w 748"/>
              <a:gd name="T57" fmla="*/ 169413 h 636"/>
              <a:gd name="T58" fmla="*/ 453974 w 748"/>
              <a:gd name="T59" fmla="*/ 149749 h 636"/>
              <a:gd name="T60" fmla="*/ 451020 w 748"/>
              <a:gd name="T61" fmla="*/ 124791 h 636"/>
              <a:gd name="T62" fmla="*/ 466776 w 748"/>
              <a:gd name="T63" fmla="*/ 102858 h 636"/>
              <a:gd name="T64" fmla="*/ 495334 w 748"/>
              <a:gd name="T65" fmla="*/ 91513 h 636"/>
              <a:gd name="T66" fmla="*/ 518968 w 748"/>
              <a:gd name="T67" fmla="*/ 91513 h 636"/>
              <a:gd name="T68" fmla="*/ 535709 w 748"/>
              <a:gd name="T69" fmla="*/ 96808 h 636"/>
              <a:gd name="T70" fmla="*/ 549496 w 748"/>
              <a:gd name="T71" fmla="*/ 106640 h 636"/>
              <a:gd name="T72" fmla="*/ 177257 w 748"/>
              <a:gd name="T73" fmla="*/ 102858 h 636"/>
              <a:gd name="T74" fmla="*/ 191043 w 748"/>
              <a:gd name="T75" fmla="*/ 96051 h 636"/>
              <a:gd name="T76" fmla="*/ 205815 w 748"/>
              <a:gd name="T77" fmla="*/ 91513 h 636"/>
              <a:gd name="T78" fmla="*/ 228464 w 748"/>
              <a:gd name="T79" fmla="*/ 91513 h 636"/>
              <a:gd name="T80" fmla="*/ 257022 w 748"/>
              <a:gd name="T81" fmla="*/ 102858 h 636"/>
              <a:gd name="T82" fmla="*/ 272778 w 748"/>
              <a:gd name="T83" fmla="*/ 124791 h 636"/>
              <a:gd name="T84" fmla="*/ 269824 w 748"/>
              <a:gd name="T85" fmla="*/ 149749 h 636"/>
              <a:gd name="T86" fmla="*/ 249144 w 748"/>
              <a:gd name="T87" fmla="*/ 169413 h 636"/>
              <a:gd name="T88" fmla="*/ 217632 w 748"/>
              <a:gd name="T89" fmla="*/ 176220 h 636"/>
              <a:gd name="T90" fmla="*/ 186120 w 748"/>
              <a:gd name="T91" fmla="*/ 169413 h 636"/>
              <a:gd name="T92" fmla="*/ 166424 w 748"/>
              <a:gd name="T93" fmla="*/ 149749 h 636"/>
              <a:gd name="T94" fmla="*/ 162485 w 748"/>
              <a:gd name="T95" fmla="*/ 124791 h 636"/>
              <a:gd name="T96" fmla="*/ 177257 w 748"/>
              <a:gd name="T97" fmla="*/ 102858 h 636"/>
              <a:gd name="T98" fmla="*/ 0 w 748"/>
              <a:gd name="T99" fmla="*/ 481013 h 6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748" h="636">
                <a:moveTo>
                  <a:pt x="504" y="478"/>
                </a:moveTo>
                <a:lnTo>
                  <a:pt x="488" y="485"/>
                </a:lnTo>
                <a:lnTo>
                  <a:pt x="472" y="491"/>
                </a:lnTo>
                <a:lnTo>
                  <a:pt x="456" y="497"/>
                </a:lnTo>
                <a:lnTo>
                  <a:pt x="438" y="500"/>
                </a:lnTo>
                <a:lnTo>
                  <a:pt x="421" y="504"/>
                </a:lnTo>
                <a:lnTo>
                  <a:pt x="404" y="506"/>
                </a:lnTo>
                <a:lnTo>
                  <a:pt x="385" y="508"/>
                </a:lnTo>
                <a:lnTo>
                  <a:pt x="367" y="508"/>
                </a:lnTo>
                <a:lnTo>
                  <a:pt x="342" y="507"/>
                </a:lnTo>
                <a:lnTo>
                  <a:pt x="317" y="505"/>
                </a:lnTo>
                <a:lnTo>
                  <a:pt x="293" y="500"/>
                </a:lnTo>
                <a:lnTo>
                  <a:pt x="270" y="493"/>
                </a:lnTo>
                <a:lnTo>
                  <a:pt x="247" y="485"/>
                </a:lnTo>
                <a:lnTo>
                  <a:pt x="225" y="476"/>
                </a:lnTo>
                <a:lnTo>
                  <a:pt x="204" y="464"/>
                </a:lnTo>
                <a:lnTo>
                  <a:pt x="185" y="452"/>
                </a:lnTo>
                <a:lnTo>
                  <a:pt x="165" y="438"/>
                </a:lnTo>
                <a:lnTo>
                  <a:pt x="147" y="423"/>
                </a:lnTo>
                <a:lnTo>
                  <a:pt x="130" y="406"/>
                </a:lnTo>
                <a:lnTo>
                  <a:pt x="115" y="387"/>
                </a:lnTo>
                <a:lnTo>
                  <a:pt x="100" y="368"/>
                </a:lnTo>
                <a:lnTo>
                  <a:pt x="87" y="347"/>
                </a:lnTo>
                <a:lnTo>
                  <a:pt x="75" y="325"/>
                </a:lnTo>
                <a:lnTo>
                  <a:pt x="65" y="302"/>
                </a:lnTo>
                <a:lnTo>
                  <a:pt x="113" y="282"/>
                </a:lnTo>
                <a:lnTo>
                  <a:pt x="121" y="302"/>
                </a:lnTo>
                <a:lnTo>
                  <a:pt x="132" y="320"/>
                </a:lnTo>
                <a:lnTo>
                  <a:pt x="142" y="338"/>
                </a:lnTo>
                <a:lnTo>
                  <a:pt x="155" y="354"/>
                </a:lnTo>
                <a:lnTo>
                  <a:pt x="168" y="370"/>
                </a:lnTo>
                <a:lnTo>
                  <a:pt x="183" y="384"/>
                </a:lnTo>
                <a:lnTo>
                  <a:pt x="198" y="398"/>
                </a:lnTo>
                <a:lnTo>
                  <a:pt x="214" y="409"/>
                </a:lnTo>
                <a:lnTo>
                  <a:pt x="230" y="419"/>
                </a:lnTo>
                <a:lnTo>
                  <a:pt x="248" y="429"/>
                </a:lnTo>
                <a:lnTo>
                  <a:pt x="267" y="438"/>
                </a:lnTo>
                <a:lnTo>
                  <a:pt x="285" y="444"/>
                </a:lnTo>
                <a:lnTo>
                  <a:pt x="305" y="449"/>
                </a:lnTo>
                <a:lnTo>
                  <a:pt x="325" y="453"/>
                </a:lnTo>
                <a:lnTo>
                  <a:pt x="346" y="455"/>
                </a:lnTo>
                <a:lnTo>
                  <a:pt x="367" y="456"/>
                </a:lnTo>
                <a:lnTo>
                  <a:pt x="388" y="455"/>
                </a:lnTo>
                <a:lnTo>
                  <a:pt x="408" y="453"/>
                </a:lnTo>
                <a:lnTo>
                  <a:pt x="429" y="449"/>
                </a:lnTo>
                <a:lnTo>
                  <a:pt x="449" y="444"/>
                </a:lnTo>
                <a:lnTo>
                  <a:pt x="468" y="438"/>
                </a:lnTo>
                <a:lnTo>
                  <a:pt x="487" y="429"/>
                </a:lnTo>
                <a:lnTo>
                  <a:pt x="504" y="419"/>
                </a:lnTo>
                <a:lnTo>
                  <a:pt x="521" y="409"/>
                </a:lnTo>
                <a:lnTo>
                  <a:pt x="538" y="398"/>
                </a:lnTo>
                <a:lnTo>
                  <a:pt x="552" y="384"/>
                </a:lnTo>
                <a:lnTo>
                  <a:pt x="567" y="370"/>
                </a:lnTo>
                <a:lnTo>
                  <a:pt x="580" y="354"/>
                </a:lnTo>
                <a:lnTo>
                  <a:pt x="593" y="338"/>
                </a:lnTo>
                <a:lnTo>
                  <a:pt x="603" y="320"/>
                </a:lnTo>
                <a:lnTo>
                  <a:pt x="614" y="302"/>
                </a:lnTo>
                <a:lnTo>
                  <a:pt x="622" y="282"/>
                </a:lnTo>
                <a:lnTo>
                  <a:pt x="670" y="302"/>
                </a:lnTo>
                <a:lnTo>
                  <a:pt x="657" y="331"/>
                </a:lnTo>
                <a:lnTo>
                  <a:pt x="641" y="358"/>
                </a:lnTo>
                <a:lnTo>
                  <a:pt x="624" y="384"/>
                </a:lnTo>
                <a:lnTo>
                  <a:pt x="603" y="407"/>
                </a:lnTo>
                <a:lnTo>
                  <a:pt x="581" y="429"/>
                </a:lnTo>
                <a:lnTo>
                  <a:pt x="557" y="447"/>
                </a:lnTo>
                <a:lnTo>
                  <a:pt x="532" y="464"/>
                </a:lnTo>
                <a:lnTo>
                  <a:pt x="504" y="478"/>
                </a:lnTo>
                <a:lnTo>
                  <a:pt x="519" y="636"/>
                </a:lnTo>
                <a:lnTo>
                  <a:pt x="748" y="636"/>
                </a:lnTo>
                <a:lnTo>
                  <a:pt x="748" y="0"/>
                </a:lnTo>
                <a:lnTo>
                  <a:pt x="629" y="0"/>
                </a:lnTo>
                <a:lnTo>
                  <a:pt x="558" y="141"/>
                </a:lnTo>
                <a:lnTo>
                  <a:pt x="564" y="149"/>
                </a:lnTo>
                <a:lnTo>
                  <a:pt x="567" y="157"/>
                </a:lnTo>
                <a:lnTo>
                  <a:pt x="570" y="166"/>
                </a:lnTo>
                <a:lnTo>
                  <a:pt x="571" y="176"/>
                </a:lnTo>
                <a:lnTo>
                  <a:pt x="570" y="188"/>
                </a:lnTo>
                <a:lnTo>
                  <a:pt x="566" y="198"/>
                </a:lnTo>
                <a:lnTo>
                  <a:pt x="562" y="208"/>
                </a:lnTo>
                <a:lnTo>
                  <a:pt x="555" y="217"/>
                </a:lnTo>
                <a:lnTo>
                  <a:pt x="546" y="224"/>
                </a:lnTo>
                <a:lnTo>
                  <a:pt x="536" y="228"/>
                </a:lnTo>
                <a:lnTo>
                  <a:pt x="526" y="232"/>
                </a:lnTo>
                <a:lnTo>
                  <a:pt x="514" y="233"/>
                </a:lnTo>
                <a:lnTo>
                  <a:pt x="503" y="232"/>
                </a:lnTo>
                <a:lnTo>
                  <a:pt x="493" y="228"/>
                </a:lnTo>
                <a:lnTo>
                  <a:pt x="482" y="224"/>
                </a:lnTo>
                <a:lnTo>
                  <a:pt x="474" y="217"/>
                </a:lnTo>
                <a:lnTo>
                  <a:pt x="467" y="208"/>
                </a:lnTo>
                <a:lnTo>
                  <a:pt x="461" y="198"/>
                </a:lnTo>
                <a:lnTo>
                  <a:pt x="458" y="188"/>
                </a:lnTo>
                <a:lnTo>
                  <a:pt x="457" y="176"/>
                </a:lnTo>
                <a:lnTo>
                  <a:pt x="458" y="165"/>
                </a:lnTo>
                <a:lnTo>
                  <a:pt x="461" y="155"/>
                </a:lnTo>
                <a:lnTo>
                  <a:pt x="467" y="145"/>
                </a:lnTo>
                <a:lnTo>
                  <a:pt x="474" y="136"/>
                </a:lnTo>
                <a:lnTo>
                  <a:pt x="482" y="129"/>
                </a:lnTo>
                <a:lnTo>
                  <a:pt x="493" y="125"/>
                </a:lnTo>
                <a:lnTo>
                  <a:pt x="503" y="121"/>
                </a:lnTo>
                <a:lnTo>
                  <a:pt x="514" y="120"/>
                </a:lnTo>
                <a:lnTo>
                  <a:pt x="521" y="120"/>
                </a:lnTo>
                <a:lnTo>
                  <a:pt x="527" y="121"/>
                </a:lnTo>
                <a:lnTo>
                  <a:pt x="534" y="123"/>
                </a:lnTo>
                <a:lnTo>
                  <a:pt x="540" y="126"/>
                </a:lnTo>
                <a:lnTo>
                  <a:pt x="544" y="128"/>
                </a:lnTo>
                <a:lnTo>
                  <a:pt x="550" y="133"/>
                </a:lnTo>
                <a:lnTo>
                  <a:pt x="554" y="136"/>
                </a:lnTo>
                <a:lnTo>
                  <a:pt x="558" y="141"/>
                </a:lnTo>
                <a:lnTo>
                  <a:pt x="629" y="0"/>
                </a:lnTo>
                <a:lnTo>
                  <a:pt x="77" y="0"/>
                </a:lnTo>
                <a:lnTo>
                  <a:pt x="180" y="136"/>
                </a:lnTo>
                <a:lnTo>
                  <a:pt x="185" y="133"/>
                </a:lnTo>
                <a:lnTo>
                  <a:pt x="188" y="129"/>
                </a:lnTo>
                <a:lnTo>
                  <a:pt x="194" y="127"/>
                </a:lnTo>
                <a:lnTo>
                  <a:pt x="199" y="125"/>
                </a:lnTo>
                <a:lnTo>
                  <a:pt x="204" y="122"/>
                </a:lnTo>
                <a:lnTo>
                  <a:pt x="209" y="121"/>
                </a:lnTo>
                <a:lnTo>
                  <a:pt x="215" y="120"/>
                </a:lnTo>
                <a:lnTo>
                  <a:pt x="221" y="120"/>
                </a:lnTo>
                <a:lnTo>
                  <a:pt x="232" y="121"/>
                </a:lnTo>
                <a:lnTo>
                  <a:pt x="242" y="125"/>
                </a:lnTo>
                <a:lnTo>
                  <a:pt x="253" y="129"/>
                </a:lnTo>
                <a:lnTo>
                  <a:pt x="261" y="136"/>
                </a:lnTo>
                <a:lnTo>
                  <a:pt x="268" y="145"/>
                </a:lnTo>
                <a:lnTo>
                  <a:pt x="274" y="155"/>
                </a:lnTo>
                <a:lnTo>
                  <a:pt x="277" y="165"/>
                </a:lnTo>
                <a:lnTo>
                  <a:pt x="278" y="176"/>
                </a:lnTo>
                <a:lnTo>
                  <a:pt x="277" y="188"/>
                </a:lnTo>
                <a:lnTo>
                  <a:pt x="274" y="198"/>
                </a:lnTo>
                <a:lnTo>
                  <a:pt x="268" y="208"/>
                </a:lnTo>
                <a:lnTo>
                  <a:pt x="261" y="217"/>
                </a:lnTo>
                <a:lnTo>
                  <a:pt x="253" y="224"/>
                </a:lnTo>
                <a:lnTo>
                  <a:pt x="242" y="228"/>
                </a:lnTo>
                <a:lnTo>
                  <a:pt x="232" y="232"/>
                </a:lnTo>
                <a:lnTo>
                  <a:pt x="221" y="233"/>
                </a:lnTo>
                <a:lnTo>
                  <a:pt x="209" y="232"/>
                </a:lnTo>
                <a:lnTo>
                  <a:pt x="199" y="228"/>
                </a:lnTo>
                <a:lnTo>
                  <a:pt x="189" y="224"/>
                </a:lnTo>
                <a:lnTo>
                  <a:pt x="180" y="217"/>
                </a:lnTo>
                <a:lnTo>
                  <a:pt x="173" y="208"/>
                </a:lnTo>
                <a:lnTo>
                  <a:pt x="169" y="198"/>
                </a:lnTo>
                <a:lnTo>
                  <a:pt x="165" y="188"/>
                </a:lnTo>
                <a:lnTo>
                  <a:pt x="164" y="176"/>
                </a:lnTo>
                <a:lnTo>
                  <a:pt x="165" y="165"/>
                </a:lnTo>
                <a:lnTo>
                  <a:pt x="169" y="155"/>
                </a:lnTo>
                <a:lnTo>
                  <a:pt x="173" y="144"/>
                </a:lnTo>
                <a:lnTo>
                  <a:pt x="180" y="136"/>
                </a:lnTo>
                <a:lnTo>
                  <a:pt x="77" y="0"/>
                </a:lnTo>
                <a:lnTo>
                  <a:pt x="0" y="0"/>
                </a:lnTo>
                <a:lnTo>
                  <a:pt x="0" y="636"/>
                </a:lnTo>
                <a:lnTo>
                  <a:pt x="519" y="636"/>
                </a:lnTo>
                <a:lnTo>
                  <a:pt x="504" y="478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1" name="Freeform 409"/>
          <p:cNvSpPr>
            <a:spLocks/>
          </p:cNvSpPr>
          <p:nvPr/>
        </p:nvSpPr>
        <p:spPr bwMode="auto">
          <a:xfrm>
            <a:off x="1747839" y="900114"/>
            <a:ext cx="744537" cy="473075"/>
          </a:xfrm>
          <a:custGeom>
            <a:avLst/>
            <a:gdLst>
              <a:gd name="T0" fmla="*/ 464838 w 748"/>
              <a:gd name="T1" fmla="*/ 383945 h 621"/>
              <a:gd name="T2" fmla="*/ 415069 w 748"/>
              <a:gd name="T3" fmla="*/ 393848 h 621"/>
              <a:gd name="T4" fmla="*/ 360324 w 748"/>
              <a:gd name="T5" fmla="*/ 397657 h 621"/>
              <a:gd name="T6" fmla="*/ 287662 w 748"/>
              <a:gd name="T7" fmla="*/ 391563 h 621"/>
              <a:gd name="T8" fmla="*/ 219977 w 748"/>
              <a:gd name="T9" fmla="*/ 372518 h 621"/>
              <a:gd name="T10" fmla="*/ 159259 w 748"/>
              <a:gd name="T11" fmla="*/ 343570 h 621"/>
              <a:gd name="T12" fmla="*/ 108495 w 748"/>
              <a:gd name="T13" fmla="*/ 305480 h 621"/>
              <a:gd name="T14" fmla="*/ 70671 w 748"/>
              <a:gd name="T15" fmla="*/ 257487 h 621"/>
              <a:gd name="T16" fmla="*/ 116458 w 748"/>
              <a:gd name="T17" fmla="*/ 239966 h 621"/>
              <a:gd name="T18" fmla="*/ 148310 w 748"/>
              <a:gd name="T19" fmla="*/ 279579 h 621"/>
              <a:gd name="T20" fmla="*/ 191111 w 748"/>
              <a:gd name="T21" fmla="*/ 313098 h 621"/>
              <a:gd name="T22" fmla="*/ 242870 w 748"/>
              <a:gd name="T23" fmla="*/ 336714 h 621"/>
              <a:gd name="T24" fmla="*/ 298611 w 748"/>
              <a:gd name="T25" fmla="*/ 352711 h 621"/>
              <a:gd name="T26" fmla="*/ 360324 w 748"/>
              <a:gd name="T27" fmla="*/ 358044 h 621"/>
              <a:gd name="T28" fmla="*/ 423032 w 748"/>
              <a:gd name="T29" fmla="*/ 352711 h 621"/>
              <a:gd name="T30" fmla="*/ 479768 w 748"/>
              <a:gd name="T31" fmla="*/ 336714 h 621"/>
              <a:gd name="T32" fmla="*/ 530532 w 748"/>
              <a:gd name="T33" fmla="*/ 313098 h 621"/>
              <a:gd name="T34" fmla="*/ 573333 w 748"/>
              <a:gd name="T35" fmla="*/ 279579 h 621"/>
              <a:gd name="T36" fmla="*/ 606181 w 748"/>
              <a:gd name="T37" fmla="*/ 239966 h 621"/>
              <a:gd name="T38" fmla="*/ 648981 w 748"/>
              <a:gd name="T39" fmla="*/ 262058 h 621"/>
              <a:gd name="T40" fmla="*/ 596227 w 748"/>
              <a:gd name="T41" fmla="*/ 319954 h 621"/>
              <a:gd name="T42" fmla="*/ 523565 w 748"/>
              <a:gd name="T43" fmla="*/ 364138 h 621"/>
              <a:gd name="T44" fmla="*/ 744537 w 748"/>
              <a:gd name="T45" fmla="*/ 473075 h 621"/>
              <a:gd name="T46" fmla="*/ 551435 w 748"/>
              <a:gd name="T47" fmla="*/ 117317 h 621"/>
              <a:gd name="T48" fmla="*/ 562384 w 748"/>
              <a:gd name="T49" fmla="*/ 137123 h 621"/>
              <a:gd name="T50" fmla="*/ 559398 w 748"/>
              <a:gd name="T51" fmla="*/ 161501 h 621"/>
              <a:gd name="T52" fmla="*/ 538495 w 748"/>
              <a:gd name="T53" fmla="*/ 180546 h 621"/>
              <a:gd name="T54" fmla="*/ 507639 w 748"/>
              <a:gd name="T55" fmla="*/ 187402 h 621"/>
              <a:gd name="T56" fmla="*/ 475787 w 748"/>
              <a:gd name="T57" fmla="*/ 180546 h 621"/>
              <a:gd name="T58" fmla="*/ 454884 w 748"/>
              <a:gd name="T59" fmla="*/ 161501 h 621"/>
              <a:gd name="T60" fmla="*/ 450903 w 748"/>
              <a:gd name="T61" fmla="*/ 135600 h 621"/>
              <a:gd name="T62" fmla="*/ 467824 w 748"/>
              <a:gd name="T63" fmla="*/ 112746 h 621"/>
              <a:gd name="T64" fmla="*/ 495694 w 748"/>
              <a:gd name="T65" fmla="*/ 101319 h 621"/>
              <a:gd name="T66" fmla="*/ 520579 w 748"/>
              <a:gd name="T67" fmla="*/ 101319 h 621"/>
              <a:gd name="T68" fmla="*/ 537500 w 748"/>
              <a:gd name="T69" fmla="*/ 108175 h 621"/>
              <a:gd name="T70" fmla="*/ 551435 w 748"/>
              <a:gd name="T71" fmla="*/ 117317 h 621"/>
              <a:gd name="T72" fmla="*/ 175185 w 748"/>
              <a:gd name="T73" fmla="*/ 114269 h 621"/>
              <a:gd name="T74" fmla="*/ 187130 w 748"/>
              <a:gd name="T75" fmla="*/ 105890 h 621"/>
              <a:gd name="T76" fmla="*/ 203056 w 748"/>
              <a:gd name="T77" fmla="*/ 101319 h 621"/>
              <a:gd name="T78" fmla="*/ 225949 w 748"/>
              <a:gd name="T79" fmla="*/ 101319 h 621"/>
              <a:gd name="T80" fmla="*/ 254815 w 748"/>
              <a:gd name="T81" fmla="*/ 112746 h 621"/>
              <a:gd name="T82" fmla="*/ 269745 w 748"/>
              <a:gd name="T83" fmla="*/ 135600 h 621"/>
              <a:gd name="T84" fmla="*/ 266759 w 748"/>
              <a:gd name="T85" fmla="*/ 161501 h 621"/>
              <a:gd name="T86" fmla="*/ 245856 w 748"/>
              <a:gd name="T87" fmla="*/ 180546 h 621"/>
              <a:gd name="T88" fmla="*/ 215000 w 748"/>
              <a:gd name="T89" fmla="*/ 187402 h 621"/>
              <a:gd name="T90" fmla="*/ 183148 w 748"/>
              <a:gd name="T91" fmla="*/ 180546 h 621"/>
              <a:gd name="T92" fmla="*/ 162245 w 748"/>
              <a:gd name="T93" fmla="*/ 161501 h 621"/>
              <a:gd name="T94" fmla="*/ 159259 w 748"/>
              <a:gd name="T95" fmla="*/ 135600 h 621"/>
              <a:gd name="T96" fmla="*/ 175185 w 748"/>
              <a:gd name="T97" fmla="*/ 114269 h 621"/>
              <a:gd name="T98" fmla="*/ 0 w 748"/>
              <a:gd name="T99" fmla="*/ 473075 h 6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748" h="621">
                <a:moveTo>
                  <a:pt x="499" y="492"/>
                </a:moveTo>
                <a:lnTo>
                  <a:pt x="483" y="499"/>
                </a:lnTo>
                <a:lnTo>
                  <a:pt x="467" y="504"/>
                </a:lnTo>
                <a:lnTo>
                  <a:pt x="451" y="510"/>
                </a:lnTo>
                <a:lnTo>
                  <a:pt x="434" y="514"/>
                </a:lnTo>
                <a:lnTo>
                  <a:pt x="417" y="517"/>
                </a:lnTo>
                <a:lnTo>
                  <a:pt x="398" y="519"/>
                </a:lnTo>
                <a:lnTo>
                  <a:pt x="381" y="522"/>
                </a:lnTo>
                <a:lnTo>
                  <a:pt x="362" y="522"/>
                </a:lnTo>
                <a:lnTo>
                  <a:pt x="337" y="520"/>
                </a:lnTo>
                <a:lnTo>
                  <a:pt x="313" y="518"/>
                </a:lnTo>
                <a:lnTo>
                  <a:pt x="289" y="514"/>
                </a:lnTo>
                <a:lnTo>
                  <a:pt x="266" y="507"/>
                </a:lnTo>
                <a:lnTo>
                  <a:pt x="242" y="499"/>
                </a:lnTo>
                <a:lnTo>
                  <a:pt x="221" y="489"/>
                </a:lnTo>
                <a:lnTo>
                  <a:pt x="199" y="478"/>
                </a:lnTo>
                <a:lnTo>
                  <a:pt x="179" y="465"/>
                </a:lnTo>
                <a:lnTo>
                  <a:pt x="160" y="451"/>
                </a:lnTo>
                <a:lnTo>
                  <a:pt x="142" y="435"/>
                </a:lnTo>
                <a:lnTo>
                  <a:pt x="125" y="418"/>
                </a:lnTo>
                <a:lnTo>
                  <a:pt x="109" y="401"/>
                </a:lnTo>
                <a:lnTo>
                  <a:pt x="95" y="381"/>
                </a:lnTo>
                <a:lnTo>
                  <a:pt x="82" y="360"/>
                </a:lnTo>
                <a:lnTo>
                  <a:pt x="71" y="338"/>
                </a:lnTo>
                <a:lnTo>
                  <a:pt x="60" y="315"/>
                </a:lnTo>
                <a:lnTo>
                  <a:pt x="109" y="296"/>
                </a:lnTo>
                <a:lnTo>
                  <a:pt x="117" y="315"/>
                </a:lnTo>
                <a:lnTo>
                  <a:pt x="126" y="334"/>
                </a:lnTo>
                <a:lnTo>
                  <a:pt x="138" y="351"/>
                </a:lnTo>
                <a:lnTo>
                  <a:pt x="149" y="367"/>
                </a:lnTo>
                <a:lnTo>
                  <a:pt x="163" y="383"/>
                </a:lnTo>
                <a:lnTo>
                  <a:pt x="177" y="397"/>
                </a:lnTo>
                <a:lnTo>
                  <a:pt x="192" y="411"/>
                </a:lnTo>
                <a:lnTo>
                  <a:pt x="208" y="423"/>
                </a:lnTo>
                <a:lnTo>
                  <a:pt x="225" y="433"/>
                </a:lnTo>
                <a:lnTo>
                  <a:pt x="244" y="442"/>
                </a:lnTo>
                <a:lnTo>
                  <a:pt x="262" y="451"/>
                </a:lnTo>
                <a:lnTo>
                  <a:pt x="281" y="457"/>
                </a:lnTo>
                <a:lnTo>
                  <a:pt x="300" y="463"/>
                </a:lnTo>
                <a:lnTo>
                  <a:pt x="321" y="466"/>
                </a:lnTo>
                <a:lnTo>
                  <a:pt x="342" y="469"/>
                </a:lnTo>
                <a:lnTo>
                  <a:pt x="362" y="470"/>
                </a:lnTo>
                <a:lnTo>
                  <a:pt x="383" y="469"/>
                </a:lnTo>
                <a:lnTo>
                  <a:pt x="404" y="466"/>
                </a:lnTo>
                <a:lnTo>
                  <a:pt x="425" y="463"/>
                </a:lnTo>
                <a:lnTo>
                  <a:pt x="444" y="457"/>
                </a:lnTo>
                <a:lnTo>
                  <a:pt x="463" y="451"/>
                </a:lnTo>
                <a:lnTo>
                  <a:pt x="482" y="442"/>
                </a:lnTo>
                <a:lnTo>
                  <a:pt x="499" y="433"/>
                </a:lnTo>
                <a:lnTo>
                  <a:pt x="517" y="423"/>
                </a:lnTo>
                <a:lnTo>
                  <a:pt x="533" y="411"/>
                </a:lnTo>
                <a:lnTo>
                  <a:pt x="548" y="397"/>
                </a:lnTo>
                <a:lnTo>
                  <a:pt x="563" y="383"/>
                </a:lnTo>
                <a:lnTo>
                  <a:pt x="576" y="367"/>
                </a:lnTo>
                <a:lnTo>
                  <a:pt x="588" y="351"/>
                </a:lnTo>
                <a:lnTo>
                  <a:pt x="599" y="334"/>
                </a:lnTo>
                <a:lnTo>
                  <a:pt x="609" y="315"/>
                </a:lnTo>
                <a:lnTo>
                  <a:pt x="617" y="296"/>
                </a:lnTo>
                <a:lnTo>
                  <a:pt x="665" y="315"/>
                </a:lnTo>
                <a:lnTo>
                  <a:pt x="652" y="344"/>
                </a:lnTo>
                <a:lnTo>
                  <a:pt x="637" y="372"/>
                </a:lnTo>
                <a:lnTo>
                  <a:pt x="618" y="397"/>
                </a:lnTo>
                <a:lnTo>
                  <a:pt x="599" y="420"/>
                </a:lnTo>
                <a:lnTo>
                  <a:pt x="576" y="442"/>
                </a:lnTo>
                <a:lnTo>
                  <a:pt x="552" y="461"/>
                </a:lnTo>
                <a:lnTo>
                  <a:pt x="526" y="478"/>
                </a:lnTo>
                <a:lnTo>
                  <a:pt x="499" y="492"/>
                </a:lnTo>
                <a:lnTo>
                  <a:pt x="519" y="621"/>
                </a:lnTo>
                <a:lnTo>
                  <a:pt x="748" y="621"/>
                </a:lnTo>
                <a:lnTo>
                  <a:pt x="748" y="0"/>
                </a:lnTo>
                <a:lnTo>
                  <a:pt x="629" y="0"/>
                </a:lnTo>
                <a:lnTo>
                  <a:pt x="554" y="154"/>
                </a:lnTo>
                <a:lnTo>
                  <a:pt x="559" y="162"/>
                </a:lnTo>
                <a:lnTo>
                  <a:pt x="563" y="170"/>
                </a:lnTo>
                <a:lnTo>
                  <a:pt x="565" y="180"/>
                </a:lnTo>
                <a:lnTo>
                  <a:pt x="566" y="190"/>
                </a:lnTo>
                <a:lnTo>
                  <a:pt x="565" y="201"/>
                </a:lnTo>
                <a:lnTo>
                  <a:pt x="562" y="212"/>
                </a:lnTo>
                <a:lnTo>
                  <a:pt x="557" y="221"/>
                </a:lnTo>
                <a:lnTo>
                  <a:pt x="550" y="230"/>
                </a:lnTo>
                <a:lnTo>
                  <a:pt x="541" y="237"/>
                </a:lnTo>
                <a:lnTo>
                  <a:pt x="532" y="242"/>
                </a:lnTo>
                <a:lnTo>
                  <a:pt x="521" y="245"/>
                </a:lnTo>
                <a:lnTo>
                  <a:pt x="510" y="246"/>
                </a:lnTo>
                <a:lnTo>
                  <a:pt x="498" y="245"/>
                </a:lnTo>
                <a:lnTo>
                  <a:pt x="487" y="242"/>
                </a:lnTo>
                <a:lnTo>
                  <a:pt x="478" y="237"/>
                </a:lnTo>
                <a:lnTo>
                  <a:pt x="470" y="230"/>
                </a:lnTo>
                <a:lnTo>
                  <a:pt x="461" y="221"/>
                </a:lnTo>
                <a:lnTo>
                  <a:pt x="457" y="212"/>
                </a:lnTo>
                <a:lnTo>
                  <a:pt x="453" y="201"/>
                </a:lnTo>
                <a:lnTo>
                  <a:pt x="452" y="190"/>
                </a:lnTo>
                <a:lnTo>
                  <a:pt x="453" y="178"/>
                </a:lnTo>
                <a:lnTo>
                  <a:pt x="457" y="167"/>
                </a:lnTo>
                <a:lnTo>
                  <a:pt x="461" y="158"/>
                </a:lnTo>
                <a:lnTo>
                  <a:pt x="470" y="148"/>
                </a:lnTo>
                <a:lnTo>
                  <a:pt x="478" y="142"/>
                </a:lnTo>
                <a:lnTo>
                  <a:pt x="487" y="137"/>
                </a:lnTo>
                <a:lnTo>
                  <a:pt x="498" y="133"/>
                </a:lnTo>
                <a:lnTo>
                  <a:pt x="510" y="132"/>
                </a:lnTo>
                <a:lnTo>
                  <a:pt x="517" y="132"/>
                </a:lnTo>
                <a:lnTo>
                  <a:pt x="523" y="133"/>
                </a:lnTo>
                <a:lnTo>
                  <a:pt x="528" y="136"/>
                </a:lnTo>
                <a:lnTo>
                  <a:pt x="534" y="138"/>
                </a:lnTo>
                <a:lnTo>
                  <a:pt x="540" y="142"/>
                </a:lnTo>
                <a:lnTo>
                  <a:pt x="544" y="145"/>
                </a:lnTo>
                <a:lnTo>
                  <a:pt x="549" y="150"/>
                </a:lnTo>
                <a:lnTo>
                  <a:pt x="554" y="154"/>
                </a:lnTo>
                <a:lnTo>
                  <a:pt x="629" y="0"/>
                </a:lnTo>
                <a:lnTo>
                  <a:pt x="77" y="0"/>
                </a:lnTo>
                <a:lnTo>
                  <a:pt x="176" y="150"/>
                </a:lnTo>
                <a:lnTo>
                  <a:pt x="180" y="146"/>
                </a:lnTo>
                <a:lnTo>
                  <a:pt x="184" y="143"/>
                </a:lnTo>
                <a:lnTo>
                  <a:pt x="188" y="139"/>
                </a:lnTo>
                <a:lnTo>
                  <a:pt x="194" y="137"/>
                </a:lnTo>
                <a:lnTo>
                  <a:pt x="199" y="135"/>
                </a:lnTo>
                <a:lnTo>
                  <a:pt x="204" y="133"/>
                </a:lnTo>
                <a:lnTo>
                  <a:pt x="210" y="132"/>
                </a:lnTo>
                <a:lnTo>
                  <a:pt x="216" y="132"/>
                </a:lnTo>
                <a:lnTo>
                  <a:pt x="227" y="133"/>
                </a:lnTo>
                <a:lnTo>
                  <a:pt x="238" y="137"/>
                </a:lnTo>
                <a:lnTo>
                  <a:pt x="247" y="142"/>
                </a:lnTo>
                <a:lnTo>
                  <a:pt x="256" y="148"/>
                </a:lnTo>
                <a:lnTo>
                  <a:pt x="263" y="158"/>
                </a:lnTo>
                <a:lnTo>
                  <a:pt x="268" y="167"/>
                </a:lnTo>
                <a:lnTo>
                  <a:pt x="271" y="178"/>
                </a:lnTo>
                <a:lnTo>
                  <a:pt x="272" y="190"/>
                </a:lnTo>
                <a:lnTo>
                  <a:pt x="271" y="201"/>
                </a:lnTo>
                <a:lnTo>
                  <a:pt x="268" y="212"/>
                </a:lnTo>
                <a:lnTo>
                  <a:pt x="263" y="221"/>
                </a:lnTo>
                <a:lnTo>
                  <a:pt x="256" y="230"/>
                </a:lnTo>
                <a:lnTo>
                  <a:pt x="247" y="237"/>
                </a:lnTo>
                <a:lnTo>
                  <a:pt x="238" y="242"/>
                </a:lnTo>
                <a:lnTo>
                  <a:pt x="227" y="245"/>
                </a:lnTo>
                <a:lnTo>
                  <a:pt x="216" y="246"/>
                </a:lnTo>
                <a:lnTo>
                  <a:pt x="204" y="245"/>
                </a:lnTo>
                <a:lnTo>
                  <a:pt x="194" y="242"/>
                </a:lnTo>
                <a:lnTo>
                  <a:pt x="184" y="237"/>
                </a:lnTo>
                <a:lnTo>
                  <a:pt x="176" y="230"/>
                </a:lnTo>
                <a:lnTo>
                  <a:pt x="169" y="221"/>
                </a:lnTo>
                <a:lnTo>
                  <a:pt x="163" y="212"/>
                </a:lnTo>
                <a:lnTo>
                  <a:pt x="160" y="201"/>
                </a:lnTo>
                <a:lnTo>
                  <a:pt x="158" y="190"/>
                </a:lnTo>
                <a:lnTo>
                  <a:pt x="160" y="178"/>
                </a:lnTo>
                <a:lnTo>
                  <a:pt x="163" y="168"/>
                </a:lnTo>
                <a:lnTo>
                  <a:pt x="169" y="158"/>
                </a:lnTo>
                <a:lnTo>
                  <a:pt x="176" y="150"/>
                </a:lnTo>
                <a:lnTo>
                  <a:pt x="77" y="0"/>
                </a:lnTo>
                <a:lnTo>
                  <a:pt x="0" y="0"/>
                </a:lnTo>
                <a:lnTo>
                  <a:pt x="0" y="621"/>
                </a:lnTo>
                <a:lnTo>
                  <a:pt x="519" y="621"/>
                </a:lnTo>
                <a:lnTo>
                  <a:pt x="499" y="492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102" name="Freeform 410"/>
          <p:cNvSpPr>
            <a:spLocks/>
          </p:cNvSpPr>
          <p:nvPr/>
        </p:nvSpPr>
        <p:spPr bwMode="auto">
          <a:xfrm>
            <a:off x="2797176" y="484188"/>
            <a:ext cx="777875" cy="425450"/>
          </a:xfrm>
          <a:custGeom>
            <a:avLst/>
            <a:gdLst>
              <a:gd name="T0" fmla="*/ 484265 w 816"/>
              <a:gd name="T1" fmla="*/ 355555 h 560"/>
              <a:gd name="T2" fmla="*/ 435648 w 816"/>
              <a:gd name="T3" fmla="*/ 364671 h 560"/>
              <a:gd name="T4" fmla="*/ 384171 w 816"/>
              <a:gd name="T5" fmla="*/ 368470 h 560"/>
              <a:gd name="T6" fmla="*/ 313629 w 816"/>
              <a:gd name="T7" fmla="*/ 362392 h 560"/>
              <a:gd name="T8" fmla="*/ 248806 w 816"/>
              <a:gd name="T9" fmla="*/ 344159 h 560"/>
              <a:gd name="T10" fmla="*/ 190656 w 816"/>
              <a:gd name="T11" fmla="*/ 315289 h 560"/>
              <a:gd name="T12" fmla="*/ 142992 w 816"/>
              <a:gd name="T13" fmla="*/ 276543 h 560"/>
              <a:gd name="T14" fmla="*/ 106767 w 816"/>
              <a:gd name="T15" fmla="*/ 229439 h 560"/>
              <a:gd name="T16" fmla="*/ 150618 w 816"/>
              <a:gd name="T17" fmla="*/ 212725 h 560"/>
              <a:gd name="T18" fmla="*/ 182076 w 816"/>
              <a:gd name="T19" fmla="*/ 252231 h 560"/>
              <a:gd name="T20" fmla="*/ 223067 w 816"/>
              <a:gd name="T21" fmla="*/ 284140 h 560"/>
              <a:gd name="T22" fmla="*/ 270731 w 816"/>
              <a:gd name="T23" fmla="*/ 309211 h 560"/>
              <a:gd name="T24" fmla="*/ 325068 w 816"/>
              <a:gd name="T25" fmla="*/ 323646 h 560"/>
              <a:gd name="T26" fmla="*/ 384171 w 816"/>
              <a:gd name="T27" fmla="*/ 328964 h 560"/>
              <a:gd name="T28" fmla="*/ 443274 w 816"/>
              <a:gd name="T29" fmla="*/ 323646 h 560"/>
              <a:gd name="T30" fmla="*/ 498564 w 816"/>
              <a:gd name="T31" fmla="*/ 309211 h 560"/>
              <a:gd name="T32" fmla="*/ 547182 w 816"/>
              <a:gd name="T33" fmla="*/ 284140 h 560"/>
              <a:gd name="T34" fmla="*/ 587219 w 816"/>
              <a:gd name="T35" fmla="*/ 252231 h 560"/>
              <a:gd name="T36" fmla="*/ 619631 w 816"/>
              <a:gd name="T37" fmla="*/ 212725 h 560"/>
              <a:gd name="T38" fmla="*/ 659669 w 816"/>
              <a:gd name="T39" fmla="*/ 233238 h 560"/>
              <a:gd name="T40" fmla="*/ 609145 w 816"/>
              <a:gd name="T41" fmla="*/ 290977 h 560"/>
              <a:gd name="T42" fmla="*/ 540509 w 816"/>
              <a:gd name="T43" fmla="*/ 335042 h 560"/>
              <a:gd name="T44" fmla="*/ 777875 w 816"/>
              <a:gd name="T45" fmla="*/ 425450 h 560"/>
              <a:gd name="T46" fmla="*/ 566247 w 816"/>
              <a:gd name="T47" fmla="*/ 88889 h 560"/>
              <a:gd name="T48" fmla="*/ 577687 w 816"/>
              <a:gd name="T49" fmla="*/ 109401 h 560"/>
              <a:gd name="T50" fmla="*/ 573873 w 816"/>
              <a:gd name="T51" fmla="*/ 133713 h 560"/>
              <a:gd name="T52" fmla="*/ 554808 w 816"/>
              <a:gd name="T53" fmla="*/ 152706 h 560"/>
              <a:gd name="T54" fmla="*/ 525256 w 816"/>
              <a:gd name="T55" fmla="*/ 160303 h 560"/>
              <a:gd name="T56" fmla="*/ 493798 w 816"/>
              <a:gd name="T57" fmla="*/ 152706 h 560"/>
              <a:gd name="T58" fmla="*/ 474733 w 816"/>
              <a:gd name="T59" fmla="*/ 133713 h 560"/>
              <a:gd name="T60" fmla="*/ 470919 w 816"/>
              <a:gd name="T61" fmla="*/ 107882 h 560"/>
              <a:gd name="T62" fmla="*/ 486172 w 816"/>
              <a:gd name="T63" fmla="*/ 85850 h 560"/>
              <a:gd name="T64" fmla="*/ 513817 w 816"/>
              <a:gd name="T65" fmla="*/ 74454 h 560"/>
              <a:gd name="T66" fmla="*/ 536696 w 816"/>
              <a:gd name="T67" fmla="*/ 74454 h 560"/>
              <a:gd name="T68" fmla="*/ 553855 w 816"/>
              <a:gd name="T69" fmla="*/ 79772 h 560"/>
              <a:gd name="T70" fmla="*/ 566247 w 816"/>
              <a:gd name="T71" fmla="*/ 88889 h 560"/>
              <a:gd name="T72" fmla="*/ 205908 w 816"/>
              <a:gd name="T73" fmla="*/ 85850 h 560"/>
              <a:gd name="T74" fmla="*/ 218301 w 816"/>
              <a:gd name="T75" fmla="*/ 79012 h 560"/>
              <a:gd name="T76" fmla="*/ 233553 w 816"/>
              <a:gd name="T77" fmla="*/ 74454 h 560"/>
              <a:gd name="T78" fmla="*/ 255479 w 816"/>
              <a:gd name="T79" fmla="*/ 74454 h 560"/>
              <a:gd name="T80" fmla="*/ 283124 w 816"/>
              <a:gd name="T81" fmla="*/ 85850 h 560"/>
              <a:gd name="T82" fmla="*/ 297423 w 816"/>
              <a:gd name="T83" fmla="*/ 107882 h 560"/>
              <a:gd name="T84" fmla="*/ 294563 w 816"/>
              <a:gd name="T85" fmla="*/ 133713 h 560"/>
              <a:gd name="T86" fmla="*/ 274544 w 816"/>
              <a:gd name="T87" fmla="*/ 152706 h 560"/>
              <a:gd name="T88" fmla="*/ 244992 w 816"/>
              <a:gd name="T89" fmla="*/ 160303 h 560"/>
              <a:gd name="T90" fmla="*/ 213534 w 816"/>
              <a:gd name="T91" fmla="*/ 152706 h 560"/>
              <a:gd name="T92" fmla="*/ 194469 w 816"/>
              <a:gd name="T93" fmla="*/ 133713 h 560"/>
              <a:gd name="T94" fmla="*/ 190656 w 816"/>
              <a:gd name="T95" fmla="*/ 107882 h 560"/>
              <a:gd name="T96" fmla="*/ 205908 w 816"/>
              <a:gd name="T97" fmla="*/ 85850 h 560"/>
              <a:gd name="T98" fmla="*/ 0 w 816"/>
              <a:gd name="T99" fmla="*/ 425450 h 56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816" h="560">
                <a:moveTo>
                  <a:pt x="540" y="455"/>
                </a:moveTo>
                <a:lnTo>
                  <a:pt x="524" y="462"/>
                </a:lnTo>
                <a:lnTo>
                  <a:pt x="508" y="468"/>
                </a:lnTo>
                <a:lnTo>
                  <a:pt x="492" y="473"/>
                </a:lnTo>
                <a:lnTo>
                  <a:pt x="475" y="477"/>
                </a:lnTo>
                <a:lnTo>
                  <a:pt x="457" y="480"/>
                </a:lnTo>
                <a:lnTo>
                  <a:pt x="439" y="483"/>
                </a:lnTo>
                <a:lnTo>
                  <a:pt x="422" y="485"/>
                </a:lnTo>
                <a:lnTo>
                  <a:pt x="403" y="485"/>
                </a:lnTo>
                <a:lnTo>
                  <a:pt x="378" y="484"/>
                </a:lnTo>
                <a:lnTo>
                  <a:pt x="354" y="481"/>
                </a:lnTo>
                <a:lnTo>
                  <a:pt x="329" y="477"/>
                </a:lnTo>
                <a:lnTo>
                  <a:pt x="306" y="470"/>
                </a:lnTo>
                <a:lnTo>
                  <a:pt x="283" y="462"/>
                </a:lnTo>
                <a:lnTo>
                  <a:pt x="261" y="453"/>
                </a:lnTo>
                <a:lnTo>
                  <a:pt x="239" y="441"/>
                </a:lnTo>
                <a:lnTo>
                  <a:pt x="220" y="428"/>
                </a:lnTo>
                <a:lnTo>
                  <a:pt x="200" y="415"/>
                </a:lnTo>
                <a:lnTo>
                  <a:pt x="183" y="400"/>
                </a:lnTo>
                <a:lnTo>
                  <a:pt x="166" y="382"/>
                </a:lnTo>
                <a:lnTo>
                  <a:pt x="150" y="364"/>
                </a:lnTo>
                <a:lnTo>
                  <a:pt x="136" y="344"/>
                </a:lnTo>
                <a:lnTo>
                  <a:pt x="123" y="324"/>
                </a:lnTo>
                <a:lnTo>
                  <a:pt x="112" y="302"/>
                </a:lnTo>
                <a:lnTo>
                  <a:pt x="101" y="279"/>
                </a:lnTo>
                <a:lnTo>
                  <a:pt x="150" y="260"/>
                </a:lnTo>
                <a:lnTo>
                  <a:pt x="158" y="280"/>
                </a:lnTo>
                <a:lnTo>
                  <a:pt x="168" y="298"/>
                </a:lnTo>
                <a:lnTo>
                  <a:pt x="178" y="316"/>
                </a:lnTo>
                <a:lnTo>
                  <a:pt x="191" y="332"/>
                </a:lnTo>
                <a:lnTo>
                  <a:pt x="204" y="347"/>
                </a:lnTo>
                <a:lnTo>
                  <a:pt x="219" y="360"/>
                </a:lnTo>
                <a:lnTo>
                  <a:pt x="234" y="374"/>
                </a:lnTo>
                <a:lnTo>
                  <a:pt x="250" y="386"/>
                </a:lnTo>
                <a:lnTo>
                  <a:pt x="266" y="396"/>
                </a:lnTo>
                <a:lnTo>
                  <a:pt x="284" y="407"/>
                </a:lnTo>
                <a:lnTo>
                  <a:pt x="303" y="415"/>
                </a:lnTo>
                <a:lnTo>
                  <a:pt x="321" y="420"/>
                </a:lnTo>
                <a:lnTo>
                  <a:pt x="341" y="426"/>
                </a:lnTo>
                <a:lnTo>
                  <a:pt x="362" y="430"/>
                </a:lnTo>
                <a:lnTo>
                  <a:pt x="382" y="432"/>
                </a:lnTo>
                <a:lnTo>
                  <a:pt x="403" y="433"/>
                </a:lnTo>
                <a:lnTo>
                  <a:pt x="424" y="432"/>
                </a:lnTo>
                <a:lnTo>
                  <a:pt x="445" y="430"/>
                </a:lnTo>
                <a:lnTo>
                  <a:pt x="465" y="426"/>
                </a:lnTo>
                <a:lnTo>
                  <a:pt x="485" y="420"/>
                </a:lnTo>
                <a:lnTo>
                  <a:pt x="503" y="415"/>
                </a:lnTo>
                <a:lnTo>
                  <a:pt x="523" y="407"/>
                </a:lnTo>
                <a:lnTo>
                  <a:pt x="540" y="396"/>
                </a:lnTo>
                <a:lnTo>
                  <a:pt x="558" y="386"/>
                </a:lnTo>
                <a:lnTo>
                  <a:pt x="574" y="374"/>
                </a:lnTo>
                <a:lnTo>
                  <a:pt x="589" y="360"/>
                </a:lnTo>
                <a:lnTo>
                  <a:pt x="604" y="347"/>
                </a:lnTo>
                <a:lnTo>
                  <a:pt x="616" y="332"/>
                </a:lnTo>
                <a:lnTo>
                  <a:pt x="629" y="316"/>
                </a:lnTo>
                <a:lnTo>
                  <a:pt x="639" y="298"/>
                </a:lnTo>
                <a:lnTo>
                  <a:pt x="650" y="280"/>
                </a:lnTo>
                <a:lnTo>
                  <a:pt x="658" y="260"/>
                </a:lnTo>
                <a:lnTo>
                  <a:pt x="706" y="279"/>
                </a:lnTo>
                <a:lnTo>
                  <a:pt x="692" y="307"/>
                </a:lnTo>
                <a:lnTo>
                  <a:pt x="677" y="335"/>
                </a:lnTo>
                <a:lnTo>
                  <a:pt x="659" y="360"/>
                </a:lnTo>
                <a:lnTo>
                  <a:pt x="639" y="383"/>
                </a:lnTo>
                <a:lnTo>
                  <a:pt x="616" y="405"/>
                </a:lnTo>
                <a:lnTo>
                  <a:pt x="593" y="424"/>
                </a:lnTo>
                <a:lnTo>
                  <a:pt x="567" y="441"/>
                </a:lnTo>
                <a:lnTo>
                  <a:pt x="540" y="455"/>
                </a:lnTo>
                <a:lnTo>
                  <a:pt x="547" y="560"/>
                </a:lnTo>
                <a:lnTo>
                  <a:pt x="816" y="560"/>
                </a:lnTo>
                <a:lnTo>
                  <a:pt x="816" y="0"/>
                </a:lnTo>
                <a:lnTo>
                  <a:pt x="657" y="0"/>
                </a:lnTo>
                <a:lnTo>
                  <a:pt x="594" y="117"/>
                </a:lnTo>
                <a:lnTo>
                  <a:pt x="600" y="125"/>
                </a:lnTo>
                <a:lnTo>
                  <a:pt x="604" y="135"/>
                </a:lnTo>
                <a:lnTo>
                  <a:pt x="606" y="144"/>
                </a:lnTo>
                <a:lnTo>
                  <a:pt x="607" y="153"/>
                </a:lnTo>
                <a:lnTo>
                  <a:pt x="606" y="165"/>
                </a:lnTo>
                <a:lnTo>
                  <a:pt x="602" y="176"/>
                </a:lnTo>
                <a:lnTo>
                  <a:pt x="598" y="185"/>
                </a:lnTo>
                <a:lnTo>
                  <a:pt x="591" y="193"/>
                </a:lnTo>
                <a:lnTo>
                  <a:pt x="582" y="201"/>
                </a:lnTo>
                <a:lnTo>
                  <a:pt x="573" y="206"/>
                </a:lnTo>
                <a:lnTo>
                  <a:pt x="562" y="210"/>
                </a:lnTo>
                <a:lnTo>
                  <a:pt x="551" y="211"/>
                </a:lnTo>
                <a:lnTo>
                  <a:pt x="539" y="210"/>
                </a:lnTo>
                <a:lnTo>
                  <a:pt x="528" y="206"/>
                </a:lnTo>
                <a:lnTo>
                  <a:pt x="518" y="201"/>
                </a:lnTo>
                <a:lnTo>
                  <a:pt x="510" y="193"/>
                </a:lnTo>
                <a:lnTo>
                  <a:pt x="502" y="185"/>
                </a:lnTo>
                <a:lnTo>
                  <a:pt x="498" y="176"/>
                </a:lnTo>
                <a:lnTo>
                  <a:pt x="494" y="165"/>
                </a:lnTo>
                <a:lnTo>
                  <a:pt x="493" y="153"/>
                </a:lnTo>
                <a:lnTo>
                  <a:pt x="494" y="142"/>
                </a:lnTo>
                <a:lnTo>
                  <a:pt x="498" y="131"/>
                </a:lnTo>
                <a:lnTo>
                  <a:pt x="502" y="122"/>
                </a:lnTo>
                <a:lnTo>
                  <a:pt x="510" y="113"/>
                </a:lnTo>
                <a:lnTo>
                  <a:pt x="518" y="106"/>
                </a:lnTo>
                <a:lnTo>
                  <a:pt x="528" y="101"/>
                </a:lnTo>
                <a:lnTo>
                  <a:pt x="539" y="98"/>
                </a:lnTo>
                <a:lnTo>
                  <a:pt x="551" y="97"/>
                </a:lnTo>
                <a:lnTo>
                  <a:pt x="558" y="97"/>
                </a:lnTo>
                <a:lnTo>
                  <a:pt x="563" y="98"/>
                </a:lnTo>
                <a:lnTo>
                  <a:pt x="569" y="100"/>
                </a:lnTo>
                <a:lnTo>
                  <a:pt x="575" y="102"/>
                </a:lnTo>
                <a:lnTo>
                  <a:pt x="581" y="105"/>
                </a:lnTo>
                <a:lnTo>
                  <a:pt x="585" y="109"/>
                </a:lnTo>
                <a:lnTo>
                  <a:pt x="590" y="113"/>
                </a:lnTo>
                <a:lnTo>
                  <a:pt x="594" y="117"/>
                </a:lnTo>
                <a:lnTo>
                  <a:pt x="657" y="0"/>
                </a:lnTo>
                <a:lnTo>
                  <a:pt x="103" y="0"/>
                </a:lnTo>
                <a:lnTo>
                  <a:pt x="216" y="113"/>
                </a:lnTo>
                <a:lnTo>
                  <a:pt x="221" y="109"/>
                </a:lnTo>
                <a:lnTo>
                  <a:pt x="224" y="106"/>
                </a:lnTo>
                <a:lnTo>
                  <a:pt x="229" y="104"/>
                </a:lnTo>
                <a:lnTo>
                  <a:pt x="235" y="101"/>
                </a:lnTo>
                <a:lnTo>
                  <a:pt x="239" y="99"/>
                </a:lnTo>
                <a:lnTo>
                  <a:pt x="245" y="98"/>
                </a:lnTo>
                <a:lnTo>
                  <a:pt x="251" y="97"/>
                </a:lnTo>
                <a:lnTo>
                  <a:pt x="257" y="97"/>
                </a:lnTo>
                <a:lnTo>
                  <a:pt x="268" y="98"/>
                </a:lnTo>
                <a:lnTo>
                  <a:pt x="279" y="101"/>
                </a:lnTo>
                <a:lnTo>
                  <a:pt x="288" y="106"/>
                </a:lnTo>
                <a:lnTo>
                  <a:pt x="297" y="113"/>
                </a:lnTo>
                <a:lnTo>
                  <a:pt x="304" y="122"/>
                </a:lnTo>
                <a:lnTo>
                  <a:pt x="309" y="131"/>
                </a:lnTo>
                <a:lnTo>
                  <a:pt x="312" y="142"/>
                </a:lnTo>
                <a:lnTo>
                  <a:pt x="313" y="153"/>
                </a:lnTo>
                <a:lnTo>
                  <a:pt x="312" y="165"/>
                </a:lnTo>
                <a:lnTo>
                  <a:pt x="309" y="176"/>
                </a:lnTo>
                <a:lnTo>
                  <a:pt x="304" y="185"/>
                </a:lnTo>
                <a:lnTo>
                  <a:pt x="297" y="193"/>
                </a:lnTo>
                <a:lnTo>
                  <a:pt x="288" y="201"/>
                </a:lnTo>
                <a:lnTo>
                  <a:pt x="279" y="206"/>
                </a:lnTo>
                <a:lnTo>
                  <a:pt x="268" y="210"/>
                </a:lnTo>
                <a:lnTo>
                  <a:pt x="257" y="211"/>
                </a:lnTo>
                <a:lnTo>
                  <a:pt x="245" y="210"/>
                </a:lnTo>
                <a:lnTo>
                  <a:pt x="235" y="206"/>
                </a:lnTo>
                <a:lnTo>
                  <a:pt x="224" y="201"/>
                </a:lnTo>
                <a:lnTo>
                  <a:pt x="216" y="193"/>
                </a:lnTo>
                <a:lnTo>
                  <a:pt x="209" y="185"/>
                </a:lnTo>
                <a:lnTo>
                  <a:pt x="204" y="176"/>
                </a:lnTo>
                <a:lnTo>
                  <a:pt x="200" y="165"/>
                </a:lnTo>
                <a:lnTo>
                  <a:pt x="199" y="153"/>
                </a:lnTo>
                <a:lnTo>
                  <a:pt x="200" y="142"/>
                </a:lnTo>
                <a:lnTo>
                  <a:pt x="204" y="131"/>
                </a:lnTo>
                <a:lnTo>
                  <a:pt x="209" y="121"/>
                </a:lnTo>
                <a:lnTo>
                  <a:pt x="216" y="113"/>
                </a:lnTo>
                <a:lnTo>
                  <a:pt x="103" y="0"/>
                </a:lnTo>
                <a:lnTo>
                  <a:pt x="0" y="0"/>
                </a:lnTo>
                <a:lnTo>
                  <a:pt x="0" y="560"/>
                </a:lnTo>
                <a:lnTo>
                  <a:pt x="547" y="560"/>
                </a:lnTo>
                <a:lnTo>
                  <a:pt x="540" y="455"/>
                </a:lnTo>
                <a:close/>
              </a:path>
            </a:pathLst>
          </a:custGeom>
          <a:solidFill>
            <a:srgbClr val="96969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1981200" y="26035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Hálózat fogalma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4222750"/>
            <a:ext cx="4038600" cy="1760538"/>
          </a:xfrm>
          <a:solidFill>
            <a:srgbClr val="00FF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000" dirty="0">
                <a:latin typeface="Book Antiqua" pitchFamily="18" charset="0"/>
              </a:rPr>
              <a:t>CPU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000" dirty="0">
                <a:latin typeface="Book Antiqua" pitchFamily="18" charset="0"/>
              </a:rPr>
              <a:t>O</a:t>
            </a:r>
            <a:r>
              <a:rPr lang="hu-HU" altLang="hu-HU" sz="2000" dirty="0" smtClean="0">
                <a:latin typeface="Book Antiqua" pitchFamily="18" charset="0"/>
              </a:rPr>
              <a:t>peratív </a:t>
            </a:r>
            <a:r>
              <a:rPr lang="hu-HU" altLang="hu-HU" sz="2000" dirty="0">
                <a:latin typeface="Book Antiqua" pitchFamily="18" charset="0"/>
              </a:rPr>
              <a:t>memória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000" dirty="0">
                <a:latin typeface="Book Antiqua" pitchFamily="18" charset="0"/>
              </a:rPr>
              <a:t>N</a:t>
            </a:r>
            <a:r>
              <a:rPr lang="hu-HU" altLang="hu-HU" sz="2000" dirty="0" smtClean="0">
                <a:latin typeface="Book Antiqua" pitchFamily="18" charset="0"/>
              </a:rPr>
              <a:t>agy </a:t>
            </a:r>
            <a:r>
              <a:rPr lang="hu-HU" altLang="hu-HU" sz="2000" dirty="0">
                <a:latin typeface="Book Antiqua" pitchFamily="18" charset="0"/>
              </a:rPr>
              <a:t>kapacitású háttértárolók</a:t>
            </a:r>
          </a:p>
          <a:p>
            <a:pPr eaLnBrk="1" hangingPunct="1">
              <a:lnSpc>
                <a:spcPct val="90000"/>
              </a:lnSpc>
            </a:pPr>
            <a:r>
              <a:rPr lang="hu-HU" altLang="hu-HU" sz="2000" dirty="0">
                <a:latin typeface="Book Antiqua" pitchFamily="18" charset="0"/>
              </a:rPr>
              <a:t>N</a:t>
            </a:r>
            <a:r>
              <a:rPr lang="hu-HU" altLang="hu-HU" sz="2000" dirty="0" smtClean="0">
                <a:latin typeface="Book Antiqua" pitchFamily="18" charset="0"/>
              </a:rPr>
              <a:t>yomtatók </a:t>
            </a:r>
            <a:endParaRPr lang="hu-HU" altLang="hu-HU" sz="2000" dirty="0">
              <a:latin typeface="Book Antiqua" pitchFamily="18" charset="0"/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body" sz="half" idx="2"/>
          </p:nvPr>
        </p:nvSpPr>
        <p:spPr>
          <a:xfrm>
            <a:off x="6378575" y="4222750"/>
            <a:ext cx="4038600" cy="1760538"/>
          </a:xfrm>
          <a:solidFill>
            <a:srgbClr val="FF9900"/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altLang="hu-HU" sz="2000" dirty="0">
                <a:latin typeface="Book Antiqua" pitchFamily="18" charset="0"/>
              </a:rPr>
              <a:t>P</a:t>
            </a:r>
            <a:r>
              <a:rPr lang="hu-HU" altLang="hu-HU" sz="2000" dirty="0" smtClean="0">
                <a:latin typeface="Book Antiqua" pitchFamily="18" charset="0"/>
              </a:rPr>
              <a:t>rogramok</a:t>
            </a:r>
            <a:endParaRPr lang="hu-HU" altLang="hu-HU" sz="2000" dirty="0">
              <a:latin typeface="Book Antiqua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sz="2000" dirty="0">
                <a:latin typeface="Book Antiqua" pitchFamily="18" charset="0"/>
              </a:rPr>
              <a:t>A</a:t>
            </a:r>
            <a:r>
              <a:rPr lang="hu-HU" altLang="hu-HU" sz="2000" dirty="0" smtClean="0">
                <a:latin typeface="Book Antiqua" pitchFamily="18" charset="0"/>
              </a:rPr>
              <a:t>datok</a:t>
            </a:r>
            <a:endParaRPr lang="hu-HU" altLang="hu-HU" sz="2000" dirty="0">
              <a:latin typeface="Book Antiqua" pitchFamily="18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027175" y="3597848"/>
            <a:ext cx="3408363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hu-HU" altLang="hu-HU" sz="2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Hardver e</a:t>
            </a:r>
            <a:r>
              <a:rPr lang="hu-HU" altLang="hu-HU" sz="2400" b="1" i="1" dirty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rőforrások</a:t>
            </a:r>
            <a:endParaRPr lang="hu-HU" altLang="hu-HU" sz="2400" b="1" dirty="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703388" y="1990726"/>
            <a:ext cx="87487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Az a rendszer, </a:t>
            </a:r>
            <a:r>
              <a:rPr lang="hu-HU" alt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mely </a:t>
            </a:r>
            <a:r>
              <a:rPr lang="hu-HU" altLang="hu-H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során </a:t>
            </a:r>
            <a:r>
              <a:rPr lang="hu-HU" altLang="hu-HU" sz="24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több, önállóan is használható számítógép van rendszerbe kapcsolva</a:t>
            </a:r>
            <a:r>
              <a:rPr lang="hu-HU" alt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melyek közösen használhatnak bizonyos </a:t>
            </a:r>
            <a:r>
              <a:rPr lang="hu-HU" altLang="hu-HU" sz="2400" b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hardver</a:t>
            </a:r>
            <a:r>
              <a:rPr lang="hu-HU" alt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</a:t>
            </a:r>
            <a:r>
              <a:rPr lang="hu-HU" altLang="hu-HU" sz="2400" b="1" u="sng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szoftver</a:t>
            </a:r>
            <a:r>
              <a:rPr lang="hu-HU" altLang="hu-H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erőforrásokat. </a:t>
            </a:r>
            <a:endParaRPr lang="hu-HU" altLang="hu-HU" sz="2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6719888" y="3573464"/>
            <a:ext cx="34083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r>
              <a:rPr lang="hu-HU" altLang="hu-HU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Szoftver </a:t>
            </a:r>
            <a:r>
              <a:rPr lang="hu-HU" altLang="hu-HU" sz="2400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</a:rPr>
              <a:t>erőforrások</a:t>
            </a:r>
            <a:endParaRPr lang="hu-HU" altLang="hu-HU" sz="2400" b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0893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3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3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33" grpId="0" uiExpand="1" build="p" animBg="1"/>
      <p:bldP spid="5134" grpId="0" build="p" animBg="1"/>
      <p:bldP spid="5128" grpId="0"/>
      <p:bldP spid="513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327724" y="1"/>
            <a:ext cx="10515600" cy="88442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hu-HU" alt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Hálózati adatvédelem</a:t>
            </a:r>
            <a:endParaRPr lang="hu-HU" altLang="hu-HU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10604" y="1303211"/>
            <a:ext cx="5157787" cy="823912"/>
          </a:xfrm>
        </p:spPr>
        <p:txBody>
          <a:bodyPr/>
          <a:lstStyle/>
          <a:p>
            <a:r>
              <a:rPr lang="hu-HU" altLang="hu-H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Fizikai biztonság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53569" y="1767840"/>
            <a:ext cx="4791456" cy="5090160"/>
          </a:xfrm>
        </p:spPr>
        <p:txBody>
          <a:bodyPr>
            <a:normAutofit lnSpcReduction="10000"/>
          </a:bodyPr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Adatok védése</a:t>
            </a:r>
          </a:p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Lopások</a:t>
            </a:r>
          </a:p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Rongálás</a:t>
            </a:r>
          </a:p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Tűz</a:t>
            </a:r>
          </a:p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Nedvesség </a:t>
            </a:r>
          </a:p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Statikus elektromosság </a:t>
            </a:r>
          </a:p>
          <a:p>
            <a:endParaRPr lang="hu-HU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hu-HU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Rendszeresen mentjük adatainkat,karbantartjuk a számítógépet</a:t>
            </a: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hu-HU" dirty="0" smtClean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6584" y="1169099"/>
            <a:ext cx="5183188" cy="823912"/>
          </a:xfrm>
        </p:spPr>
        <p:txBody>
          <a:bodyPr/>
          <a:lstStyle/>
          <a:p>
            <a:r>
              <a:rPr lang="hu-HU" altLang="hu-H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Megbízhatóság:</a:t>
            </a:r>
          </a:p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1792224"/>
            <a:ext cx="5581996" cy="4828032"/>
          </a:xfrm>
        </p:spPr>
        <p:txBody>
          <a:bodyPr>
            <a:normAutofit fontScale="92500" lnSpcReduction="10000"/>
          </a:bodyPr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Kulcs: hardver és szoftver.  </a:t>
            </a:r>
          </a:p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Eredeti termék vásárlása </a:t>
            </a:r>
          </a:p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Fejlesztés alatt álló szoftvert ne alkalmazzunk.</a:t>
            </a:r>
          </a:p>
          <a:p>
            <a:pPr>
              <a:buNone/>
            </a:pPr>
            <a:endParaRPr lang="hu-HU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alt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Egyéb intézkedések:</a:t>
            </a:r>
            <a:endParaRPr lang="hu-HU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endParaRPr lang="hu-HU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Nagy hálózatoknál el kell készíteni egy átfogó </a:t>
            </a: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szabályzatot,  </a:t>
            </a: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amik megszabják :</a:t>
            </a:r>
          </a:p>
          <a:p>
            <a:pPr>
              <a:buNone/>
            </a:pP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    - Géptermekbe való belépés idejét/rendjét </a:t>
            </a:r>
          </a:p>
          <a:p>
            <a:endParaRPr lang="hu-HU" dirty="0"/>
          </a:p>
        </p:txBody>
      </p:sp>
      <p:sp>
        <p:nvSpPr>
          <p:cNvPr id="7" name="Lefelé nyíl 6"/>
          <p:cNvSpPr/>
          <p:nvPr/>
        </p:nvSpPr>
        <p:spPr>
          <a:xfrm>
            <a:off x="2121408" y="4718304"/>
            <a:ext cx="377952" cy="682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 descr="34234474-számítógép-tolvaj-jön-ki-az-ablakon.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3000"/>
            <a:ext cx="5130800" cy="571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7372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6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540042" y="0"/>
            <a:ext cx="103591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3600" b="1" i="1" u="sng" dirty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Számítógépes </a:t>
            </a:r>
            <a:r>
              <a:rPr lang="hu-HU" sz="3600" b="1" i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vírusok</a:t>
            </a:r>
            <a:r>
              <a:rPr lang="hu-HU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=</a:t>
            </a:r>
            <a:r>
              <a:rPr lang="hu-HU" sz="3600" b="1" dirty="0" smtClean="0">
                <a:latin typeface="Book Antiqua" panose="02040602050305030304" pitchFamily="18" charset="0"/>
              </a:rPr>
              <a:t> Önmaga sokszorozására és terjesztésére képes számítógépes szoftver.</a:t>
            </a:r>
            <a:r>
              <a:rPr lang="hu-HU" sz="3600" dirty="0" smtClean="0">
                <a:latin typeface="Book Antiqua" panose="02040602050305030304" pitchFamily="18" charset="0"/>
              </a:rPr>
              <a:t> </a:t>
            </a:r>
            <a:endParaRPr lang="hu-HU" sz="3600" b="1" dirty="0">
              <a:effectLst>
                <a:outerShdw blurRad="38100" dist="38100" dir="2700000" algn="tl">
                  <a:srgbClr val="000000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Fajtái:</a:t>
            </a:r>
            <a:endParaRPr lang="hu-HU" sz="36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>
          <a:xfrm>
            <a:off x="204537" y="2529138"/>
            <a:ext cx="5648659" cy="3684588"/>
          </a:xfrm>
        </p:spPr>
        <p:txBody>
          <a:bodyPr/>
          <a:lstStyle/>
          <a:p>
            <a:r>
              <a:rPr 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Programférgek</a:t>
            </a:r>
          </a:p>
          <a:p>
            <a:r>
              <a:rPr 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Trójai faló</a:t>
            </a:r>
          </a:p>
          <a:p>
            <a:r>
              <a:rPr 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Vírusprogramok</a:t>
            </a:r>
          </a:p>
          <a:p>
            <a:r>
              <a:rPr 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Memóriaszemét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Programkódot módosító vírusok</a:t>
            </a:r>
          </a:p>
          <a:p>
            <a:r>
              <a:rPr lang="hu-H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Makró</a:t>
            </a:r>
            <a:endParaRPr lang="hu-HU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u-H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Vírusfertőzés jelei</a:t>
            </a:r>
            <a:endParaRPr lang="hu-HU" sz="32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Állományok mérete megváltozott.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programok futása nem a megszokott módon történik.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Nem indul a gépünk.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Érdekes feliratok jelennek meg a gépünkön.</a:t>
            </a: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Egyes programokban menük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eltüntek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vagy új menük keletkeztek.</a:t>
            </a:r>
          </a:p>
          <a:p>
            <a:endParaRPr lang="hu-HU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15980" cy="1638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55972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03985" y="188913"/>
            <a:ext cx="12573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8600"/>
            <a:ext cx="2055284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11284" y="5683250"/>
            <a:ext cx="2112433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2748" y="5089325"/>
            <a:ext cx="2880784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57267" y="1341438"/>
            <a:ext cx="22225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59601" y="188914"/>
            <a:ext cx="1733551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28157" y="5740983"/>
            <a:ext cx="38608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94293" y="1250747"/>
            <a:ext cx="32639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ím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1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anose="02040602050305030304" pitchFamily="18" charset="0"/>
              </a:rPr>
              <a:t>Vírusirtó programok:</a:t>
            </a:r>
            <a:r>
              <a:rPr lang="hu-H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hu-HU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hu-HU" dirty="0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839788" y="1866898"/>
            <a:ext cx="5157787" cy="3540711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hu-H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lvl="1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MSAV,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Scan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(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McAfee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),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F-Prot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(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F-Secure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), </a:t>
            </a:r>
          </a:p>
          <a:p>
            <a:pPr lvl="1"/>
            <a:endParaRPr lang="hu-H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lvl="1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Norton Antivirus (Symantec),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Thunderbyte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lvl="1"/>
            <a:endParaRPr lang="hu-H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lvl="1"/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(TBAV),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Kaspersky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Lab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AVG, NOD32</a:t>
            </a:r>
          </a:p>
          <a:p>
            <a:pPr lvl="1"/>
            <a:endParaRPr lang="hu-H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lvl="1"/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Virusbuster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Panda</a:t>
            </a:r>
          </a:p>
          <a:p>
            <a:endParaRPr lang="hu-HU" dirty="0"/>
          </a:p>
        </p:txBody>
      </p:sp>
      <p:sp>
        <p:nvSpPr>
          <p:cNvPr id="16" name="Szöveg helye 1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i="1" u="sng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Book Antiqua" panose="02040602050305030304" pitchFamily="18" charset="0"/>
              </a:rPr>
              <a:t>Megelőzés - védekezés</a:t>
            </a:r>
            <a:endParaRPr lang="hu-HU" sz="2800" i="1" u="sng" dirty="0">
              <a:latin typeface="Book Antiqua" panose="02040602050305030304" pitchFamily="18" charset="0"/>
            </a:endParaRPr>
          </a:p>
        </p:txBody>
      </p:sp>
      <p:sp>
        <p:nvSpPr>
          <p:cNvPr id="17" name="Tartalom helye 16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742391" cy="3333750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Csak megbízható helyről származó, tesztelt lemezek alkalmazásával!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Rendszeres </a:t>
            </a:r>
            <a:r>
              <a:rPr lang="hu-H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antivírus-programok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frissítésével és futtatásával!</a:t>
            </a:r>
          </a:p>
          <a:p>
            <a:pPr>
              <a:buClr>
                <a:schemeClr val="tx1"/>
              </a:buClr>
              <a:buFont typeface="Wingdings" pitchFamily="2" charset="2"/>
              <a:buChar char="ü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Ismeretlen eredetű e-mailek és csatolt fájlok óvatos kezelésével!</a:t>
            </a:r>
          </a:p>
          <a:p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66712" y="0"/>
            <a:ext cx="10972800" cy="5714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Ismétlő kérdések:</a:t>
            </a:r>
            <a:endParaRPr lang="hu-H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5" name="Felhő 4"/>
          <p:cNvSpPr/>
          <p:nvPr/>
        </p:nvSpPr>
        <p:spPr>
          <a:xfrm>
            <a:off x="3047980" y="857232"/>
            <a:ext cx="5464254" cy="2189271"/>
          </a:xfrm>
          <a:prstGeom prst="cloudCallout">
            <a:avLst>
              <a:gd name="adj1" fmla="val -64621"/>
              <a:gd name="adj2" fmla="val 79903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Mi a hálózat fogalma?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Nevezd meg a fajtáit kiterjedés szerint</a:t>
            </a: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!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Melyiket használod otthon, lakáson belül?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Melyiket használod a barátaiddal való kapcsolattartásban?</a:t>
            </a: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Ellipszis feliratnak 6"/>
          <p:cNvSpPr/>
          <p:nvPr/>
        </p:nvSpPr>
        <p:spPr>
          <a:xfrm>
            <a:off x="5429245" y="3286124"/>
            <a:ext cx="4464496" cy="1944216"/>
          </a:xfrm>
          <a:prstGeom prst="wedgeEllipseCallout">
            <a:avLst>
              <a:gd name="adj1" fmla="val -53743"/>
              <a:gd name="adj2" fmla="val 7193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Sorold fel a vezetékes összeköttetés fajtáit és főbb jellemzőit!</a:t>
            </a:r>
          </a:p>
        </p:txBody>
      </p:sp>
      <p:pic>
        <p:nvPicPr>
          <p:cNvPr id="8" name="Kép 7" descr="155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8935"/>
            <a:ext cx="6781800" cy="404812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5149" y="166823"/>
            <a:ext cx="10515600" cy="50520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TOTÓ</a:t>
            </a:r>
            <a:endParaRPr lang="hu-H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29997004"/>
              </p:ext>
            </p:extLst>
          </p:nvPr>
        </p:nvGraphicFramePr>
        <p:xfrm>
          <a:off x="0" y="0"/>
          <a:ext cx="12192000" cy="709803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048000"/>
                <a:gridCol w="3048000"/>
                <a:gridCol w="3048000"/>
              </a:tblGrid>
              <a:tr h="736351">
                <a:tc>
                  <a:txBody>
                    <a:bodyPr/>
                    <a:lstStyle/>
                    <a:p>
                      <a:r>
                        <a:rPr lang="hu-HU" b="1" i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Kérdések:</a:t>
                      </a:r>
                      <a:endParaRPr lang="hu-HU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1</a:t>
                      </a:r>
                      <a:endParaRPr lang="hu-HU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2</a:t>
                      </a:r>
                      <a:endParaRPr lang="hu-HU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x</a:t>
                      </a:r>
                      <a:endParaRPr lang="hu-HU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1418108">
                <a:tc>
                  <a:txBody>
                    <a:bodyPr/>
                    <a:lstStyle/>
                    <a:p>
                      <a:r>
                        <a:rPr lang="hu-HU" b="1" i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Milyen eszköz látható a képen?</a:t>
                      </a:r>
                      <a:endParaRPr lang="hu-HU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u="non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router</a:t>
                      </a:r>
                      <a:endParaRPr lang="hu-HU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u="non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switch</a:t>
                      </a:r>
                      <a:endParaRPr lang="hu-HU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Hálózati kártya</a:t>
                      </a:r>
                      <a:endParaRPr lang="hu-HU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1568455">
                <a:tc>
                  <a:txBody>
                    <a:bodyPr/>
                    <a:lstStyle/>
                    <a:p>
                      <a:r>
                        <a:rPr lang="hu-HU" b="1" i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Melyik hálózati topológia látható a képen?</a:t>
                      </a:r>
                      <a:endParaRPr lang="hu-HU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Gyűrű</a:t>
                      </a:r>
                      <a:endParaRPr lang="hu-HU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Sín</a:t>
                      </a:r>
                      <a:endParaRPr lang="hu-HU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Csillag</a:t>
                      </a:r>
                      <a:endParaRPr lang="hu-HU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851172">
                <a:tc>
                  <a:txBody>
                    <a:bodyPr/>
                    <a:lstStyle/>
                    <a:p>
                      <a:r>
                        <a:rPr lang="hu-HU" b="1" i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Mi a </a:t>
                      </a:r>
                      <a:r>
                        <a:rPr lang="hu-HU" b="1" i="1" u="sng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router</a:t>
                      </a:r>
                      <a:r>
                        <a:rPr lang="hu-HU" b="1" i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feladata?</a:t>
                      </a:r>
                      <a:endParaRPr lang="hu-HU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Erősíti a gyenge jelet</a:t>
                      </a:r>
                      <a:endParaRPr lang="hu-HU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Két vagy több hálózatot köt</a:t>
                      </a:r>
                      <a:r>
                        <a:rPr lang="hu-HU" b="1" i="1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össze</a:t>
                      </a:r>
                      <a:endParaRPr lang="hu-HU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Analóg jelet alakít digitális</a:t>
                      </a:r>
                      <a:r>
                        <a:rPr lang="hu-HU" b="1" i="1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jellé</a:t>
                      </a:r>
                      <a:endParaRPr lang="hu-HU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821602">
                <a:tc>
                  <a:txBody>
                    <a:bodyPr/>
                    <a:lstStyle/>
                    <a:p>
                      <a:r>
                        <a:rPr lang="hu-HU" b="1" i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Melyik</a:t>
                      </a:r>
                      <a:r>
                        <a:rPr lang="hu-HU" b="1" i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átviteli közeg szűri ki legjobban a zajokat?</a:t>
                      </a:r>
                      <a:endParaRPr lang="hu-HU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u="non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Koax-kábel</a:t>
                      </a:r>
                      <a:endParaRPr lang="hu-HU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Sodrott</a:t>
                      </a:r>
                      <a:r>
                        <a:rPr lang="hu-HU" b="1" i="1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érpár</a:t>
                      </a:r>
                      <a:endParaRPr lang="hu-HU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Optikai szál</a:t>
                      </a:r>
                      <a:endParaRPr lang="hu-HU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851172">
                <a:tc>
                  <a:txBody>
                    <a:bodyPr/>
                    <a:lstStyle/>
                    <a:p>
                      <a:r>
                        <a:rPr lang="hu-HU" b="1" i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Mit jelent a WAN?</a:t>
                      </a:r>
                      <a:endParaRPr lang="hu-HU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Városi hálózat (10-50</a:t>
                      </a:r>
                      <a:r>
                        <a:rPr lang="hu-HU" b="1" i="1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km)</a:t>
                      </a:r>
                      <a:endParaRPr lang="hu-HU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Világméretű</a:t>
                      </a:r>
                      <a:r>
                        <a:rPr lang="hu-HU" b="1" i="1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(50 km fölött)</a:t>
                      </a:r>
                      <a:endParaRPr lang="hu-HU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Hely hálózat (10 km alatt)</a:t>
                      </a:r>
                      <a:endParaRPr lang="hu-HU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  <a:tr h="851172">
                <a:tc>
                  <a:txBody>
                    <a:bodyPr/>
                    <a:lstStyle/>
                    <a:p>
                      <a:r>
                        <a:rPr lang="hu-HU" b="1" i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Mit</a:t>
                      </a:r>
                      <a:r>
                        <a:rPr lang="hu-HU" b="1" i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jelent a P2P?</a:t>
                      </a:r>
                    </a:p>
                    <a:p>
                      <a:endParaRPr lang="hu-HU" b="1" i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Egyenrangú hálózat</a:t>
                      </a:r>
                      <a:endParaRPr lang="hu-HU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Alá-fölérendelt hálózat</a:t>
                      </a:r>
                      <a:endParaRPr lang="hu-HU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b="1" i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A Novell operációs</a:t>
                      </a:r>
                      <a:r>
                        <a:rPr lang="hu-HU" b="1" i="1" u="non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rendszerét</a:t>
                      </a:r>
                      <a:endParaRPr lang="hu-HU" b="1" i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http://upload.wikimedia.org/wikipedia/commons/thumb/d/d9/4_port_netgear_ethernet_hub.jpg/250px-4_port_netgear_ethernet_hu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76289"/>
            <a:ext cx="3030584" cy="141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94559"/>
            <a:ext cx="3030584" cy="15414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87001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Források:</a:t>
            </a:r>
            <a:endParaRPr lang="hu-H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4537" y="1825624"/>
            <a:ext cx="11987463" cy="5032375"/>
          </a:xfrm>
        </p:spPr>
        <p:txBody>
          <a:bodyPr/>
          <a:lstStyle/>
          <a:p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Számítógép hálózat</a:t>
            </a:r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 (2016. 03. 10.)</a:t>
            </a:r>
            <a:endParaRPr lang="hu-H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hlinkClick r:id="rId3"/>
            </a:endParaRPr>
          </a:p>
          <a:p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3"/>
              </a:rPr>
              <a:t>https</a:t>
            </a:r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3"/>
              </a:rPr>
              <a:t>://hu.wikipedia.org/wiki/Sz%C3%A1m%C3%ADt%C3%B3g%C3%A9p-h%C3%A1l%C3%B3zat</a:t>
            </a:r>
            <a:endParaRPr lang="hu-H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Hálózatok</a:t>
            </a:r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: (2016. 03. 10.)</a:t>
            </a:r>
            <a:endParaRPr lang="hu-H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hlinkClick r:id="rId4"/>
            </a:endParaRPr>
          </a:p>
          <a:p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4"/>
              </a:rPr>
              <a:t>http://informatika.gtportal.eu/index.php?f0=halozatok</a:t>
            </a:r>
            <a:endParaRPr lang="hu-H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Pollák Antal Műszaki Szakközépiskola, Szakiskola honlapja (2016. 03. 10.)</a:t>
            </a:r>
            <a:endParaRPr lang="hu-H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hlinkClick r:id="rId5"/>
            </a:endParaRPr>
          </a:p>
          <a:p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5"/>
              </a:rPr>
              <a:t>http</a:t>
            </a:r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5"/>
              </a:rPr>
              <a:t>://</a:t>
            </a:r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5"/>
              </a:rPr>
              <a:t>www.pollak.hu/static/sanyag/halozat.html</a:t>
            </a:r>
            <a:endParaRPr lang="hu-H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Mobilinternet: (2016. 03. 10.)</a:t>
            </a:r>
            <a:endParaRPr lang="hu-H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6"/>
              </a:rPr>
              <a:t>https://hu.wikipedia.org/wiki/Mobilinternet</a:t>
            </a:r>
            <a:endParaRPr lang="hu-H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Képek: (2016. 03. 10.)</a:t>
            </a:r>
            <a:endParaRPr lang="hu-H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  <a:hlinkClick r:id="rId7"/>
            </a:endParaRPr>
          </a:p>
          <a:p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7"/>
              </a:rPr>
              <a:t>https</a:t>
            </a:r>
            <a:r>
              <a:rPr lang="hu-HU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  <a:hlinkClick r:id="rId7"/>
              </a:rPr>
              <a:t>://www.google.hu/search?q=h%C3%A1l%C3%B3zat&amp;biw=1280&amp;bih=886&amp;source=lnms&amp;tbm=isch&amp;sa=X&amp;ved=0ahUKEwjbrIKTs6_LAhVnIJoKHUErDOIQ_AUIBigB</a:t>
            </a:r>
            <a:endParaRPr lang="hu-HU" sz="20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r>
              <a:rPr lang="hu-H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Kis Ádám rajzai</a:t>
            </a:r>
            <a:endParaRPr lang="hu-H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Nagyobb biztonsági követelmények</a:t>
            </a:r>
          </a:p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Költséges kialakítás</a:t>
            </a:r>
          </a:p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Drágább, bonyolultabb szoftverek</a:t>
            </a:r>
          </a:p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Közös erőforrás használat</a:t>
            </a:r>
          </a:p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Osztott háttértár használat</a:t>
            </a:r>
          </a:p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Gyors adatátvitel</a:t>
            </a:r>
          </a:p>
          <a:p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Párhuzamos munkavégzés</a:t>
            </a:r>
          </a:p>
          <a:p>
            <a:endParaRPr lang="hu-HU" dirty="0"/>
          </a:p>
        </p:txBody>
      </p:sp>
      <p:sp>
        <p:nvSpPr>
          <p:cNvPr id="7" name="Szöveg helye 6"/>
          <p:cNvSpPr>
            <a:spLocks noGrp="1"/>
          </p:cNvSpPr>
          <p:nvPr>
            <p:ph type="body" sz="quarter" idx="3"/>
          </p:nvPr>
        </p:nvSpPr>
        <p:spPr>
          <a:prstGeom prst="roundRect">
            <a:avLst/>
          </a:prstGeom>
          <a:solidFill>
            <a:schemeClr val="accent6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Előnyök:</a:t>
            </a:r>
            <a:endParaRPr lang="hu-HU" sz="4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prstGeom prst="roundRect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Hátrányok:</a:t>
            </a:r>
            <a:endParaRPr lang="hu-HU" sz="4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9" name="Picture 73" descr="MCj007874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059" y="1170878"/>
            <a:ext cx="1225550" cy="500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9653801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MCj04076200000[1]"/>
          <p:cNvPicPr>
            <a:picLocks noChangeAspect="1" noChangeArrowheads="1"/>
          </p:cNvPicPr>
          <p:nvPr/>
        </p:nvPicPr>
        <p:blipFill>
          <a:blip r:embed="rId3" cstate="print"/>
          <a:srcRect l="7928" t="3929" r="4163" b="5614"/>
          <a:stretch>
            <a:fillRect/>
          </a:stretch>
        </p:blipFill>
        <p:spPr bwMode="auto">
          <a:xfrm>
            <a:off x="10033000" y="5300664"/>
            <a:ext cx="2159000" cy="1557337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12291" name="Picture 5" descr="MCj0157777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33000" y="3284538"/>
            <a:ext cx="2159000" cy="150495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pic>
        <p:nvPicPr>
          <p:cNvPr id="12292" name="Picture 4" descr="MCj0319452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45133" y="1231901"/>
            <a:ext cx="2446867" cy="151447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hálózatok fajtái kiterjedésük szerint: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28776"/>
            <a:ext cx="10972800" cy="5041847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hu-HU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LAN: 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ocal </a:t>
            </a:r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rea </a:t>
            </a:r>
            <a:r>
              <a:rPr lang="hu-H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etwork) lokális hálózatok): Kis területen működnek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hu-H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hu-H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hu-HU" sz="32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MAN: 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hu-H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etropolitan </a:t>
            </a:r>
            <a:r>
              <a:rPr lang="hu-HU" sz="3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hu-H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rea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hu-HU" sz="3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etwork): Egy vagy több városra kiterjedő hálózat, amely helyi hálózatok összekapcsolásával jön létre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hu-H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hu-H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hu-HU" sz="32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WAN: 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</a:t>
            </a:r>
            <a:r>
              <a:rPr lang="hu-H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ide </a:t>
            </a:r>
            <a:r>
              <a:rPr lang="hu-HU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</a:t>
            </a:r>
            <a:r>
              <a:rPr lang="hu-H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rea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hu-H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etwork): Nagy területre kiépült hálózat, lehet országos és földrészekre szóló is 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53190" y="0"/>
            <a:ext cx="10515600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u-HU" altLang="hu-H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/>
            </a:r>
            <a:br>
              <a:rPr lang="hu-HU" altLang="hu-H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hu-HU" altLang="hu-H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Az </a:t>
            </a:r>
            <a:r>
              <a:rPr lang="hu-HU" altLang="hu-HU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összekapcsolt gépek szerepe alapján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76463"/>
            <a:ext cx="10972800" cy="29083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altLang="hu-HU" b="1" i="1" u="sng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Szerver-kliens </a:t>
            </a:r>
            <a:r>
              <a:rPr lang="hu-HU" alt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(ügyfél-kiszolgáló): </a:t>
            </a: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központi - szerver - gép erőforrásait a munkaállomások is használhatják. Ilyen például a Novell és a Windows hálózat.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u-HU" alt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u-HU" altLang="hu-HU" b="1" i="1" u="sng" dirty="0" err="1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Peer-to-peer</a:t>
            </a:r>
            <a:r>
              <a:rPr lang="hu-HU" altLang="hu-HU" b="1" i="1" u="sng" dirty="0" smtClean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hu-HU" alt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(P2P, egyenrangú</a:t>
            </a:r>
            <a:r>
              <a:rPr lang="hu-HU" alt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): </a:t>
            </a: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nincs kitüntetett kiszolgáló gép, bármelyik csomópont elláthat kiszolgáló feladatokat a többi számára. Ilyen például az Internet, Microsoft Network.</a:t>
            </a:r>
          </a:p>
        </p:txBody>
      </p:sp>
      <p:grpSp>
        <p:nvGrpSpPr>
          <p:cNvPr id="2" name="Group 7"/>
          <p:cNvGrpSpPr>
            <a:grpSpLocks noChangeAspect="1"/>
          </p:cNvGrpSpPr>
          <p:nvPr/>
        </p:nvGrpSpPr>
        <p:grpSpPr bwMode="auto">
          <a:xfrm rot="-1299278">
            <a:off x="5316621" y="5480769"/>
            <a:ext cx="1703917" cy="1101725"/>
            <a:chOff x="1634" y="3308"/>
            <a:chExt cx="1083" cy="964"/>
          </a:xfrm>
        </p:grpSpPr>
        <p:sp>
          <p:nvSpPr>
            <p:cNvPr id="7174" name="Freeform 8"/>
            <p:cNvSpPr>
              <a:spLocks noChangeAspect="1"/>
            </p:cNvSpPr>
            <p:nvPr/>
          </p:nvSpPr>
          <p:spPr bwMode="auto">
            <a:xfrm>
              <a:off x="1634" y="3733"/>
              <a:ext cx="947" cy="539"/>
            </a:xfrm>
            <a:custGeom>
              <a:avLst/>
              <a:gdLst>
                <a:gd name="T0" fmla="*/ 857 w 1892"/>
                <a:gd name="T1" fmla="*/ 165 h 1078"/>
                <a:gd name="T2" fmla="*/ 947 w 1892"/>
                <a:gd name="T3" fmla="*/ 416 h 1078"/>
                <a:gd name="T4" fmla="*/ 583 w 1892"/>
                <a:gd name="T5" fmla="*/ 539 h 1078"/>
                <a:gd name="T6" fmla="*/ 0 w 1892"/>
                <a:gd name="T7" fmla="*/ 325 h 1078"/>
                <a:gd name="T8" fmla="*/ 101 w 1892"/>
                <a:gd name="T9" fmla="*/ 0 h 1078"/>
                <a:gd name="T10" fmla="*/ 857 w 1892"/>
                <a:gd name="T11" fmla="*/ 165 h 1078"/>
                <a:gd name="T12" fmla="*/ 857 w 1892"/>
                <a:gd name="T13" fmla="*/ 165 h 10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92" h="1078">
                  <a:moveTo>
                    <a:pt x="1712" y="329"/>
                  </a:moveTo>
                  <a:lnTo>
                    <a:pt x="1892" y="832"/>
                  </a:lnTo>
                  <a:lnTo>
                    <a:pt x="1165" y="1078"/>
                  </a:lnTo>
                  <a:lnTo>
                    <a:pt x="0" y="649"/>
                  </a:lnTo>
                  <a:lnTo>
                    <a:pt x="202" y="0"/>
                  </a:lnTo>
                  <a:lnTo>
                    <a:pt x="1712" y="329"/>
                  </a:lnTo>
                  <a:close/>
                </a:path>
              </a:pathLst>
            </a:custGeom>
            <a:solidFill>
              <a:srgbClr val="8CA3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75" name="Freeform 9"/>
            <p:cNvSpPr>
              <a:spLocks noChangeAspect="1"/>
            </p:cNvSpPr>
            <p:nvPr/>
          </p:nvSpPr>
          <p:spPr bwMode="auto">
            <a:xfrm>
              <a:off x="1722" y="3308"/>
              <a:ext cx="451" cy="824"/>
            </a:xfrm>
            <a:custGeom>
              <a:avLst/>
              <a:gdLst>
                <a:gd name="T0" fmla="*/ 104 w 903"/>
                <a:gd name="T1" fmla="*/ 0 h 1648"/>
                <a:gd name="T2" fmla="*/ 0 w 903"/>
                <a:gd name="T3" fmla="*/ 228 h 1648"/>
                <a:gd name="T4" fmla="*/ 130 w 903"/>
                <a:gd name="T5" fmla="*/ 760 h 1648"/>
                <a:gd name="T6" fmla="*/ 308 w 903"/>
                <a:gd name="T7" fmla="*/ 824 h 1648"/>
                <a:gd name="T8" fmla="*/ 441 w 903"/>
                <a:gd name="T9" fmla="*/ 509 h 1648"/>
                <a:gd name="T10" fmla="*/ 451 w 903"/>
                <a:gd name="T11" fmla="*/ 60 h 1648"/>
                <a:gd name="T12" fmla="*/ 104 w 903"/>
                <a:gd name="T13" fmla="*/ 0 h 1648"/>
                <a:gd name="T14" fmla="*/ 104 w 903"/>
                <a:gd name="T15" fmla="*/ 0 h 164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03" h="1648">
                  <a:moveTo>
                    <a:pt x="208" y="0"/>
                  </a:moveTo>
                  <a:lnTo>
                    <a:pt x="0" y="455"/>
                  </a:lnTo>
                  <a:lnTo>
                    <a:pt x="261" y="1519"/>
                  </a:lnTo>
                  <a:lnTo>
                    <a:pt x="616" y="1648"/>
                  </a:lnTo>
                  <a:lnTo>
                    <a:pt x="883" y="1018"/>
                  </a:lnTo>
                  <a:lnTo>
                    <a:pt x="903" y="120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3BE3F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76" name="Freeform 10"/>
            <p:cNvSpPr>
              <a:spLocks noChangeAspect="1"/>
            </p:cNvSpPr>
            <p:nvPr/>
          </p:nvSpPr>
          <p:spPr bwMode="auto">
            <a:xfrm>
              <a:off x="1956" y="3436"/>
              <a:ext cx="761" cy="549"/>
            </a:xfrm>
            <a:custGeom>
              <a:avLst/>
              <a:gdLst>
                <a:gd name="T0" fmla="*/ 618 w 1522"/>
                <a:gd name="T1" fmla="*/ 0 h 1098"/>
                <a:gd name="T2" fmla="*/ 264 w 1522"/>
                <a:gd name="T3" fmla="*/ 27 h 1098"/>
                <a:gd name="T4" fmla="*/ 0 w 1522"/>
                <a:gd name="T5" fmla="*/ 329 h 1098"/>
                <a:gd name="T6" fmla="*/ 525 w 1522"/>
                <a:gd name="T7" fmla="*/ 549 h 1098"/>
                <a:gd name="T8" fmla="*/ 761 w 1522"/>
                <a:gd name="T9" fmla="*/ 265 h 1098"/>
                <a:gd name="T10" fmla="*/ 618 w 1522"/>
                <a:gd name="T11" fmla="*/ 0 h 1098"/>
                <a:gd name="T12" fmla="*/ 618 w 1522"/>
                <a:gd name="T13" fmla="*/ 0 h 10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22" h="1098">
                  <a:moveTo>
                    <a:pt x="1236" y="0"/>
                  </a:moveTo>
                  <a:lnTo>
                    <a:pt x="527" y="53"/>
                  </a:lnTo>
                  <a:lnTo>
                    <a:pt x="0" y="657"/>
                  </a:lnTo>
                  <a:lnTo>
                    <a:pt x="1049" y="1098"/>
                  </a:lnTo>
                  <a:lnTo>
                    <a:pt x="1522" y="529"/>
                  </a:lnTo>
                  <a:lnTo>
                    <a:pt x="1236" y="0"/>
                  </a:lnTo>
                  <a:close/>
                </a:path>
              </a:pathLst>
            </a:custGeom>
            <a:solidFill>
              <a:srgbClr val="42EB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77" name="Freeform 11"/>
            <p:cNvSpPr>
              <a:spLocks noChangeAspect="1"/>
            </p:cNvSpPr>
            <p:nvPr/>
          </p:nvSpPr>
          <p:spPr bwMode="auto">
            <a:xfrm>
              <a:off x="1849" y="3710"/>
              <a:ext cx="277" cy="367"/>
            </a:xfrm>
            <a:custGeom>
              <a:avLst/>
              <a:gdLst>
                <a:gd name="T0" fmla="*/ 35 w 554"/>
                <a:gd name="T1" fmla="*/ 29 h 736"/>
                <a:gd name="T2" fmla="*/ 31 w 554"/>
                <a:gd name="T3" fmla="*/ 43 h 736"/>
                <a:gd name="T4" fmla="*/ 27 w 554"/>
                <a:gd name="T5" fmla="*/ 63 h 736"/>
                <a:gd name="T6" fmla="*/ 22 w 554"/>
                <a:gd name="T7" fmla="*/ 86 h 736"/>
                <a:gd name="T8" fmla="*/ 17 w 554"/>
                <a:gd name="T9" fmla="*/ 111 h 736"/>
                <a:gd name="T10" fmla="*/ 12 w 554"/>
                <a:gd name="T11" fmla="*/ 137 h 736"/>
                <a:gd name="T12" fmla="*/ 6 w 554"/>
                <a:gd name="T13" fmla="*/ 162 h 736"/>
                <a:gd name="T14" fmla="*/ 3 w 554"/>
                <a:gd name="T15" fmla="*/ 185 h 736"/>
                <a:gd name="T16" fmla="*/ 1 w 554"/>
                <a:gd name="T17" fmla="*/ 204 h 736"/>
                <a:gd name="T18" fmla="*/ 0 w 554"/>
                <a:gd name="T19" fmla="*/ 219 h 736"/>
                <a:gd name="T20" fmla="*/ 2 w 554"/>
                <a:gd name="T21" fmla="*/ 237 h 736"/>
                <a:gd name="T22" fmla="*/ 6 w 554"/>
                <a:gd name="T23" fmla="*/ 258 h 736"/>
                <a:gd name="T24" fmla="*/ 11 w 554"/>
                <a:gd name="T25" fmla="*/ 276 h 736"/>
                <a:gd name="T26" fmla="*/ 16 w 554"/>
                <a:gd name="T27" fmla="*/ 289 h 736"/>
                <a:gd name="T28" fmla="*/ 50 w 554"/>
                <a:gd name="T29" fmla="*/ 311 h 736"/>
                <a:gd name="T30" fmla="*/ 54 w 554"/>
                <a:gd name="T31" fmla="*/ 324 h 736"/>
                <a:gd name="T32" fmla="*/ 66 w 554"/>
                <a:gd name="T33" fmla="*/ 337 h 736"/>
                <a:gd name="T34" fmla="*/ 84 w 554"/>
                <a:gd name="T35" fmla="*/ 342 h 736"/>
                <a:gd name="T36" fmla="*/ 97 w 554"/>
                <a:gd name="T37" fmla="*/ 343 h 736"/>
                <a:gd name="T38" fmla="*/ 107 w 554"/>
                <a:gd name="T39" fmla="*/ 347 h 736"/>
                <a:gd name="T40" fmla="*/ 128 w 554"/>
                <a:gd name="T41" fmla="*/ 354 h 736"/>
                <a:gd name="T42" fmla="*/ 143 w 554"/>
                <a:gd name="T43" fmla="*/ 357 h 736"/>
                <a:gd name="T44" fmla="*/ 161 w 554"/>
                <a:gd name="T45" fmla="*/ 347 h 736"/>
                <a:gd name="T46" fmla="*/ 167 w 554"/>
                <a:gd name="T47" fmla="*/ 355 h 736"/>
                <a:gd name="T48" fmla="*/ 183 w 554"/>
                <a:gd name="T49" fmla="*/ 366 h 736"/>
                <a:gd name="T50" fmla="*/ 202 w 554"/>
                <a:gd name="T51" fmla="*/ 356 h 736"/>
                <a:gd name="T52" fmla="*/ 216 w 554"/>
                <a:gd name="T53" fmla="*/ 347 h 736"/>
                <a:gd name="T54" fmla="*/ 236 w 554"/>
                <a:gd name="T55" fmla="*/ 331 h 736"/>
                <a:gd name="T56" fmla="*/ 206 w 554"/>
                <a:gd name="T57" fmla="*/ 307 h 736"/>
                <a:gd name="T58" fmla="*/ 206 w 554"/>
                <a:gd name="T59" fmla="*/ 290 h 736"/>
                <a:gd name="T60" fmla="*/ 206 w 554"/>
                <a:gd name="T61" fmla="*/ 276 h 736"/>
                <a:gd name="T62" fmla="*/ 206 w 554"/>
                <a:gd name="T63" fmla="*/ 260 h 736"/>
                <a:gd name="T64" fmla="*/ 206 w 554"/>
                <a:gd name="T65" fmla="*/ 243 h 736"/>
                <a:gd name="T66" fmla="*/ 207 w 554"/>
                <a:gd name="T67" fmla="*/ 226 h 736"/>
                <a:gd name="T68" fmla="*/ 207 w 554"/>
                <a:gd name="T69" fmla="*/ 211 h 736"/>
                <a:gd name="T70" fmla="*/ 209 w 554"/>
                <a:gd name="T71" fmla="*/ 197 h 736"/>
                <a:gd name="T72" fmla="*/ 214 w 554"/>
                <a:gd name="T73" fmla="*/ 183 h 736"/>
                <a:gd name="T74" fmla="*/ 229 w 554"/>
                <a:gd name="T75" fmla="*/ 175 h 736"/>
                <a:gd name="T76" fmla="*/ 244 w 554"/>
                <a:gd name="T77" fmla="*/ 170 h 736"/>
                <a:gd name="T78" fmla="*/ 260 w 554"/>
                <a:gd name="T79" fmla="*/ 165 h 736"/>
                <a:gd name="T80" fmla="*/ 275 w 554"/>
                <a:gd name="T81" fmla="*/ 161 h 736"/>
                <a:gd name="T82" fmla="*/ 269 w 554"/>
                <a:gd name="T83" fmla="*/ 152 h 736"/>
                <a:gd name="T84" fmla="*/ 257 w 554"/>
                <a:gd name="T85" fmla="*/ 135 h 736"/>
                <a:gd name="T86" fmla="*/ 243 w 554"/>
                <a:gd name="T87" fmla="*/ 116 h 736"/>
                <a:gd name="T88" fmla="*/ 232 w 554"/>
                <a:gd name="T89" fmla="*/ 97 h 736"/>
                <a:gd name="T90" fmla="*/ 225 w 554"/>
                <a:gd name="T91" fmla="*/ 82 h 736"/>
                <a:gd name="T92" fmla="*/ 224 w 554"/>
                <a:gd name="T93" fmla="*/ 69 h 736"/>
                <a:gd name="T94" fmla="*/ 222 w 554"/>
                <a:gd name="T95" fmla="*/ 55 h 736"/>
                <a:gd name="T96" fmla="*/ 220 w 554"/>
                <a:gd name="T97" fmla="*/ 33 h 736"/>
                <a:gd name="T98" fmla="*/ 214 w 554"/>
                <a:gd name="T99" fmla="*/ 26 h 736"/>
                <a:gd name="T100" fmla="*/ 200 w 554"/>
                <a:gd name="T101" fmla="*/ 22 h 736"/>
                <a:gd name="T102" fmla="*/ 182 w 554"/>
                <a:gd name="T103" fmla="*/ 16 h 736"/>
                <a:gd name="T104" fmla="*/ 160 w 554"/>
                <a:gd name="T105" fmla="*/ 11 h 736"/>
                <a:gd name="T106" fmla="*/ 136 w 554"/>
                <a:gd name="T107" fmla="*/ 6 h 736"/>
                <a:gd name="T108" fmla="*/ 111 w 554"/>
                <a:gd name="T109" fmla="*/ 2 h 736"/>
                <a:gd name="T110" fmla="*/ 88 w 554"/>
                <a:gd name="T111" fmla="*/ 0 h 736"/>
                <a:gd name="T112" fmla="*/ 67 w 554"/>
                <a:gd name="T113" fmla="*/ 1 h 736"/>
                <a:gd name="T114" fmla="*/ 50 w 554"/>
                <a:gd name="T115" fmla="*/ 6 h 736"/>
                <a:gd name="T116" fmla="*/ 37 w 554"/>
                <a:gd name="T117" fmla="*/ 19 h 7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554" h="736">
                  <a:moveTo>
                    <a:pt x="73" y="43"/>
                  </a:moveTo>
                  <a:lnTo>
                    <a:pt x="73" y="43"/>
                  </a:lnTo>
                  <a:lnTo>
                    <a:pt x="72" y="46"/>
                  </a:lnTo>
                  <a:lnTo>
                    <a:pt x="70" y="49"/>
                  </a:lnTo>
                  <a:lnTo>
                    <a:pt x="70" y="55"/>
                  </a:lnTo>
                  <a:lnTo>
                    <a:pt x="69" y="58"/>
                  </a:lnTo>
                  <a:lnTo>
                    <a:pt x="67" y="62"/>
                  </a:lnTo>
                  <a:lnTo>
                    <a:pt x="67" y="68"/>
                  </a:lnTo>
                  <a:lnTo>
                    <a:pt x="66" y="73"/>
                  </a:lnTo>
                  <a:lnTo>
                    <a:pt x="64" y="77"/>
                  </a:lnTo>
                  <a:lnTo>
                    <a:pt x="64" y="82"/>
                  </a:lnTo>
                  <a:lnTo>
                    <a:pt x="62" y="87"/>
                  </a:lnTo>
                  <a:lnTo>
                    <a:pt x="62" y="93"/>
                  </a:lnTo>
                  <a:lnTo>
                    <a:pt x="59" y="99"/>
                  </a:lnTo>
                  <a:lnTo>
                    <a:pt x="59" y="106"/>
                  </a:lnTo>
                  <a:lnTo>
                    <a:pt x="56" y="112"/>
                  </a:lnTo>
                  <a:lnTo>
                    <a:pt x="56" y="120"/>
                  </a:lnTo>
                  <a:lnTo>
                    <a:pt x="53" y="126"/>
                  </a:lnTo>
                  <a:lnTo>
                    <a:pt x="53" y="134"/>
                  </a:lnTo>
                  <a:lnTo>
                    <a:pt x="50" y="140"/>
                  </a:lnTo>
                  <a:lnTo>
                    <a:pt x="48" y="148"/>
                  </a:lnTo>
                  <a:lnTo>
                    <a:pt x="47" y="156"/>
                  </a:lnTo>
                  <a:lnTo>
                    <a:pt x="45" y="164"/>
                  </a:lnTo>
                  <a:lnTo>
                    <a:pt x="44" y="172"/>
                  </a:lnTo>
                  <a:lnTo>
                    <a:pt x="42" y="179"/>
                  </a:lnTo>
                  <a:lnTo>
                    <a:pt x="40" y="187"/>
                  </a:lnTo>
                  <a:lnTo>
                    <a:pt x="39" y="197"/>
                  </a:lnTo>
                  <a:lnTo>
                    <a:pt x="37" y="205"/>
                  </a:lnTo>
                  <a:lnTo>
                    <a:pt x="36" y="214"/>
                  </a:lnTo>
                  <a:lnTo>
                    <a:pt x="33" y="223"/>
                  </a:lnTo>
                  <a:lnTo>
                    <a:pt x="31" y="231"/>
                  </a:lnTo>
                  <a:lnTo>
                    <a:pt x="29" y="239"/>
                  </a:lnTo>
                  <a:lnTo>
                    <a:pt x="28" y="249"/>
                  </a:lnTo>
                  <a:lnTo>
                    <a:pt x="26" y="256"/>
                  </a:lnTo>
                  <a:lnTo>
                    <a:pt x="25" y="266"/>
                  </a:lnTo>
                  <a:lnTo>
                    <a:pt x="23" y="274"/>
                  </a:lnTo>
                  <a:lnTo>
                    <a:pt x="22" y="283"/>
                  </a:lnTo>
                  <a:lnTo>
                    <a:pt x="18" y="291"/>
                  </a:lnTo>
                  <a:lnTo>
                    <a:pt x="17" y="300"/>
                  </a:lnTo>
                  <a:lnTo>
                    <a:pt x="15" y="308"/>
                  </a:lnTo>
                  <a:lnTo>
                    <a:pt x="14" y="318"/>
                  </a:lnTo>
                  <a:lnTo>
                    <a:pt x="12" y="324"/>
                  </a:lnTo>
                  <a:lnTo>
                    <a:pt x="12" y="333"/>
                  </a:lnTo>
                  <a:lnTo>
                    <a:pt x="11" y="341"/>
                  </a:lnTo>
                  <a:lnTo>
                    <a:pt x="9" y="349"/>
                  </a:lnTo>
                  <a:lnTo>
                    <a:pt x="7" y="357"/>
                  </a:lnTo>
                  <a:lnTo>
                    <a:pt x="7" y="365"/>
                  </a:lnTo>
                  <a:lnTo>
                    <a:pt x="6" y="371"/>
                  </a:lnTo>
                  <a:lnTo>
                    <a:pt x="4" y="379"/>
                  </a:lnTo>
                  <a:lnTo>
                    <a:pt x="3" y="385"/>
                  </a:lnTo>
                  <a:lnTo>
                    <a:pt x="3" y="393"/>
                  </a:lnTo>
                  <a:lnTo>
                    <a:pt x="1" y="399"/>
                  </a:lnTo>
                  <a:lnTo>
                    <a:pt x="1" y="406"/>
                  </a:lnTo>
                  <a:lnTo>
                    <a:pt x="1" y="410"/>
                  </a:lnTo>
                  <a:lnTo>
                    <a:pt x="0" y="417"/>
                  </a:lnTo>
                  <a:lnTo>
                    <a:pt x="0" y="421"/>
                  </a:lnTo>
                  <a:lnTo>
                    <a:pt x="0" y="428"/>
                  </a:lnTo>
                  <a:lnTo>
                    <a:pt x="0" y="431"/>
                  </a:lnTo>
                  <a:lnTo>
                    <a:pt x="0" y="435"/>
                  </a:lnTo>
                  <a:lnTo>
                    <a:pt x="0" y="440"/>
                  </a:lnTo>
                  <a:lnTo>
                    <a:pt x="1" y="443"/>
                  </a:lnTo>
                  <a:lnTo>
                    <a:pt x="1" y="451"/>
                  </a:lnTo>
                  <a:lnTo>
                    <a:pt x="1" y="457"/>
                  </a:lnTo>
                  <a:lnTo>
                    <a:pt x="1" y="464"/>
                  </a:lnTo>
                  <a:lnTo>
                    <a:pt x="3" y="470"/>
                  </a:lnTo>
                  <a:lnTo>
                    <a:pt x="3" y="476"/>
                  </a:lnTo>
                  <a:lnTo>
                    <a:pt x="4" y="484"/>
                  </a:lnTo>
                  <a:lnTo>
                    <a:pt x="4" y="490"/>
                  </a:lnTo>
                  <a:lnTo>
                    <a:pt x="7" y="498"/>
                  </a:lnTo>
                  <a:lnTo>
                    <a:pt x="7" y="505"/>
                  </a:lnTo>
                  <a:lnTo>
                    <a:pt x="9" y="511"/>
                  </a:lnTo>
                  <a:lnTo>
                    <a:pt x="11" y="517"/>
                  </a:lnTo>
                  <a:lnTo>
                    <a:pt x="12" y="523"/>
                  </a:lnTo>
                  <a:lnTo>
                    <a:pt x="14" y="530"/>
                  </a:lnTo>
                  <a:lnTo>
                    <a:pt x="15" y="536"/>
                  </a:lnTo>
                  <a:lnTo>
                    <a:pt x="17" y="541"/>
                  </a:lnTo>
                  <a:lnTo>
                    <a:pt x="20" y="549"/>
                  </a:lnTo>
                  <a:lnTo>
                    <a:pt x="22" y="553"/>
                  </a:lnTo>
                  <a:lnTo>
                    <a:pt x="23" y="558"/>
                  </a:lnTo>
                  <a:lnTo>
                    <a:pt x="25" y="563"/>
                  </a:lnTo>
                  <a:lnTo>
                    <a:pt x="26" y="567"/>
                  </a:lnTo>
                  <a:lnTo>
                    <a:pt x="28" y="571"/>
                  </a:lnTo>
                  <a:lnTo>
                    <a:pt x="29" y="575"/>
                  </a:lnTo>
                  <a:lnTo>
                    <a:pt x="31" y="580"/>
                  </a:lnTo>
                  <a:lnTo>
                    <a:pt x="33" y="583"/>
                  </a:lnTo>
                  <a:lnTo>
                    <a:pt x="34" y="588"/>
                  </a:lnTo>
                  <a:lnTo>
                    <a:pt x="36" y="593"/>
                  </a:lnTo>
                  <a:lnTo>
                    <a:pt x="37" y="596"/>
                  </a:lnTo>
                  <a:lnTo>
                    <a:pt x="37" y="597"/>
                  </a:lnTo>
                  <a:lnTo>
                    <a:pt x="100" y="624"/>
                  </a:lnTo>
                  <a:lnTo>
                    <a:pt x="100" y="626"/>
                  </a:lnTo>
                  <a:lnTo>
                    <a:pt x="102" y="632"/>
                  </a:lnTo>
                  <a:lnTo>
                    <a:pt x="102" y="635"/>
                  </a:lnTo>
                  <a:lnTo>
                    <a:pt x="103" y="640"/>
                  </a:lnTo>
                  <a:lnTo>
                    <a:pt x="105" y="644"/>
                  </a:lnTo>
                  <a:lnTo>
                    <a:pt x="108" y="649"/>
                  </a:lnTo>
                  <a:lnTo>
                    <a:pt x="110" y="652"/>
                  </a:lnTo>
                  <a:lnTo>
                    <a:pt x="114" y="657"/>
                  </a:lnTo>
                  <a:lnTo>
                    <a:pt x="117" y="663"/>
                  </a:lnTo>
                  <a:lnTo>
                    <a:pt x="122" y="668"/>
                  </a:lnTo>
                  <a:lnTo>
                    <a:pt x="125" y="671"/>
                  </a:lnTo>
                  <a:lnTo>
                    <a:pt x="132" y="676"/>
                  </a:lnTo>
                  <a:lnTo>
                    <a:pt x="138" y="677"/>
                  </a:lnTo>
                  <a:lnTo>
                    <a:pt x="146" y="681"/>
                  </a:lnTo>
                  <a:lnTo>
                    <a:pt x="150" y="682"/>
                  </a:lnTo>
                  <a:lnTo>
                    <a:pt x="157" y="684"/>
                  </a:lnTo>
                  <a:lnTo>
                    <a:pt x="161" y="684"/>
                  </a:lnTo>
                  <a:lnTo>
                    <a:pt x="168" y="685"/>
                  </a:lnTo>
                  <a:lnTo>
                    <a:pt x="171" y="685"/>
                  </a:lnTo>
                  <a:lnTo>
                    <a:pt x="177" y="687"/>
                  </a:lnTo>
                  <a:lnTo>
                    <a:pt x="180" y="687"/>
                  </a:lnTo>
                  <a:lnTo>
                    <a:pt x="185" y="687"/>
                  </a:lnTo>
                  <a:lnTo>
                    <a:pt x="190" y="687"/>
                  </a:lnTo>
                  <a:lnTo>
                    <a:pt x="194" y="687"/>
                  </a:lnTo>
                  <a:lnTo>
                    <a:pt x="196" y="687"/>
                  </a:lnTo>
                  <a:lnTo>
                    <a:pt x="198" y="687"/>
                  </a:lnTo>
                  <a:lnTo>
                    <a:pt x="199" y="688"/>
                  </a:lnTo>
                  <a:lnTo>
                    <a:pt x="202" y="690"/>
                  </a:lnTo>
                  <a:lnTo>
                    <a:pt x="208" y="693"/>
                  </a:lnTo>
                  <a:lnTo>
                    <a:pt x="213" y="695"/>
                  </a:lnTo>
                  <a:lnTo>
                    <a:pt x="219" y="698"/>
                  </a:lnTo>
                  <a:lnTo>
                    <a:pt x="227" y="701"/>
                  </a:lnTo>
                  <a:lnTo>
                    <a:pt x="234" y="704"/>
                  </a:lnTo>
                  <a:lnTo>
                    <a:pt x="241" y="706"/>
                  </a:lnTo>
                  <a:lnTo>
                    <a:pt x="248" y="709"/>
                  </a:lnTo>
                  <a:lnTo>
                    <a:pt x="256" y="710"/>
                  </a:lnTo>
                  <a:lnTo>
                    <a:pt x="262" y="714"/>
                  </a:lnTo>
                  <a:lnTo>
                    <a:pt x="268" y="715"/>
                  </a:lnTo>
                  <a:lnTo>
                    <a:pt x="273" y="717"/>
                  </a:lnTo>
                  <a:lnTo>
                    <a:pt x="278" y="717"/>
                  </a:lnTo>
                  <a:lnTo>
                    <a:pt x="281" y="717"/>
                  </a:lnTo>
                  <a:lnTo>
                    <a:pt x="285" y="715"/>
                  </a:lnTo>
                  <a:lnTo>
                    <a:pt x="292" y="712"/>
                  </a:lnTo>
                  <a:lnTo>
                    <a:pt x="300" y="707"/>
                  </a:lnTo>
                  <a:lnTo>
                    <a:pt x="307" y="704"/>
                  </a:lnTo>
                  <a:lnTo>
                    <a:pt x="312" y="699"/>
                  </a:lnTo>
                  <a:lnTo>
                    <a:pt x="318" y="696"/>
                  </a:lnTo>
                  <a:lnTo>
                    <a:pt x="322" y="695"/>
                  </a:lnTo>
                  <a:lnTo>
                    <a:pt x="323" y="695"/>
                  </a:lnTo>
                  <a:lnTo>
                    <a:pt x="323" y="696"/>
                  </a:lnTo>
                  <a:lnTo>
                    <a:pt x="326" y="701"/>
                  </a:lnTo>
                  <a:lnTo>
                    <a:pt x="328" y="704"/>
                  </a:lnTo>
                  <a:lnTo>
                    <a:pt x="331" y="709"/>
                  </a:lnTo>
                  <a:lnTo>
                    <a:pt x="333" y="712"/>
                  </a:lnTo>
                  <a:lnTo>
                    <a:pt x="336" y="717"/>
                  </a:lnTo>
                  <a:lnTo>
                    <a:pt x="342" y="726"/>
                  </a:lnTo>
                  <a:lnTo>
                    <a:pt x="350" y="732"/>
                  </a:lnTo>
                  <a:lnTo>
                    <a:pt x="355" y="734"/>
                  </a:lnTo>
                  <a:lnTo>
                    <a:pt x="359" y="736"/>
                  </a:lnTo>
                  <a:lnTo>
                    <a:pt x="366" y="734"/>
                  </a:lnTo>
                  <a:lnTo>
                    <a:pt x="372" y="734"/>
                  </a:lnTo>
                  <a:lnTo>
                    <a:pt x="377" y="731"/>
                  </a:lnTo>
                  <a:lnTo>
                    <a:pt x="383" y="728"/>
                  </a:lnTo>
                  <a:lnTo>
                    <a:pt x="391" y="723"/>
                  </a:lnTo>
                  <a:lnTo>
                    <a:pt x="400" y="717"/>
                  </a:lnTo>
                  <a:lnTo>
                    <a:pt x="403" y="714"/>
                  </a:lnTo>
                  <a:lnTo>
                    <a:pt x="408" y="710"/>
                  </a:lnTo>
                  <a:lnTo>
                    <a:pt x="413" y="707"/>
                  </a:lnTo>
                  <a:lnTo>
                    <a:pt x="417" y="704"/>
                  </a:lnTo>
                  <a:lnTo>
                    <a:pt x="421" y="701"/>
                  </a:lnTo>
                  <a:lnTo>
                    <a:pt x="427" y="698"/>
                  </a:lnTo>
                  <a:lnTo>
                    <a:pt x="432" y="695"/>
                  </a:lnTo>
                  <a:lnTo>
                    <a:pt x="436" y="692"/>
                  </a:lnTo>
                  <a:lnTo>
                    <a:pt x="444" y="684"/>
                  </a:lnTo>
                  <a:lnTo>
                    <a:pt x="452" y="677"/>
                  </a:lnTo>
                  <a:lnTo>
                    <a:pt x="458" y="673"/>
                  </a:lnTo>
                  <a:lnTo>
                    <a:pt x="466" y="668"/>
                  </a:lnTo>
                  <a:lnTo>
                    <a:pt x="471" y="663"/>
                  </a:lnTo>
                  <a:lnTo>
                    <a:pt x="474" y="660"/>
                  </a:lnTo>
                  <a:lnTo>
                    <a:pt x="477" y="657"/>
                  </a:lnTo>
                  <a:lnTo>
                    <a:pt x="479" y="657"/>
                  </a:lnTo>
                  <a:lnTo>
                    <a:pt x="411" y="618"/>
                  </a:lnTo>
                  <a:lnTo>
                    <a:pt x="411" y="616"/>
                  </a:lnTo>
                  <a:lnTo>
                    <a:pt x="411" y="615"/>
                  </a:lnTo>
                  <a:lnTo>
                    <a:pt x="411" y="611"/>
                  </a:lnTo>
                  <a:lnTo>
                    <a:pt x="411" y="608"/>
                  </a:lnTo>
                  <a:lnTo>
                    <a:pt x="411" y="602"/>
                  </a:lnTo>
                  <a:lnTo>
                    <a:pt x="411" y="596"/>
                  </a:lnTo>
                  <a:lnTo>
                    <a:pt x="411" y="588"/>
                  </a:lnTo>
                  <a:lnTo>
                    <a:pt x="411" y="582"/>
                  </a:lnTo>
                  <a:lnTo>
                    <a:pt x="411" y="577"/>
                  </a:lnTo>
                  <a:lnTo>
                    <a:pt x="411" y="571"/>
                  </a:lnTo>
                  <a:lnTo>
                    <a:pt x="411" y="566"/>
                  </a:lnTo>
                  <a:lnTo>
                    <a:pt x="411" y="563"/>
                  </a:lnTo>
                  <a:lnTo>
                    <a:pt x="411" y="558"/>
                  </a:lnTo>
                  <a:lnTo>
                    <a:pt x="411" y="553"/>
                  </a:lnTo>
                  <a:lnTo>
                    <a:pt x="411" y="549"/>
                  </a:lnTo>
                  <a:lnTo>
                    <a:pt x="411" y="544"/>
                  </a:lnTo>
                  <a:lnTo>
                    <a:pt x="411" y="538"/>
                  </a:lnTo>
                  <a:lnTo>
                    <a:pt x="411" y="531"/>
                  </a:lnTo>
                  <a:lnTo>
                    <a:pt x="411" y="527"/>
                  </a:lnTo>
                  <a:lnTo>
                    <a:pt x="411" y="522"/>
                  </a:lnTo>
                  <a:lnTo>
                    <a:pt x="411" y="516"/>
                  </a:lnTo>
                  <a:lnTo>
                    <a:pt x="411" y="509"/>
                  </a:lnTo>
                  <a:lnTo>
                    <a:pt x="411" y="505"/>
                  </a:lnTo>
                  <a:lnTo>
                    <a:pt x="411" y="500"/>
                  </a:lnTo>
                  <a:lnTo>
                    <a:pt x="411" y="494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1" y="476"/>
                  </a:lnTo>
                  <a:lnTo>
                    <a:pt x="411" y="470"/>
                  </a:lnTo>
                  <a:lnTo>
                    <a:pt x="411" y="465"/>
                  </a:lnTo>
                  <a:lnTo>
                    <a:pt x="411" y="459"/>
                  </a:lnTo>
                  <a:lnTo>
                    <a:pt x="413" y="454"/>
                  </a:lnTo>
                  <a:lnTo>
                    <a:pt x="413" y="448"/>
                  </a:lnTo>
                  <a:lnTo>
                    <a:pt x="413" y="443"/>
                  </a:lnTo>
                  <a:lnTo>
                    <a:pt x="413" y="437"/>
                  </a:lnTo>
                  <a:lnTo>
                    <a:pt x="413" y="432"/>
                  </a:lnTo>
                  <a:lnTo>
                    <a:pt x="413" y="428"/>
                  </a:lnTo>
                  <a:lnTo>
                    <a:pt x="414" y="423"/>
                  </a:lnTo>
                  <a:lnTo>
                    <a:pt x="414" y="418"/>
                  </a:lnTo>
                  <a:lnTo>
                    <a:pt x="416" y="413"/>
                  </a:lnTo>
                  <a:lnTo>
                    <a:pt x="416" y="409"/>
                  </a:lnTo>
                  <a:lnTo>
                    <a:pt x="416" y="404"/>
                  </a:lnTo>
                  <a:lnTo>
                    <a:pt x="417" y="401"/>
                  </a:lnTo>
                  <a:lnTo>
                    <a:pt x="417" y="396"/>
                  </a:lnTo>
                  <a:lnTo>
                    <a:pt x="419" y="388"/>
                  </a:lnTo>
                  <a:lnTo>
                    <a:pt x="421" y="382"/>
                  </a:lnTo>
                  <a:lnTo>
                    <a:pt x="421" y="376"/>
                  </a:lnTo>
                  <a:lnTo>
                    <a:pt x="424" y="373"/>
                  </a:lnTo>
                  <a:lnTo>
                    <a:pt x="425" y="368"/>
                  </a:lnTo>
                  <a:lnTo>
                    <a:pt x="428" y="366"/>
                  </a:lnTo>
                  <a:lnTo>
                    <a:pt x="432" y="362"/>
                  </a:lnTo>
                  <a:lnTo>
                    <a:pt x="438" y="359"/>
                  </a:lnTo>
                  <a:lnTo>
                    <a:pt x="441" y="355"/>
                  </a:lnTo>
                  <a:lnTo>
                    <a:pt x="446" y="354"/>
                  </a:lnTo>
                  <a:lnTo>
                    <a:pt x="450" y="352"/>
                  </a:lnTo>
                  <a:lnTo>
                    <a:pt x="457" y="351"/>
                  </a:lnTo>
                  <a:lnTo>
                    <a:pt x="461" y="348"/>
                  </a:lnTo>
                  <a:lnTo>
                    <a:pt x="466" y="346"/>
                  </a:lnTo>
                  <a:lnTo>
                    <a:pt x="471" y="344"/>
                  </a:lnTo>
                  <a:lnTo>
                    <a:pt x="475" y="343"/>
                  </a:lnTo>
                  <a:lnTo>
                    <a:pt x="480" y="341"/>
                  </a:lnTo>
                  <a:lnTo>
                    <a:pt x="488" y="340"/>
                  </a:lnTo>
                  <a:lnTo>
                    <a:pt x="493" y="338"/>
                  </a:lnTo>
                  <a:lnTo>
                    <a:pt x="499" y="337"/>
                  </a:lnTo>
                  <a:lnTo>
                    <a:pt x="504" y="335"/>
                  </a:lnTo>
                  <a:lnTo>
                    <a:pt x="508" y="333"/>
                  </a:lnTo>
                  <a:lnTo>
                    <a:pt x="513" y="330"/>
                  </a:lnTo>
                  <a:lnTo>
                    <a:pt x="519" y="330"/>
                  </a:lnTo>
                  <a:lnTo>
                    <a:pt x="524" y="329"/>
                  </a:lnTo>
                  <a:lnTo>
                    <a:pt x="529" y="327"/>
                  </a:lnTo>
                  <a:lnTo>
                    <a:pt x="532" y="326"/>
                  </a:lnTo>
                  <a:lnTo>
                    <a:pt x="537" y="326"/>
                  </a:lnTo>
                  <a:lnTo>
                    <a:pt x="543" y="324"/>
                  </a:lnTo>
                  <a:lnTo>
                    <a:pt x="549" y="322"/>
                  </a:lnTo>
                  <a:lnTo>
                    <a:pt x="552" y="322"/>
                  </a:lnTo>
                  <a:lnTo>
                    <a:pt x="554" y="322"/>
                  </a:lnTo>
                  <a:lnTo>
                    <a:pt x="552" y="321"/>
                  </a:lnTo>
                  <a:lnTo>
                    <a:pt x="549" y="318"/>
                  </a:lnTo>
                  <a:lnTo>
                    <a:pt x="545" y="311"/>
                  </a:lnTo>
                  <a:lnTo>
                    <a:pt x="538" y="304"/>
                  </a:lnTo>
                  <a:lnTo>
                    <a:pt x="535" y="299"/>
                  </a:lnTo>
                  <a:lnTo>
                    <a:pt x="530" y="294"/>
                  </a:lnTo>
                  <a:lnTo>
                    <a:pt x="527" y="288"/>
                  </a:lnTo>
                  <a:lnTo>
                    <a:pt x="523" y="283"/>
                  </a:lnTo>
                  <a:lnTo>
                    <a:pt x="518" y="277"/>
                  </a:lnTo>
                  <a:lnTo>
                    <a:pt x="513" y="271"/>
                  </a:lnTo>
                  <a:lnTo>
                    <a:pt x="508" y="266"/>
                  </a:lnTo>
                  <a:lnTo>
                    <a:pt x="505" y="260"/>
                  </a:lnTo>
                  <a:lnTo>
                    <a:pt x="501" y="253"/>
                  </a:lnTo>
                  <a:lnTo>
                    <a:pt x="496" y="245"/>
                  </a:lnTo>
                  <a:lnTo>
                    <a:pt x="491" y="239"/>
                  </a:lnTo>
                  <a:lnTo>
                    <a:pt x="486" y="233"/>
                  </a:lnTo>
                  <a:lnTo>
                    <a:pt x="480" y="227"/>
                  </a:lnTo>
                  <a:lnTo>
                    <a:pt x="477" y="220"/>
                  </a:lnTo>
                  <a:lnTo>
                    <a:pt x="472" y="212"/>
                  </a:lnTo>
                  <a:lnTo>
                    <a:pt x="469" y="208"/>
                  </a:lnTo>
                  <a:lnTo>
                    <a:pt x="466" y="201"/>
                  </a:lnTo>
                  <a:lnTo>
                    <a:pt x="463" y="195"/>
                  </a:lnTo>
                  <a:lnTo>
                    <a:pt x="460" y="189"/>
                  </a:lnTo>
                  <a:lnTo>
                    <a:pt x="457" y="184"/>
                  </a:lnTo>
                  <a:lnTo>
                    <a:pt x="455" y="178"/>
                  </a:lnTo>
                  <a:lnTo>
                    <a:pt x="452" y="173"/>
                  </a:lnTo>
                  <a:lnTo>
                    <a:pt x="450" y="168"/>
                  </a:lnTo>
                  <a:lnTo>
                    <a:pt x="450" y="165"/>
                  </a:lnTo>
                  <a:lnTo>
                    <a:pt x="450" y="161"/>
                  </a:lnTo>
                  <a:lnTo>
                    <a:pt x="449" y="156"/>
                  </a:lnTo>
                  <a:lnTo>
                    <a:pt x="449" y="151"/>
                  </a:lnTo>
                  <a:lnTo>
                    <a:pt x="449" y="148"/>
                  </a:lnTo>
                  <a:lnTo>
                    <a:pt x="447" y="143"/>
                  </a:lnTo>
                  <a:lnTo>
                    <a:pt x="447" y="139"/>
                  </a:lnTo>
                  <a:lnTo>
                    <a:pt x="446" y="134"/>
                  </a:lnTo>
                  <a:lnTo>
                    <a:pt x="446" y="131"/>
                  </a:lnTo>
                  <a:lnTo>
                    <a:pt x="446" y="124"/>
                  </a:lnTo>
                  <a:lnTo>
                    <a:pt x="444" y="120"/>
                  </a:lnTo>
                  <a:lnTo>
                    <a:pt x="444" y="115"/>
                  </a:lnTo>
                  <a:lnTo>
                    <a:pt x="444" y="110"/>
                  </a:lnTo>
                  <a:lnTo>
                    <a:pt x="443" y="102"/>
                  </a:lnTo>
                  <a:lnTo>
                    <a:pt x="443" y="95"/>
                  </a:lnTo>
                  <a:lnTo>
                    <a:pt x="441" y="85"/>
                  </a:lnTo>
                  <a:lnTo>
                    <a:pt x="439" y="79"/>
                  </a:lnTo>
                  <a:lnTo>
                    <a:pt x="439" y="71"/>
                  </a:lnTo>
                  <a:lnTo>
                    <a:pt x="439" y="66"/>
                  </a:lnTo>
                  <a:lnTo>
                    <a:pt x="438" y="62"/>
                  </a:lnTo>
                  <a:lnTo>
                    <a:pt x="438" y="58"/>
                  </a:lnTo>
                  <a:lnTo>
                    <a:pt x="438" y="55"/>
                  </a:lnTo>
                  <a:lnTo>
                    <a:pt x="436" y="55"/>
                  </a:lnTo>
                  <a:lnTo>
                    <a:pt x="435" y="54"/>
                  </a:lnTo>
                  <a:lnTo>
                    <a:pt x="428" y="52"/>
                  </a:lnTo>
                  <a:lnTo>
                    <a:pt x="424" y="51"/>
                  </a:lnTo>
                  <a:lnTo>
                    <a:pt x="419" y="49"/>
                  </a:lnTo>
                  <a:lnTo>
                    <a:pt x="414" y="47"/>
                  </a:lnTo>
                  <a:lnTo>
                    <a:pt x="410" y="46"/>
                  </a:lnTo>
                  <a:lnTo>
                    <a:pt x="406" y="46"/>
                  </a:lnTo>
                  <a:lnTo>
                    <a:pt x="400" y="44"/>
                  </a:lnTo>
                  <a:lnTo>
                    <a:pt x="395" y="43"/>
                  </a:lnTo>
                  <a:lnTo>
                    <a:pt x="389" y="41"/>
                  </a:lnTo>
                  <a:lnTo>
                    <a:pt x="384" y="40"/>
                  </a:lnTo>
                  <a:lnTo>
                    <a:pt x="378" y="38"/>
                  </a:lnTo>
                  <a:lnTo>
                    <a:pt x="372" y="35"/>
                  </a:lnTo>
                  <a:lnTo>
                    <a:pt x="364" y="33"/>
                  </a:lnTo>
                  <a:lnTo>
                    <a:pt x="358" y="32"/>
                  </a:lnTo>
                  <a:lnTo>
                    <a:pt x="350" y="30"/>
                  </a:lnTo>
                  <a:lnTo>
                    <a:pt x="344" y="29"/>
                  </a:lnTo>
                  <a:lnTo>
                    <a:pt x="336" y="27"/>
                  </a:lnTo>
                  <a:lnTo>
                    <a:pt x="328" y="25"/>
                  </a:lnTo>
                  <a:lnTo>
                    <a:pt x="320" y="22"/>
                  </a:lnTo>
                  <a:lnTo>
                    <a:pt x="312" y="21"/>
                  </a:lnTo>
                  <a:lnTo>
                    <a:pt x="304" y="19"/>
                  </a:lnTo>
                  <a:lnTo>
                    <a:pt x="296" y="18"/>
                  </a:lnTo>
                  <a:lnTo>
                    <a:pt x="287" y="16"/>
                  </a:lnTo>
                  <a:lnTo>
                    <a:pt x="281" y="14"/>
                  </a:lnTo>
                  <a:lnTo>
                    <a:pt x="271" y="13"/>
                  </a:lnTo>
                  <a:lnTo>
                    <a:pt x="263" y="13"/>
                  </a:lnTo>
                  <a:lnTo>
                    <a:pt x="256" y="10"/>
                  </a:lnTo>
                  <a:lnTo>
                    <a:pt x="248" y="10"/>
                  </a:lnTo>
                  <a:lnTo>
                    <a:pt x="238" y="7"/>
                  </a:lnTo>
                  <a:lnTo>
                    <a:pt x="230" y="7"/>
                  </a:lnTo>
                  <a:lnTo>
                    <a:pt x="221" y="5"/>
                  </a:lnTo>
                  <a:lnTo>
                    <a:pt x="215" y="3"/>
                  </a:lnTo>
                  <a:lnTo>
                    <a:pt x="205" y="2"/>
                  </a:lnTo>
                  <a:lnTo>
                    <a:pt x="198" y="2"/>
                  </a:lnTo>
                  <a:lnTo>
                    <a:pt x="190" y="2"/>
                  </a:lnTo>
                  <a:lnTo>
                    <a:pt x="182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0"/>
                  </a:lnTo>
                  <a:lnTo>
                    <a:pt x="154" y="0"/>
                  </a:lnTo>
                  <a:lnTo>
                    <a:pt x="147" y="2"/>
                  </a:lnTo>
                  <a:lnTo>
                    <a:pt x="139" y="2"/>
                  </a:lnTo>
                  <a:lnTo>
                    <a:pt x="133" y="2"/>
                  </a:lnTo>
                  <a:lnTo>
                    <a:pt x="127" y="3"/>
                  </a:lnTo>
                  <a:lnTo>
                    <a:pt x="121" y="3"/>
                  </a:lnTo>
                  <a:lnTo>
                    <a:pt x="116" y="7"/>
                  </a:lnTo>
                  <a:lnTo>
                    <a:pt x="110" y="7"/>
                  </a:lnTo>
                  <a:lnTo>
                    <a:pt x="105" y="10"/>
                  </a:lnTo>
                  <a:lnTo>
                    <a:pt x="100" y="13"/>
                  </a:lnTo>
                  <a:lnTo>
                    <a:pt x="95" y="14"/>
                  </a:lnTo>
                  <a:lnTo>
                    <a:pt x="88" y="19"/>
                  </a:lnTo>
                  <a:lnTo>
                    <a:pt x="81" y="25"/>
                  </a:lnTo>
                  <a:lnTo>
                    <a:pt x="78" y="29"/>
                  </a:lnTo>
                  <a:lnTo>
                    <a:pt x="77" y="33"/>
                  </a:lnTo>
                  <a:lnTo>
                    <a:pt x="73" y="38"/>
                  </a:lnTo>
                  <a:lnTo>
                    <a:pt x="73" y="43"/>
                  </a:lnTo>
                  <a:close/>
                </a:path>
              </a:pathLst>
            </a:custGeom>
            <a:solidFill>
              <a:srgbClr val="F79E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78" name="Freeform 12"/>
            <p:cNvSpPr>
              <a:spLocks noChangeAspect="1"/>
            </p:cNvSpPr>
            <p:nvPr/>
          </p:nvSpPr>
          <p:spPr bwMode="auto">
            <a:xfrm>
              <a:off x="2051" y="3840"/>
              <a:ext cx="421" cy="233"/>
            </a:xfrm>
            <a:custGeom>
              <a:avLst/>
              <a:gdLst>
                <a:gd name="T0" fmla="*/ 34 w 842"/>
                <a:gd name="T1" fmla="*/ 53 h 467"/>
                <a:gd name="T2" fmla="*/ 50 w 842"/>
                <a:gd name="T3" fmla="*/ 47 h 467"/>
                <a:gd name="T4" fmla="*/ 66 w 842"/>
                <a:gd name="T5" fmla="*/ 40 h 467"/>
                <a:gd name="T6" fmla="*/ 87 w 842"/>
                <a:gd name="T7" fmla="*/ 32 h 467"/>
                <a:gd name="T8" fmla="*/ 107 w 842"/>
                <a:gd name="T9" fmla="*/ 24 h 467"/>
                <a:gd name="T10" fmla="*/ 128 w 842"/>
                <a:gd name="T11" fmla="*/ 16 h 467"/>
                <a:gd name="T12" fmla="*/ 148 w 842"/>
                <a:gd name="T13" fmla="*/ 9 h 467"/>
                <a:gd name="T14" fmla="*/ 165 w 842"/>
                <a:gd name="T15" fmla="*/ 4 h 467"/>
                <a:gd name="T16" fmla="*/ 183 w 842"/>
                <a:gd name="T17" fmla="*/ 0 h 467"/>
                <a:gd name="T18" fmla="*/ 205 w 842"/>
                <a:gd name="T19" fmla="*/ 5 h 467"/>
                <a:gd name="T20" fmla="*/ 225 w 842"/>
                <a:gd name="T21" fmla="*/ 14 h 467"/>
                <a:gd name="T22" fmla="*/ 234 w 842"/>
                <a:gd name="T23" fmla="*/ 37 h 467"/>
                <a:gd name="T24" fmla="*/ 251 w 842"/>
                <a:gd name="T25" fmla="*/ 37 h 467"/>
                <a:gd name="T26" fmla="*/ 271 w 842"/>
                <a:gd name="T27" fmla="*/ 37 h 467"/>
                <a:gd name="T28" fmla="*/ 284 w 842"/>
                <a:gd name="T29" fmla="*/ 36 h 467"/>
                <a:gd name="T30" fmla="*/ 299 w 842"/>
                <a:gd name="T31" fmla="*/ 35 h 467"/>
                <a:gd name="T32" fmla="*/ 313 w 842"/>
                <a:gd name="T33" fmla="*/ 35 h 467"/>
                <a:gd name="T34" fmla="*/ 336 w 842"/>
                <a:gd name="T35" fmla="*/ 33 h 467"/>
                <a:gd name="T36" fmla="*/ 352 w 842"/>
                <a:gd name="T37" fmla="*/ 30 h 467"/>
                <a:gd name="T38" fmla="*/ 371 w 842"/>
                <a:gd name="T39" fmla="*/ 16 h 467"/>
                <a:gd name="T40" fmla="*/ 377 w 842"/>
                <a:gd name="T41" fmla="*/ 2 h 467"/>
                <a:gd name="T42" fmla="*/ 395 w 842"/>
                <a:gd name="T43" fmla="*/ 9 h 467"/>
                <a:gd name="T44" fmla="*/ 417 w 842"/>
                <a:gd name="T45" fmla="*/ 23 h 467"/>
                <a:gd name="T46" fmla="*/ 416 w 842"/>
                <a:gd name="T47" fmla="*/ 38 h 467"/>
                <a:gd name="T48" fmla="*/ 399 w 842"/>
                <a:gd name="T49" fmla="*/ 54 h 467"/>
                <a:gd name="T50" fmla="*/ 387 w 842"/>
                <a:gd name="T51" fmla="*/ 63 h 467"/>
                <a:gd name="T52" fmla="*/ 401 w 842"/>
                <a:gd name="T53" fmla="*/ 82 h 467"/>
                <a:gd name="T54" fmla="*/ 409 w 842"/>
                <a:gd name="T55" fmla="*/ 103 h 467"/>
                <a:gd name="T56" fmla="*/ 401 w 842"/>
                <a:gd name="T57" fmla="*/ 118 h 467"/>
                <a:gd name="T58" fmla="*/ 386 w 842"/>
                <a:gd name="T59" fmla="*/ 127 h 467"/>
                <a:gd name="T60" fmla="*/ 383 w 842"/>
                <a:gd name="T61" fmla="*/ 133 h 467"/>
                <a:gd name="T62" fmla="*/ 393 w 842"/>
                <a:gd name="T63" fmla="*/ 147 h 467"/>
                <a:gd name="T64" fmla="*/ 391 w 842"/>
                <a:gd name="T65" fmla="*/ 167 h 467"/>
                <a:gd name="T66" fmla="*/ 383 w 842"/>
                <a:gd name="T67" fmla="*/ 171 h 467"/>
                <a:gd name="T68" fmla="*/ 384 w 842"/>
                <a:gd name="T69" fmla="*/ 180 h 467"/>
                <a:gd name="T70" fmla="*/ 387 w 842"/>
                <a:gd name="T71" fmla="*/ 194 h 467"/>
                <a:gd name="T72" fmla="*/ 387 w 842"/>
                <a:gd name="T73" fmla="*/ 213 h 467"/>
                <a:gd name="T74" fmla="*/ 372 w 842"/>
                <a:gd name="T75" fmla="*/ 227 h 467"/>
                <a:gd name="T76" fmla="*/ 357 w 842"/>
                <a:gd name="T77" fmla="*/ 231 h 467"/>
                <a:gd name="T78" fmla="*/ 341 w 842"/>
                <a:gd name="T79" fmla="*/ 232 h 467"/>
                <a:gd name="T80" fmla="*/ 321 w 842"/>
                <a:gd name="T81" fmla="*/ 233 h 467"/>
                <a:gd name="T82" fmla="*/ 297 w 842"/>
                <a:gd name="T83" fmla="*/ 233 h 467"/>
                <a:gd name="T84" fmla="*/ 273 w 842"/>
                <a:gd name="T85" fmla="*/ 233 h 467"/>
                <a:gd name="T86" fmla="*/ 251 w 842"/>
                <a:gd name="T87" fmla="*/ 233 h 467"/>
                <a:gd name="T88" fmla="*/ 229 w 842"/>
                <a:gd name="T89" fmla="*/ 233 h 467"/>
                <a:gd name="T90" fmla="*/ 208 w 842"/>
                <a:gd name="T91" fmla="*/ 233 h 467"/>
                <a:gd name="T92" fmla="*/ 190 w 842"/>
                <a:gd name="T93" fmla="*/ 233 h 467"/>
                <a:gd name="T94" fmla="*/ 174 w 842"/>
                <a:gd name="T95" fmla="*/ 233 h 467"/>
                <a:gd name="T96" fmla="*/ 160 w 842"/>
                <a:gd name="T97" fmla="*/ 233 h 467"/>
                <a:gd name="T98" fmla="*/ 8 w 842"/>
                <a:gd name="T99" fmla="*/ 195 h 467"/>
                <a:gd name="T100" fmla="*/ 6 w 842"/>
                <a:gd name="T101" fmla="*/ 183 h 467"/>
                <a:gd name="T102" fmla="*/ 4 w 842"/>
                <a:gd name="T103" fmla="*/ 170 h 467"/>
                <a:gd name="T104" fmla="*/ 2 w 842"/>
                <a:gd name="T105" fmla="*/ 155 h 467"/>
                <a:gd name="T106" fmla="*/ 0 w 842"/>
                <a:gd name="T107" fmla="*/ 143 h 467"/>
                <a:gd name="T108" fmla="*/ 0 w 842"/>
                <a:gd name="T109" fmla="*/ 129 h 467"/>
                <a:gd name="T110" fmla="*/ 3 w 842"/>
                <a:gd name="T111" fmla="*/ 113 h 467"/>
                <a:gd name="T112" fmla="*/ 5 w 842"/>
                <a:gd name="T113" fmla="*/ 95 h 467"/>
                <a:gd name="T114" fmla="*/ 7 w 842"/>
                <a:gd name="T115" fmla="*/ 77 h 467"/>
                <a:gd name="T116" fmla="*/ 10 w 842"/>
                <a:gd name="T117" fmla="*/ 63 h 4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42" h="467">
                  <a:moveTo>
                    <a:pt x="50" y="116"/>
                  </a:moveTo>
                  <a:lnTo>
                    <a:pt x="50" y="115"/>
                  </a:lnTo>
                  <a:lnTo>
                    <a:pt x="53" y="115"/>
                  </a:lnTo>
                  <a:lnTo>
                    <a:pt x="56" y="112"/>
                  </a:lnTo>
                  <a:lnTo>
                    <a:pt x="61" y="110"/>
                  </a:lnTo>
                  <a:lnTo>
                    <a:pt x="67" y="107"/>
                  </a:lnTo>
                  <a:lnTo>
                    <a:pt x="75" y="104"/>
                  </a:lnTo>
                  <a:lnTo>
                    <a:pt x="80" y="102"/>
                  </a:lnTo>
                  <a:lnTo>
                    <a:pt x="83" y="101"/>
                  </a:lnTo>
                  <a:lnTo>
                    <a:pt x="88" y="99"/>
                  </a:lnTo>
                  <a:lnTo>
                    <a:pt x="94" y="98"/>
                  </a:lnTo>
                  <a:lnTo>
                    <a:pt x="99" y="94"/>
                  </a:lnTo>
                  <a:lnTo>
                    <a:pt x="103" y="93"/>
                  </a:lnTo>
                  <a:lnTo>
                    <a:pt x="108" y="90"/>
                  </a:lnTo>
                  <a:lnTo>
                    <a:pt x="114" y="88"/>
                  </a:lnTo>
                  <a:lnTo>
                    <a:pt x="121" y="85"/>
                  </a:lnTo>
                  <a:lnTo>
                    <a:pt x="127" y="83"/>
                  </a:lnTo>
                  <a:lnTo>
                    <a:pt x="132" y="80"/>
                  </a:lnTo>
                  <a:lnTo>
                    <a:pt x="140" y="79"/>
                  </a:lnTo>
                  <a:lnTo>
                    <a:pt x="146" y="76"/>
                  </a:lnTo>
                  <a:lnTo>
                    <a:pt x="152" y="72"/>
                  </a:lnTo>
                  <a:lnTo>
                    <a:pt x="158" y="69"/>
                  </a:lnTo>
                  <a:lnTo>
                    <a:pt x="165" y="68"/>
                  </a:lnTo>
                  <a:lnTo>
                    <a:pt x="173" y="65"/>
                  </a:lnTo>
                  <a:lnTo>
                    <a:pt x="179" y="61"/>
                  </a:lnTo>
                  <a:lnTo>
                    <a:pt x="187" y="60"/>
                  </a:lnTo>
                  <a:lnTo>
                    <a:pt x="193" y="57"/>
                  </a:lnTo>
                  <a:lnTo>
                    <a:pt x="199" y="54"/>
                  </a:lnTo>
                  <a:lnTo>
                    <a:pt x="207" y="52"/>
                  </a:lnTo>
                  <a:lnTo>
                    <a:pt x="213" y="49"/>
                  </a:lnTo>
                  <a:lnTo>
                    <a:pt x="221" y="46"/>
                  </a:lnTo>
                  <a:lnTo>
                    <a:pt x="228" y="43"/>
                  </a:lnTo>
                  <a:lnTo>
                    <a:pt x="235" y="39"/>
                  </a:lnTo>
                  <a:lnTo>
                    <a:pt x="242" y="38"/>
                  </a:lnTo>
                  <a:lnTo>
                    <a:pt x="250" y="35"/>
                  </a:lnTo>
                  <a:lnTo>
                    <a:pt x="256" y="33"/>
                  </a:lnTo>
                  <a:lnTo>
                    <a:pt x="262" y="30"/>
                  </a:lnTo>
                  <a:lnTo>
                    <a:pt x="268" y="28"/>
                  </a:lnTo>
                  <a:lnTo>
                    <a:pt x="276" y="25"/>
                  </a:lnTo>
                  <a:lnTo>
                    <a:pt x="283" y="24"/>
                  </a:lnTo>
                  <a:lnTo>
                    <a:pt x="289" y="21"/>
                  </a:lnTo>
                  <a:lnTo>
                    <a:pt x="295" y="19"/>
                  </a:lnTo>
                  <a:lnTo>
                    <a:pt x="301" y="17"/>
                  </a:lnTo>
                  <a:lnTo>
                    <a:pt x="308" y="16"/>
                  </a:lnTo>
                  <a:lnTo>
                    <a:pt x="312" y="13"/>
                  </a:lnTo>
                  <a:lnTo>
                    <a:pt x="319" y="11"/>
                  </a:lnTo>
                  <a:lnTo>
                    <a:pt x="323" y="10"/>
                  </a:lnTo>
                  <a:lnTo>
                    <a:pt x="330" y="8"/>
                  </a:lnTo>
                  <a:lnTo>
                    <a:pt x="334" y="6"/>
                  </a:lnTo>
                  <a:lnTo>
                    <a:pt x="339" y="5"/>
                  </a:lnTo>
                  <a:lnTo>
                    <a:pt x="344" y="5"/>
                  </a:lnTo>
                  <a:lnTo>
                    <a:pt x="352" y="2"/>
                  </a:lnTo>
                  <a:lnTo>
                    <a:pt x="359" y="2"/>
                  </a:lnTo>
                  <a:lnTo>
                    <a:pt x="366" y="0"/>
                  </a:lnTo>
                  <a:lnTo>
                    <a:pt x="370" y="2"/>
                  </a:lnTo>
                  <a:lnTo>
                    <a:pt x="378" y="2"/>
                  </a:lnTo>
                  <a:lnTo>
                    <a:pt x="386" y="3"/>
                  </a:lnTo>
                  <a:lnTo>
                    <a:pt x="394" y="5"/>
                  </a:lnTo>
                  <a:lnTo>
                    <a:pt x="403" y="8"/>
                  </a:lnTo>
                  <a:lnTo>
                    <a:pt x="410" y="10"/>
                  </a:lnTo>
                  <a:lnTo>
                    <a:pt x="418" y="13"/>
                  </a:lnTo>
                  <a:lnTo>
                    <a:pt x="425" y="16"/>
                  </a:lnTo>
                  <a:lnTo>
                    <a:pt x="433" y="21"/>
                  </a:lnTo>
                  <a:lnTo>
                    <a:pt x="438" y="22"/>
                  </a:lnTo>
                  <a:lnTo>
                    <a:pt x="444" y="25"/>
                  </a:lnTo>
                  <a:lnTo>
                    <a:pt x="449" y="28"/>
                  </a:lnTo>
                  <a:lnTo>
                    <a:pt x="455" y="30"/>
                  </a:lnTo>
                  <a:lnTo>
                    <a:pt x="462" y="35"/>
                  </a:lnTo>
                  <a:lnTo>
                    <a:pt x="463" y="36"/>
                  </a:lnTo>
                  <a:lnTo>
                    <a:pt x="462" y="76"/>
                  </a:lnTo>
                  <a:lnTo>
                    <a:pt x="463" y="74"/>
                  </a:lnTo>
                  <a:lnTo>
                    <a:pt x="468" y="74"/>
                  </a:lnTo>
                  <a:lnTo>
                    <a:pt x="471" y="74"/>
                  </a:lnTo>
                  <a:lnTo>
                    <a:pt x="476" y="74"/>
                  </a:lnTo>
                  <a:lnTo>
                    <a:pt x="480" y="74"/>
                  </a:lnTo>
                  <a:lnTo>
                    <a:pt x="488" y="74"/>
                  </a:lnTo>
                  <a:lnTo>
                    <a:pt x="493" y="74"/>
                  </a:lnTo>
                  <a:lnTo>
                    <a:pt x="501" y="74"/>
                  </a:lnTo>
                  <a:lnTo>
                    <a:pt x="507" y="74"/>
                  </a:lnTo>
                  <a:lnTo>
                    <a:pt x="517" y="74"/>
                  </a:lnTo>
                  <a:lnTo>
                    <a:pt x="523" y="74"/>
                  </a:lnTo>
                  <a:lnTo>
                    <a:pt x="532" y="74"/>
                  </a:lnTo>
                  <a:lnTo>
                    <a:pt x="537" y="74"/>
                  </a:lnTo>
                  <a:lnTo>
                    <a:pt x="542" y="74"/>
                  </a:lnTo>
                  <a:lnTo>
                    <a:pt x="546" y="74"/>
                  </a:lnTo>
                  <a:lnTo>
                    <a:pt x="551" y="74"/>
                  </a:lnTo>
                  <a:lnTo>
                    <a:pt x="556" y="72"/>
                  </a:lnTo>
                  <a:lnTo>
                    <a:pt x="560" y="72"/>
                  </a:lnTo>
                  <a:lnTo>
                    <a:pt x="564" y="72"/>
                  </a:lnTo>
                  <a:lnTo>
                    <a:pt x="568" y="72"/>
                  </a:lnTo>
                  <a:lnTo>
                    <a:pt x="573" y="71"/>
                  </a:lnTo>
                  <a:lnTo>
                    <a:pt x="579" y="71"/>
                  </a:lnTo>
                  <a:lnTo>
                    <a:pt x="584" y="71"/>
                  </a:lnTo>
                  <a:lnTo>
                    <a:pt x="589" y="71"/>
                  </a:lnTo>
                  <a:lnTo>
                    <a:pt x="592" y="71"/>
                  </a:lnTo>
                  <a:lnTo>
                    <a:pt x="597" y="71"/>
                  </a:lnTo>
                  <a:lnTo>
                    <a:pt x="601" y="71"/>
                  </a:lnTo>
                  <a:lnTo>
                    <a:pt x="608" y="71"/>
                  </a:lnTo>
                  <a:lnTo>
                    <a:pt x="611" y="71"/>
                  </a:lnTo>
                  <a:lnTo>
                    <a:pt x="615" y="71"/>
                  </a:lnTo>
                  <a:lnTo>
                    <a:pt x="620" y="71"/>
                  </a:lnTo>
                  <a:lnTo>
                    <a:pt x="625" y="71"/>
                  </a:lnTo>
                  <a:lnTo>
                    <a:pt x="633" y="69"/>
                  </a:lnTo>
                  <a:lnTo>
                    <a:pt x="642" y="69"/>
                  </a:lnTo>
                  <a:lnTo>
                    <a:pt x="650" y="68"/>
                  </a:lnTo>
                  <a:lnTo>
                    <a:pt x="658" y="68"/>
                  </a:lnTo>
                  <a:lnTo>
                    <a:pt x="664" y="68"/>
                  </a:lnTo>
                  <a:lnTo>
                    <a:pt x="672" y="66"/>
                  </a:lnTo>
                  <a:lnTo>
                    <a:pt x="678" y="66"/>
                  </a:lnTo>
                  <a:lnTo>
                    <a:pt x="685" y="66"/>
                  </a:lnTo>
                  <a:lnTo>
                    <a:pt x="689" y="65"/>
                  </a:lnTo>
                  <a:lnTo>
                    <a:pt x="694" y="63"/>
                  </a:lnTo>
                  <a:lnTo>
                    <a:pt x="699" y="61"/>
                  </a:lnTo>
                  <a:lnTo>
                    <a:pt x="703" y="60"/>
                  </a:lnTo>
                  <a:lnTo>
                    <a:pt x="711" y="55"/>
                  </a:lnTo>
                  <a:lnTo>
                    <a:pt x="719" y="52"/>
                  </a:lnTo>
                  <a:lnTo>
                    <a:pt x="725" y="46"/>
                  </a:lnTo>
                  <a:lnTo>
                    <a:pt x="732" y="41"/>
                  </a:lnTo>
                  <a:lnTo>
                    <a:pt x="736" y="36"/>
                  </a:lnTo>
                  <a:lnTo>
                    <a:pt x="741" y="32"/>
                  </a:lnTo>
                  <a:lnTo>
                    <a:pt x="743" y="25"/>
                  </a:lnTo>
                  <a:lnTo>
                    <a:pt x="746" y="21"/>
                  </a:lnTo>
                  <a:lnTo>
                    <a:pt x="749" y="16"/>
                  </a:lnTo>
                  <a:lnTo>
                    <a:pt x="751" y="13"/>
                  </a:lnTo>
                  <a:lnTo>
                    <a:pt x="754" y="6"/>
                  </a:lnTo>
                  <a:lnTo>
                    <a:pt x="754" y="5"/>
                  </a:lnTo>
                  <a:lnTo>
                    <a:pt x="757" y="6"/>
                  </a:lnTo>
                  <a:lnTo>
                    <a:pt x="762" y="8"/>
                  </a:lnTo>
                  <a:lnTo>
                    <a:pt x="768" y="10"/>
                  </a:lnTo>
                  <a:lnTo>
                    <a:pt x="774" y="13"/>
                  </a:lnTo>
                  <a:lnTo>
                    <a:pt x="782" y="16"/>
                  </a:lnTo>
                  <a:lnTo>
                    <a:pt x="790" y="19"/>
                  </a:lnTo>
                  <a:lnTo>
                    <a:pt x="799" y="24"/>
                  </a:lnTo>
                  <a:lnTo>
                    <a:pt x="807" y="27"/>
                  </a:lnTo>
                  <a:lnTo>
                    <a:pt x="815" y="32"/>
                  </a:lnTo>
                  <a:lnTo>
                    <a:pt x="821" y="36"/>
                  </a:lnTo>
                  <a:lnTo>
                    <a:pt x="829" y="41"/>
                  </a:lnTo>
                  <a:lnTo>
                    <a:pt x="834" y="47"/>
                  </a:lnTo>
                  <a:lnTo>
                    <a:pt x="838" y="52"/>
                  </a:lnTo>
                  <a:lnTo>
                    <a:pt x="840" y="57"/>
                  </a:lnTo>
                  <a:lnTo>
                    <a:pt x="842" y="61"/>
                  </a:lnTo>
                  <a:lnTo>
                    <a:pt x="840" y="66"/>
                  </a:lnTo>
                  <a:lnTo>
                    <a:pt x="837" y="71"/>
                  </a:lnTo>
                  <a:lnTo>
                    <a:pt x="832" y="77"/>
                  </a:lnTo>
                  <a:lnTo>
                    <a:pt x="829" y="83"/>
                  </a:lnTo>
                  <a:lnTo>
                    <a:pt x="823" y="88"/>
                  </a:lnTo>
                  <a:lnTo>
                    <a:pt x="816" y="93"/>
                  </a:lnTo>
                  <a:lnTo>
                    <a:pt x="810" y="98"/>
                  </a:lnTo>
                  <a:lnTo>
                    <a:pt x="805" y="104"/>
                  </a:lnTo>
                  <a:lnTo>
                    <a:pt x="798" y="108"/>
                  </a:lnTo>
                  <a:lnTo>
                    <a:pt x="791" y="113"/>
                  </a:lnTo>
                  <a:lnTo>
                    <a:pt x="785" y="116"/>
                  </a:lnTo>
                  <a:lnTo>
                    <a:pt x="780" y="119"/>
                  </a:lnTo>
                  <a:lnTo>
                    <a:pt x="774" y="124"/>
                  </a:lnTo>
                  <a:lnTo>
                    <a:pt x="771" y="126"/>
                  </a:lnTo>
                  <a:lnTo>
                    <a:pt x="773" y="127"/>
                  </a:lnTo>
                  <a:lnTo>
                    <a:pt x="779" y="135"/>
                  </a:lnTo>
                  <a:lnTo>
                    <a:pt x="782" y="140"/>
                  </a:lnTo>
                  <a:lnTo>
                    <a:pt x="787" y="145"/>
                  </a:lnTo>
                  <a:lnTo>
                    <a:pt x="791" y="151"/>
                  </a:lnTo>
                  <a:lnTo>
                    <a:pt x="796" y="157"/>
                  </a:lnTo>
                  <a:lnTo>
                    <a:pt x="801" y="165"/>
                  </a:lnTo>
                  <a:lnTo>
                    <a:pt x="804" y="171"/>
                  </a:lnTo>
                  <a:lnTo>
                    <a:pt x="809" y="179"/>
                  </a:lnTo>
                  <a:lnTo>
                    <a:pt x="812" y="185"/>
                  </a:lnTo>
                  <a:lnTo>
                    <a:pt x="815" y="193"/>
                  </a:lnTo>
                  <a:lnTo>
                    <a:pt x="816" y="200"/>
                  </a:lnTo>
                  <a:lnTo>
                    <a:pt x="818" y="206"/>
                  </a:lnTo>
                  <a:lnTo>
                    <a:pt x="818" y="212"/>
                  </a:lnTo>
                  <a:lnTo>
                    <a:pt x="816" y="217"/>
                  </a:lnTo>
                  <a:lnTo>
                    <a:pt x="813" y="223"/>
                  </a:lnTo>
                  <a:lnTo>
                    <a:pt x="810" y="228"/>
                  </a:lnTo>
                  <a:lnTo>
                    <a:pt x="807" y="233"/>
                  </a:lnTo>
                  <a:lnTo>
                    <a:pt x="802" y="236"/>
                  </a:lnTo>
                  <a:lnTo>
                    <a:pt x="798" y="240"/>
                  </a:lnTo>
                  <a:lnTo>
                    <a:pt x="791" y="244"/>
                  </a:lnTo>
                  <a:lnTo>
                    <a:pt x="787" y="247"/>
                  </a:lnTo>
                  <a:lnTo>
                    <a:pt x="780" y="250"/>
                  </a:lnTo>
                  <a:lnTo>
                    <a:pt x="776" y="253"/>
                  </a:lnTo>
                  <a:lnTo>
                    <a:pt x="771" y="255"/>
                  </a:lnTo>
                  <a:lnTo>
                    <a:pt x="766" y="256"/>
                  </a:lnTo>
                  <a:lnTo>
                    <a:pt x="760" y="259"/>
                  </a:lnTo>
                  <a:lnTo>
                    <a:pt x="758" y="261"/>
                  </a:lnTo>
                  <a:lnTo>
                    <a:pt x="760" y="261"/>
                  </a:lnTo>
                  <a:lnTo>
                    <a:pt x="765" y="266"/>
                  </a:lnTo>
                  <a:lnTo>
                    <a:pt x="766" y="267"/>
                  </a:lnTo>
                  <a:lnTo>
                    <a:pt x="771" y="272"/>
                  </a:lnTo>
                  <a:lnTo>
                    <a:pt x="774" y="275"/>
                  </a:lnTo>
                  <a:lnTo>
                    <a:pt x="777" y="280"/>
                  </a:lnTo>
                  <a:lnTo>
                    <a:pt x="780" y="286"/>
                  </a:lnTo>
                  <a:lnTo>
                    <a:pt x="783" y="291"/>
                  </a:lnTo>
                  <a:lnTo>
                    <a:pt x="785" y="295"/>
                  </a:lnTo>
                  <a:lnTo>
                    <a:pt x="787" y="302"/>
                  </a:lnTo>
                  <a:lnTo>
                    <a:pt x="787" y="308"/>
                  </a:lnTo>
                  <a:lnTo>
                    <a:pt x="788" y="316"/>
                  </a:lnTo>
                  <a:lnTo>
                    <a:pt x="787" y="322"/>
                  </a:lnTo>
                  <a:lnTo>
                    <a:pt x="785" y="330"/>
                  </a:lnTo>
                  <a:lnTo>
                    <a:pt x="782" y="335"/>
                  </a:lnTo>
                  <a:lnTo>
                    <a:pt x="779" y="338"/>
                  </a:lnTo>
                  <a:lnTo>
                    <a:pt x="776" y="341"/>
                  </a:lnTo>
                  <a:lnTo>
                    <a:pt x="774" y="344"/>
                  </a:lnTo>
                  <a:lnTo>
                    <a:pt x="771" y="344"/>
                  </a:lnTo>
                  <a:lnTo>
                    <a:pt x="768" y="343"/>
                  </a:lnTo>
                  <a:lnTo>
                    <a:pt x="766" y="343"/>
                  </a:lnTo>
                  <a:lnTo>
                    <a:pt x="766" y="344"/>
                  </a:lnTo>
                  <a:lnTo>
                    <a:pt x="766" y="346"/>
                  </a:lnTo>
                  <a:lnTo>
                    <a:pt x="766" y="350"/>
                  </a:lnTo>
                  <a:lnTo>
                    <a:pt x="766" y="354"/>
                  </a:lnTo>
                  <a:lnTo>
                    <a:pt x="768" y="357"/>
                  </a:lnTo>
                  <a:lnTo>
                    <a:pt x="768" y="361"/>
                  </a:lnTo>
                  <a:lnTo>
                    <a:pt x="769" y="366"/>
                  </a:lnTo>
                  <a:lnTo>
                    <a:pt x="769" y="371"/>
                  </a:lnTo>
                  <a:lnTo>
                    <a:pt x="769" y="376"/>
                  </a:lnTo>
                  <a:lnTo>
                    <a:pt x="771" y="380"/>
                  </a:lnTo>
                  <a:lnTo>
                    <a:pt x="773" y="385"/>
                  </a:lnTo>
                  <a:lnTo>
                    <a:pt x="773" y="388"/>
                  </a:lnTo>
                  <a:lnTo>
                    <a:pt x="774" y="393"/>
                  </a:lnTo>
                  <a:lnTo>
                    <a:pt x="774" y="398"/>
                  </a:lnTo>
                  <a:lnTo>
                    <a:pt x="776" y="404"/>
                  </a:lnTo>
                  <a:lnTo>
                    <a:pt x="776" y="412"/>
                  </a:lnTo>
                  <a:lnTo>
                    <a:pt x="776" y="420"/>
                  </a:lnTo>
                  <a:lnTo>
                    <a:pt x="774" y="427"/>
                  </a:lnTo>
                  <a:lnTo>
                    <a:pt x="773" y="435"/>
                  </a:lnTo>
                  <a:lnTo>
                    <a:pt x="766" y="442"/>
                  </a:lnTo>
                  <a:lnTo>
                    <a:pt x="758" y="448"/>
                  </a:lnTo>
                  <a:lnTo>
                    <a:pt x="754" y="449"/>
                  </a:lnTo>
                  <a:lnTo>
                    <a:pt x="749" y="453"/>
                  </a:lnTo>
                  <a:lnTo>
                    <a:pt x="743" y="454"/>
                  </a:lnTo>
                  <a:lnTo>
                    <a:pt x="736" y="459"/>
                  </a:lnTo>
                  <a:lnTo>
                    <a:pt x="733" y="459"/>
                  </a:lnTo>
                  <a:lnTo>
                    <a:pt x="729" y="460"/>
                  </a:lnTo>
                  <a:lnTo>
                    <a:pt x="724" y="460"/>
                  </a:lnTo>
                  <a:lnTo>
                    <a:pt x="719" y="462"/>
                  </a:lnTo>
                  <a:lnTo>
                    <a:pt x="714" y="462"/>
                  </a:lnTo>
                  <a:lnTo>
                    <a:pt x="710" y="464"/>
                  </a:lnTo>
                  <a:lnTo>
                    <a:pt x="705" y="464"/>
                  </a:lnTo>
                  <a:lnTo>
                    <a:pt x="700" y="465"/>
                  </a:lnTo>
                  <a:lnTo>
                    <a:pt x="694" y="465"/>
                  </a:lnTo>
                  <a:lnTo>
                    <a:pt x="688" y="465"/>
                  </a:lnTo>
                  <a:lnTo>
                    <a:pt x="681" y="465"/>
                  </a:lnTo>
                  <a:lnTo>
                    <a:pt x="677" y="467"/>
                  </a:lnTo>
                  <a:lnTo>
                    <a:pt x="669" y="467"/>
                  </a:lnTo>
                  <a:lnTo>
                    <a:pt x="663" y="467"/>
                  </a:lnTo>
                  <a:lnTo>
                    <a:pt x="655" y="467"/>
                  </a:lnTo>
                  <a:lnTo>
                    <a:pt x="648" y="467"/>
                  </a:lnTo>
                  <a:lnTo>
                    <a:pt x="641" y="467"/>
                  </a:lnTo>
                  <a:lnTo>
                    <a:pt x="633" y="467"/>
                  </a:lnTo>
                  <a:lnTo>
                    <a:pt x="625" y="467"/>
                  </a:lnTo>
                  <a:lnTo>
                    <a:pt x="617" y="467"/>
                  </a:lnTo>
                  <a:lnTo>
                    <a:pt x="609" y="467"/>
                  </a:lnTo>
                  <a:lnTo>
                    <a:pt x="601" y="467"/>
                  </a:lnTo>
                  <a:lnTo>
                    <a:pt x="593" y="467"/>
                  </a:lnTo>
                  <a:lnTo>
                    <a:pt x="586" y="467"/>
                  </a:lnTo>
                  <a:lnTo>
                    <a:pt x="578" y="467"/>
                  </a:lnTo>
                  <a:lnTo>
                    <a:pt x="570" y="467"/>
                  </a:lnTo>
                  <a:lnTo>
                    <a:pt x="562" y="467"/>
                  </a:lnTo>
                  <a:lnTo>
                    <a:pt x="554" y="467"/>
                  </a:lnTo>
                  <a:lnTo>
                    <a:pt x="546" y="467"/>
                  </a:lnTo>
                  <a:lnTo>
                    <a:pt x="538" y="467"/>
                  </a:lnTo>
                  <a:lnTo>
                    <a:pt x="531" y="467"/>
                  </a:lnTo>
                  <a:lnTo>
                    <a:pt x="524" y="467"/>
                  </a:lnTo>
                  <a:lnTo>
                    <a:pt x="517" y="467"/>
                  </a:lnTo>
                  <a:lnTo>
                    <a:pt x="509" y="467"/>
                  </a:lnTo>
                  <a:lnTo>
                    <a:pt x="501" y="467"/>
                  </a:lnTo>
                  <a:lnTo>
                    <a:pt x="493" y="467"/>
                  </a:lnTo>
                  <a:lnTo>
                    <a:pt x="487" y="467"/>
                  </a:lnTo>
                  <a:lnTo>
                    <a:pt x="479" y="467"/>
                  </a:lnTo>
                  <a:lnTo>
                    <a:pt x="471" y="467"/>
                  </a:lnTo>
                  <a:lnTo>
                    <a:pt x="465" y="467"/>
                  </a:lnTo>
                  <a:lnTo>
                    <a:pt x="458" y="467"/>
                  </a:lnTo>
                  <a:lnTo>
                    <a:pt x="451" y="467"/>
                  </a:lnTo>
                  <a:lnTo>
                    <a:pt x="443" y="467"/>
                  </a:lnTo>
                  <a:lnTo>
                    <a:pt x="436" y="467"/>
                  </a:lnTo>
                  <a:lnTo>
                    <a:pt x="430" y="467"/>
                  </a:lnTo>
                  <a:lnTo>
                    <a:pt x="424" y="467"/>
                  </a:lnTo>
                  <a:lnTo>
                    <a:pt x="416" y="467"/>
                  </a:lnTo>
                  <a:lnTo>
                    <a:pt x="411" y="467"/>
                  </a:lnTo>
                  <a:lnTo>
                    <a:pt x="403" y="467"/>
                  </a:lnTo>
                  <a:lnTo>
                    <a:pt x="399" y="467"/>
                  </a:lnTo>
                  <a:lnTo>
                    <a:pt x="392" y="467"/>
                  </a:lnTo>
                  <a:lnTo>
                    <a:pt x="386" y="467"/>
                  </a:lnTo>
                  <a:lnTo>
                    <a:pt x="380" y="467"/>
                  </a:lnTo>
                  <a:lnTo>
                    <a:pt x="374" y="467"/>
                  </a:lnTo>
                  <a:lnTo>
                    <a:pt x="369" y="467"/>
                  </a:lnTo>
                  <a:lnTo>
                    <a:pt x="364" y="467"/>
                  </a:lnTo>
                  <a:lnTo>
                    <a:pt x="359" y="467"/>
                  </a:lnTo>
                  <a:lnTo>
                    <a:pt x="353" y="467"/>
                  </a:lnTo>
                  <a:lnTo>
                    <a:pt x="348" y="467"/>
                  </a:lnTo>
                  <a:lnTo>
                    <a:pt x="345" y="467"/>
                  </a:lnTo>
                  <a:lnTo>
                    <a:pt x="341" y="467"/>
                  </a:lnTo>
                  <a:lnTo>
                    <a:pt x="336" y="467"/>
                  </a:lnTo>
                  <a:lnTo>
                    <a:pt x="333" y="467"/>
                  </a:lnTo>
                  <a:lnTo>
                    <a:pt x="330" y="467"/>
                  </a:lnTo>
                  <a:lnTo>
                    <a:pt x="320" y="467"/>
                  </a:lnTo>
                  <a:lnTo>
                    <a:pt x="314" y="467"/>
                  </a:lnTo>
                  <a:lnTo>
                    <a:pt x="309" y="467"/>
                  </a:lnTo>
                  <a:lnTo>
                    <a:pt x="306" y="467"/>
                  </a:lnTo>
                  <a:lnTo>
                    <a:pt x="300" y="467"/>
                  </a:lnTo>
                  <a:lnTo>
                    <a:pt x="298" y="467"/>
                  </a:lnTo>
                  <a:lnTo>
                    <a:pt x="16" y="390"/>
                  </a:lnTo>
                  <a:lnTo>
                    <a:pt x="16" y="388"/>
                  </a:lnTo>
                  <a:lnTo>
                    <a:pt x="14" y="385"/>
                  </a:lnTo>
                  <a:lnTo>
                    <a:pt x="14" y="380"/>
                  </a:lnTo>
                  <a:lnTo>
                    <a:pt x="12" y="376"/>
                  </a:lnTo>
                  <a:lnTo>
                    <a:pt x="12" y="371"/>
                  </a:lnTo>
                  <a:lnTo>
                    <a:pt x="11" y="366"/>
                  </a:lnTo>
                  <a:lnTo>
                    <a:pt x="11" y="363"/>
                  </a:lnTo>
                  <a:lnTo>
                    <a:pt x="11" y="358"/>
                  </a:lnTo>
                  <a:lnTo>
                    <a:pt x="9" y="354"/>
                  </a:lnTo>
                  <a:lnTo>
                    <a:pt x="9" y="350"/>
                  </a:lnTo>
                  <a:lnTo>
                    <a:pt x="8" y="346"/>
                  </a:lnTo>
                  <a:lnTo>
                    <a:pt x="8" y="341"/>
                  </a:lnTo>
                  <a:lnTo>
                    <a:pt x="6" y="335"/>
                  </a:lnTo>
                  <a:lnTo>
                    <a:pt x="6" y="330"/>
                  </a:lnTo>
                  <a:lnTo>
                    <a:pt x="5" y="325"/>
                  </a:lnTo>
                  <a:lnTo>
                    <a:pt x="5" y="321"/>
                  </a:lnTo>
                  <a:lnTo>
                    <a:pt x="5" y="316"/>
                  </a:lnTo>
                  <a:lnTo>
                    <a:pt x="3" y="311"/>
                  </a:lnTo>
                  <a:lnTo>
                    <a:pt x="3" y="306"/>
                  </a:lnTo>
                  <a:lnTo>
                    <a:pt x="3" y="302"/>
                  </a:lnTo>
                  <a:lnTo>
                    <a:pt x="1" y="297"/>
                  </a:lnTo>
                  <a:lnTo>
                    <a:pt x="1" y="292"/>
                  </a:lnTo>
                  <a:lnTo>
                    <a:pt x="0" y="289"/>
                  </a:lnTo>
                  <a:lnTo>
                    <a:pt x="0" y="286"/>
                  </a:lnTo>
                  <a:lnTo>
                    <a:pt x="0" y="278"/>
                  </a:lnTo>
                  <a:lnTo>
                    <a:pt x="0" y="273"/>
                  </a:lnTo>
                  <a:lnTo>
                    <a:pt x="0" y="269"/>
                  </a:lnTo>
                  <a:lnTo>
                    <a:pt x="0" y="266"/>
                  </a:lnTo>
                  <a:lnTo>
                    <a:pt x="0" y="262"/>
                  </a:lnTo>
                  <a:lnTo>
                    <a:pt x="0" y="258"/>
                  </a:lnTo>
                  <a:lnTo>
                    <a:pt x="0" y="253"/>
                  </a:lnTo>
                  <a:lnTo>
                    <a:pt x="1" y="248"/>
                  </a:lnTo>
                  <a:lnTo>
                    <a:pt x="1" y="244"/>
                  </a:lnTo>
                  <a:lnTo>
                    <a:pt x="3" y="239"/>
                  </a:lnTo>
                  <a:lnTo>
                    <a:pt x="3" y="233"/>
                  </a:lnTo>
                  <a:lnTo>
                    <a:pt x="5" y="226"/>
                  </a:lnTo>
                  <a:lnTo>
                    <a:pt x="5" y="220"/>
                  </a:lnTo>
                  <a:lnTo>
                    <a:pt x="6" y="214"/>
                  </a:lnTo>
                  <a:lnTo>
                    <a:pt x="6" y="207"/>
                  </a:lnTo>
                  <a:lnTo>
                    <a:pt x="8" y="201"/>
                  </a:lnTo>
                  <a:lnTo>
                    <a:pt x="8" y="195"/>
                  </a:lnTo>
                  <a:lnTo>
                    <a:pt x="9" y="190"/>
                  </a:lnTo>
                  <a:lnTo>
                    <a:pt x="9" y="182"/>
                  </a:lnTo>
                  <a:lnTo>
                    <a:pt x="11" y="176"/>
                  </a:lnTo>
                  <a:lnTo>
                    <a:pt x="11" y="170"/>
                  </a:lnTo>
                  <a:lnTo>
                    <a:pt x="12" y="165"/>
                  </a:lnTo>
                  <a:lnTo>
                    <a:pt x="12" y="160"/>
                  </a:lnTo>
                  <a:lnTo>
                    <a:pt x="14" y="154"/>
                  </a:lnTo>
                  <a:lnTo>
                    <a:pt x="14" y="149"/>
                  </a:lnTo>
                  <a:lnTo>
                    <a:pt x="16" y="145"/>
                  </a:lnTo>
                  <a:lnTo>
                    <a:pt x="17" y="137"/>
                  </a:lnTo>
                  <a:lnTo>
                    <a:pt x="19" y="132"/>
                  </a:lnTo>
                  <a:lnTo>
                    <a:pt x="20" y="127"/>
                  </a:lnTo>
                  <a:lnTo>
                    <a:pt x="20" y="126"/>
                  </a:lnTo>
                  <a:lnTo>
                    <a:pt x="50" y="116"/>
                  </a:lnTo>
                  <a:close/>
                </a:path>
              </a:pathLst>
            </a:custGeom>
            <a:solidFill>
              <a:srgbClr val="FF91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79" name="Freeform 13"/>
            <p:cNvSpPr>
              <a:spLocks noChangeAspect="1"/>
            </p:cNvSpPr>
            <p:nvPr/>
          </p:nvSpPr>
          <p:spPr bwMode="auto">
            <a:xfrm>
              <a:off x="1882" y="3566"/>
              <a:ext cx="349" cy="222"/>
            </a:xfrm>
            <a:custGeom>
              <a:avLst/>
              <a:gdLst>
                <a:gd name="T0" fmla="*/ 310 w 697"/>
                <a:gd name="T1" fmla="*/ 25 h 445"/>
                <a:gd name="T2" fmla="*/ 290 w 697"/>
                <a:gd name="T3" fmla="*/ 17 h 445"/>
                <a:gd name="T4" fmla="*/ 271 w 697"/>
                <a:gd name="T5" fmla="*/ 11 h 445"/>
                <a:gd name="T6" fmla="*/ 258 w 697"/>
                <a:gd name="T7" fmla="*/ 7 h 445"/>
                <a:gd name="T8" fmla="*/ 238 w 697"/>
                <a:gd name="T9" fmla="*/ 2 h 445"/>
                <a:gd name="T10" fmla="*/ 216 w 697"/>
                <a:gd name="T11" fmla="*/ 0 h 445"/>
                <a:gd name="T12" fmla="*/ 200 w 697"/>
                <a:gd name="T13" fmla="*/ 1 h 445"/>
                <a:gd name="T14" fmla="*/ 183 w 697"/>
                <a:gd name="T15" fmla="*/ 2 h 445"/>
                <a:gd name="T16" fmla="*/ 164 w 697"/>
                <a:gd name="T17" fmla="*/ 5 h 445"/>
                <a:gd name="T18" fmla="*/ 143 w 697"/>
                <a:gd name="T19" fmla="*/ 6 h 445"/>
                <a:gd name="T20" fmla="*/ 121 w 697"/>
                <a:gd name="T21" fmla="*/ 9 h 445"/>
                <a:gd name="T22" fmla="*/ 99 w 697"/>
                <a:gd name="T23" fmla="*/ 10 h 445"/>
                <a:gd name="T24" fmla="*/ 80 w 697"/>
                <a:gd name="T25" fmla="*/ 12 h 445"/>
                <a:gd name="T26" fmla="*/ 64 w 697"/>
                <a:gd name="T27" fmla="*/ 13 h 445"/>
                <a:gd name="T28" fmla="*/ 47 w 697"/>
                <a:gd name="T29" fmla="*/ 15 h 445"/>
                <a:gd name="T30" fmla="*/ 40 w 697"/>
                <a:gd name="T31" fmla="*/ 17 h 445"/>
                <a:gd name="T32" fmla="*/ 26 w 697"/>
                <a:gd name="T33" fmla="*/ 35 h 445"/>
                <a:gd name="T34" fmla="*/ 25 w 697"/>
                <a:gd name="T35" fmla="*/ 53 h 445"/>
                <a:gd name="T36" fmla="*/ 21 w 697"/>
                <a:gd name="T37" fmla="*/ 60 h 445"/>
                <a:gd name="T38" fmla="*/ 6 w 697"/>
                <a:gd name="T39" fmla="*/ 75 h 445"/>
                <a:gd name="T40" fmla="*/ 4 w 697"/>
                <a:gd name="T41" fmla="*/ 94 h 445"/>
                <a:gd name="T42" fmla="*/ 12 w 697"/>
                <a:gd name="T43" fmla="*/ 111 h 445"/>
                <a:gd name="T44" fmla="*/ 11 w 697"/>
                <a:gd name="T45" fmla="*/ 118 h 445"/>
                <a:gd name="T46" fmla="*/ 12 w 697"/>
                <a:gd name="T47" fmla="*/ 132 h 445"/>
                <a:gd name="T48" fmla="*/ 23 w 697"/>
                <a:gd name="T49" fmla="*/ 144 h 445"/>
                <a:gd name="T50" fmla="*/ 14 w 697"/>
                <a:gd name="T51" fmla="*/ 155 h 445"/>
                <a:gd name="T52" fmla="*/ 0 w 697"/>
                <a:gd name="T53" fmla="*/ 170 h 445"/>
                <a:gd name="T54" fmla="*/ 0 w 697"/>
                <a:gd name="T55" fmla="*/ 187 h 445"/>
                <a:gd name="T56" fmla="*/ 0 w 697"/>
                <a:gd name="T57" fmla="*/ 199 h 445"/>
                <a:gd name="T58" fmla="*/ 10 w 697"/>
                <a:gd name="T59" fmla="*/ 193 h 445"/>
                <a:gd name="T60" fmla="*/ 34 w 697"/>
                <a:gd name="T61" fmla="*/ 183 h 445"/>
                <a:gd name="T62" fmla="*/ 50 w 697"/>
                <a:gd name="T63" fmla="*/ 180 h 445"/>
                <a:gd name="T64" fmla="*/ 65 w 697"/>
                <a:gd name="T65" fmla="*/ 181 h 445"/>
                <a:gd name="T66" fmla="*/ 80 w 697"/>
                <a:gd name="T67" fmla="*/ 182 h 445"/>
                <a:gd name="T68" fmla="*/ 95 w 697"/>
                <a:gd name="T69" fmla="*/ 184 h 445"/>
                <a:gd name="T70" fmla="*/ 113 w 697"/>
                <a:gd name="T71" fmla="*/ 185 h 445"/>
                <a:gd name="T72" fmla="*/ 130 w 697"/>
                <a:gd name="T73" fmla="*/ 186 h 445"/>
                <a:gd name="T74" fmla="*/ 146 w 697"/>
                <a:gd name="T75" fmla="*/ 188 h 445"/>
                <a:gd name="T76" fmla="*/ 163 w 697"/>
                <a:gd name="T77" fmla="*/ 190 h 445"/>
                <a:gd name="T78" fmla="*/ 178 w 697"/>
                <a:gd name="T79" fmla="*/ 195 h 445"/>
                <a:gd name="T80" fmla="*/ 185 w 697"/>
                <a:gd name="T81" fmla="*/ 216 h 445"/>
                <a:gd name="T82" fmla="*/ 189 w 697"/>
                <a:gd name="T83" fmla="*/ 221 h 445"/>
                <a:gd name="T84" fmla="*/ 207 w 697"/>
                <a:gd name="T85" fmla="*/ 221 h 445"/>
                <a:gd name="T86" fmla="*/ 223 w 697"/>
                <a:gd name="T87" fmla="*/ 219 h 445"/>
                <a:gd name="T88" fmla="*/ 243 w 697"/>
                <a:gd name="T89" fmla="*/ 218 h 445"/>
                <a:gd name="T90" fmla="*/ 265 w 697"/>
                <a:gd name="T91" fmla="*/ 215 h 445"/>
                <a:gd name="T92" fmla="*/ 285 w 697"/>
                <a:gd name="T93" fmla="*/ 212 h 445"/>
                <a:gd name="T94" fmla="*/ 305 w 697"/>
                <a:gd name="T95" fmla="*/ 209 h 445"/>
                <a:gd name="T96" fmla="*/ 322 w 697"/>
                <a:gd name="T97" fmla="*/ 205 h 445"/>
                <a:gd name="T98" fmla="*/ 337 w 697"/>
                <a:gd name="T99" fmla="*/ 200 h 445"/>
                <a:gd name="T100" fmla="*/ 345 w 697"/>
                <a:gd name="T101" fmla="*/ 188 h 445"/>
                <a:gd name="T102" fmla="*/ 347 w 697"/>
                <a:gd name="T103" fmla="*/ 173 h 445"/>
                <a:gd name="T104" fmla="*/ 348 w 697"/>
                <a:gd name="T105" fmla="*/ 155 h 445"/>
                <a:gd name="T106" fmla="*/ 348 w 697"/>
                <a:gd name="T107" fmla="*/ 137 h 445"/>
                <a:gd name="T108" fmla="*/ 348 w 697"/>
                <a:gd name="T109" fmla="*/ 123 h 445"/>
                <a:gd name="T110" fmla="*/ 346 w 697"/>
                <a:gd name="T111" fmla="*/ 111 h 445"/>
                <a:gd name="T112" fmla="*/ 343 w 697"/>
                <a:gd name="T113" fmla="*/ 95 h 445"/>
                <a:gd name="T114" fmla="*/ 335 w 697"/>
                <a:gd name="T115" fmla="*/ 73 h 445"/>
                <a:gd name="T116" fmla="*/ 328 w 697"/>
                <a:gd name="T117" fmla="*/ 50 h 445"/>
                <a:gd name="T118" fmla="*/ 322 w 697"/>
                <a:gd name="T119" fmla="*/ 34 h 4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97" h="445">
                  <a:moveTo>
                    <a:pt x="641" y="60"/>
                  </a:moveTo>
                  <a:lnTo>
                    <a:pt x="638" y="59"/>
                  </a:lnTo>
                  <a:lnTo>
                    <a:pt x="633" y="57"/>
                  </a:lnTo>
                  <a:lnTo>
                    <a:pt x="630" y="54"/>
                  </a:lnTo>
                  <a:lnTo>
                    <a:pt x="625" y="52"/>
                  </a:lnTo>
                  <a:lnTo>
                    <a:pt x="620" y="51"/>
                  </a:lnTo>
                  <a:lnTo>
                    <a:pt x="616" y="49"/>
                  </a:lnTo>
                  <a:lnTo>
                    <a:pt x="608" y="46"/>
                  </a:lnTo>
                  <a:lnTo>
                    <a:pt x="601" y="44"/>
                  </a:lnTo>
                  <a:lnTo>
                    <a:pt x="595" y="40"/>
                  </a:lnTo>
                  <a:lnTo>
                    <a:pt x="587" y="38"/>
                  </a:lnTo>
                  <a:lnTo>
                    <a:pt x="579" y="35"/>
                  </a:lnTo>
                  <a:lnTo>
                    <a:pt x="572" y="32"/>
                  </a:lnTo>
                  <a:lnTo>
                    <a:pt x="564" y="30"/>
                  </a:lnTo>
                  <a:lnTo>
                    <a:pt x="556" y="27"/>
                  </a:lnTo>
                  <a:lnTo>
                    <a:pt x="551" y="26"/>
                  </a:lnTo>
                  <a:lnTo>
                    <a:pt x="546" y="24"/>
                  </a:lnTo>
                  <a:lnTo>
                    <a:pt x="542" y="22"/>
                  </a:lnTo>
                  <a:lnTo>
                    <a:pt x="537" y="21"/>
                  </a:lnTo>
                  <a:lnTo>
                    <a:pt x="532" y="19"/>
                  </a:lnTo>
                  <a:lnTo>
                    <a:pt x="529" y="18"/>
                  </a:lnTo>
                  <a:lnTo>
                    <a:pt x="524" y="16"/>
                  </a:lnTo>
                  <a:lnTo>
                    <a:pt x="520" y="16"/>
                  </a:lnTo>
                  <a:lnTo>
                    <a:pt x="515" y="15"/>
                  </a:lnTo>
                  <a:lnTo>
                    <a:pt x="510" y="13"/>
                  </a:lnTo>
                  <a:lnTo>
                    <a:pt x="506" y="11"/>
                  </a:lnTo>
                  <a:lnTo>
                    <a:pt x="502" y="10"/>
                  </a:lnTo>
                  <a:lnTo>
                    <a:pt x="493" y="8"/>
                  </a:lnTo>
                  <a:lnTo>
                    <a:pt x="485" y="7"/>
                  </a:lnTo>
                  <a:lnTo>
                    <a:pt x="476" y="4"/>
                  </a:lnTo>
                  <a:lnTo>
                    <a:pt x="468" y="2"/>
                  </a:lnTo>
                  <a:lnTo>
                    <a:pt x="460" y="0"/>
                  </a:lnTo>
                  <a:lnTo>
                    <a:pt x="452" y="0"/>
                  </a:lnTo>
                  <a:lnTo>
                    <a:pt x="446" y="0"/>
                  </a:lnTo>
                  <a:lnTo>
                    <a:pt x="438" y="0"/>
                  </a:lnTo>
                  <a:lnTo>
                    <a:pt x="432" y="0"/>
                  </a:lnTo>
                  <a:lnTo>
                    <a:pt x="427" y="0"/>
                  </a:lnTo>
                  <a:lnTo>
                    <a:pt x="419" y="0"/>
                  </a:lnTo>
                  <a:lnTo>
                    <a:pt x="413" y="2"/>
                  </a:lnTo>
                  <a:lnTo>
                    <a:pt x="408" y="2"/>
                  </a:lnTo>
                  <a:lnTo>
                    <a:pt x="404" y="2"/>
                  </a:lnTo>
                  <a:lnTo>
                    <a:pt x="399" y="2"/>
                  </a:lnTo>
                  <a:lnTo>
                    <a:pt x="396" y="4"/>
                  </a:lnTo>
                  <a:lnTo>
                    <a:pt x="389" y="4"/>
                  </a:lnTo>
                  <a:lnTo>
                    <a:pt x="383" y="4"/>
                  </a:lnTo>
                  <a:lnTo>
                    <a:pt x="378" y="5"/>
                  </a:lnTo>
                  <a:lnTo>
                    <a:pt x="372" y="5"/>
                  </a:lnTo>
                  <a:lnTo>
                    <a:pt x="366" y="5"/>
                  </a:lnTo>
                  <a:lnTo>
                    <a:pt x="360" y="7"/>
                  </a:lnTo>
                  <a:lnTo>
                    <a:pt x="353" y="7"/>
                  </a:lnTo>
                  <a:lnTo>
                    <a:pt x="349" y="8"/>
                  </a:lnTo>
                  <a:lnTo>
                    <a:pt x="341" y="8"/>
                  </a:lnTo>
                  <a:lnTo>
                    <a:pt x="334" y="8"/>
                  </a:lnTo>
                  <a:lnTo>
                    <a:pt x="327" y="10"/>
                  </a:lnTo>
                  <a:lnTo>
                    <a:pt x="320" y="10"/>
                  </a:lnTo>
                  <a:lnTo>
                    <a:pt x="314" y="10"/>
                  </a:lnTo>
                  <a:lnTo>
                    <a:pt x="306" y="11"/>
                  </a:lnTo>
                  <a:lnTo>
                    <a:pt x="298" y="11"/>
                  </a:lnTo>
                  <a:lnTo>
                    <a:pt x="292" y="13"/>
                  </a:lnTo>
                  <a:lnTo>
                    <a:pt x="286" y="13"/>
                  </a:lnTo>
                  <a:lnTo>
                    <a:pt x="278" y="15"/>
                  </a:lnTo>
                  <a:lnTo>
                    <a:pt x="272" y="15"/>
                  </a:lnTo>
                  <a:lnTo>
                    <a:pt x="264" y="16"/>
                  </a:lnTo>
                  <a:lnTo>
                    <a:pt x="256" y="16"/>
                  </a:lnTo>
                  <a:lnTo>
                    <a:pt x="250" y="16"/>
                  </a:lnTo>
                  <a:lnTo>
                    <a:pt x="242" y="18"/>
                  </a:lnTo>
                  <a:lnTo>
                    <a:pt x="234" y="19"/>
                  </a:lnTo>
                  <a:lnTo>
                    <a:pt x="228" y="19"/>
                  </a:lnTo>
                  <a:lnTo>
                    <a:pt x="220" y="19"/>
                  </a:lnTo>
                  <a:lnTo>
                    <a:pt x="213" y="19"/>
                  </a:lnTo>
                  <a:lnTo>
                    <a:pt x="206" y="21"/>
                  </a:lnTo>
                  <a:lnTo>
                    <a:pt x="198" y="21"/>
                  </a:lnTo>
                  <a:lnTo>
                    <a:pt x="191" y="21"/>
                  </a:lnTo>
                  <a:lnTo>
                    <a:pt x="185" y="22"/>
                  </a:lnTo>
                  <a:lnTo>
                    <a:pt x="179" y="22"/>
                  </a:lnTo>
                  <a:lnTo>
                    <a:pt x="171" y="22"/>
                  </a:lnTo>
                  <a:lnTo>
                    <a:pt x="165" y="24"/>
                  </a:lnTo>
                  <a:lnTo>
                    <a:pt x="159" y="24"/>
                  </a:lnTo>
                  <a:lnTo>
                    <a:pt x="154" y="26"/>
                  </a:lnTo>
                  <a:lnTo>
                    <a:pt x="148" y="26"/>
                  </a:lnTo>
                  <a:lnTo>
                    <a:pt x="141" y="26"/>
                  </a:lnTo>
                  <a:lnTo>
                    <a:pt x="137" y="27"/>
                  </a:lnTo>
                  <a:lnTo>
                    <a:pt x="132" y="27"/>
                  </a:lnTo>
                  <a:lnTo>
                    <a:pt x="127" y="27"/>
                  </a:lnTo>
                  <a:lnTo>
                    <a:pt x="122" y="27"/>
                  </a:lnTo>
                  <a:lnTo>
                    <a:pt x="118" y="27"/>
                  </a:lnTo>
                  <a:lnTo>
                    <a:pt x="113" y="29"/>
                  </a:lnTo>
                  <a:lnTo>
                    <a:pt x="105" y="29"/>
                  </a:lnTo>
                  <a:lnTo>
                    <a:pt x="99" y="30"/>
                  </a:lnTo>
                  <a:lnTo>
                    <a:pt x="94" y="30"/>
                  </a:lnTo>
                  <a:lnTo>
                    <a:pt x="91" y="30"/>
                  </a:lnTo>
                  <a:lnTo>
                    <a:pt x="88" y="30"/>
                  </a:lnTo>
                  <a:lnTo>
                    <a:pt x="88" y="32"/>
                  </a:lnTo>
                  <a:lnTo>
                    <a:pt x="86" y="32"/>
                  </a:lnTo>
                  <a:lnTo>
                    <a:pt x="85" y="33"/>
                  </a:lnTo>
                  <a:lnTo>
                    <a:pt x="80" y="35"/>
                  </a:lnTo>
                  <a:lnTo>
                    <a:pt x="77" y="40"/>
                  </a:lnTo>
                  <a:lnTo>
                    <a:pt x="72" y="46"/>
                  </a:lnTo>
                  <a:lnTo>
                    <a:pt x="67" y="51"/>
                  </a:lnTo>
                  <a:lnTo>
                    <a:pt x="61" y="57"/>
                  </a:lnTo>
                  <a:lnTo>
                    <a:pt x="58" y="63"/>
                  </a:lnTo>
                  <a:lnTo>
                    <a:pt x="52" y="70"/>
                  </a:lnTo>
                  <a:lnTo>
                    <a:pt x="49" y="77"/>
                  </a:lnTo>
                  <a:lnTo>
                    <a:pt x="45" y="84"/>
                  </a:lnTo>
                  <a:lnTo>
                    <a:pt x="44" y="90"/>
                  </a:lnTo>
                  <a:lnTo>
                    <a:pt x="44" y="95"/>
                  </a:lnTo>
                  <a:lnTo>
                    <a:pt x="47" y="102"/>
                  </a:lnTo>
                  <a:lnTo>
                    <a:pt x="50" y="107"/>
                  </a:lnTo>
                  <a:lnTo>
                    <a:pt x="58" y="112"/>
                  </a:lnTo>
                  <a:lnTo>
                    <a:pt x="56" y="112"/>
                  </a:lnTo>
                  <a:lnTo>
                    <a:pt x="55" y="112"/>
                  </a:lnTo>
                  <a:lnTo>
                    <a:pt x="52" y="113"/>
                  </a:lnTo>
                  <a:lnTo>
                    <a:pt x="47" y="117"/>
                  </a:lnTo>
                  <a:lnTo>
                    <a:pt x="42" y="120"/>
                  </a:lnTo>
                  <a:lnTo>
                    <a:pt x="38" y="123"/>
                  </a:lnTo>
                  <a:lnTo>
                    <a:pt x="31" y="128"/>
                  </a:lnTo>
                  <a:lnTo>
                    <a:pt x="27" y="134"/>
                  </a:lnTo>
                  <a:lnTo>
                    <a:pt x="20" y="139"/>
                  </a:lnTo>
                  <a:lnTo>
                    <a:pt x="16" y="143"/>
                  </a:lnTo>
                  <a:lnTo>
                    <a:pt x="11" y="150"/>
                  </a:lnTo>
                  <a:lnTo>
                    <a:pt x="8" y="156"/>
                  </a:lnTo>
                  <a:lnTo>
                    <a:pt x="5" y="162"/>
                  </a:lnTo>
                  <a:lnTo>
                    <a:pt x="5" y="168"/>
                  </a:lnTo>
                  <a:lnTo>
                    <a:pt x="3" y="176"/>
                  </a:lnTo>
                  <a:lnTo>
                    <a:pt x="6" y="183"/>
                  </a:lnTo>
                  <a:lnTo>
                    <a:pt x="8" y="189"/>
                  </a:lnTo>
                  <a:lnTo>
                    <a:pt x="9" y="195"/>
                  </a:lnTo>
                  <a:lnTo>
                    <a:pt x="11" y="200"/>
                  </a:lnTo>
                  <a:lnTo>
                    <a:pt x="14" y="205"/>
                  </a:lnTo>
                  <a:lnTo>
                    <a:pt x="17" y="212"/>
                  </a:lnTo>
                  <a:lnTo>
                    <a:pt x="20" y="219"/>
                  </a:lnTo>
                  <a:lnTo>
                    <a:pt x="23" y="222"/>
                  </a:lnTo>
                  <a:lnTo>
                    <a:pt x="27" y="225"/>
                  </a:lnTo>
                  <a:lnTo>
                    <a:pt x="28" y="227"/>
                  </a:lnTo>
                  <a:lnTo>
                    <a:pt x="30" y="228"/>
                  </a:lnTo>
                  <a:lnTo>
                    <a:pt x="28" y="228"/>
                  </a:lnTo>
                  <a:lnTo>
                    <a:pt x="25" y="231"/>
                  </a:lnTo>
                  <a:lnTo>
                    <a:pt x="22" y="236"/>
                  </a:lnTo>
                  <a:lnTo>
                    <a:pt x="20" y="244"/>
                  </a:lnTo>
                  <a:lnTo>
                    <a:pt x="19" y="247"/>
                  </a:lnTo>
                  <a:lnTo>
                    <a:pt x="19" y="252"/>
                  </a:lnTo>
                  <a:lnTo>
                    <a:pt x="19" y="256"/>
                  </a:lnTo>
                  <a:lnTo>
                    <a:pt x="22" y="261"/>
                  </a:lnTo>
                  <a:lnTo>
                    <a:pt x="23" y="264"/>
                  </a:lnTo>
                  <a:lnTo>
                    <a:pt x="28" y="269"/>
                  </a:lnTo>
                  <a:lnTo>
                    <a:pt x="31" y="274"/>
                  </a:lnTo>
                  <a:lnTo>
                    <a:pt x="38" y="280"/>
                  </a:lnTo>
                  <a:lnTo>
                    <a:pt x="42" y="283"/>
                  </a:lnTo>
                  <a:lnTo>
                    <a:pt x="45" y="286"/>
                  </a:lnTo>
                  <a:lnTo>
                    <a:pt x="45" y="289"/>
                  </a:lnTo>
                  <a:lnTo>
                    <a:pt x="45" y="294"/>
                  </a:lnTo>
                  <a:lnTo>
                    <a:pt x="42" y="296"/>
                  </a:lnTo>
                  <a:lnTo>
                    <a:pt x="41" y="300"/>
                  </a:lnTo>
                  <a:lnTo>
                    <a:pt x="36" y="304"/>
                  </a:lnTo>
                  <a:lnTo>
                    <a:pt x="33" y="308"/>
                  </a:lnTo>
                  <a:lnTo>
                    <a:pt x="27" y="310"/>
                  </a:lnTo>
                  <a:lnTo>
                    <a:pt x="20" y="315"/>
                  </a:lnTo>
                  <a:lnTo>
                    <a:pt x="16" y="318"/>
                  </a:lnTo>
                  <a:lnTo>
                    <a:pt x="11" y="322"/>
                  </a:lnTo>
                  <a:lnTo>
                    <a:pt x="6" y="327"/>
                  </a:lnTo>
                  <a:lnTo>
                    <a:pt x="3" y="333"/>
                  </a:lnTo>
                  <a:lnTo>
                    <a:pt x="0" y="340"/>
                  </a:lnTo>
                  <a:lnTo>
                    <a:pt x="0" y="346"/>
                  </a:lnTo>
                  <a:lnTo>
                    <a:pt x="0" y="352"/>
                  </a:lnTo>
                  <a:lnTo>
                    <a:pt x="0" y="359"/>
                  </a:lnTo>
                  <a:lnTo>
                    <a:pt x="0" y="365"/>
                  </a:lnTo>
                  <a:lnTo>
                    <a:pt x="0" y="370"/>
                  </a:lnTo>
                  <a:lnTo>
                    <a:pt x="0" y="374"/>
                  </a:lnTo>
                  <a:lnTo>
                    <a:pt x="0" y="379"/>
                  </a:lnTo>
                  <a:lnTo>
                    <a:pt x="0" y="382"/>
                  </a:lnTo>
                  <a:lnTo>
                    <a:pt x="0" y="385"/>
                  </a:lnTo>
                  <a:lnTo>
                    <a:pt x="0" y="390"/>
                  </a:lnTo>
                  <a:lnTo>
                    <a:pt x="0" y="396"/>
                  </a:lnTo>
                  <a:lnTo>
                    <a:pt x="0" y="398"/>
                  </a:lnTo>
                  <a:lnTo>
                    <a:pt x="0" y="399"/>
                  </a:lnTo>
                  <a:lnTo>
                    <a:pt x="3" y="398"/>
                  </a:lnTo>
                  <a:lnTo>
                    <a:pt x="8" y="393"/>
                  </a:lnTo>
                  <a:lnTo>
                    <a:pt x="12" y="392"/>
                  </a:lnTo>
                  <a:lnTo>
                    <a:pt x="19" y="387"/>
                  </a:lnTo>
                  <a:lnTo>
                    <a:pt x="27" y="384"/>
                  </a:lnTo>
                  <a:lnTo>
                    <a:pt x="34" y="381"/>
                  </a:lnTo>
                  <a:lnTo>
                    <a:pt x="42" y="377"/>
                  </a:lnTo>
                  <a:lnTo>
                    <a:pt x="50" y="373"/>
                  </a:lnTo>
                  <a:lnTo>
                    <a:pt x="60" y="370"/>
                  </a:lnTo>
                  <a:lnTo>
                    <a:pt x="67" y="366"/>
                  </a:lnTo>
                  <a:lnTo>
                    <a:pt x="75" y="363"/>
                  </a:lnTo>
                  <a:lnTo>
                    <a:pt x="82" y="360"/>
                  </a:lnTo>
                  <a:lnTo>
                    <a:pt x="89" y="359"/>
                  </a:lnTo>
                  <a:lnTo>
                    <a:pt x="94" y="359"/>
                  </a:lnTo>
                  <a:lnTo>
                    <a:pt x="99" y="360"/>
                  </a:lnTo>
                  <a:lnTo>
                    <a:pt x="100" y="360"/>
                  </a:lnTo>
                  <a:lnTo>
                    <a:pt x="104" y="360"/>
                  </a:lnTo>
                  <a:lnTo>
                    <a:pt x="107" y="362"/>
                  </a:lnTo>
                  <a:lnTo>
                    <a:pt x="113" y="362"/>
                  </a:lnTo>
                  <a:lnTo>
                    <a:pt x="119" y="362"/>
                  </a:lnTo>
                  <a:lnTo>
                    <a:pt x="127" y="363"/>
                  </a:lnTo>
                  <a:lnTo>
                    <a:pt x="130" y="363"/>
                  </a:lnTo>
                  <a:lnTo>
                    <a:pt x="135" y="365"/>
                  </a:lnTo>
                  <a:lnTo>
                    <a:pt x="140" y="365"/>
                  </a:lnTo>
                  <a:lnTo>
                    <a:pt x="144" y="365"/>
                  </a:lnTo>
                  <a:lnTo>
                    <a:pt x="149" y="365"/>
                  </a:lnTo>
                  <a:lnTo>
                    <a:pt x="154" y="365"/>
                  </a:lnTo>
                  <a:lnTo>
                    <a:pt x="159" y="365"/>
                  </a:lnTo>
                  <a:lnTo>
                    <a:pt x="163" y="366"/>
                  </a:lnTo>
                  <a:lnTo>
                    <a:pt x="168" y="366"/>
                  </a:lnTo>
                  <a:lnTo>
                    <a:pt x="173" y="366"/>
                  </a:lnTo>
                  <a:lnTo>
                    <a:pt x="179" y="366"/>
                  </a:lnTo>
                  <a:lnTo>
                    <a:pt x="185" y="368"/>
                  </a:lnTo>
                  <a:lnTo>
                    <a:pt x="190" y="368"/>
                  </a:lnTo>
                  <a:lnTo>
                    <a:pt x="196" y="368"/>
                  </a:lnTo>
                  <a:lnTo>
                    <a:pt x="201" y="368"/>
                  </a:lnTo>
                  <a:lnTo>
                    <a:pt x="207" y="370"/>
                  </a:lnTo>
                  <a:lnTo>
                    <a:pt x="213" y="370"/>
                  </a:lnTo>
                  <a:lnTo>
                    <a:pt x="220" y="370"/>
                  </a:lnTo>
                  <a:lnTo>
                    <a:pt x="226" y="371"/>
                  </a:lnTo>
                  <a:lnTo>
                    <a:pt x="232" y="371"/>
                  </a:lnTo>
                  <a:lnTo>
                    <a:pt x="237" y="371"/>
                  </a:lnTo>
                  <a:lnTo>
                    <a:pt x="243" y="371"/>
                  </a:lnTo>
                  <a:lnTo>
                    <a:pt x="248" y="373"/>
                  </a:lnTo>
                  <a:lnTo>
                    <a:pt x="254" y="373"/>
                  </a:lnTo>
                  <a:lnTo>
                    <a:pt x="259" y="373"/>
                  </a:lnTo>
                  <a:lnTo>
                    <a:pt x="265" y="373"/>
                  </a:lnTo>
                  <a:lnTo>
                    <a:pt x="272" y="374"/>
                  </a:lnTo>
                  <a:lnTo>
                    <a:pt x="278" y="374"/>
                  </a:lnTo>
                  <a:lnTo>
                    <a:pt x="283" y="374"/>
                  </a:lnTo>
                  <a:lnTo>
                    <a:pt x="287" y="376"/>
                  </a:lnTo>
                  <a:lnTo>
                    <a:pt x="292" y="376"/>
                  </a:lnTo>
                  <a:lnTo>
                    <a:pt x="298" y="377"/>
                  </a:lnTo>
                  <a:lnTo>
                    <a:pt x="303" y="377"/>
                  </a:lnTo>
                  <a:lnTo>
                    <a:pt x="308" y="377"/>
                  </a:lnTo>
                  <a:lnTo>
                    <a:pt x="312" y="379"/>
                  </a:lnTo>
                  <a:lnTo>
                    <a:pt x="317" y="379"/>
                  </a:lnTo>
                  <a:lnTo>
                    <a:pt x="325" y="381"/>
                  </a:lnTo>
                  <a:lnTo>
                    <a:pt x="333" y="382"/>
                  </a:lnTo>
                  <a:lnTo>
                    <a:pt x="339" y="384"/>
                  </a:lnTo>
                  <a:lnTo>
                    <a:pt x="345" y="385"/>
                  </a:lnTo>
                  <a:lnTo>
                    <a:pt x="350" y="387"/>
                  </a:lnTo>
                  <a:lnTo>
                    <a:pt x="355" y="388"/>
                  </a:lnTo>
                  <a:lnTo>
                    <a:pt x="356" y="390"/>
                  </a:lnTo>
                  <a:lnTo>
                    <a:pt x="358" y="393"/>
                  </a:lnTo>
                  <a:lnTo>
                    <a:pt x="360" y="401"/>
                  </a:lnTo>
                  <a:lnTo>
                    <a:pt x="361" y="409"/>
                  </a:lnTo>
                  <a:lnTo>
                    <a:pt x="364" y="417"/>
                  </a:lnTo>
                  <a:lnTo>
                    <a:pt x="367" y="426"/>
                  </a:lnTo>
                  <a:lnTo>
                    <a:pt x="369" y="432"/>
                  </a:lnTo>
                  <a:lnTo>
                    <a:pt x="371" y="439"/>
                  </a:lnTo>
                  <a:lnTo>
                    <a:pt x="372" y="443"/>
                  </a:lnTo>
                  <a:lnTo>
                    <a:pt x="372" y="445"/>
                  </a:lnTo>
                  <a:lnTo>
                    <a:pt x="375" y="445"/>
                  </a:lnTo>
                  <a:lnTo>
                    <a:pt x="378" y="443"/>
                  </a:lnTo>
                  <a:lnTo>
                    <a:pt x="385" y="443"/>
                  </a:lnTo>
                  <a:lnTo>
                    <a:pt x="391" y="443"/>
                  </a:lnTo>
                  <a:lnTo>
                    <a:pt x="399" y="443"/>
                  </a:lnTo>
                  <a:lnTo>
                    <a:pt x="404" y="442"/>
                  </a:lnTo>
                  <a:lnTo>
                    <a:pt x="408" y="442"/>
                  </a:lnTo>
                  <a:lnTo>
                    <a:pt x="413" y="442"/>
                  </a:lnTo>
                  <a:lnTo>
                    <a:pt x="418" y="442"/>
                  </a:lnTo>
                  <a:lnTo>
                    <a:pt x="422" y="442"/>
                  </a:lnTo>
                  <a:lnTo>
                    <a:pt x="429" y="440"/>
                  </a:lnTo>
                  <a:lnTo>
                    <a:pt x="433" y="440"/>
                  </a:lnTo>
                  <a:lnTo>
                    <a:pt x="440" y="440"/>
                  </a:lnTo>
                  <a:lnTo>
                    <a:pt x="446" y="439"/>
                  </a:lnTo>
                  <a:lnTo>
                    <a:pt x="452" y="439"/>
                  </a:lnTo>
                  <a:lnTo>
                    <a:pt x="458" y="437"/>
                  </a:lnTo>
                  <a:lnTo>
                    <a:pt x="466" y="437"/>
                  </a:lnTo>
                  <a:lnTo>
                    <a:pt x="473" y="437"/>
                  </a:lnTo>
                  <a:lnTo>
                    <a:pt x="479" y="436"/>
                  </a:lnTo>
                  <a:lnTo>
                    <a:pt x="485" y="436"/>
                  </a:lnTo>
                  <a:lnTo>
                    <a:pt x="493" y="436"/>
                  </a:lnTo>
                  <a:lnTo>
                    <a:pt x="501" y="434"/>
                  </a:lnTo>
                  <a:lnTo>
                    <a:pt x="507" y="434"/>
                  </a:lnTo>
                  <a:lnTo>
                    <a:pt x="515" y="432"/>
                  </a:lnTo>
                  <a:lnTo>
                    <a:pt x="523" y="432"/>
                  </a:lnTo>
                  <a:lnTo>
                    <a:pt x="529" y="431"/>
                  </a:lnTo>
                  <a:lnTo>
                    <a:pt x="535" y="431"/>
                  </a:lnTo>
                  <a:lnTo>
                    <a:pt x="542" y="429"/>
                  </a:lnTo>
                  <a:lnTo>
                    <a:pt x="550" y="429"/>
                  </a:lnTo>
                  <a:lnTo>
                    <a:pt x="556" y="428"/>
                  </a:lnTo>
                  <a:lnTo>
                    <a:pt x="564" y="426"/>
                  </a:lnTo>
                  <a:lnTo>
                    <a:pt x="570" y="425"/>
                  </a:lnTo>
                  <a:lnTo>
                    <a:pt x="578" y="425"/>
                  </a:lnTo>
                  <a:lnTo>
                    <a:pt x="584" y="423"/>
                  </a:lnTo>
                  <a:lnTo>
                    <a:pt x="590" y="421"/>
                  </a:lnTo>
                  <a:lnTo>
                    <a:pt x="597" y="420"/>
                  </a:lnTo>
                  <a:lnTo>
                    <a:pt x="605" y="420"/>
                  </a:lnTo>
                  <a:lnTo>
                    <a:pt x="609" y="418"/>
                  </a:lnTo>
                  <a:lnTo>
                    <a:pt x="617" y="417"/>
                  </a:lnTo>
                  <a:lnTo>
                    <a:pt x="623" y="415"/>
                  </a:lnTo>
                  <a:lnTo>
                    <a:pt x="630" y="415"/>
                  </a:lnTo>
                  <a:lnTo>
                    <a:pt x="634" y="414"/>
                  </a:lnTo>
                  <a:lnTo>
                    <a:pt x="639" y="412"/>
                  </a:lnTo>
                  <a:lnTo>
                    <a:pt x="644" y="410"/>
                  </a:lnTo>
                  <a:lnTo>
                    <a:pt x="650" y="409"/>
                  </a:lnTo>
                  <a:lnTo>
                    <a:pt x="653" y="407"/>
                  </a:lnTo>
                  <a:lnTo>
                    <a:pt x="658" y="406"/>
                  </a:lnTo>
                  <a:lnTo>
                    <a:pt x="663" y="404"/>
                  </a:lnTo>
                  <a:lnTo>
                    <a:pt x="667" y="404"/>
                  </a:lnTo>
                  <a:lnTo>
                    <a:pt x="674" y="401"/>
                  </a:lnTo>
                  <a:lnTo>
                    <a:pt x="680" y="398"/>
                  </a:lnTo>
                  <a:lnTo>
                    <a:pt x="683" y="393"/>
                  </a:lnTo>
                  <a:lnTo>
                    <a:pt x="686" y="390"/>
                  </a:lnTo>
                  <a:lnTo>
                    <a:pt x="688" y="385"/>
                  </a:lnTo>
                  <a:lnTo>
                    <a:pt x="689" y="382"/>
                  </a:lnTo>
                  <a:lnTo>
                    <a:pt x="689" y="377"/>
                  </a:lnTo>
                  <a:lnTo>
                    <a:pt x="691" y="373"/>
                  </a:lnTo>
                  <a:lnTo>
                    <a:pt x="691" y="368"/>
                  </a:lnTo>
                  <a:lnTo>
                    <a:pt x="692" y="362"/>
                  </a:lnTo>
                  <a:lnTo>
                    <a:pt x="692" y="357"/>
                  </a:lnTo>
                  <a:lnTo>
                    <a:pt x="694" y="352"/>
                  </a:lnTo>
                  <a:lnTo>
                    <a:pt x="694" y="346"/>
                  </a:lnTo>
                  <a:lnTo>
                    <a:pt x="696" y="341"/>
                  </a:lnTo>
                  <a:lnTo>
                    <a:pt x="696" y="335"/>
                  </a:lnTo>
                  <a:lnTo>
                    <a:pt x="696" y="329"/>
                  </a:lnTo>
                  <a:lnTo>
                    <a:pt x="696" y="322"/>
                  </a:lnTo>
                  <a:lnTo>
                    <a:pt x="696" y="316"/>
                  </a:lnTo>
                  <a:lnTo>
                    <a:pt x="696" y="311"/>
                  </a:lnTo>
                  <a:lnTo>
                    <a:pt x="697" y="305"/>
                  </a:lnTo>
                  <a:lnTo>
                    <a:pt x="696" y="299"/>
                  </a:lnTo>
                  <a:lnTo>
                    <a:pt x="696" y="293"/>
                  </a:lnTo>
                  <a:lnTo>
                    <a:pt x="696" y="286"/>
                  </a:lnTo>
                  <a:lnTo>
                    <a:pt x="696" y="282"/>
                  </a:lnTo>
                  <a:lnTo>
                    <a:pt x="696" y="275"/>
                  </a:lnTo>
                  <a:lnTo>
                    <a:pt x="696" y="271"/>
                  </a:lnTo>
                  <a:lnTo>
                    <a:pt x="696" y="266"/>
                  </a:lnTo>
                  <a:lnTo>
                    <a:pt x="696" y="261"/>
                  </a:lnTo>
                  <a:lnTo>
                    <a:pt x="696" y="256"/>
                  </a:lnTo>
                  <a:lnTo>
                    <a:pt x="696" y="252"/>
                  </a:lnTo>
                  <a:lnTo>
                    <a:pt x="696" y="247"/>
                  </a:lnTo>
                  <a:lnTo>
                    <a:pt x="696" y="244"/>
                  </a:lnTo>
                  <a:lnTo>
                    <a:pt x="696" y="238"/>
                  </a:lnTo>
                  <a:lnTo>
                    <a:pt x="696" y="233"/>
                  </a:lnTo>
                  <a:lnTo>
                    <a:pt x="694" y="230"/>
                  </a:lnTo>
                  <a:lnTo>
                    <a:pt x="694" y="227"/>
                  </a:lnTo>
                  <a:lnTo>
                    <a:pt x="692" y="223"/>
                  </a:lnTo>
                  <a:lnTo>
                    <a:pt x="692" y="219"/>
                  </a:lnTo>
                  <a:lnTo>
                    <a:pt x="691" y="212"/>
                  </a:lnTo>
                  <a:lnTo>
                    <a:pt x="689" y="208"/>
                  </a:lnTo>
                  <a:lnTo>
                    <a:pt x="688" y="203"/>
                  </a:lnTo>
                  <a:lnTo>
                    <a:pt x="686" y="197"/>
                  </a:lnTo>
                  <a:lnTo>
                    <a:pt x="685" y="190"/>
                  </a:lnTo>
                  <a:lnTo>
                    <a:pt x="681" y="183"/>
                  </a:lnTo>
                  <a:lnTo>
                    <a:pt x="680" y="175"/>
                  </a:lnTo>
                  <a:lnTo>
                    <a:pt x="678" y="168"/>
                  </a:lnTo>
                  <a:lnTo>
                    <a:pt x="675" y="161"/>
                  </a:lnTo>
                  <a:lnTo>
                    <a:pt x="674" y="153"/>
                  </a:lnTo>
                  <a:lnTo>
                    <a:pt x="670" y="146"/>
                  </a:lnTo>
                  <a:lnTo>
                    <a:pt x="667" y="139"/>
                  </a:lnTo>
                  <a:lnTo>
                    <a:pt x="664" y="131"/>
                  </a:lnTo>
                  <a:lnTo>
                    <a:pt x="663" y="123"/>
                  </a:lnTo>
                  <a:lnTo>
                    <a:pt x="660" y="115"/>
                  </a:lnTo>
                  <a:lnTo>
                    <a:pt x="658" y="109"/>
                  </a:lnTo>
                  <a:lnTo>
                    <a:pt x="655" y="101"/>
                  </a:lnTo>
                  <a:lnTo>
                    <a:pt x="653" y="95"/>
                  </a:lnTo>
                  <a:lnTo>
                    <a:pt x="650" y="88"/>
                  </a:lnTo>
                  <a:lnTo>
                    <a:pt x="649" y="84"/>
                  </a:lnTo>
                  <a:lnTo>
                    <a:pt x="647" y="77"/>
                  </a:lnTo>
                  <a:lnTo>
                    <a:pt x="645" y="73"/>
                  </a:lnTo>
                  <a:lnTo>
                    <a:pt x="644" y="68"/>
                  </a:lnTo>
                  <a:lnTo>
                    <a:pt x="642" y="65"/>
                  </a:lnTo>
                  <a:lnTo>
                    <a:pt x="641" y="6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80" name="Freeform 14"/>
            <p:cNvSpPr>
              <a:spLocks noChangeAspect="1"/>
            </p:cNvSpPr>
            <p:nvPr/>
          </p:nvSpPr>
          <p:spPr bwMode="auto">
            <a:xfrm>
              <a:off x="1707" y="3869"/>
              <a:ext cx="132" cy="249"/>
            </a:xfrm>
            <a:custGeom>
              <a:avLst/>
              <a:gdLst>
                <a:gd name="T0" fmla="*/ 114 w 264"/>
                <a:gd name="T1" fmla="*/ 0 h 498"/>
                <a:gd name="T2" fmla="*/ 0 w 264"/>
                <a:gd name="T3" fmla="*/ 5 h 498"/>
                <a:gd name="T4" fmla="*/ 0 w 264"/>
                <a:gd name="T5" fmla="*/ 249 h 498"/>
                <a:gd name="T6" fmla="*/ 131 w 264"/>
                <a:gd name="T7" fmla="*/ 243 h 498"/>
                <a:gd name="T8" fmla="*/ 132 w 264"/>
                <a:gd name="T9" fmla="*/ 165 h 498"/>
                <a:gd name="T10" fmla="*/ 132 w 264"/>
                <a:gd name="T11" fmla="*/ 163 h 498"/>
                <a:gd name="T12" fmla="*/ 132 w 264"/>
                <a:gd name="T13" fmla="*/ 161 h 498"/>
                <a:gd name="T14" fmla="*/ 131 w 264"/>
                <a:gd name="T15" fmla="*/ 160 h 498"/>
                <a:gd name="T16" fmla="*/ 130 w 264"/>
                <a:gd name="T17" fmla="*/ 158 h 498"/>
                <a:gd name="T18" fmla="*/ 129 w 264"/>
                <a:gd name="T19" fmla="*/ 155 h 498"/>
                <a:gd name="T20" fmla="*/ 128 w 264"/>
                <a:gd name="T21" fmla="*/ 154 h 498"/>
                <a:gd name="T22" fmla="*/ 128 w 264"/>
                <a:gd name="T23" fmla="*/ 150 h 498"/>
                <a:gd name="T24" fmla="*/ 127 w 264"/>
                <a:gd name="T25" fmla="*/ 148 h 498"/>
                <a:gd name="T26" fmla="*/ 126 w 264"/>
                <a:gd name="T27" fmla="*/ 145 h 498"/>
                <a:gd name="T28" fmla="*/ 125 w 264"/>
                <a:gd name="T29" fmla="*/ 143 h 498"/>
                <a:gd name="T30" fmla="*/ 124 w 264"/>
                <a:gd name="T31" fmla="*/ 139 h 498"/>
                <a:gd name="T32" fmla="*/ 123 w 264"/>
                <a:gd name="T33" fmla="*/ 135 h 498"/>
                <a:gd name="T34" fmla="*/ 122 w 264"/>
                <a:gd name="T35" fmla="*/ 132 h 498"/>
                <a:gd name="T36" fmla="*/ 121 w 264"/>
                <a:gd name="T37" fmla="*/ 128 h 498"/>
                <a:gd name="T38" fmla="*/ 120 w 264"/>
                <a:gd name="T39" fmla="*/ 124 h 498"/>
                <a:gd name="T40" fmla="*/ 118 w 264"/>
                <a:gd name="T41" fmla="*/ 121 h 498"/>
                <a:gd name="T42" fmla="*/ 117 w 264"/>
                <a:gd name="T43" fmla="*/ 117 h 498"/>
                <a:gd name="T44" fmla="*/ 117 w 264"/>
                <a:gd name="T45" fmla="*/ 113 h 498"/>
                <a:gd name="T46" fmla="*/ 115 w 264"/>
                <a:gd name="T47" fmla="*/ 109 h 498"/>
                <a:gd name="T48" fmla="*/ 114 w 264"/>
                <a:gd name="T49" fmla="*/ 105 h 498"/>
                <a:gd name="T50" fmla="*/ 114 w 264"/>
                <a:gd name="T51" fmla="*/ 101 h 498"/>
                <a:gd name="T52" fmla="*/ 114 w 264"/>
                <a:gd name="T53" fmla="*/ 97 h 498"/>
                <a:gd name="T54" fmla="*/ 112 w 264"/>
                <a:gd name="T55" fmla="*/ 93 h 498"/>
                <a:gd name="T56" fmla="*/ 112 w 264"/>
                <a:gd name="T57" fmla="*/ 89 h 498"/>
                <a:gd name="T58" fmla="*/ 111 w 264"/>
                <a:gd name="T59" fmla="*/ 86 h 498"/>
                <a:gd name="T60" fmla="*/ 111 w 264"/>
                <a:gd name="T61" fmla="*/ 82 h 498"/>
                <a:gd name="T62" fmla="*/ 110 w 264"/>
                <a:gd name="T63" fmla="*/ 78 h 498"/>
                <a:gd name="T64" fmla="*/ 110 w 264"/>
                <a:gd name="T65" fmla="*/ 75 h 498"/>
                <a:gd name="T66" fmla="*/ 110 w 264"/>
                <a:gd name="T67" fmla="*/ 72 h 498"/>
                <a:gd name="T68" fmla="*/ 111 w 264"/>
                <a:gd name="T69" fmla="*/ 69 h 498"/>
                <a:gd name="T70" fmla="*/ 111 w 264"/>
                <a:gd name="T71" fmla="*/ 66 h 498"/>
                <a:gd name="T72" fmla="*/ 111 w 264"/>
                <a:gd name="T73" fmla="*/ 62 h 498"/>
                <a:gd name="T74" fmla="*/ 111 w 264"/>
                <a:gd name="T75" fmla="*/ 59 h 498"/>
                <a:gd name="T76" fmla="*/ 111 w 264"/>
                <a:gd name="T77" fmla="*/ 57 h 498"/>
                <a:gd name="T78" fmla="*/ 111 w 264"/>
                <a:gd name="T79" fmla="*/ 54 h 498"/>
                <a:gd name="T80" fmla="*/ 112 w 264"/>
                <a:gd name="T81" fmla="*/ 51 h 498"/>
                <a:gd name="T82" fmla="*/ 112 w 264"/>
                <a:gd name="T83" fmla="*/ 47 h 498"/>
                <a:gd name="T84" fmla="*/ 112 w 264"/>
                <a:gd name="T85" fmla="*/ 44 h 498"/>
                <a:gd name="T86" fmla="*/ 112 w 264"/>
                <a:gd name="T87" fmla="*/ 41 h 498"/>
                <a:gd name="T88" fmla="*/ 112 w 264"/>
                <a:gd name="T89" fmla="*/ 39 h 498"/>
                <a:gd name="T90" fmla="*/ 112 w 264"/>
                <a:gd name="T91" fmla="*/ 35 h 498"/>
                <a:gd name="T92" fmla="*/ 113 w 264"/>
                <a:gd name="T93" fmla="*/ 33 h 498"/>
                <a:gd name="T94" fmla="*/ 113 w 264"/>
                <a:gd name="T95" fmla="*/ 29 h 498"/>
                <a:gd name="T96" fmla="*/ 113 w 264"/>
                <a:gd name="T97" fmla="*/ 27 h 498"/>
                <a:gd name="T98" fmla="*/ 113 w 264"/>
                <a:gd name="T99" fmla="*/ 25 h 498"/>
                <a:gd name="T100" fmla="*/ 114 w 264"/>
                <a:gd name="T101" fmla="*/ 22 h 498"/>
                <a:gd name="T102" fmla="*/ 114 w 264"/>
                <a:gd name="T103" fmla="*/ 19 h 498"/>
                <a:gd name="T104" fmla="*/ 114 w 264"/>
                <a:gd name="T105" fmla="*/ 17 h 498"/>
                <a:gd name="T106" fmla="*/ 114 w 264"/>
                <a:gd name="T107" fmla="*/ 15 h 498"/>
                <a:gd name="T108" fmla="*/ 114 w 264"/>
                <a:gd name="T109" fmla="*/ 13 h 498"/>
                <a:gd name="T110" fmla="*/ 114 w 264"/>
                <a:gd name="T111" fmla="*/ 9 h 498"/>
                <a:gd name="T112" fmla="*/ 114 w 264"/>
                <a:gd name="T113" fmla="*/ 6 h 498"/>
                <a:gd name="T114" fmla="*/ 114 w 264"/>
                <a:gd name="T115" fmla="*/ 4 h 498"/>
                <a:gd name="T116" fmla="*/ 114 w 264"/>
                <a:gd name="T117" fmla="*/ 1 h 498"/>
                <a:gd name="T118" fmla="*/ 114 w 264"/>
                <a:gd name="T119" fmla="*/ 0 h 498"/>
                <a:gd name="T120" fmla="*/ 114 w 264"/>
                <a:gd name="T121" fmla="*/ 0 h 49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64" h="498">
                  <a:moveTo>
                    <a:pt x="228" y="0"/>
                  </a:moveTo>
                  <a:lnTo>
                    <a:pt x="0" y="10"/>
                  </a:lnTo>
                  <a:lnTo>
                    <a:pt x="0" y="498"/>
                  </a:lnTo>
                  <a:lnTo>
                    <a:pt x="261" y="486"/>
                  </a:lnTo>
                  <a:lnTo>
                    <a:pt x="264" y="329"/>
                  </a:lnTo>
                  <a:lnTo>
                    <a:pt x="264" y="325"/>
                  </a:lnTo>
                  <a:lnTo>
                    <a:pt x="263" y="322"/>
                  </a:lnTo>
                  <a:lnTo>
                    <a:pt x="261" y="319"/>
                  </a:lnTo>
                  <a:lnTo>
                    <a:pt x="259" y="316"/>
                  </a:lnTo>
                  <a:lnTo>
                    <a:pt x="258" y="310"/>
                  </a:lnTo>
                  <a:lnTo>
                    <a:pt x="256" y="307"/>
                  </a:lnTo>
                  <a:lnTo>
                    <a:pt x="255" y="300"/>
                  </a:lnTo>
                  <a:lnTo>
                    <a:pt x="253" y="296"/>
                  </a:lnTo>
                  <a:lnTo>
                    <a:pt x="252" y="289"/>
                  </a:lnTo>
                  <a:lnTo>
                    <a:pt x="250" y="285"/>
                  </a:lnTo>
                  <a:lnTo>
                    <a:pt x="247" y="277"/>
                  </a:lnTo>
                  <a:lnTo>
                    <a:pt x="245" y="270"/>
                  </a:lnTo>
                  <a:lnTo>
                    <a:pt x="244" y="263"/>
                  </a:lnTo>
                  <a:lnTo>
                    <a:pt x="241" y="256"/>
                  </a:lnTo>
                  <a:lnTo>
                    <a:pt x="239" y="248"/>
                  </a:lnTo>
                  <a:lnTo>
                    <a:pt x="236" y="241"/>
                  </a:lnTo>
                  <a:lnTo>
                    <a:pt x="234" y="233"/>
                  </a:lnTo>
                  <a:lnTo>
                    <a:pt x="233" y="225"/>
                  </a:lnTo>
                  <a:lnTo>
                    <a:pt x="230" y="217"/>
                  </a:lnTo>
                  <a:lnTo>
                    <a:pt x="228" y="209"/>
                  </a:lnTo>
                  <a:lnTo>
                    <a:pt x="227" y="201"/>
                  </a:lnTo>
                  <a:lnTo>
                    <a:pt x="227" y="193"/>
                  </a:lnTo>
                  <a:lnTo>
                    <a:pt x="223" y="186"/>
                  </a:lnTo>
                  <a:lnTo>
                    <a:pt x="223" y="178"/>
                  </a:lnTo>
                  <a:lnTo>
                    <a:pt x="222" y="171"/>
                  </a:lnTo>
                  <a:lnTo>
                    <a:pt x="222" y="164"/>
                  </a:lnTo>
                  <a:lnTo>
                    <a:pt x="220" y="156"/>
                  </a:lnTo>
                  <a:lnTo>
                    <a:pt x="220" y="149"/>
                  </a:lnTo>
                  <a:lnTo>
                    <a:pt x="220" y="143"/>
                  </a:lnTo>
                  <a:lnTo>
                    <a:pt x="222" y="138"/>
                  </a:lnTo>
                  <a:lnTo>
                    <a:pt x="222" y="132"/>
                  </a:lnTo>
                  <a:lnTo>
                    <a:pt x="222" y="124"/>
                  </a:lnTo>
                  <a:lnTo>
                    <a:pt x="222" y="118"/>
                  </a:lnTo>
                  <a:lnTo>
                    <a:pt x="222" y="113"/>
                  </a:lnTo>
                  <a:lnTo>
                    <a:pt x="222" y="107"/>
                  </a:lnTo>
                  <a:lnTo>
                    <a:pt x="223" y="101"/>
                  </a:lnTo>
                  <a:lnTo>
                    <a:pt x="223" y="94"/>
                  </a:lnTo>
                  <a:lnTo>
                    <a:pt x="223" y="88"/>
                  </a:lnTo>
                  <a:lnTo>
                    <a:pt x="223" y="82"/>
                  </a:lnTo>
                  <a:lnTo>
                    <a:pt x="223" y="77"/>
                  </a:lnTo>
                  <a:lnTo>
                    <a:pt x="223" y="69"/>
                  </a:lnTo>
                  <a:lnTo>
                    <a:pt x="225" y="65"/>
                  </a:lnTo>
                  <a:lnTo>
                    <a:pt x="225" y="58"/>
                  </a:lnTo>
                  <a:lnTo>
                    <a:pt x="225" y="54"/>
                  </a:lnTo>
                  <a:lnTo>
                    <a:pt x="225" y="49"/>
                  </a:lnTo>
                  <a:lnTo>
                    <a:pt x="227" y="44"/>
                  </a:lnTo>
                  <a:lnTo>
                    <a:pt x="227" y="38"/>
                  </a:lnTo>
                  <a:lnTo>
                    <a:pt x="227" y="33"/>
                  </a:lnTo>
                  <a:lnTo>
                    <a:pt x="227" y="29"/>
                  </a:lnTo>
                  <a:lnTo>
                    <a:pt x="227" y="25"/>
                  </a:lnTo>
                  <a:lnTo>
                    <a:pt x="227" y="18"/>
                  </a:lnTo>
                  <a:lnTo>
                    <a:pt x="227" y="11"/>
                  </a:lnTo>
                  <a:lnTo>
                    <a:pt x="227" y="7"/>
                  </a:lnTo>
                  <a:lnTo>
                    <a:pt x="228" y="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ABFF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81" name="Freeform 15"/>
            <p:cNvSpPr>
              <a:spLocks noChangeAspect="1"/>
            </p:cNvSpPr>
            <p:nvPr/>
          </p:nvSpPr>
          <p:spPr bwMode="auto">
            <a:xfrm>
              <a:off x="2186" y="3531"/>
              <a:ext cx="260" cy="347"/>
            </a:xfrm>
            <a:custGeom>
              <a:avLst/>
              <a:gdLst>
                <a:gd name="T0" fmla="*/ 236 w 518"/>
                <a:gd name="T1" fmla="*/ 324 h 693"/>
                <a:gd name="T2" fmla="*/ 239 w 518"/>
                <a:gd name="T3" fmla="*/ 310 h 693"/>
                <a:gd name="T4" fmla="*/ 241 w 518"/>
                <a:gd name="T5" fmla="*/ 297 h 693"/>
                <a:gd name="T6" fmla="*/ 243 w 518"/>
                <a:gd name="T7" fmla="*/ 281 h 693"/>
                <a:gd name="T8" fmla="*/ 247 w 518"/>
                <a:gd name="T9" fmla="*/ 263 h 693"/>
                <a:gd name="T10" fmla="*/ 250 w 518"/>
                <a:gd name="T11" fmla="*/ 244 h 693"/>
                <a:gd name="T12" fmla="*/ 253 w 518"/>
                <a:gd name="T13" fmla="*/ 226 h 693"/>
                <a:gd name="T14" fmla="*/ 255 w 518"/>
                <a:gd name="T15" fmla="*/ 206 h 693"/>
                <a:gd name="T16" fmla="*/ 257 w 518"/>
                <a:gd name="T17" fmla="*/ 188 h 693"/>
                <a:gd name="T18" fmla="*/ 259 w 518"/>
                <a:gd name="T19" fmla="*/ 171 h 693"/>
                <a:gd name="T20" fmla="*/ 260 w 518"/>
                <a:gd name="T21" fmla="*/ 156 h 693"/>
                <a:gd name="T22" fmla="*/ 259 w 518"/>
                <a:gd name="T23" fmla="*/ 143 h 693"/>
                <a:gd name="T24" fmla="*/ 257 w 518"/>
                <a:gd name="T25" fmla="*/ 130 h 693"/>
                <a:gd name="T26" fmla="*/ 254 w 518"/>
                <a:gd name="T27" fmla="*/ 116 h 693"/>
                <a:gd name="T28" fmla="*/ 250 w 518"/>
                <a:gd name="T29" fmla="*/ 102 h 693"/>
                <a:gd name="T30" fmla="*/ 245 w 518"/>
                <a:gd name="T31" fmla="*/ 87 h 693"/>
                <a:gd name="T32" fmla="*/ 239 w 518"/>
                <a:gd name="T33" fmla="*/ 72 h 693"/>
                <a:gd name="T34" fmla="*/ 234 w 518"/>
                <a:gd name="T35" fmla="*/ 59 h 693"/>
                <a:gd name="T36" fmla="*/ 228 w 518"/>
                <a:gd name="T37" fmla="*/ 46 h 693"/>
                <a:gd name="T38" fmla="*/ 222 w 518"/>
                <a:gd name="T39" fmla="*/ 33 h 693"/>
                <a:gd name="T40" fmla="*/ 216 w 518"/>
                <a:gd name="T41" fmla="*/ 20 h 693"/>
                <a:gd name="T42" fmla="*/ 208 w 518"/>
                <a:gd name="T43" fmla="*/ 6 h 693"/>
                <a:gd name="T44" fmla="*/ 202 w 518"/>
                <a:gd name="T45" fmla="*/ 3 h 693"/>
                <a:gd name="T46" fmla="*/ 184 w 518"/>
                <a:gd name="T47" fmla="*/ 2 h 693"/>
                <a:gd name="T48" fmla="*/ 170 w 518"/>
                <a:gd name="T49" fmla="*/ 3 h 693"/>
                <a:gd name="T50" fmla="*/ 163 w 518"/>
                <a:gd name="T51" fmla="*/ 5 h 693"/>
                <a:gd name="T52" fmla="*/ 151 w 518"/>
                <a:gd name="T53" fmla="*/ 2 h 693"/>
                <a:gd name="T54" fmla="*/ 133 w 518"/>
                <a:gd name="T55" fmla="*/ 2 h 693"/>
                <a:gd name="T56" fmla="*/ 120 w 518"/>
                <a:gd name="T57" fmla="*/ 2 h 693"/>
                <a:gd name="T58" fmla="*/ 108 w 518"/>
                <a:gd name="T59" fmla="*/ 3 h 693"/>
                <a:gd name="T60" fmla="*/ 102 w 518"/>
                <a:gd name="T61" fmla="*/ 12 h 693"/>
                <a:gd name="T62" fmla="*/ 41 w 518"/>
                <a:gd name="T63" fmla="*/ 21 h 693"/>
                <a:gd name="T64" fmla="*/ 23 w 518"/>
                <a:gd name="T65" fmla="*/ 19 h 693"/>
                <a:gd name="T66" fmla="*/ 4 w 518"/>
                <a:gd name="T67" fmla="*/ 19 h 693"/>
                <a:gd name="T68" fmla="*/ 2 w 518"/>
                <a:gd name="T69" fmla="*/ 28 h 693"/>
                <a:gd name="T70" fmla="*/ 7 w 518"/>
                <a:gd name="T71" fmla="*/ 43 h 693"/>
                <a:gd name="T72" fmla="*/ 13 w 518"/>
                <a:gd name="T73" fmla="*/ 60 h 693"/>
                <a:gd name="T74" fmla="*/ 17 w 518"/>
                <a:gd name="T75" fmla="*/ 71 h 693"/>
                <a:gd name="T76" fmla="*/ 25 w 518"/>
                <a:gd name="T77" fmla="*/ 90 h 693"/>
                <a:gd name="T78" fmla="*/ 31 w 518"/>
                <a:gd name="T79" fmla="*/ 108 h 693"/>
                <a:gd name="T80" fmla="*/ 36 w 518"/>
                <a:gd name="T81" fmla="*/ 120 h 693"/>
                <a:gd name="T82" fmla="*/ 36 w 518"/>
                <a:gd name="T83" fmla="*/ 128 h 693"/>
                <a:gd name="T84" fmla="*/ 36 w 518"/>
                <a:gd name="T85" fmla="*/ 141 h 693"/>
                <a:gd name="T86" fmla="*/ 37 w 518"/>
                <a:gd name="T87" fmla="*/ 156 h 693"/>
                <a:gd name="T88" fmla="*/ 37 w 518"/>
                <a:gd name="T89" fmla="*/ 171 h 693"/>
                <a:gd name="T90" fmla="*/ 38 w 518"/>
                <a:gd name="T91" fmla="*/ 185 h 693"/>
                <a:gd name="T92" fmla="*/ 33 w 518"/>
                <a:gd name="T93" fmla="*/ 202 h 693"/>
                <a:gd name="T94" fmla="*/ 16 w 518"/>
                <a:gd name="T95" fmla="*/ 215 h 693"/>
                <a:gd name="T96" fmla="*/ 15 w 518"/>
                <a:gd name="T97" fmla="*/ 222 h 693"/>
                <a:gd name="T98" fmla="*/ 17 w 518"/>
                <a:gd name="T99" fmla="*/ 233 h 693"/>
                <a:gd name="T100" fmla="*/ 21 w 518"/>
                <a:gd name="T101" fmla="*/ 249 h 693"/>
                <a:gd name="T102" fmla="*/ 25 w 518"/>
                <a:gd name="T103" fmla="*/ 265 h 693"/>
                <a:gd name="T104" fmla="*/ 32 w 518"/>
                <a:gd name="T105" fmla="*/ 278 h 693"/>
                <a:gd name="T106" fmla="*/ 42 w 518"/>
                <a:gd name="T107" fmla="*/ 287 h 693"/>
                <a:gd name="T108" fmla="*/ 61 w 518"/>
                <a:gd name="T109" fmla="*/ 295 h 693"/>
                <a:gd name="T110" fmla="*/ 78 w 518"/>
                <a:gd name="T111" fmla="*/ 306 h 693"/>
                <a:gd name="T112" fmla="*/ 89 w 518"/>
                <a:gd name="T113" fmla="*/ 314 h 6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18" h="693">
                  <a:moveTo>
                    <a:pt x="470" y="660"/>
                  </a:moveTo>
                  <a:lnTo>
                    <a:pt x="470" y="658"/>
                  </a:lnTo>
                  <a:lnTo>
                    <a:pt x="470" y="655"/>
                  </a:lnTo>
                  <a:lnTo>
                    <a:pt x="470" y="652"/>
                  </a:lnTo>
                  <a:lnTo>
                    <a:pt x="471" y="647"/>
                  </a:lnTo>
                  <a:lnTo>
                    <a:pt x="471" y="641"/>
                  </a:lnTo>
                  <a:lnTo>
                    <a:pt x="473" y="634"/>
                  </a:lnTo>
                  <a:lnTo>
                    <a:pt x="474" y="628"/>
                  </a:lnTo>
                  <a:lnTo>
                    <a:pt x="474" y="625"/>
                  </a:lnTo>
                  <a:lnTo>
                    <a:pt x="476" y="620"/>
                  </a:lnTo>
                  <a:lnTo>
                    <a:pt x="477" y="616"/>
                  </a:lnTo>
                  <a:lnTo>
                    <a:pt x="477" y="611"/>
                  </a:lnTo>
                  <a:lnTo>
                    <a:pt x="479" y="605"/>
                  </a:lnTo>
                  <a:lnTo>
                    <a:pt x="479" y="598"/>
                  </a:lnTo>
                  <a:lnTo>
                    <a:pt x="481" y="594"/>
                  </a:lnTo>
                  <a:lnTo>
                    <a:pt x="481" y="587"/>
                  </a:lnTo>
                  <a:lnTo>
                    <a:pt x="482" y="581"/>
                  </a:lnTo>
                  <a:lnTo>
                    <a:pt x="484" y="575"/>
                  </a:lnTo>
                  <a:lnTo>
                    <a:pt x="485" y="568"/>
                  </a:lnTo>
                  <a:lnTo>
                    <a:pt x="485" y="562"/>
                  </a:lnTo>
                  <a:lnTo>
                    <a:pt x="487" y="554"/>
                  </a:lnTo>
                  <a:lnTo>
                    <a:pt x="488" y="548"/>
                  </a:lnTo>
                  <a:lnTo>
                    <a:pt x="490" y="540"/>
                  </a:lnTo>
                  <a:lnTo>
                    <a:pt x="492" y="534"/>
                  </a:lnTo>
                  <a:lnTo>
                    <a:pt x="493" y="526"/>
                  </a:lnTo>
                  <a:lnTo>
                    <a:pt x="495" y="520"/>
                  </a:lnTo>
                  <a:lnTo>
                    <a:pt x="496" y="512"/>
                  </a:lnTo>
                  <a:lnTo>
                    <a:pt x="496" y="504"/>
                  </a:lnTo>
                  <a:lnTo>
                    <a:pt x="498" y="496"/>
                  </a:lnTo>
                  <a:lnTo>
                    <a:pt x="498" y="488"/>
                  </a:lnTo>
                  <a:lnTo>
                    <a:pt x="499" y="480"/>
                  </a:lnTo>
                  <a:lnTo>
                    <a:pt x="501" y="473"/>
                  </a:lnTo>
                  <a:lnTo>
                    <a:pt x="503" y="466"/>
                  </a:lnTo>
                  <a:lnTo>
                    <a:pt x="503" y="458"/>
                  </a:lnTo>
                  <a:lnTo>
                    <a:pt x="504" y="451"/>
                  </a:lnTo>
                  <a:lnTo>
                    <a:pt x="506" y="443"/>
                  </a:lnTo>
                  <a:lnTo>
                    <a:pt x="506" y="435"/>
                  </a:lnTo>
                  <a:lnTo>
                    <a:pt x="507" y="427"/>
                  </a:lnTo>
                  <a:lnTo>
                    <a:pt x="509" y="419"/>
                  </a:lnTo>
                  <a:lnTo>
                    <a:pt x="509" y="411"/>
                  </a:lnTo>
                  <a:lnTo>
                    <a:pt x="510" y="405"/>
                  </a:lnTo>
                  <a:lnTo>
                    <a:pt x="510" y="397"/>
                  </a:lnTo>
                  <a:lnTo>
                    <a:pt x="512" y="389"/>
                  </a:lnTo>
                  <a:lnTo>
                    <a:pt x="512" y="383"/>
                  </a:lnTo>
                  <a:lnTo>
                    <a:pt x="513" y="375"/>
                  </a:lnTo>
                  <a:lnTo>
                    <a:pt x="513" y="369"/>
                  </a:lnTo>
                  <a:lnTo>
                    <a:pt x="515" y="361"/>
                  </a:lnTo>
                  <a:lnTo>
                    <a:pt x="515" y="353"/>
                  </a:lnTo>
                  <a:lnTo>
                    <a:pt x="515" y="347"/>
                  </a:lnTo>
                  <a:lnTo>
                    <a:pt x="517" y="341"/>
                  </a:lnTo>
                  <a:lnTo>
                    <a:pt x="517" y="336"/>
                  </a:lnTo>
                  <a:lnTo>
                    <a:pt x="517" y="328"/>
                  </a:lnTo>
                  <a:lnTo>
                    <a:pt x="517" y="322"/>
                  </a:lnTo>
                  <a:lnTo>
                    <a:pt x="517" y="315"/>
                  </a:lnTo>
                  <a:lnTo>
                    <a:pt x="518" y="311"/>
                  </a:lnTo>
                  <a:lnTo>
                    <a:pt x="518" y="304"/>
                  </a:lnTo>
                  <a:lnTo>
                    <a:pt x="518" y="300"/>
                  </a:lnTo>
                  <a:lnTo>
                    <a:pt x="518" y="295"/>
                  </a:lnTo>
                  <a:lnTo>
                    <a:pt x="518" y="290"/>
                  </a:lnTo>
                  <a:lnTo>
                    <a:pt x="517" y="286"/>
                  </a:lnTo>
                  <a:lnTo>
                    <a:pt x="517" y="281"/>
                  </a:lnTo>
                  <a:lnTo>
                    <a:pt x="515" y="275"/>
                  </a:lnTo>
                  <a:lnTo>
                    <a:pt x="515" y="270"/>
                  </a:lnTo>
                  <a:lnTo>
                    <a:pt x="513" y="264"/>
                  </a:lnTo>
                  <a:lnTo>
                    <a:pt x="513" y="259"/>
                  </a:lnTo>
                  <a:lnTo>
                    <a:pt x="512" y="254"/>
                  </a:lnTo>
                  <a:lnTo>
                    <a:pt x="512" y="249"/>
                  </a:lnTo>
                  <a:lnTo>
                    <a:pt x="510" y="242"/>
                  </a:lnTo>
                  <a:lnTo>
                    <a:pt x="509" y="237"/>
                  </a:lnTo>
                  <a:lnTo>
                    <a:pt x="507" y="231"/>
                  </a:lnTo>
                  <a:lnTo>
                    <a:pt x="506" y="226"/>
                  </a:lnTo>
                  <a:lnTo>
                    <a:pt x="504" y="220"/>
                  </a:lnTo>
                  <a:lnTo>
                    <a:pt x="503" y="215"/>
                  </a:lnTo>
                  <a:lnTo>
                    <a:pt x="501" y="209"/>
                  </a:lnTo>
                  <a:lnTo>
                    <a:pt x="499" y="204"/>
                  </a:lnTo>
                  <a:lnTo>
                    <a:pt x="496" y="198"/>
                  </a:lnTo>
                  <a:lnTo>
                    <a:pt x="495" y="191"/>
                  </a:lnTo>
                  <a:lnTo>
                    <a:pt x="493" y="185"/>
                  </a:lnTo>
                  <a:lnTo>
                    <a:pt x="492" y="180"/>
                  </a:lnTo>
                  <a:lnTo>
                    <a:pt x="488" y="174"/>
                  </a:lnTo>
                  <a:lnTo>
                    <a:pt x="485" y="168"/>
                  </a:lnTo>
                  <a:lnTo>
                    <a:pt x="484" y="161"/>
                  </a:lnTo>
                  <a:lnTo>
                    <a:pt x="482" y="157"/>
                  </a:lnTo>
                  <a:lnTo>
                    <a:pt x="479" y="150"/>
                  </a:lnTo>
                  <a:lnTo>
                    <a:pt x="477" y="144"/>
                  </a:lnTo>
                  <a:lnTo>
                    <a:pt x="474" y="140"/>
                  </a:lnTo>
                  <a:lnTo>
                    <a:pt x="473" y="133"/>
                  </a:lnTo>
                  <a:lnTo>
                    <a:pt x="471" y="127"/>
                  </a:lnTo>
                  <a:lnTo>
                    <a:pt x="468" y="122"/>
                  </a:lnTo>
                  <a:lnTo>
                    <a:pt x="466" y="118"/>
                  </a:lnTo>
                  <a:lnTo>
                    <a:pt x="465" y="113"/>
                  </a:lnTo>
                  <a:lnTo>
                    <a:pt x="462" y="107"/>
                  </a:lnTo>
                  <a:lnTo>
                    <a:pt x="460" y="100"/>
                  </a:lnTo>
                  <a:lnTo>
                    <a:pt x="457" y="96"/>
                  </a:lnTo>
                  <a:lnTo>
                    <a:pt x="454" y="91"/>
                  </a:lnTo>
                  <a:lnTo>
                    <a:pt x="452" y="86"/>
                  </a:lnTo>
                  <a:lnTo>
                    <a:pt x="449" y="81"/>
                  </a:lnTo>
                  <a:lnTo>
                    <a:pt x="448" y="77"/>
                  </a:lnTo>
                  <a:lnTo>
                    <a:pt x="446" y="70"/>
                  </a:lnTo>
                  <a:lnTo>
                    <a:pt x="443" y="66"/>
                  </a:lnTo>
                  <a:lnTo>
                    <a:pt x="441" y="61"/>
                  </a:lnTo>
                  <a:lnTo>
                    <a:pt x="438" y="58"/>
                  </a:lnTo>
                  <a:lnTo>
                    <a:pt x="437" y="53"/>
                  </a:lnTo>
                  <a:lnTo>
                    <a:pt x="433" y="45"/>
                  </a:lnTo>
                  <a:lnTo>
                    <a:pt x="430" y="39"/>
                  </a:lnTo>
                  <a:lnTo>
                    <a:pt x="426" y="31"/>
                  </a:lnTo>
                  <a:lnTo>
                    <a:pt x="422" y="26"/>
                  </a:lnTo>
                  <a:lnTo>
                    <a:pt x="421" y="20"/>
                  </a:lnTo>
                  <a:lnTo>
                    <a:pt x="418" y="17"/>
                  </a:lnTo>
                  <a:lnTo>
                    <a:pt x="415" y="12"/>
                  </a:lnTo>
                  <a:lnTo>
                    <a:pt x="415" y="11"/>
                  </a:lnTo>
                  <a:lnTo>
                    <a:pt x="413" y="9"/>
                  </a:lnTo>
                  <a:lnTo>
                    <a:pt x="411" y="8"/>
                  </a:lnTo>
                  <a:lnTo>
                    <a:pt x="407" y="8"/>
                  </a:lnTo>
                  <a:lnTo>
                    <a:pt x="402" y="6"/>
                  </a:lnTo>
                  <a:lnTo>
                    <a:pt x="396" y="4"/>
                  </a:lnTo>
                  <a:lnTo>
                    <a:pt x="389" y="4"/>
                  </a:lnTo>
                  <a:lnTo>
                    <a:pt x="382" y="3"/>
                  </a:lnTo>
                  <a:lnTo>
                    <a:pt x="375" y="3"/>
                  </a:lnTo>
                  <a:lnTo>
                    <a:pt x="367" y="3"/>
                  </a:lnTo>
                  <a:lnTo>
                    <a:pt x="360" y="1"/>
                  </a:lnTo>
                  <a:lnTo>
                    <a:pt x="353" y="1"/>
                  </a:lnTo>
                  <a:lnTo>
                    <a:pt x="349" y="3"/>
                  </a:lnTo>
                  <a:lnTo>
                    <a:pt x="342" y="4"/>
                  </a:lnTo>
                  <a:lnTo>
                    <a:pt x="339" y="6"/>
                  </a:lnTo>
                  <a:lnTo>
                    <a:pt x="336" y="9"/>
                  </a:lnTo>
                  <a:lnTo>
                    <a:pt x="336" y="14"/>
                  </a:lnTo>
                  <a:lnTo>
                    <a:pt x="333" y="12"/>
                  </a:lnTo>
                  <a:lnTo>
                    <a:pt x="328" y="11"/>
                  </a:lnTo>
                  <a:lnTo>
                    <a:pt x="325" y="9"/>
                  </a:lnTo>
                  <a:lnTo>
                    <a:pt x="322" y="9"/>
                  </a:lnTo>
                  <a:lnTo>
                    <a:pt x="317" y="8"/>
                  </a:lnTo>
                  <a:lnTo>
                    <a:pt x="314" y="8"/>
                  </a:lnTo>
                  <a:lnTo>
                    <a:pt x="308" y="6"/>
                  </a:lnTo>
                  <a:lnTo>
                    <a:pt x="301" y="4"/>
                  </a:lnTo>
                  <a:lnTo>
                    <a:pt x="294" y="4"/>
                  </a:lnTo>
                  <a:lnTo>
                    <a:pt x="287" y="3"/>
                  </a:lnTo>
                  <a:lnTo>
                    <a:pt x="278" y="3"/>
                  </a:lnTo>
                  <a:lnTo>
                    <a:pt x="270" y="3"/>
                  </a:lnTo>
                  <a:lnTo>
                    <a:pt x="265" y="3"/>
                  </a:lnTo>
                  <a:lnTo>
                    <a:pt x="261" y="3"/>
                  </a:lnTo>
                  <a:lnTo>
                    <a:pt x="256" y="3"/>
                  </a:lnTo>
                  <a:lnTo>
                    <a:pt x="251" y="3"/>
                  </a:lnTo>
                  <a:lnTo>
                    <a:pt x="247" y="3"/>
                  </a:lnTo>
                  <a:lnTo>
                    <a:pt x="240" y="3"/>
                  </a:lnTo>
                  <a:lnTo>
                    <a:pt x="237" y="3"/>
                  </a:lnTo>
                  <a:lnTo>
                    <a:pt x="232" y="3"/>
                  </a:lnTo>
                  <a:lnTo>
                    <a:pt x="226" y="3"/>
                  </a:lnTo>
                  <a:lnTo>
                    <a:pt x="221" y="4"/>
                  </a:lnTo>
                  <a:lnTo>
                    <a:pt x="215" y="6"/>
                  </a:lnTo>
                  <a:lnTo>
                    <a:pt x="212" y="8"/>
                  </a:lnTo>
                  <a:lnTo>
                    <a:pt x="209" y="11"/>
                  </a:lnTo>
                  <a:lnTo>
                    <a:pt x="207" y="14"/>
                  </a:lnTo>
                  <a:lnTo>
                    <a:pt x="203" y="20"/>
                  </a:lnTo>
                  <a:lnTo>
                    <a:pt x="204" y="23"/>
                  </a:lnTo>
                  <a:lnTo>
                    <a:pt x="124" y="0"/>
                  </a:lnTo>
                  <a:lnTo>
                    <a:pt x="91" y="44"/>
                  </a:lnTo>
                  <a:lnTo>
                    <a:pt x="89" y="42"/>
                  </a:lnTo>
                  <a:lnTo>
                    <a:pt x="86" y="42"/>
                  </a:lnTo>
                  <a:lnTo>
                    <a:pt x="82" y="42"/>
                  </a:lnTo>
                  <a:lnTo>
                    <a:pt x="75" y="41"/>
                  </a:lnTo>
                  <a:lnTo>
                    <a:pt x="69" y="39"/>
                  </a:lnTo>
                  <a:lnTo>
                    <a:pt x="61" y="39"/>
                  </a:lnTo>
                  <a:lnTo>
                    <a:pt x="53" y="37"/>
                  </a:lnTo>
                  <a:lnTo>
                    <a:pt x="45" y="37"/>
                  </a:lnTo>
                  <a:lnTo>
                    <a:pt x="36" y="37"/>
                  </a:lnTo>
                  <a:lnTo>
                    <a:pt x="28" y="36"/>
                  </a:lnTo>
                  <a:lnTo>
                    <a:pt x="20" y="36"/>
                  </a:lnTo>
                  <a:lnTo>
                    <a:pt x="14" y="37"/>
                  </a:lnTo>
                  <a:lnTo>
                    <a:pt x="8" y="37"/>
                  </a:lnTo>
                  <a:lnTo>
                    <a:pt x="3" y="39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0" y="47"/>
                  </a:lnTo>
                  <a:lnTo>
                    <a:pt x="3" y="55"/>
                  </a:lnTo>
                  <a:lnTo>
                    <a:pt x="3" y="59"/>
                  </a:lnTo>
                  <a:lnTo>
                    <a:pt x="6" y="64"/>
                  </a:lnTo>
                  <a:lnTo>
                    <a:pt x="8" y="70"/>
                  </a:lnTo>
                  <a:lnTo>
                    <a:pt x="11" y="78"/>
                  </a:lnTo>
                  <a:lnTo>
                    <a:pt x="13" y="86"/>
                  </a:lnTo>
                  <a:lnTo>
                    <a:pt x="16" y="92"/>
                  </a:lnTo>
                  <a:lnTo>
                    <a:pt x="19" y="100"/>
                  </a:lnTo>
                  <a:lnTo>
                    <a:pt x="22" y="110"/>
                  </a:lnTo>
                  <a:lnTo>
                    <a:pt x="22" y="114"/>
                  </a:lnTo>
                  <a:lnTo>
                    <a:pt x="25" y="119"/>
                  </a:lnTo>
                  <a:lnTo>
                    <a:pt x="27" y="122"/>
                  </a:lnTo>
                  <a:lnTo>
                    <a:pt x="28" y="127"/>
                  </a:lnTo>
                  <a:lnTo>
                    <a:pt x="30" y="132"/>
                  </a:lnTo>
                  <a:lnTo>
                    <a:pt x="31" y="136"/>
                  </a:lnTo>
                  <a:lnTo>
                    <a:pt x="33" y="141"/>
                  </a:lnTo>
                  <a:lnTo>
                    <a:pt x="36" y="146"/>
                  </a:lnTo>
                  <a:lnTo>
                    <a:pt x="38" y="154"/>
                  </a:lnTo>
                  <a:lnTo>
                    <a:pt x="42" y="163"/>
                  </a:lnTo>
                  <a:lnTo>
                    <a:pt x="44" y="171"/>
                  </a:lnTo>
                  <a:lnTo>
                    <a:pt x="49" y="180"/>
                  </a:lnTo>
                  <a:lnTo>
                    <a:pt x="50" y="188"/>
                  </a:lnTo>
                  <a:lnTo>
                    <a:pt x="53" y="196"/>
                  </a:lnTo>
                  <a:lnTo>
                    <a:pt x="56" y="204"/>
                  </a:lnTo>
                  <a:lnTo>
                    <a:pt x="60" y="210"/>
                  </a:lnTo>
                  <a:lnTo>
                    <a:pt x="61" y="216"/>
                  </a:lnTo>
                  <a:lnTo>
                    <a:pt x="64" y="223"/>
                  </a:lnTo>
                  <a:lnTo>
                    <a:pt x="66" y="227"/>
                  </a:lnTo>
                  <a:lnTo>
                    <a:pt x="67" y="232"/>
                  </a:lnTo>
                  <a:lnTo>
                    <a:pt x="69" y="238"/>
                  </a:lnTo>
                  <a:lnTo>
                    <a:pt x="71" y="240"/>
                  </a:lnTo>
                  <a:lnTo>
                    <a:pt x="71" y="242"/>
                  </a:lnTo>
                  <a:lnTo>
                    <a:pt x="71" y="245"/>
                  </a:lnTo>
                  <a:lnTo>
                    <a:pt x="71" y="248"/>
                  </a:lnTo>
                  <a:lnTo>
                    <a:pt x="71" y="251"/>
                  </a:lnTo>
                  <a:lnTo>
                    <a:pt x="71" y="256"/>
                  </a:lnTo>
                  <a:lnTo>
                    <a:pt x="72" y="260"/>
                  </a:lnTo>
                  <a:lnTo>
                    <a:pt x="72" y="264"/>
                  </a:lnTo>
                  <a:lnTo>
                    <a:pt x="72" y="268"/>
                  </a:lnTo>
                  <a:lnTo>
                    <a:pt x="72" y="275"/>
                  </a:lnTo>
                  <a:lnTo>
                    <a:pt x="72" y="281"/>
                  </a:lnTo>
                  <a:lnTo>
                    <a:pt x="72" y="286"/>
                  </a:lnTo>
                  <a:lnTo>
                    <a:pt x="72" y="292"/>
                  </a:lnTo>
                  <a:lnTo>
                    <a:pt x="72" y="298"/>
                  </a:lnTo>
                  <a:lnTo>
                    <a:pt x="74" y="304"/>
                  </a:lnTo>
                  <a:lnTo>
                    <a:pt x="74" y="311"/>
                  </a:lnTo>
                  <a:lnTo>
                    <a:pt x="74" y="317"/>
                  </a:lnTo>
                  <a:lnTo>
                    <a:pt x="74" y="323"/>
                  </a:lnTo>
                  <a:lnTo>
                    <a:pt x="74" y="330"/>
                  </a:lnTo>
                  <a:lnTo>
                    <a:pt x="74" y="336"/>
                  </a:lnTo>
                  <a:lnTo>
                    <a:pt x="74" y="342"/>
                  </a:lnTo>
                  <a:lnTo>
                    <a:pt x="74" y="348"/>
                  </a:lnTo>
                  <a:lnTo>
                    <a:pt x="75" y="355"/>
                  </a:lnTo>
                  <a:lnTo>
                    <a:pt x="75" y="359"/>
                  </a:lnTo>
                  <a:lnTo>
                    <a:pt x="75" y="364"/>
                  </a:lnTo>
                  <a:lnTo>
                    <a:pt x="75" y="369"/>
                  </a:lnTo>
                  <a:lnTo>
                    <a:pt x="75" y="374"/>
                  </a:lnTo>
                  <a:lnTo>
                    <a:pt x="75" y="381"/>
                  </a:lnTo>
                  <a:lnTo>
                    <a:pt x="75" y="388"/>
                  </a:lnTo>
                  <a:lnTo>
                    <a:pt x="71" y="396"/>
                  </a:lnTo>
                  <a:lnTo>
                    <a:pt x="66" y="403"/>
                  </a:lnTo>
                  <a:lnTo>
                    <a:pt x="58" y="411"/>
                  </a:lnTo>
                  <a:lnTo>
                    <a:pt x="50" y="418"/>
                  </a:lnTo>
                  <a:lnTo>
                    <a:pt x="42" y="424"/>
                  </a:lnTo>
                  <a:lnTo>
                    <a:pt x="36" y="427"/>
                  </a:lnTo>
                  <a:lnTo>
                    <a:pt x="31" y="430"/>
                  </a:lnTo>
                  <a:lnTo>
                    <a:pt x="30" y="432"/>
                  </a:lnTo>
                  <a:lnTo>
                    <a:pt x="30" y="436"/>
                  </a:lnTo>
                  <a:lnTo>
                    <a:pt x="30" y="438"/>
                  </a:lnTo>
                  <a:lnTo>
                    <a:pt x="30" y="443"/>
                  </a:lnTo>
                  <a:lnTo>
                    <a:pt x="31" y="446"/>
                  </a:lnTo>
                  <a:lnTo>
                    <a:pt x="31" y="451"/>
                  </a:lnTo>
                  <a:lnTo>
                    <a:pt x="31" y="455"/>
                  </a:lnTo>
                  <a:lnTo>
                    <a:pt x="33" y="460"/>
                  </a:lnTo>
                  <a:lnTo>
                    <a:pt x="33" y="466"/>
                  </a:lnTo>
                  <a:lnTo>
                    <a:pt x="34" y="473"/>
                  </a:lnTo>
                  <a:lnTo>
                    <a:pt x="36" y="477"/>
                  </a:lnTo>
                  <a:lnTo>
                    <a:pt x="38" y="484"/>
                  </a:lnTo>
                  <a:lnTo>
                    <a:pt x="38" y="491"/>
                  </a:lnTo>
                  <a:lnTo>
                    <a:pt x="41" y="498"/>
                  </a:lnTo>
                  <a:lnTo>
                    <a:pt x="41" y="504"/>
                  </a:lnTo>
                  <a:lnTo>
                    <a:pt x="42" y="510"/>
                  </a:lnTo>
                  <a:lnTo>
                    <a:pt x="45" y="517"/>
                  </a:lnTo>
                  <a:lnTo>
                    <a:pt x="47" y="523"/>
                  </a:lnTo>
                  <a:lnTo>
                    <a:pt x="49" y="529"/>
                  </a:lnTo>
                  <a:lnTo>
                    <a:pt x="52" y="535"/>
                  </a:lnTo>
                  <a:lnTo>
                    <a:pt x="55" y="540"/>
                  </a:lnTo>
                  <a:lnTo>
                    <a:pt x="58" y="548"/>
                  </a:lnTo>
                  <a:lnTo>
                    <a:pt x="61" y="551"/>
                  </a:lnTo>
                  <a:lnTo>
                    <a:pt x="64" y="556"/>
                  </a:lnTo>
                  <a:lnTo>
                    <a:pt x="67" y="561"/>
                  </a:lnTo>
                  <a:lnTo>
                    <a:pt x="71" y="565"/>
                  </a:lnTo>
                  <a:lnTo>
                    <a:pt x="74" y="568"/>
                  </a:lnTo>
                  <a:lnTo>
                    <a:pt x="78" y="572"/>
                  </a:lnTo>
                  <a:lnTo>
                    <a:pt x="83" y="573"/>
                  </a:lnTo>
                  <a:lnTo>
                    <a:pt x="88" y="576"/>
                  </a:lnTo>
                  <a:lnTo>
                    <a:pt x="96" y="578"/>
                  </a:lnTo>
                  <a:lnTo>
                    <a:pt x="104" y="581"/>
                  </a:lnTo>
                  <a:lnTo>
                    <a:pt x="111" y="584"/>
                  </a:lnTo>
                  <a:lnTo>
                    <a:pt x="121" y="589"/>
                  </a:lnTo>
                  <a:lnTo>
                    <a:pt x="129" y="592"/>
                  </a:lnTo>
                  <a:lnTo>
                    <a:pt x="135" y="597"/>
                  </a:lnTo>
                  <a:lnTo>
                    <a:pt x="143" y="601"/>
                  </a:lnTo>
                  <a:lnTo>
                    <a:pt x="151" y="608"/>
                  </a:lnTo>
                  <a:lnTo>
                    <a:pt x="155" y="611"/>
                  </a:lnTo>
                  <a:lnTo>
                    <a:pt x="162" y="614"/>
                  </a:lnTo>
                  <a:lnTo>
                    <a:pt x="165" y="617"/>
                  </a:lnTo>
                  <a:lnTo>
                    <a:pt x="170" y="622"/>
                  </a:lnTo>
                  <a:lnTo>
                    <a:pt x="176" y="627"/>
                  </a:lnTo>
                  <a:lnTo>
                    <a:pt x="177" y="628"/>
                  </a:lnTo>
                  <a:lnTo>
                    <a:pt x="192" y="693"/>
                  </a:lnTo>
                  <a:lnTo>
                    <a:pt x="470" y="660"/>
                  </a:lnTo>
                  <a:close/>
                </a:path>
              </a:pathLst>
            </a:custGeom>
            <a:solidFill>
              <a:srgbClr val="EDBA0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82" name="Freeform 16"/>
            <p:cNvSpPr>
              <a:spLocks noChangeAspect="1"/>
            </p:cNvSpPr>
            <p:nvPr/>
          </p:nvSpPr>
          <p:spPr bwMode="auto">
            <a:xfrm>
              <a:off x="1856" y="3450"/>
              <a:ext cx="73" cy="73"/>
            </a:xfrm>
            <a:custGeom>
              <a:avLst/>
              <a:gdLst>
                <a:gd name="T0" fmla="*/ 12 w 146"/>
                <a:gd name="T1" fmla="*/ 63 h 148"/>
                <a:gd name="T2" fmla="*/ 17 w 146"/>
                <a:gd name="T3" fmla="*/ 67 h 148"/>
                <a:gd name="T4" fmla="*/ 24 w 146"/>
                <a:gd name="T5" fmla="*/ 70 h 148"/>
                <a:gd name="T6" fmla="*/ 31 w 146"/>
                <a:gd name="T7" fmla="*/ 72 h 148"/>
                <a:gd name="T8" fmla="*/ 38 w 146"/>
                <a:gd name="T9" fmla="*/ 72 h 148"/>
                <a:gd name="T10" fmla="*/ 44 w 146"/>
                <a:gd name="T11" fmla="*/ 72 h 148"/>
                <a:gd name="T12" fmla="*/ 51 w 146"/>
                <a:gd name="T13" fmla="*/ 69 h 148"/>
                <a:gd name="T14" fmla="*/ 57 w 146"/>
                <a:gd name="T15" fmla="*/ 65 h 148"/>
                <a:gd name="T16" fmla="*/ 63 w 146"/>
                <a:gd name="T17" fmla="*/ 61 h 148"/>
                <a:gd name="T18" fmla="*/ 68 w 146"/>
                <a:gd name="T19" fmla="*/ 54 h 148"/>
                <a:gd name="T20" fmla="*/ 71 w 146"/>
                <a:gd name="T21" fmla="*/ 48 h 148"/>
                <a:gd name="T22" fmla="*/ 72 w 146"/>
                <a:gd name="T23" fmla="*/ 41 h 148"/>
                <a:gd name="T24" fmla="*/ 73 w 146"/>
                <a:gd name="T25" fmla="*/ 35 h 148"/>
                <a:gd name="T26" fmla="*/ 72 w 146"/>
                <a:gd name="T27" fmla="*/ 27 h 148"/>
                <a:gd name="T28" fmla="*/ 70 w 146"/>
                <a:gd name="T29" fmla="*/ 21 h 148"/>
                <a:gd name="T30" fmla="*/ 67 w 146"/>
                <a:gd name="T31" fmla="*/ 15 h 148"/>
                <a:gd name="T32" fmla="*/ 61 w 146"/>
                <a:gd name="T33" fmla="*/ 9 h 148"/>
                <a:gd name="T34" fmla="*/ 55 w 146"/>
                <a:gd name="T35" fmla="*/ 5 h 148"/>
                <a:gd name="T36" fmla="*/ 49 w 146"/>
                <a:gd name="T37" fmla="*/ 1 h 148"/>
                <a:gd name="T38" fmla="*/ 43 w 146"/>
                <a:gd name="T39" fmla="*/ 0 h 148"/>
                <a:gd name="T40" fmla="*/ 35 w 146"/>
                <a:gd name="T41" fmla="*/ 0 h 148"/>
                <a:gd name="T42" fmla="*/ 28 w 146"/>
                <a:gd name="T43" fmla="*/ 1 h 148"/>
                <a:gd name="T44" fmla="*/ 21 w 146"/>
                <a:gd name="T45" fmla="*/ 3 h 148"/>
                <a:gd name="T46" fmla="*/ 15 w 146"/>
                <a:gd name="T47" fmla="*/ 6 h 148"/>
                <a:gd name="T48" fmla="*/ 10 w 146"/>
                <a:gd name="T49" fmla="*/ 11 h 148"/>
                <a:gd name="T50" fmla="*/ 5 w 146"/>
                <a:gd name="T51" fmla="*/ 17 h 148"/>
                <a:gd name="T52" fmla="*/ 2 w 146"/>
                <a:gd name="T53" fmla="*/ 23 h 148"/>
                <a:gd name="T54" fmla="*/ 0 w 146"/>
                <a:gd name="T55" fmla="*/ 31 h 148"/>
                <a:gd name="T56" fmla="*/ 0 w 146"/>
                <a:gd name="T57" fmla="*/ 37 h 148"/>
                <a:gd name="T58" fmla="*/ 1 w 146"/>
                <a:gd name="T59" fmla="*/ 44 h 148"/>
                <a:gd name="T60" fmla="*/ 3 w 146"/>
                <a:gd name="T61" fmla="*/ 50 h 148"/>
                <a:gd name="T62" fmla="*/ 7 w 146"/>
                <a:gd name="T63" fmla="*/ 58 h 148"/>
                <a:gd name="T64" fmla="*/ 10 w 146"/>
                <a:gd name="T65" fmla="*/ 61 h 1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6" h="148">
                  <a:moveTo>
                    <a:pt x="19" y="123"/>
                  </a:moveTo>
                  <a:lnTo>
                    <a:pt x="23" y="128"/>
                  </a:lnTo>
                  <a:lnTo>
                    <a:pt x="28" y="132"/>
                  </a:lnTo>
                  <a:lnTo>
                    <a:pt x="34" y="135"/>
                  </a:lnTo>
                  <a:lnTo>
                    <a:pt x="41" y="140"/>
                  </a:lnTo>
                  <a:lnTo>
                    <a:pt x="47" y="142"/>
                  </a:lnTo>
                  <a:lnTo>
                    <a:pt x="53" y="145"/>
                  </a:lnTo>
                  <a:lnTo>
                    <a:pt x="61" y="146"/>
                  </a:lnTo>
                  <a:lnTo>
                    <a:pt x="69" y="148"/>
                  </a:lnTo>
                  <a:lnTo>
                    <a:pt x="75" y="146"/>
                  </a:lnTo>
                  <a:lnTo>
                    <a:pt x="81" y="146"/>
                  </a:lnTo>
                  <a:lnTo>
                    <a:pt x="88" y="145"/>
                  </a:lnTo>
                  <a:lnTo>
                    <a:pt x="96" y="143"/>
                  </a:lnTo>
                  <a:lnTo>
                    <a:pt x="102" y="140"/>
                  </a:lnTo>
                  <a:lnTo>
                    <a:pt x="108" y="137"/>
                  </a:lnTo>
                  <a:lnTo>
                    <a:pt x="114" y="132"/>
                  </a:lnTo>
                  <a:lnTo>
                    <a:pt x="121" y="129"/>
                  </a:lnTo>
                  <a:lnTo>
                    <a:pt x="125" y="123"/>
                  </a:lnTo>
                  <a:lnTo>
                    <a:pt x="132" y="117"/>
                  </a:lnTo>
                  <a:lnTo>
                    <a:pt x="135" y="110"/>
                  </a:lnTo>
                  <a:lnTo>
                    <a:pt x="138" y="104"/>
                  </a:lnTo>
                  <a:lnTo>
                    <a:pt x="141" y="98"/>
                  </a:lnTo>
                  <a:lnTo>
                    <a:pt x="143" y="91"/>
                  </a:lnTo>
                  <a:lnTo>
                    <a:pt x="144" y="84"/>
                  </a:lnTo>
                  <a:lnTo>
                    <a:pt x="146" y="77"/>
                  </a:lnTo>
                  <a:lnTo>
                    <a:pt x="146" y="71"/>
                  </a:lnTo>
                  <a:lnTo>
                    <a:pt x="146" y="63"/>
                  </a:lnTo>
                  <a:lnTo>
                    <a:pt x="144" y="55"/>
                  </a:lnTo>
                  <a:lnTo>
                    <a:pt x="143" y="49"/>
                  </a:lnTo>
                  <a:lnTo>
                    <a:pt x="140" y="43"/>
                  </a:lnTo>
                  <a:lnTo>
                    <a:pt x="136" y="36"/>
                  </a:lnTo>
                  <a:lnTo>
                    <a:pt x="133" y="30"/>
                  </a:lnTo>
                  <a:lnTo>
                    <a:pt x="129" y="24"/>
                  </a:lnTo>
                  <a:lnTo>
                    <a:pt x="122" y="18"/>
                  </a:lnTo>
                  <a:lnTo>
                    <a:pt x="116" y="14"/>
                  </a:lnTo>
                  <a:lnTo>
                    <a:pt x="110" y="10"/>
                  </a:lnTo>
                  <a:lnTo>
                    <a:pt x="105" y="7"/>
                  </a:lnTo>
                  <a:lnTo>
                    <a:pt x="97" y="3"/>
                  </a:lnTo>
                  <a:lnTo>
                    <a:pt x="91" y="2"/>
                  </a:lnTo>
                  <a:lnTo>
                    <a:pt x="85" y="0"/>
                  </a:lnTo>
                  <a:lnTo>
                    <a:pt x="78" y="0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2"/>
                  </a:lnTo>
                  <a:lnTo>
                    <a:pt x="50" y="3"/>
                  </a:lnTo>
                  <a:lnTo>
                    <a:pt x="42" y="7"/>
                  </a:lnTo>
                  <a:lnTo>
                    <a:pt x="36" y="10"/>
                  </a:lnTo>
                  <a:lnTo>
                    <a:pt x="30" y="13"/>
                  </a:lnTo>
                  <a:lnTo>
                    <a:pt x="25" y="18"/>
                  </a:lnTo>
                  <a:lnTo>
                    <a:pt x="19" y="22"/>
                  </a:lnTo>
                  <a:lnTo>
                    <a:pt x="14" y="29"/>
                  </a:lnTo>
                  <a:lnTo>
                    <a:pt x="9" y="35"/>
                  </a:lnTo>
                  <a:lnTo>
                    <a:pt x="8" y="41"/>
                  </a:lnTo>
                  <a:lnTo>
                    <a:pt x="3" y="47"/>
                  </a:lnTo>
                  <a:lnTo>
                    <a:pt x="1" y="54"/>
                  </a:lnTo>
                  <a:lnTo>
                    <a:pt x="0" y="62"/>
                  </a:lnTo>
                  <a:lnTo>
                    <a:pt x="0" y="69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1" y="90"/>
                  </a:lnTo>
                  <a:lnTo>
                    <a:pt x="3" y="96"/>
                  </a:lnTo>
                  <a:lnTo>
                    <a:pt x="6" y="102"/>
                  </a:lnTo>
                  <a:lnTo>
                    <a:pt x="9" y="110"/>
                  </a:lnTo>
                  <a:lnTo>
                    <a:pt x="14" y="117"/>
                  </a:lnTo>
                  <a:lnTo>
                    <a:pt x="19" y="12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83" name="Freeform 17"/>
            <p:cNvSpPr>
              <a:spLocks noChangeAspect="1"/>
            </p:cNvSpPr>
            <p:nvPr/>
          </p:nvSpPr>
          <p:spPr bwMode="auto">
            <a:xfrm>
              <a:off x="1850" y="3447"/>
              <a:ext cx="83" cy="82"/>
            </a:xfrm>
            <a:custGeom>
              <a:avLst/>
              <a:gdLst>
                <a:gd name="T0" fmla="*/ 21 w 165"/>
                <a:gd name="T1" fmla="*/ 67 h 165"/>
                <a:gd name="T2" fmla="*/ 14 w 165"/>
                <a:gd name="T3" fmla="*/ 59 h 165"/>
                <a:gd name="T4" fmla="*/ 10 w 165"/>
                <a:gd name="T5" fmla="*/ 52 h 165"/>
                <a:gd name="T6" fmla="*/ 8 w 165"/>
                <a:gd name="T7" fmla="*/ 41 h 165"/>
                <a:gd name="T8" fmla="*/ 10 w 165"/>
                <a:gd name="T9" fmla="*/ 33 h 165"/>
                <a:gd name="T10" fmla="*/ 14 w 165"/>
                <a:gd name="T11" fmla="*/ 23 h 165"/>
                <a:gd name="T12" fmla="*/ 21 w 165"/>
                <a:gd name="T13" fmla="*/ 15 h 165"/>
                <a:gd name="T14" fmla="*/ 28 w 165"/>
                <a:gd name="T15" fmla="*/ 11 h 165"/>
                <a:gd name="T16" fmla="*/ 38 w 165"/>
                <a:gd name="T17" fmla="*/ 8 h 165"/>
                <a:gd name="T18" fmla="*/ 47 w 165"/>
                <a:gd name="T19" fmla="*/ 8 h 165"/>
                <a:gd name="T20" fmla="*/ 57 w 165"/>
                <a:gd name="T21" fmla="*/ 12 h 165"/>
                <a:gd name="T22" fmla="*/ 60 w 165"/>
                <a:gd name="T23" fmla="*/ 12 h 165"/>
                <a:gd name="T24" fmla="*/ 63 w 165"/>
                <a:gd name="T25" fmla="*/ 7 h 165"/>
                <a:gd name="T26" fmla="*/ 57 w 165"/>
                <a:gd name="T27" fmla="*/ 3 h 165"/>
                <a:gd name="T28" fmla="*/ 45 w 165"/>
                <a:gd name="T29" fmla="*/ 0 h 165"/>
                <a:gd name="T30" fmla="*/ 32 w 165"/>
                <a:gd name="T31" fmla="*/ 1 h 165"/>
                <a:gd name="T32" fmla="*/ 21 w 165"/>
                <a:gd name="T33" fmla="*/ 4 h 165"/>
                <a:gd name="T34" fmla="*/ 12 w 165"/>
                <a:gd name="T35" fmla="*/ 12 h 165"/>
                <a:gd name="T36" fmla="*/ 5 w 165"/>
                <a:gd name="T37" fmla="*/ 23 h 165"/>
                <a:gd name="T38" fmla="*/ 0 w 165"/>
                <a:gd name="T39" fmla="*/ 34 h 165"/>
                <a:gd name="T40" fmla="*/ 0 w 165"/>
                <a:gd name="T41" fmla="*/ 46 h 165"/>
                <a:gd name="T42" fmla="*/ 4 w 165"/>
                <a:gd name="T43" fmla="*/ 57 h 165"/>
                <a:gd name="T44" fmla="*/ 10 w 165"/>
                <a:gd name="T45" fmla="*/ 67 h 165"/>
                <a:gd name="T46" fmla="*/ 19 w 165"/>
                <a:gd name="T47" fmla="*/ 76 h 165"/>
                <a:gd name="T48" fmla="*/ 31 w 165"/>
                <a:gd name="T49" fmla="*/ 81 h 165"/>
                <a:gd name="T50" fmla="*/ 43 w 165"/>
                <a:gd name="T51" fmla="*/ 82 h 165"/>
                <a:gd name="T52" fmla="*/ 54 w 165"/>
                <a:gd name="T53" fmla="*/ 81 h 165"/>
                <a:gd name="T54" fmla="*/ 65 w 165"/>
                <a:gd name="T55" fmla="*/ 76 h 165"/>
                <a:gd name="T56" fmla="*/ 74 w 165"/>
                <a:gd name="T57" fmla="*/ 68 h 165"/>
                <a:gd name="T58" fmla="*/ 79 w 165"/>
                <a:gd name="T59" fmla="*/ 57 h 165"/>
                <a:gd name="T60" fmla="*/ 83 w 165"/>
                <a:gd name="T61" fmla="*/ 47 h 165"/>
                <a:gd name="T62" fmla="*/ 82 w 165"/>
                <a:gd name="T63" fmla="*/ 35 h 165"/>
                <a:gd name="T64" fmla="*/ 79 w 165"/>
                <a:gd name="T65" fmla="*/ 25 h 165"/>
                <a:gd name="T66" fmla="*/ 73 w 165"/>
                <a:gd name="T67" fmla="*/ 15 h 165"/>
                <a:gd name="T68" fmla="*/ 66 w 165"/>
                <a:gd name="T69" fmla="*/ 8 h 165"/>
                <a:gd name="T70" fmla="*/ 63 w 165"/>
                <a:gd name="T71" fmla="*/ 18 h 165"/>
                <a:gd name="T72" fmla="*/ 69 w 165"/>
                <a:gd name="T73" fmla="*/ 24 h 165"/>
                <a:gd name="T74" fmla="*/ 73 w 165"/>
                <a:gd name="T75" fmla="*/ 32 h 165"/>
                <a:gd name="T76" fmla="*/ 75 w 165"/>
                <a:gd name="T77" fmla="*/ 41 h 165"/>
                <a:gd name="T78" fmla="*/ 74 w 165"/>
                <a:gd name="T79" fmla="*/ 49 h 165"/>
                <a:gd name="T80" fmla="*/ 72 w 165"/>
                <a:gd name="T81" fmla="*/ 58 h 165"/>
                <a:gd name="T82" fmla="*/ 65 w 165"/>
                <a:gd name="T83" fmla="*/ 65 h 165"/>
                <a:gd name="T84" fmla="*/ 58 w 165"/>
                <a:gd name="T85" fmla="*/ 70 h 165"/>
                <a:gd name="T86" fmla="*/ 49 w 165"/>
                <a:gd name="T87" fmla="*/ 74 h 165"/>
                <a:gd name="T88" fmla="*/ 40 w 165"/>
                <a:gd name="T89" fmla="*/ 74 h 165"/>
                <a:gd name="T90" fmla="*/ 30 w 165"/>
                <a:gd name="T91" fmla="*/ 72 h 1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5" h="165">
                  <a:moveTo>
                    <a:pt x="55" y="141"/>
                  </a:moveTo>
                  <a:lnTo>
                    <a:pt x="47" y="138"/>
                  </a:lnTo>
                  <a:lnTo>
                    <a:pt x="42" y="134"/>
                  </a:lnTo>
                  <a:lnTo>
                    <a:pt x="36" y="129"/>
                  </a:lnTo>
                  <a:lnTo>
                    <a:pt x="33" y="126"/>
                  </a:lnTo>
                  <a:lnTo>
                    <a:pt x="28" y="119"/>
                  </a:lnTo>
                  <a:lnTo>
                    <a:pt x="25" y="115"/>
                  </a:lnTo>
                  <a:lnTo>
                    <a:pt x="22" y="108"/>
                  </a:lnTo>
                  <a:lnTo>
                    <a:pt x="20" y="104"/>
                  </a:lnTo>
                  <a:lnTo>
                    <a:pt x="19" y="97"/>
                  </a:lnTo>
                  <a:lnTo>
                    <a:pt x="17" y="90"/>
                  </a:lnTo>
                  <a:lnTo>
                    <a:pt x="15" y="83"/>
                  </a:lnTo>
                  <a:lnTo>
                    <a:pt x="17" y="79"/>
                  </a:lnTo>
                  <a:lnTo>
                    <a:pt x="17" y="71"/>
                  </a:lnTo>
                  <a:lnTo>
                    <a:pt x="20" y="66"/>
                  </a:lnTo>
                  <a:lnTo>
                    <a:pt x="22" y="58"/>
                  </a:lnTo>
                  <a:lnTo>
                    <a:pt x="25" y="53"/>
                  </a:lnTo>
                  <a:lnTo>
                    <a:pt x="28" y="46"/>
                  </a:lnTo>
                  <a:lnTo>
                    <a:pt x="31" y="41"/>
                  </a:lnTo>
                  <a:lnTo>
                    <a:pt x="36" y="36"/>
                  </a:lnTo>
                  <a:lnTo>
                    <a:pt x="41" y="31"/>
                  </a:lnTo>
                  <a:lnTo>
                    <a:pt x="45" y="27"/>
                  </a:lnTo>
                  <a:lnTo>
                    <a:pt x="52" y="24"/>
                  </a:lnTo>
                  <a:lnTo>
                    <a:pt x="56" y="22"/>
                  </a:lnTo>
                  <a:lnTo>
                    <a:pt x="63" y="20"/>
                  </a:lnTo>
                  <a:lnTo>
                    <a:pt x="69" y="17"/>
                  </a:lnTo>
                  <a:lnTo>
                    <a:pt x="75" y="17"/>
                  </a:lnTo>
                  <a:lnTo>
                    <a:pt x="81" y="17"/>
                  </a:lnTo>
                  <a:lnTo>
                    <a:pt x="88" y="17"/>
                  </a:lnTo>
                  <a:lnTo>
                    <a:pt x="94" y="17"/>
                  </a:lnTo>
                  <a:lnTo>
                    <a:pt x="100" y="20"/>
                  </a:lnTo>
                  <a:lnTo>
                    <a:pt x="107" y="22"/>
                  </a:lnTo>
                  <a:lnTo>
                    <a:pt x="114" y="25"/>
                  </a:lnTo>
                  <a:lnTo>
                    <a:pt x="114" y="27"/>
                  </a:lnTo>
                  <a:lnTo>
                    <a:pt x="118" y="28"/>
                  </a:lnTo>
                  <a:lnTo>
                    <a:pt x="119" y="24"/>
                  </a:lnTo>
                  <a:lnTo>
                    <a:pt x="121" y="20"/>
                  </a:lnTo>
                  <a:lnTo>
                    <a:pt x="124" y="16"/>
                  </a:lnTo>
                  <a:lnTo>
                    <a:pt x="125" y="14"/>
                  </a:lnTo>
                  <a:lnTo>
                    <a:pt x="124" y="11"/>
                  </a:lnTo>
                  <a:lnTo>
                    <a:pt x="121" y="11"/>
                  </a:lnTo>
                  <a:lnTo>
                    <a:pt x="113" y="6"/>
                  </a:lnTo>
                  <a:lnTo>
                    <a:pt x="105" y="3"/>
                  </a:lnTo>
                  <a:lnTo>
                    <a:pt x="96" y="2"/>
                  </a:lnTo>
                  <a:lnTo>
                    <a:pt x="89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2"/>
                  </a:lnTo>
                  <a:lnTo>
                    <a:pt x="58" y="3"/>
                  </a:lnTo>
                  <a:lnTo>
                    <a:pt x="50" y="6"/>
                  </a:lnTo>
                  <a:lnTo>
                    <a:pt x="42" y="9"/>
                  </a:lnTo>
                  <a:lnTo>
                    <a:pt x="36" y="14"/>
                  </a:lnTo>
                  <a:lnTo>
                    <a:pt x="30" y="19"/>
                  </a:lnTo>
                  <a:lnTo>
                    <a:pt x="23" y="24"/>
                  </a:lnTo>
                  <a:lnTo>
                    <a:pt x="19" y="30"/>
                  </a:lnTo>
                  <a:lnTo>
                    <a:pt x="12" y="38"/>
                  </a:lnTo>
                  <a:lnTo>
                    <a:pt x="9" y="46"/>
                  </a:lnTo>
                  <a:lnTo>
                    <a:pt x="4" y="52"/>
                  </a:lnTo>
                  <a:lnTo>
                    <a:pt x="3" y="60"/>
                  </a:lnTo>
                  <a:lnTo>
                    <a:pt x="0" y="68"/>
                  </a:lnTo>
                  <a:lnTo>
                    <a:pt x="0" y="77"/>
                  </a:lnTo>
                  <a:lnTo>
                    <a:pt x="0" y="83"/>
                  </a:lnTo>
                  <a:lnTo>
                    <a:pt x="0" y="93"/>
                  </a:lnTo>
                  <a:lnTo>
                    <a:pt x="1" y="101"/>
                  </a:lnTo>
                  <a:lnTo>
                    <a:pt x="4" y="108"/>
                  </a:lnTo>
                  <a:lnTo>
                    <a:pt x="8" y="115"/>
                  </a:lnTo>
                  <a:lnTo>
                    <a:pt x="11" y="123"/>
                  </a:lnTo>
                  <a:lnTo>
                    <a:pt x="14" y="129"/>
                  </a:lnTo>
                  <a:lnTo>
                    <a:pt x="20" y="135"/>
                  </a:lnTo>
                  <a:lnTo>
                    <a:pt x="25" y="141"/>
                  </a:lnTo>
                  <a:lnTo>
                    <a:pt x="31" y="146"/>
                  </a:lnTo>
                  <a:lnTo>
                    <a:pt x="37" y="152"/>
                  </a:lnTo>
                  <a:lnTo>
                    <a:pt x="45" y="157"/>
                  </a:lnTo>
                  <a:lnTo>
                    <a:pt x="53" y="159"/>
                  </a:lnTo>
                  <a:lnTo>
                    <a:pt x="61" y="162"/>
                  </a:lnTo>
                  <a:lnTo>
                    <a:pt x="69" y="163"/>
                  </a:lnTo>
                  <a:lnTo>
                    <a:pt x="77" y="165"/>
                  </a:lnTo>
                  <a:lnTo>
                    <a:pt x="85" y="165"/>
                  </a:lnTo>
                  <a:lnTo>
                    <a:pt x="92" y="165"/>
                  </a:lnTo>
                  <a:lnTo>
                    <a:pt x="100" y="163"/>
                  </a:lnTo>
                  <a:lnTo>
                    <a:pt x="108" y="162"/>
                  </a:lnTo>
                  <a:lnTo>
                    <a:pt x="116" y="159"/>
                  </a:lnTo>
                  <a:lnTo>
                    <a:pt x="122" y="156"/>
                  </a:lnTo>
                  <a:lnTo>
                    <a:pt x="129" y="152"/>
                  </a:lnTo>
                  <a:lnTo>
                    <a:pt x="136" y="148"/>
                  </a:lnTo>
                  <a:lnTo>
                    <a:pt x="141" y="141"/>
                  </a:lnTo>
                  <a:lnTo>
                    <a:pt x="147" y="137"/>
                  </a:lnTo>
                  <a:lnTo>
                    <a:pt x="152" y="129"/>
                  </a:lnTo>
                  <a:lnTo>
                    <a:pt x="157" y="123"/>
                  </a:lnTo>
                  <a:lnTo>
                    <a:pt x="158" y="115"/>
                  </a:lnTo>
                  <a:lnTo>
                    <a:pt x="162" y="108"/>
                  </a:lnTo>
                  <a:lnTo>
                    <a:pt x="163" y="101"/>
                  </a:lnTo>
                  <a:lnTo>
                    <a:pt x="165" y="94"/>
                  </a:lnTo>
                  <a:lnTo>
                    <a:pt x="165" y="85"/>
                  </a:lnTo>
                  <a:lnTo>
                    <a:pt x="165" y="79"/>
                  </a:lnTo>
                  <a:lnTo>
                    <a:pt x="163" y="71"/>
                  </a:lnTo>
                  <a:lnTo>
                    <a:pt x="163" y="64"/>
                  </a:lnTo>
                  <a:lnTo>
                    <a:pt x="160" y="57"/>
                  </a:lnTo>
                  <a:lnTo>
                    <a:pt x="158" y="50"/>
                  </a:lnTo>
                  <a:lnTo>
                    <a:pt x="154" y="44"/>
                  </a:lnTo>
                  <a:lnTo>
                    <a:pt x="151" y="38"/>
                  </a:lnTo>
                  <a:lnTo>
                    <a:pt x="146" y="30"/>
                  </a:lnTo>
                  <a:lnTo>
                    <a:pt x="143" y="25"/>
                  </a:lnTo>
                  <a:lnTo>
                    <a:pt x="136" y="20"/>
                  </a:lnTo>
                  <a:lnTo>
                    <a:pt x="132" y="16"/>
                  </a:lnTo>
                  <a:lnTo>
                    <a:pt x="127" y="24"/>
                  </a:lnTo>
                  <a:lnTo>
                    <a:pt x="122" y="31"/>
                  </a:lnTo>
                  <a:lnTo>
                    <a:pt x="125" y="36"/>
                  </a:lnTo>
                  <a:lnTo>
                    <a:pt x="130" y="39"/>
                  </a:lnTo>
                  <a:lnTo>
                    <a:pt x="133" y="44"/>
                  </a:lnTo>
                  <a:lnTo>
                    <a:pt x="138" y="49"/>
                  </a:lnTo>
                  <a:lnTo>
                    <a:pt x="140" y="53"/>
                  </a:lnTo>
                  <a:lnTo>
                    <a:pt x="143" y="58"/>
                  </a:lnTo>
                  <a:lnTo>
                    <a:pt x="146" y="64"/>
                  </a:lnTo>
                  <a:lnTo>
                    <a:pt x="147" y="71"/>
                  </a:lnTo>
                  <a:lnTo>
                    <a:pt x="147" y="75"/>
                  </a:lnTo>
                  <a:lnTo>
                    <a:pt x="149" y="82"/>
                  </a:lnTo>
                  <a:lnTo>
                    <a:pt x="149" y="86"/>
                  </a:lnTo>
                  <a:lnTo>
                    <a:pt x="149" y="93"/>
                  </a:lnTo>
                  <a:lnTo>
                    <a:pt x="147" y="99"/>
                  </a:lnTo>
                  <a:lnTo>
                    <a:pt x="146" y="104"/>
                  </a:lnTo>
                  <a:lnTo>
                    <a:pt x="144" y="110"/>
                  </a:lnTo>
                  <a:lnTo>
                    <a:pt x="143" y="116"/>
                  </a:lnTo>
                  <a:lnTo>
                    <a:pt x="138" y="121"/>
                  </a:lnTo>
                  <a:lnTo>
                    <a:pt x="135" y="126"/>
                  </a:lnTo>
                  <a:lnTo>
                    <a:pt x="130" y="130"/>
                  </a:lnTo>
                  <a:lnTo>
                    <a:pt x="125" y="135"/>
                  </a:lnTo>
                  <a:lnTo>
                    <a:pt x="121" y="138"/>
                  </a:lnTo>
                  <a:lnTo>
                    <a:pt x="116" y="141"/>
                  </a:lnTo>
                  <a:lnTo>
                    <a:pt x="110" y="145"/>
                  </a:lnTo>
                  <a:lnTo>
                    <a:pt x="103" y="146"/>
                  </a:lnTo>
                  <a:lnTo>
                    <a:pt x="97" y="148"/>
                  </a:lnTo>
                  <a:lnTo>
                    <a:pt x="91" y="149"/>
                  </a:lnTo>
                  <a:lnTo>
                    <a:pt x="85" y="149"/>
                  </a:lnTo>
                  <a:lnTo>
                    <a:pt x="80" y="149"/>
                  </a:lnTo>
                  <a:lnTo>
                    <a:pt x="72" y="148"/>
                  </a:lnTo>
                  <a:lnTo>
                    <a:pt x="66" y="146"/>
                  </a:lnTo>
                  <a:lnTo>
                    <a:pt x="59" y="145"/>
                  </a:lnTo>
                  <a:lnTo>
                    <a:pt x="55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84" name="Freeform 18"/>
            <p:cNvSpPr>
              <a:spLocks noChangeAspect="1"/>
            </p:cNvSpPr>
            <p:nvPr/>
          </p:nvSpPr>
          <p:spPr bwMode="auto">
            <a:xfrm>
              <a:off x="1907" y="3454"/>
              <a:ext cx="9" cy="8"/>
            </a:xfrm>
            <a:custGeom>
              <a:avLst/>
              <a:gdLst>
                <a:gd name="T0" fmla="*/ 4 w 19"/>
                <a:gd name="T1" fmla="*/ 8 h 17"/>
                <a:gd name="T2" fmla="*/ 2 w 19"/>
                <a:gd name="T3" fmla="*/ 7 h 17"/>
                <a:gd name="T4" fmla="*/ 0 w 19"/>
                <a:gd name="T5" fmla="*/ 2 h 17"/>
                <a:gd name="T6" fmla="*/ 6 w 19"/>
                <a:gd name="T7" fmla="*/ 0 h 17"/>
                <a:gd name="T8" fmla="*/ 9 w 19"/>
                <a:gd name="T9" fmla="*/ 1 h 17"/>
                <a:gd name="T10" fmla="*/ 9 w 19"/>
                <a:gd name="T11" fmla="*/ 7 h 17"/>
                <a:gd name="T12" fmla="*/ 4 w 19"/>
                <a:gd name="T13" fmla="*/ 8 h 17"/>
                <a:gd name="T14" fmla="*/ 4 w 19"/>
                <a:gd name="T15" fmla="*/ 8 h 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" h="17">
                  <a:moveTo>
                    <a:pt x="9" y="17"/>
                  </a:moveTo>
                  <a:lnTo>
                    <a:pt x="5" y="14"/>
                  </a:lnTo>
                  <a:lnTo>
                    <a:pt x="0" y="5"/>
                  </a:lnTo>
                  <a:lnTo>
                    <a:pt x="12" y="0"/>
                  </a:lnTo>
                  <a:lnTo>
                    <a:pt x="19" y="3"/>
                  </a:lnTo>
                  <a:lnTo>
                    <a:pt x="19" y="14"/>
                  </a:lnTo>
                  <a:lnTo>
                    <a:pt x="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85" name="Freeform 19"/>
            <p:cNvSpPr>
              <a:spLocks noChangeAspect="1"/>
            </p:cNvSpPr>
            <p:nvPr/>
          </p:nvSpPr>
          <p:spPr bwMode="auto">
            <a:xfrm>
              <a:off x="1872" y="3458"/>
              <a:ext cx="34" cy="62"/>
            </a:xfrm>
            <a:custGeom>
              <a:avLst/>
              <a:gdLst>
                <a:gd name="T0" fmla="*/ 9 w 69"/>
                <a:gd name="T1" fmla="*/ 41 h 126"/>
                <a:gd name="T2" fmla="*/ 15 w 69"/>
                <a:gd name="T3" fmla="*/ 43 h 126"/>
                <a:gd name="T4" fmla="*/ 20 w 69"/>
                <a:gd name="T5" fmla="*/ 43 h 126"/>
                <a:gd name="T6" fmla="*/ 23 w 69"/>
                <a:gd name="T7" fmla="*/ 41 h 126"/>
                <a:gd name="T8" fmla="*/ 23 w 69"/>
                <a:gd name="T9" fmla="*/ 37 h 126"/>
                <a:gd name="T10" fmla="*/ 20 w 69"/>
                <a:gd name="T11" fmla="*/ 35 h 126"/>
                <a:gd name="T12" fmla="*/ 17 w 69"/>
                <a:gd name="T13" fmla="*/ 35 h 126"/>
                <a:gd name="T14" fmla="*/ 12 w 69"/>
                <a:gd name="T15" fmla="*/ 32 h 126"/>
                <a:gd name="T16" fmla="*/ 7 w 69"/>
                <a:gd name="T17" fmla="*/ 30 h 126"/>
                <a:gd name="T18" fmla="*/ 5 w 69"/>
                <a:gd name="T19" fmla="*/ 28 h 126"/>
                <a:gd name="T20" fmla="*/ 3 w 69"/>
                <a:gd name="T21" fmla="*/ 24 h 126"/>
                <a:gd name="T22" fmla="*/ 3 w 69"/>
                <a:gd name="T23" fmla="*/ 19 h 126"/>
                <a:gd name="T24" fmla="*/ 5 w 69"/>
                <a:gd name="T25" fmla="*/ 13 h 126"/>
                <a:gd name="T26" fmla="*/ 8 w 69"/>
                <a:gd name="T27" fmla="*/ 9 h 126"/>
                <a:gd name="T28" fmla="*/ 14 w 69"/>
                <a:gd name="T29" fmla="*/ 7 h 126"/>
                <a:gd name="T30" fmla="*/ 17 w 69"/>
                <a:gd name="T31" fmla="*/ 3 h 126"/>
                <a:gd name="T32" fmla="*/ 17 w 69"/>
                <a:gd name="T33" fmla="*/ 1 h 126"/>
                <a:gd name="T34" fmla="*/ 19 w 69"/>
                <a:gd name="T35" fmla="*/ 0 h 126"/>
                <a:gd name="T36" fmla="*/ 22 w 69"/>
                <a:gd name="T37" fmla="*/ 2 h 126"/>
                <a:gd name="T38" fmla="*/ 24 w 69"/>
                <a:gd name="T39" fmla="*/ 7 h 126"/>
                <a:gd name="T40" fmla="*/ 29 w 69"/>
                <a:gd name="T41" fmla="*/ 9 h 126"/>
                <a:gd name="T42" fmla="*/ 33 w 69"/>
                <a:gd name="T43" fmla="*/ 13 h 126"/>
                <a:gd name="T44" fmla="*/ 32 w 69"/>
                <a:gd name="T45" fmla="*/ 17 h 126"/>
                <a:gd name="T46" fmla="*/ 28 w 69"/>
                <a:gd name="T47" fmla="*/ 19 h 126"/>
                <a:gd name="T48" fmla="*/ 26 w 69"/>
                <a:gd name="T49" fmla="*/ 17 h 126"/>
                <a:gd name="T50" fmla="*/ 22 w 69"/>
                <a:gd name="T51" fmla="*/ 15 h 126"/>
                <a:gd name="T52" fmla="*/ 17 w 69"/>
                <a:gd name="T53" fmla="*/ 16 h 126"/>
                <a:gd name="T54" fmla="*/ 15 w 69"/>
                <a:gd name="T55" fmla="*/ 18 h 126"/>
                <a:gd name="T56" fmla="*/ 15 w 69"/>
                <a:gd name="T57" fmla="*/ 21 h 126"/>
                <a:gd name="T58" fmla="*/ 17 w 69"/>
                <a:gd name="T59" fmla="*/ 23 h 126"/>
                <a:gd name="T60" fmla="*/ 24 w 69"/>
                <a:gd name="T61" fmla="*/ 26 h 126"/>
                <a:gd name="T62" fmla="*/ 29 w 69"/>
                <a:gd name="T63" fmla="*/ 27 h 126"/>
                <a:gd name="T64" fmla="*/ 32 w 69"/>
                <a:gd name="T65" fmla="*/ 30 h 126"/>
                <a:gd name="T66" fmla="*/ 34 w 69"/>
                <a:gd name="T67" fmla="*/ 35 h 126"/>
                <a:gd name="T68" fmla="*/ 34 w 69"/>
                <a:gd name="T69" fmla="*/ 40 h 126"/>
                <a:gd name="T70" fmla="*/ 32 w 69"/>
                <a:gd name="T71" fmla="*/ 46 h 126"/>
                <a:gd name="T72" fmla="*/ 28 w 69"/>
                <a:gd name="T73" fmla="*/ 50 h 126"/>
                <a:gd name="T74" fmla="*/ 23 w 69"/>
                <a:gd name="T75" fmla="*/ 53 h 126"/>
                <a:gd name="T76" fmla="*/ 21 w 69"/>
                <a:gd name="T77" fmla="*/ 61 h 126"/>
                <a:gd name="T78" fmla="*/ 19 w 69"/>
                <a:gd name="T79" fmla="*/ 62 h 126"/>
                <a:gd name="T80" fmla="*/ 17 w 69"/>
                <a:gd name="T81" fmla="*/ 61 h 126"/>
                <a:gd name="T82" fmla="*/ 14 w 69"/>
                <a:gd name="T83" fmla="*/ 53 h 126"/>
                <a:gd name="T84" fmla="*/ 10 w 69"/>
                <a:gd name="T85" fmla="*/ 53 h 126"/>
                <a:gd name="T86" fmla="*/ 5 w 69"/>
                <a:gd name="T87" fmla="*/ 50 h 126"/>
                <a:gd name="T88" fmla="*/ 1 w 69"/>
                <a:gd name="T89" fmla="*/ 46 h 126"/>
                <a:gd name="T90" fmla="*/ 0 w 69"/>
                <a:gd name="T91" fmla="*/ 42 h 126"/>
                <a:gd name="T92" fmla="*/ 2 w 69"/>
                <a:gd name="T93" fmla="*/ 39 h 126"/>
                <a:gd name="T94" fmla="*/ 6 w 69"/>
                <a:gd name="T95" fmla="*/ 38 h 126"/>
                <a:gd name="T96" fmla="*/ 7 w 69"/>
                <a:gd name="T97" fmla="*/ 39 h 12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9" h="126">
                  <a:moveTo>
                    <a:pt x="14" y="79"/>
                  </a:moveTo>
                  <a:lnTo>
                    <a:pt x="19" y="83"/>
                  </a:lnTo>
                  <a:lnTo>
                    <a:pt x="25" y="86"/>
                  </a:lnTo>
                  <a:lnTo>
                    <a:pt x="30" y="88"/>
                  </a:lnTo>
                  <a:lnTo>
                    <a:pt x="35" y="90"/>
                  </a:lnTo>
                  <a:lnTo>
                    <a:pt x="41" y="88"/>
                  </a:lnTo>
                  <a:lnTo>
                    <a:pt x="44" y="86"/>
                  </a:lnTo>
                  <a:lnTo>
                    <a:pt x="46" y="83"/>
                  </a:lnTo>
                  <a:lnTo>
                    <a:pt x="47" y="80"/>
                  </a:lnTo>
                  <a:lnTo>
                    <a:pt x="46" y="75"/>
                  </a:lnTo>
                  <a:lnTo>
                    <a:pt x="44" y="74"/>
                  </a:lnTo>
                  <a:lnTo>
                    <a:pt x="41" y="72"/>
                  </a:lnTo>
                  <a:lnTo>
                    <a:pt x="39" y="71"/>
                  </a:lnTo>
                  <a:lnTo>
                    <a:pt x="35" y="71"/>
                  </a:lnTo>
                  <a:lnTo>
                    <a:pt x="32" y="69"/>
                  </a:lnTo>
                  <a:lnTo>
                    <a:pt x="24" y="66"/>
                  </a:lnTo>
                  <a:lnTo>
                    <a:pt x="19" y="64"/>
                  </a:lnTo>
                  <a:lnTo>
                    <a:pt x="14" y="61"/>
                  </a:lnTo>
                  <a:lnTo>
                    <a:pt x="13" y="60"/>
                  </a:lnTo>
                  <a:lnTo>
                    <a:pt x="10" y="57"/>
                  </a:lnTo>
                  <a:lnTo>
                    <a:pt x="8" y="53"/>
                  </a:lnTo>
                  <a:lnTo>
                    <a:pt x="6" y="49"/>
                  </a:lnTo>
                  <a:lnTo>
                    <a:pt x="6" y="44"/>
                  </a:lnTo>
                  <a:lnTo>
                    <a:pt x="6" y="38"/>
                  </a:lnTo>
                  <a:lnTo>
                    <a:pt x="8" y="31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7" y="19"/>
                  </a:lnTo>
                  <a:lnTo>
                    <a:pt x="22" y="17"/>
                  </a:lnTo>
                  <a:lnTo>
                    <a:pt x="28" y="14"/>
                  </a:lnTo>
                  <a:lnTo>
                    <a:pt x="35" y="14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5" y="3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3" y="2"/>
                  </a:lnTo>
                  <a:lnTo>
                    <a:pt x="44" y="5"/>
                  </a:lnTo>
                  <a:lnTo>
                    <a:pt x="44" y="14"/>
                  </a:lnTo>
                  <a:lnTo>
                    <a:pt x="49" y="14"/>
                  </a:lnTo>
                  <a:lnTo>
                    <a:pt x="54" y="17"/>
                  </a:lnTo>
                  <a:lnTo>
                    <a:pt x="58" y="19"/>
                  </a:lnTo>
                  <a:lnTo>
                    <a:pt x="65" y="22"/>
                  </a:lnTo>
                  <a:lnTo>
                    <a:pt x="66" y="27"/>
                  </a:lnTo>
                  <a:lnTo>
                    <a:pt x="66" y="31"/>
                  </a:lnTo>
                  <a:lnTo>
                    <a:pt x="65" y="35"/>
                  </a:lnTo>
                  <a:lnTo>
                    <a:pt x="61" y="38"/>
                  </a:lnTo>
                  <a:lnTo>
                    <a:pt x="57" y="38"/>
                  </a:lnTo>
                  <a:lnTo>
                    <a:pt x="57" y="39"/>
                  </a:lnTo>
                  <a:lnTo>
                    <a:pt x="52" y="35"/>
                  </a:lnTo>
                  <a:lnTo>
                    <a:pt x="49" y="33"/>
                  </a:lnTo>
                  <a:lnTo>
                    <a:pt x="44" y="31"/>
                  </a:lnTo>
                  <a:lnTo>
                    <a:pt x="39" y="31"/>
                  </a:lnTo>
                  <a:lnTo>
                    <a:pt x="35" y="33"/>
                  </a:lnTo>
                  <a:lnTo>
                    <a:pt x="32" y="35"/>
                  </a:lnTo>
                  <a:lnTo>
                    <a:pt x="30" y="36"/>
                  </a:lnTo>
                  <a:lnTo>
                    <a:pt x="28" y="39"/>
                  </a:lnTo>
                  <a:lnTo>
                    <a:pt x="30" y="42"/>
                  </a:lnTo>
                  <a:lnTo>
                    <a:pt x="32" y="46"/>
                  </a:lnTo>
                  <a:lnTo>
                    <a:pt x="35" y="47"/>
                  </a:lnTo>
                  <a:lnTo>
                    <a:pt x="43" y="50"/>
                  </a:lnTo>
                  <a:lnTo>
                    <a:pt x="49" y="52"/>
                  </a:lnTo>
                  <a:lnTo>
                    <a:pt x="55" y="53"/>
                  </a:lnTo>
                  <a:lnTo>
                    <a:pt x="58" y="55"/>
                  </a:lnTo>
                  <a:lnTo>
                    <a:pt x="63" y="58"/>
                  </a:lnTo>
                  <a:lnTo>
                    <a:pt x="65" y="61"/>
                  </a:lnTo>
                  <a:lnTo>
                    <a:pt x="69" y="66"/>
                  </a:lnTo>
                  <a:lnTo>
                    <a:pt x="69" y="71"/>
                  </a:lnTo>
                  <a:lnTo>
                    <a:pt x="69" y="75"/>
                  </a:lnTo>
                  <a:lnTo>
                    <a:pt x="69" y="82"/>
                  </a:lnTo>
                  <a:lnTo>
                    <a:pt x="66" y="88"/>
                  </a:lnTo>
                  <a:lnTo>
                    <a:pt x="65" y="93"/>
                  </a:lnTo>
                  <a:lnTo>
                    <a:pt x="61" y="97"/>
                  </a:lnTo>
                  <a:lnTo>
                    <a:pt x="57" y="102"/>
                  </a:lnTo>
                  <a:lnTo>
                    <a:pt x="54" y="105"/>
                  </a:lnTo>
                  <a:lnTo>
                    <a:pt x="47" y="107"/>
                  </a:lnTo>
                  <a:lnTo>
                    <a:pt x="43" y="108"/>
                  </a:lnTo>
                  <a:lnTo>
                    <a:pt x="43" y="123"/>
                  </a:lnTo>
                  <a:lnTo>
                    <a:pt x="41" y="124"/>
                  </a:lnTo>
                  <a:lnTo>
                    <a:pt x="38" y="126"/>
                  </a:lnTo>
                  <a:lnTo>
                    <a:pt x="35" y="124"/>
                  </a:lnTo>
                  <a:lnTo>
                    <a:pt x="35" y="123"/>
                  </a:lnTo>
                  <a:lnTo>
                    <a:pt x="35" y="108"/>
                  </a:lnTo>
                  <a:lnTo>
                    <a:pt x="28" y="108"/>
                  </a:lnTo>
                  <a:lnTo>
                    <a:pt x="25" y="107"/>
                  </a:lnTo>
                  <a:lnTo>
                    <a:pt x="21" y="107"/>
                  </a:lnTo>
                  <a:lnTo>
                    <a:pt x="17" y="105"/>
                  </a:lnTo>
                  <a:lnTo>
                    <a:pt x="10" y="102"/>
                  </a:lnTo>
                  <a:lnTo>
                    <a:pt x="3" y="96"/>
                  </a:lnTo>
                  <a:lnTo>
                    <a:pt x="2" y="94"/>
                  </a:lnTo>
                  <a:lnTo>
                    <a:pt x="0" y="91"/>
                  </a:lnTo>
                  <a:lnTo>
                    <a:pt x="0" y="86"/>
                  </a:lnTo>
                  <a:lnTo>
                    <a:pt x="3" y="82"/>
                  </a:lnTo>
                  <a:lnTo>
                    <a:pt x="5" y="79"/>
                  </a:lnTo>
                  <a:lnTo>
                    <a:pt x="10" y="77"/>
                  </a:lnTo>
                  <a:lnTo>
                    <a:pt x="13" y="77"/>
                  </a:lnTo>
                  <a:lnTo>
                    <a:pt x="14" y="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86" name="Freeform 20"/>
            <p:cNvSpPr>
              <a:spLocks noChangeAspect="1"/>
            </p:cNvSpPr>
            <p:nvPr/>
          </p:nvSpPr>
          <p:spPr bwMode="auto">
            <a:xfrm>
              <a:off x="2461" y="3633"/>
              <a:ext cx="83" cy="84"/>
            </a:xfrm>
            <a:custGeom>
              <a:avLst/>
              <a:gdLst>
                <a:gd name="T0" fmla="*/ 13 w 167"/>
                <a:gd name="T1" fmla="*/ 73 h 166"/>
                <a:gd name="T2" fmla="*/ 20 w 167"/>
                <a:gd name="T3" fmla="*/ 78 h 166"/>
                <a:gd name="T4" fmla="*/ 27 w 167"/>
                <a:gd name="T5" fmla="*/ 82 h 166"/>
                <a:gd name="T6" fmla="*/ 35 w 167"/>
                <a:gd name="T7" fmla="*/ 83 h 166"/>
                <a:gd name="T8" fmla="*/ 42 w 167"/>
                <a:gd name="T9" fmla="*/ 84 h 166"/>
                <a:gd name="T10" fmla="*/ 50 w 167"/>
                <a:gd name="T11" fmla="*/ 82 h 166"/>
                <a:gd name="T12" fmla="*/ 58 w 167"/>
                <a:gd name="T13" fmla="*/ 80 h 166"/>
                <a:gd name="T14" fmla="*/ 65 w 167"/>
                <a:gd name="T15" fmla="*/ 75 h 166"/>
                <a:gd name="T16" fmla="*/ 71 w 167"/>
                <a:gd name="T17" fmla="*/ 71 h 166"/>
                <a:gd name="T18" fmla="*/ 76 w 167"/>
                <a:gd name="T19" fmla="*/ 64 h 166"/>
                <a:gd name="T20" fmla="*/ 80 w 167"/>
                <a:gd name="T21" fmla="*/ 56 h 166"/>
                <a:gd name="T22" fmla="*/ 82 w 167"/>
                <a:gd name="T23" fmla="*/ 49 h 166"/>
                <a:gd name="T24" fmla="*/ 82 w 167"/>
                <a:gd name="T25" fmla="*/ 40 h 166"/>
                <a:gd name="T26" fmla="*/ 81 w 167"/>
                <a:gd name="T27" fmla="*/ 32 h 166"/>
                <a:gd name="T28" fmla="*/ 79 w 167"/>
                <a:gd name="T29" fmla="*/ 25 h 166"/>
                <a:gd name="T30" fmla="*/ 74 w 167"/>
                <a:gd name="T31" fmla="*/ 17 h 166"/>
                <a:gd name="T32" fmla="*/ 70 w 167"/>
                <a:gd name="T33" fmla="*/ 10 h 166"/>
                <a:gd name="T34" fmla="*/ 63 w 167"/>
                <a:gd name="T35" fmla="*/ 6 h 166"/>
                <a:gd name="T36" fmla="*/ 56 w 167"/>
                <a:gd name="T37" fmla="*/ 2 h 166"/>
                <a:gd name="T38" fmla="*/ 48 w 167"/>
                <a:gd name="T39" fmla="*/ 0 h 166"/>
                <a:gd name="T40" fmla="*/ 40 w 167"/>
                <a:gd name="T41" fmla="*/ 0 h 166"/>
                <a:gd name="T42" fmla="*/ 32 w 167"/>
                <a:gd name="T43" fmla="*/ 1 h 166"/>
                <a:gd name="T44" fmla="*/ 24 w 167"/>
                <a:gd name="T45" fmla="*/ 3 h 166"/>
                <a:gd name="T46" fmla="*/ 17 w 167"/>
                <a:gd name="T47" fmla="*/ 8 h 166"/>
                <a:gd name="T48" fmla="*/ 10 w 167"/>
                <a:gd name="T49" fmla="*/ 14 h 166"/>
                <a:gd name="T50" fmla="*/ 5 w 167"/>
                <a:gd name="T51" fmla="*/ 20 h 166"/>
                <a:gd name="T52" fmla="*/ 2 w 167"/>
                <a:gd name="T53" fmla="*/ 28 h 166"/>
                <a:gd name="T54" fmla="*/ 0 w 167"/>
                <a:gd name="T55" fmla="*/ 35 h 166"/>
                <a:gd name="T56" fmla="*/ 0 w 167"/>
                <a:gd name="T57" fmla="*/ 43 h 166"/>
                <a:gd name="T58" fmla="*/ 1 w 167"/>
                <a:gd name="T59" fmla="*/ 51 h 166"/>
                <a:gd name="T60" fmla="*/ 4 w 167"/>
                <a:gd name="T61" fmla="*/ 59 h 166"/>
                <a:gd name="T62" fmla="*/ 8 w 167"/>
                <a:gd name="T63" fmla="*/ 67 h 166"/>
                <a:gd name="T64" fmla="*/ 11 w 167"/>
                <a:gd name="T65" fmla="*/ 71 h 1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7" h="166">
                  <a:moveTo>
                    <a:pt x="22" y="140"/>
                  </a:moveTo>
                  <a:lnTo>
                    <a:pt x="27" y="144"/>
                  </a:lnTo>
                  <a:lnTo>
                    <a:pt x="33" y="149"/>
                  </a:lnTo>
                  <a:lnTo>
                    <a:pt x="41" y="154"/>
                  </a:lnTo>
                  <a:lnTo>
                    <a:pt x="47" y="159"/>
                  </a:lnTo>
                  <a:lnTo>
                    <a:pt x="55" y="162"/>
                  </a:lnTo>
                  <a:lnTo>
                    <a:pt x="61" y="163"/>
                  </a:lnTo>
                  <a:lnTo>
                    <a:pt x="71" y="165"/>
                  </a:lnTo>
                  <a:lnTo>
                    <a:pt x="79" y="166"/>
                  </a:lnTo>
                  <a:lnTo>
                    <a:pt x="85" y="166"/>
                  </a:lnTo>
                  <a:lnTo>
                    <a:pt x="93" y="165"/>
                  </a:lnTo>
                  <a:lnTo>
                    <a:pt x="101" y="163"/>
                  </a:lnTo>
                  <a:lnTo>
                    <a:pt x="108" y="162"/>
                  </a:lnTo>
                  <a:lnTo>
                    <a:pt x="116" y="159"/>
                  </a:lnTo>
                  <a:lnTo>
                    <a:pt x="123" y="154"/>
                  </a:lnTo>
                  <a:lnTo>
                    <a:pt x="130" y="149"/>
                  </a:lnTo>
                  <a:lnTo>
                    <a:pt x="138" y="146"/>
                  </a:lnTo>
                  <a:lnTo>
                    <a:pt x="143" y="140"/>
                  </a:lnTo>
                  <a:lnTo>
                    <a:pt x="149" y="133"/>
                  </a:lnTo>
                  <a:lnTo>
                    <a:pt x="152" y="126"/>
                  </a:lnTo>
                  <a:lnTo>
                    <a:pt x="157" y="119"/>
                  </a:lnTo>
                  <a:lnTo>
                    <a:pt x="160" y="111"/>
                  </a:lnTo>
                  <a:lnTo>
                    <a:pt x="163" y="104"/>
                  </a:lnTo>
                  <a:lnTo>
                    <a:pt x="165" y="96"/>
                  </a:lnTo>
                  <a:lnTo>
                    <a:pt x="167" y="88"/>
                  </a:lnTo>
                  <a:lnTo>
                    <a:pt x="165" y="80"/>
                  </a:lnTo>
                  <a:lnTo>
                    <a:pt x="165" y="72"/>
                  </a:lnTo>
                  <a:lnTo>
                    <a:pt x="163" y="64"/>
                  </a:lnTo>
                  <a:lnTo>
                    <a:pt x="162" y="56"/>
                  </a:lnTo>
                  <a:lnTo>
                    <a:pt x="159" y="49"/>
                  </a:lnTo>
                  <a:lnTo>
                    <a:pt x="154" y="41"/>
                  </a:lnTo>
                  <a:lnTo>
                    <a:pt x="149" y="34"/>
                  </a:lnTo>
                  <a:lnTo>
                    <a:pt x="146" y="28"/>
                  </a:lnTo>
                  <a:lnTo>
                    <a:pt x="140" y="20"/>
                  </a:lnTo>
                  <a:lnTo>
                    <a:pt x="134" y="16"/>
                  </a:lnTo>
                  <a:lnTo>
                    <a:pt x="126" y="11"/>
                  </a:lnTo>
                  <a:lnTo>
                    <a:pt x="119" y="8"/>
                  </a:lnTo>
                  <a:lnTo>
                    <a:pt x="112" y="3"/>
                  </a:lnTo>
                  <a:lnTo>
                    <a:pt x="104" y="1"/>
                  </a:lnTo>
                  <a:lnTo>
                    <a:pt x="96" y="0"/>
                  </a:lnTo>
                  <a:lnTo>
                    <a:pt x="88" y="0"/>
                  </a:lnTo>
                  <a:lnTo>
                    <a:pt x="80" y="0"/>
                  </a:lnTo>
                  <a:lnTo>
                    <a:pt x="72" y="0"/>
                  </a:lnTo>
                  <a:lnTo>
                    <a:pt x="64" y="1"/>
                  </a:lnTo>
                  <a:lnTo>
                    <a:pt x="57" y="5"/>
                  </a:lnTo>
                  <a:lnTo>
                    <a:pt x="49" y="6"/>
                  </a:lnTo>
                  <a:lnTo>
                    <a:pt x="42" y="11"/>
                  </a:lnTo>
                  <a:lnTo>
                    <a:pt x="35" y="16"/>
                  </a:lnTo>
                  <a:lnTo>
                    <a:pt x="28" y="22"/>
                  </a:lnTo>
                  <a:lnTo>
                    <a:pt x="20" y="27"/>
                  </a:lnTo>
                  <a:lnTo>
                    <a:pt x="16" y="33"/>
                  </a:lnTo>
                  <a:lnTo>
                    <a:pt x="11" y="39"/>
                  </a:lnTo>
                  <a:lnTo>
                    <a:pt x="8" y="47"/>
                  </a:lnTo>
                  <a:lnTo>
                    <a:pt x="5" y="55"/>
                  </a:lnTo>
                  <a:lnTo>
                    <a:pt x="2" y="61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0" y="85"/>
                  </a:lnTo>
                  <a:lnTo>
                    <a:pt x="0" y="93"/>
                  </a:lnTo>
                  <a:lnTo>
                    <a:pt x="2" y="100"/>
                  </a:lnTo>
                  <a:lnTo>
                    <a:pt x="5" y="110"/>
                  </a:lnTo>
                  <a:lnTo>
                    <a:pt x="8" y="116"/>
                  </a:lnTo>
                  <a:lnTo>
                    <a:pt x="11" y="124"/>
                  </a:lnTo>
                  <a:lnTo>
                    <a:pt x="16" y="132"/>
                  </a:lnTo>
                  <a:lnTo>
                    <a:pt x="22" y="14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87" name="Freeform 21"/>
            <p:cNvSpPr>
              <a:spLocks noChangeAspect="1"/>
            </p:cNvSpPr>
            <p:nvPr/>
          </p:nvSpPr>
          <p:spPr bwMode="auto">
            <a:xfrm>
              <a:off x="2454" y="3630"/>
              <a:ext cx="94" cy="94"/>
            </a:xfrm>
            <a:custGeom>
              <a:avLst/>
              <a:gdLst>
                <a:gd name="T0" fmla="*/ 25 w 187"/>
                <a:gd name="T1" fmla="*/ 76 h 187"/>
                <a:gd name="T2" fmla="*/ 17 w 187"/>
                <a:gd name="T3" fmla="*/ 68 h 187"/>
                <a:gd name="T4" fmla="*/ 13 w 187"/>
                <a:gd name="T5" fmla="*/ 59 h 187"/>
                <a:gd name="T6" fmla="*/ 11 w 187"/>
                <a:gd name="T7" fmla="*/ 48 h 187"/>
                <a:gd name="T8" fmla="*/ 12 w 187"/>
                <a:gd name="T9" fmla="*/ 37 h 187"/>
                <a:gd name="T10" fmla="*/ 16 w 187"/>
                <a:gd name="T11" fmla="*/ 27 h 187"/>
                <a:gd name="T12" fmla="*/ 23 w 187"/>
                <a:gd name="T13" fmla="*/ 18 h 187"/>
                <a:gd name="T14" fmla="*/ 33 w 187"/>
                <a:gd name="T15" fmla="*/ 13 h 187"/>
                <a:gd name="T16" fmla="*/ 44 w 187"/>
                <a:gd name="T17" fmla="*/ 9 h 187"/>
                <a:gd name="T18" fmla="*/ 54 w 187"/>
                <a:gd name="T19" fmla="*/ 9 h 187"/>
                <a:gd name="T20" fmla="*/ 65 w 187"/>
                <a:gd name="T21" fmla="*/ 15 h 187"/>
                <a:gd name="T22" fmla="*/ 68 w 187"/>
                <a:gd name="T23" fmla="*/ 13 h 187"/>
                <a:gd name="T24" fmla="*/ 72 w 187"/>
                <a:gd name="T25" fmla="*/ 7 h 187"/>
                <a:gd name="T26" fmla="*/ 66 w 187"/>
                <a:gd name="T27" fmla="*/ 5 h 187"/>
                <a:gd name="T28" fmla="*/ 60 w 187"/>
                <a:gd name="T29" fmla="*/ 2 h 187"/>
                <a:gd name="T30" fmla="*/ 53 w 187"/>
                <a:gd name="T31" fmla="*/ 0 h 187"/>
                <a:gd name="T32" fmla="*/ 46 w 187"/>
                <a:gd name="T33" fmla="*/ 0 h 187"/>
                <a:gd name="T34" fmla="*/ 37 w 187"/>
                <a:gd name="T35" fmla="*/ 1 h 187"/>
                <a:gd name="T36" fmla="*/ 29 w 187"/>
                <a:gd name="T37" fmla="*/ 3 h 187"/>
                <a:gd name="T38" fmla="*/ 21 w 187"/>
                <a:gd name="T39" fmla="*/ 7 h 187"/>
                <a:gd name="T40" fmla="*/ 11 w 187"/>
                <a:gd name="T41" fmla="*/ 17 h 187"/>
                <a:gd name="T42" fmla="*/ 7 w 187"/>
                <a:gd name="T43" fmla="*/ 23 h 187"/>
                <a:gd name="T44" fmla="*/ 2 w 187"/>
                <a:gd name="T45" fmla="*/ 34 h 187"/>
                <a:gd name="T46" fmla="*/ 1 w 187"/>
                <a:gd name="T47" fmla="*/ 41 h 187"/>
                <a:gd name="T48" fmla="*/ 0 w 187"/>
                <a:gd name="T49" fmla="*/ 48 h 187"/>
                <a:gd name="T50" fmla="*/ 1 w 187"/>
                <a:gd name="T51" fmla="*/ 54 h 187"/>
                <a:gd name="T52" fmla="*/ 4 w 187"/>
                <a:gd name="T53" fmla="*/ 61 h 187"/>
                <a:gd name="T54" fmla="*/ 9 w 187"/>
                <a:gd name="T55" fmla="*/ 73 h 187"/>
                <a:gd name="T56" fmla="*/ 19 w 187"/>
                <a:gd name="T57" fmla="*/ 83 h 187"/>
                <a:gd name="T58" fmla="*/ 25 w 187"/>
                <a:gd name="T59" fmla="*/ 87 h 187"/>
                <a:gd name="T60" fmla="*/ 35 w 187"/>
                <a:gd name="T61" fmla="*/ 92 h 187"/>
                <a:gd name="T62" fmla="*/ 42 w 187"/>
                <a:gd name="T63" fmla="*/ 93 h 187"/>
                <a:gd name="T64" fmla="*/ 48 w 187"/>
                <a:gd name="T65" fmla="*/ 93 h 187"/>
                <a:gd name="T66" fmla="*/ 55 w 187"/>
                <a:gd name="T67" fmla="*/ 93 h 187"/>
                <a:gd name="T68" fmla="*/ 62 w 187"/>
                <a:gd name="T69" fmla="*/ 92 h 187"/>
                <a:gd name="T70" fmla="*/ 74 w 187"/>
                <a:gd name="T71" fmla="*/ 86 h 187"/>
                <a:gd name="T72" fmla="*/ 84 w 187"/>
                <a:gd name="T73" fmla="*/ 77 h 187"/>
                <a:gd name="T74" fmla="*/ 91 w 187"/>
                <a:gd name="T75" fmla="*/ 65 h 187"/>
                <a:gd name="T76" fmla="*/ 94 w 187"/>
                <a:gd name="T77" fmla="*/ 53 h 187"/>
                <a:gd name="T78" fmla="*/ 93 w 187"/>
                <a:gd name="T79" fmla="*/ 40 h 187"/>
                <a:gd name="T80" fmla="*/ 90 w 187"/>
                <a:gd name="T81" fmla="*/ 28 h 187"/>
                <a:gd name="T82" fmla="*/ 84 w 187"/>
                <a:gd name="T83" fmla="*/ 18 h 187"/>
                <a:gd name="T84" fmla="*/ 75 w 187"/>
                <a:gd name="T85" fmla="*/ 9 h 187"/>
                <a:gd name="T86" fmla="*/ 71 w 187"/>
                <a:gd name="T87" fmla="*/ 16 h 187"/>
                <a:gd name="T88" fmla="*/ 75 w 187"/>
                <a:gd name="T89" fmla="*/ 22 h 187"/>
                <a:gd name="T90" fmla="*/ 80 w 187"/>
                <a:gd name="T91" fmla="*/ 30 h 187"/>
                <a:gd name="T92" fmla="*/ 84 w 187"/>
                <a:gd name="T93" fmla="*/ 39 h 187"/>
                <a:gd name="T94" fmla="*/ 85 w 187"/>
                <a:gd name="T95" fmla="*/ 49 h 187"/>
                <a:gd name="T96" fmla="*/ 83 w 187"/>
                <a:gd name="T97" fmla="*/ 58 h 187"/>
                <a:gd name="T98" fmla="*/ 78 w 187"/>
                <a:gd name="T99" fmla="*/ 68 h 187"/>
                <a:gd name="T100" fmla="*/ 72 w 187"/>
                <a:gd name="T101" fmla="*/ 76 h 187"/>
                <a:gd name="T102" fmla="*/ 63 w 187"/>
                <a:gd name="T103" fmla="*/ 81 h 187"/>
                <a:gd name="T104" fmla="*/ 52 w 187"/>
                <a:gd name="T105" fmla="*/ 84 h 187"/>
                <a:gd name="T106" fmla="*/ 41 w 187"/>
                <a:gd name="T107" fmla="*/ 84 h 187"/>
                <a:gd name="T108" fmla="*/ 31 w 187"/>
                <a:gd name="T109" fmla="*/ 81 h 18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87" h="187">
                  <a:moveTo>
                    <a:pt x="62" y="161"/>
                  </a:moveTo>
                  <a:lnTo>
                    <a:pt x="55" y="157"/>
                  </a:lnTo>
                  <a:lnTo>
                    <a:pt x="49" y="152"/>
                  </a:lnTo>
                  <a:lnTo>
                    <a:pt x="43" y="146"/>
                  </a:lnTo>
                  <a:lnTo>
                    <a:pt x="38" y="141"/>
                  </a:lnTo>
                  <a:lnTo>
                    <a:pt x="33" y="135"/>
                  </a:lnTo>
                  <a:lnTo>
                    <a:pt x="30" y="128"/>
                  </a:lnTo>
                  <a:lnTo>
                    <a:pt x="27" y="122"/>
                  </a:lnTo>
                  <a:lnTo>
                    <a:pt x="26" y="117"/>
                  </a:lnTo>
                  <a:lnTo>
                    <a:pt x="22" y="110"/>
                  </a:lnTo>
                  <a:lnTo>
                    <a:pt x="21" y="102"/>
                  </a:lnTo>
                  <a:lnTo>
                    <a:pt x="21" y="95"/>
                  </a:lnTo>
                  <a:lnTo>
                    <a:pt x="21" y="88"/>
                  </a:lnTo>
                  <a:lnTo>
                    <a:pt x="21" y="81"/>
                  </a:lnTo>
                  <a:lnTo>
                    <a:pt x="24" y="73"/>
                  </a:lnTo>
                  <a:lnTo>
                    <a:pt x="26" y="67"/>
                  </a:lnTo>
                  <a:lnTo>
                    <a:pt x="29" y="61"/>
                  </a:lnTo>
                  <a:lnTo>
                    <a:pt x="32" y="53"/>
                  </a:lnTo>
                  <a:lnTo>
                    <a:pt x="37" y="47"/>
                  </a:lnTo>
                  <a:lnTo>
                    <a:pt x="41" y="40"/>
                  </a:lnTo>
                  <a:lnTo>
                    <a:pt x="46" y="36"/>
                  </a:lnTo>
                  <a:lnTo>
                    <a:pt x="52" y="31"/>
                  </a:lnTo>
                  <a:lnTo>
                    <a:pt x="59" y="28"/>
                  </a:lnTo>
                  <a:lnTo>
                    <a:pt x="65" y="25"/>
                  </a:lnTo>
                  <a:lnTo>
                    <a:pt x="73" y="23"/>
                  </a:lnTo>
                  <a:lnTo>
                    <a:pt x="79" y="20"/>
                  </a:lnTo>
                  <a:lnTo>
                    <a:pt x="87" y="18"/>
                  </a:lnTo>
                  <a:lnTo>
                    <a:pt x="93" y="18"/>
                  </a:lnTo>
                  <a:lnTo>
                    <a:pt x="101" y="18"/>
                  </a:lnTo>
                  <a:lnTo>
                    <a:pt x="107" y="18"/>
                  </a:lnTo>
                  <a:lnTo>
                    <a:pt x="115" y="22"/>
                  </a:lnTo>
                  <a:lnTo>
                    <a:pt x="123" y="25"/>
                  </a:lnTo>
                  <a:lnTo>
                    <a:pt x="129" y="29"/>
                  </a:lnTo>
                  <a:lnTo>
                    <a:pt x="131" y="29"/>
                  </a:lnTo>
                  <a:lnTo>
                    <a:pt x="134" y="31"/>
                  </a:lnTo>
                  <a:lnTo>
                    <a:pt x="136" y="26"/>
                  </a:lnTo>
                  <a:lnTo>
                    <a:pt x="139" y="23"/>
                  </a:lnTo>
                  <a:lnTo>
                    <a:pt x="142" y="17"/>
                  </a:lnTo>
                  <a:lnTo>
                    <a:pt x="143" y="14"/>
                  </a:lnTo>
                  <a:lnTo>
                    <a:pt x="140" y="12"/>
                  </a:lnTo>
                  <a:lnTo>
                    <a:pt x="137" y="11"/>
                  </a:lnTo>
                  <a:lnTo>
                    <a:pt x="132" y="9"/>
                  </a:lnTo>
                  <a:lnTo>
                    <a:pt x="128" y="6"/>
                  </a:lnTo>
                  <a:lnTo>
                    <a:pt x="123" y="4"/>
                  </a:lnTo>
                  <a:lnTo>
                    <a:pt x="120" y="3"/>
                  </a:lnTo>
                  <a:lnTo>
                    <a:pt x="115" y="1"/>
                  </a:lnTo>
                  <a:lnTo>
                    <a:pt x="110" y="1"/>
                  </a:lnTo>
                  <a:lnTo>
                    <a:pt x="106" y="0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2" y="0"/>
                  </a:lnTo>
                  <a:lnTo>
                    <a:pt x="87" y="0"/>
                  </a:lnTo>
                  <a:lnTo>
                    <a:pt x="84" y="0"/>
                  </a:lnTo>
                  <a:lnTo>
                    <a:pt x="74" y="1"/>
                  </a:lnTo>
                  <a:lnTo>
                    <a:pt x="66" y="4"/>
                  </a:lnTo>
                  <a:lnTo>
                    <a:pt x="62" y="4"/>
                  </a:lnTo>
                  <a:lnTo>
                    <a:pt x="57" y="6"/>
                  </a:lnTo>
                  <a:lnTo>
                    <a:pt x="52" y="7"/>
                  </a:lnTo>
                  <a:lnTo>
                    <a:pt x="49" y="11"/>
                  </a:lnTo>
                  <a:lnTo>
                    <a:pt x="41" y="14"/>
                  </a:lnTo>
                  <a:lnTo>
                    <a:pt x="33" y="22"/>
                  </a:lnTo>
                  <a:lnTo>
                    <a:pt x="27" y="26"/>
                  </a:lnTo>
                  <a:lnTo>
                    <a:pt x="22" y="34"/>
                  </a:lnTo>
                  <a:lnTo>
                    <a:pt x="19" y="37"/>
                  </a:lnTo>
                  <a:lnTo>
                    <a:pt x="16" y="40"/>
                  </a:lnTo>
                  <a:lnTo>
                    <a:pt x="13" y="45"/>
                  </a:lnTo>
                  <a:lnTo>
                    <a:pt x="11" y="51"/>
                  </a:lnTo>
                  <a:lnTo>
                    <a:pt x="7" y="59"/>
                  </a:lnTo>
                  <a:lnTo>
                    <a:pt x="4" y="67"/>
                  </a:lnTo>
                  <a:lnTo>
                    <a:pt x="2" y="72"/>
                  </a:lnTo>
                  <a:lnTo>
                    <a:pt x="2" y="77"/>
                  </a:lnTo>
                  <a:lnTo>
                    <a:pt x="2" y="81"/>
                  </a:lnTo>
                  <a:lnTo>
                    <a:pt x="2" y="86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2" y="103"/>
                  </a:lnTo>
                  <a:lnTo>
                    <a:pt x="2" y="108"/>
                  </a:lnTo>
                  <a:lnTo>
                    <a:pt x="4" y="113"/>
                  </a:lnTo>
                  <a:lnTo>
                    <a:pt x="4" y="117"/>
                  </a:lnTo>
                  <a:lnTo>
                    <a:pt x="7" y="122"/>
                  </a:lnTo>
                  <a:lnTo>
                    <a:pt x="8" y="130"/>
                  </a:lnTo>
                  <a:lnTo>
                    <a:pt x="13" y="138"/>
                  </a:lnTo>
                  <a:lnTo>
                    <a:pt x="18" y="146"/>
                  </a:lnTo>
                  <a:lnTo>
                    <a:pt x="24" y="152"/>
                  </a:lnTo>
                  <a:lnTo>
                    <a:pt x="30" y="158"/>
                  </a:lnTo>
                  <a:lnTo>
                    <a:pt x="37" y="165"/>
                  </a:lnTo>
                  <a:lnTo>
                    <a:pt x="40" y="168"/>
                  </a:lnTo>
                  <a:lnTo>
                    <a:pt x="44" y="171"/>
                  </a:lnTo>
                  <a:lnTo>
                    <a:pt x="49" y="174"/>
                  </a:lnTo>
                  <a:lnTo>
                    <a:pt x="54" y="177"/>
                  </a:lnTo>
                  <a:lnTo>
                    <a:pt x="62" y="180"/>
                  </a:lnTo>
                  <a:lnTo>
                    <a:pt x="70" y="183"/>
                  </a:lnTo>
                  <a:lnTo>
                    <a:pt x="74" y="183"/>
                  </a:lnTo>
                  <a:lnTo>
                    <a:pt x="79" y="185"/>
                  </a:lnTo>
                  <a:lnTo>
                    <a:pt x="84" y="185"/>
                  </a:lnTo>
                  <a:lnTo>
                    <a:pt x="88" y="187"/>
                  </a:lnTo>
                  <a:lnTo>
                    <a:pt x="92" y="185"/>
                  </a:lnTo>
                  <a:lnTo>
                    <a:pt x="96" y="185"/>
                  </a:lnTo>
                  <a:lnTo>
                    <a:pt x="101" y="185"/>
                  </a:lnTo>
                  <a:lnTo>
                    <a:pt x="106" y="185"/>
                  </a:lnTo>
                  <a:lnTo>
                    <a:pt x="110" y="185"/>
                  </a:lnTo>
                  <a:lnTo>
                    <a:pt x="115" y="185"/>
                  </a:lnTo>
                  <a:lnTo>
                    <a:pt x="118" y="183"/>
                  </a:lnTo>
                  <a:lnTo>
                    <a:pt x="123" y="183"/>
                  </a:lnTo>
                  <a:lnTo>
                    <a:pt x="131" y="179"/>
                  </a:lnTo>
                  <a:lnTo>
                    <a:pt x="139" y="176"/>
                  </a:lnTo>
                  <a:lnTo>
                    <a:pt x="147" y="171"/>
                  </a:lnTo>
                  <a:lnTo>
                    <a:pt x="154" y="166"/>
                  </a:lnTo>
                  <a:lnTo>
                    <a:pt x="161" y="160"/>
                  </a:lnTo>
                  <a:lnTo>
                    <a:pt x="167" y="154"/>
                  </a:lnTo>
                  <a:lnTo>
                    <a:pt x="173" y="146"/>
                  </a:lnTo>
                  <a:lnTo>
                    <a:pt x="180" y="139"/>
                  </a:lnTo>
                  <a:lnTo>
                    <a:pt x="181" y="130"/>
                  </a:lnTo>
                  <a:lnTo>
                    <a:pt x="184" y="122"/>
                  </a:lnTo>
                  <a:lnTo>
                    <a:pt x="186" y="114"/>
                  </a:lnTo>
                  <a:lnTo>
                    <a:pt x="187" y="105"/>
                  </a:lnTo>
                  <a:lnTo>
                    <a:pt x="187" y="97"/>
                  </a:lnTo>
                  <a:lnTo>
                    <a:pt x="187" y="89"/>
                  </a:lnTo>
                  <a:lnTo>
                    <a:pt x="186" y="80"/>
                  </a:lnTo>
                  <a:lnTo>
                    <a:pt x="186" y="72"/>
                  </a:lnTo>
                  <a:lnTo>
                    <a:pt x="183" y="64"/>
                  </a:lnTo>
                  <a:lnTo>
                    <a:pt x="180" y="56"/>
                  </a:lnTo>
                  <a:lnTo>
                    <a:pt x="176" y="48"/>
                  </a:lnTo>
                  <a:lnTo>
                    <a:pt x="173" y="42"/>
                  </a:lnTo>
                  <a:lnTo>
                    <a:pt x="167" y="36"/>
                  </a:lnTo>
                  <a:lnTo>
                    <a:pt x="162" y="29"/>
                  </a:lnTo>
                  <a:lnTo>
                    <a:pt x="156" y="23"/>
                  </a:lnTo>
                  <a:lnTo>
                    <a:pt x="150" y="18"/>
                  </a:lnTo>
                  <a:lnTo>
                    <a:pt x="147" y="22"/>
                  </a:lnTo>
                  <a:lnTo>
                    <a:pt x="143" y="26"/>
                  </a:lnTo>
                  <a:lnTo>
                    <a:pt x="142" y="31"/>
                  </a:lnTo>
                  <a:lnTo>
                    <a:pt x="139" y="36"/>
                  </a:lnTo>
                  <a:lnTo>
                    <a:pt x="145" y="39"/>
                  </a:lnTo>
                  <a:lnTo>
                    <a:pt x="150" y="44"/>
                  </a:lnTo>
                  <a:lnTo>
                    <a:pt x="153" y="48"/>
                  </a:lnTo>
                  <a:lnTo>
                    <a:pt x="158" y="55"/>
                  </a:lnTo>
                  <a:lnTo>
                    <a:pt x="159" y="59"/>
                  </a:lnTo>
                  <a:lnTo>
                    <a:pt x="162" y="66"/>
                  </a:lnTo>
                  <a:lnTo>
                    <a:pt x="165" y="70"/>
                  </a:lnTo>
                  <a:lnTo>
                    <a:pt x="167" y="78"/>
                  </a:lnTo>
                  <a:lnTo>
                    <a:pt x="169" y="84"/>
                  </a:lnTo>
                  <a:lnTo>
                    <a:pt x="169" y="91"/>
                  </a:lnTo>
                  <a:lnTo>
                    <a:pt x="169" y="97"/>
                  </a:lnTo>
                  <a:lnTo>
                    <a:pt x="169" y="103"/>
                  </a:lnTo>
                  <a:lnTo>
                    <a:pt x="167" y="110"/>
                  </a:lnTo>
                  <a:lnTo>
                    <a:pt x="165" y="116"/>
                  </a:lnTo>
                  <a:lnTo>
                    <a:pt x="164" y="122"/>
                  </a:lnTo>
                  <a:lnTo>
                    <a:pt x="161" y="130"/>
                  </a:lnTo>
                  <a:lnTo>
                    <a:pt x="156" y="135"/>
                  </a:lnTo>
                  <a:lnTo>
                    <a:pt x="153" y="143"/>
                  </a:lnTo>
                  <a:lnTo>
                    <a:pt x="148" y="147"/>
                  </a:lnTo>
                  <a:lnTo>
                    <a:pt x="143" y="152"/>
                  </a:lnTo>
                  <a:lnTo>
                    <a:pt x="136" y="155"/>
                  </a:lnTo>
                  <a:lnTo>
                    <a:pt x="131" y="160"/>
                  </a:lnTo>
                  <a:lnTo>
                    <a:pt x="125" y="161"/>
                  </a:lnTo>
                  <a:lnTo>
                    <a:pt x="118" y="165"/>
                  </a:lnTo>
                  <a:lnTo>
                    <a:pt x="112" y="166"/>
                  </a:lnTo>
                  <a:lnTo>
                    <a:pt x="104" y="168"/>
                  </a:lnTo>
                  <a:lnTo>
                    <a:pt x="96" y="168"/>
                  </a:lnTo>
                  <a:lnTo>
                    <a:pt x="90" y="169"/>
                  </a:lnTo>
                  <a:lnTo>
                    <a:pt x="82" y="168"/>
                  </a:lnTo>
                  <a:lnTo>
                    <a:pt x="74" y="166"/>
                  </a:lnTo>
                  <a:lnTo>
                    <a:pt x="68" y="163"/>
                  </a:lnTo>
                  <a:lnTo>
                    <a:pt x="62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88" name="Freeform 22"/>
            <p:cNvSpPr>
              <a:spLocks noChangeAspect="1"/>
            </p:cNvSpPr>
            <p:nvPr/>
          </p:nvSpPr>
          <p:spPr bwMode="auto">
            <a:xfrm>
              <a:off x="2519" y="3637"/>
              <a:ext cx="11" cy="11"/>
            </a:xfrm>
            <a:custGeom>
              <a:avLst/>
              <a:gdLst>
                <a:gd name="T0" fmla="*/ 5 w 22"/>
                <a:gd name="T1" fmla="*/ 11 h 22"/>
                <a:gd name="T2" fmla="*/ 3 w 22"/>
                <a:gd name="T3" fmla="*/ 9 h 22"/>
                <a:gd name="T4" fmla="*/ 0 w 22"/>
                <a:gd name="T5" fmla="*/ 4 h 22"/>
                <a:gd name="T6" fmla="*/ 7 w 22"/>
                <a:gd name="T7" fmla="*/ 0 h 22"/>
                <a:gd name="T8" fmla="*/ 11 w 22"/>
                <a:gd name="T9" fmla="*/ 2 h 22"/>
                <a:gd name="T10" fmla="*/ 11 w 22"/>
                <a:gd name="T11" fmla="*/ 9 h 22"/>
                <a:gd name="T12" fmla="*/ 5 w 22"/>
                <a:gd name="T13" fmla="*/ 11 h 22"/>
                <a:gd name="T14" fmla="*/ 5 w 22"/>
                <a:gd name="T15" fmla="*/ 11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" h="22">
                  <a:moveTo>
                    <a:pt x="10" y="22"/>
                  </a:moveTo>
                  <a:lnTo>
                    <a:pt x="5" y="17"/>
                  </a:lnTo>
                  <a:lnTo>
                    <a:pt x="0" y="8"/>
                  </a:lnTo>
                  <a:lnTo>
                    <a:pt x="14" y="0"/>
                  </a:lnTo>
                  <a:lnTo>
                    <a:pt x="21" y="4"/>
                  </a:lnTo>
                  <a:lnTo>
                    <a:pt x="22" y="17"/>
                  </a:lnTo>
                  <a:lnTo>
                    <a:pt x="1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89" name="Freeform 23"/>
            <p:cNvSpPr>
              <a:spLocks noChangeAspect="1"/>
            </p:cNvSpPr>
            <p:nvPr/>
          </p:nvSpPr>
          <p:spPr bwMode="auto">
            <a:xfrm>
              <a:off x="2477" y="3648"/>
              <a:ext cx="49" cy="55"/>
            </a:xfrm>
            <a:custGeom>
              <a:avLst/>
              <a:gdLst>
                <a:gd name="T0" fmla="*/ 30 w 99"/>
                <a:gd name="T1" fmla="*/ 45 h 110"/>
                <a:gd name="T2" fmla="*/ 35 w 99"/>
                <a:gd name="T3" fmla="*/ 45 h 110"/>
                <a:gd name="T4" fmla="*/ 40 w 99"/>
                <a:gd name="T5" fmla="*/ 43 h 110"/>
                <a:gd name="T6" fmla="*/ 46 w 99"/>
                <a:gd name="T7" fmla="*/ 41 h 110"/>
                <a:gd name="T8" fmla="*/ 49 w 99"/>
                <a:gd name="T9" fmla="*/ 44 h 110"/>
                <a:gd name="T10" fmla="*/ 46 w 99"/>
                <a:gd name="T11" fmla="*/ 46 h 110"/>
                <a:gd name="T12" fmla="*/ 41 w 99"/>
                <a:gd name="T13" fmla="*/ 51 h 110"/>
                <a:gd name="T14" fmla="*/ 35 w 99"/>
                <a:gd name="T15" fmla="*/ 54 h 110"/>
                <a:gd name="T16" fmla="*/ 30 w 99"/>
                <a:gd name="T17" fmla="*/ 54 h 110"/>
                <a:gd name="T18" fmla="*/ 24 w 99"/>
                <a:gd name="T19" fmla="*/ 54 h 110"/>
                <a:gd name="T20" fmla="*/ 19 w 99"/>
                <a:gd name="T21" fmla="*/ 54 h 110"/>
                <a:gd name="T22" fmla="*/ 14 w 99"/>
                <a:gd name="T23" fmla="*/ 51 h 110"/>
                <a:gd name="T24" fmla="*/ 9 w 99"/>
                <a:gd name="T25" fmla="*/ 48 h 110"/>
                <a:gd name="T26" fmla="*/ 5 w 99"/>
                <a:gd name="T27" fmla="*/ 45 h 110"/>
                <a:gd name="T28" fmla="*/ 3 w 99"/>
                <a:gd name="T29" fmla="*/ 40 h 110"/>
                <a:gd name="T30" fmla="*/ 1 w 99"/>
                <a:gd name="T31" fmla="*/ 35 h 110"/>
                <a:gd name="T32" fmla="*/ 0 w 99"/>
                <a:gd name="T33" fmla="*/ 31 h 110"/>
                <a:gd name="T34" fmla="*/ 0 w 99"/>
                <a:gd name="T35" fmla="*/ 25 h 110"/>
                <a:gd name="T36" fmla="*/ 1 w 99"/>
                <a:gd name="T37" fmla="*/ 19 h 110"/>
                <a:gd name="T38" fmla="*/ 3 w 99"/>
                <a:gd name="T39" fmla="*/ 14 h 110"/>
                <a:gd name="T40" fmla="*/ 5 w 99"/>
                <a:gd name="T41" fmla="*/ 10 h 110"/>
                <a:gd name="T42" fmla="*/ 9 w 99"/>
                <a:gd name="T43" fmla="*/ 6 h 110"/>
                <a:gd name="T44" fmla="*/ 14 w 99"/>
                <a:gd name="T45" fmla="*/ 3 h 110"/>
                <a:gd name="T46" fmla="*/ 19 w 99"/>
                <a:gd name="T47" fmla="*/ 1 h 110"/>
                <a:gd name="T48" fmla="*/ 24 w 99"/>
                <a:gd name="T49" fmla="*/ 0 h 110"/>
                <a:gd name="T50" fmla="*/ 30 w 99"/>
                <a:gd name="T51" fmla="*/ 0 h 110"/>
                <a:gd name="T52" fmla="*/ 35 w 99"/>
                <a:gd name="T53" fmla="*/ 1 h 110"/>
                <a:gd name="T54" fmla="*/ 40 w 99"/>
                <a:gd name="T55" fmla="*/ 3 h 110"/>
                <a:gd name="T56" fmla="*/ 44 w 99"/>
                <a:gd name="T57" fmla="*/ 6 h 110"/>
                <a:gd name="T58" fmla="*/ 47 w 99"/>
                <a:gd name="T59" fmla="*/ 9 h 110"/>
                <a:gd name="T60" fmla="*/ 48 w 99"/>
                <a:gd name="T61" fmla="*/ 13 h 110"/>
                <a:gd name="T62" fmla="*/ 46 w 99"/>
                <a:gd name="T63" fmla="*/ 16 h 110"/>
                <a:gd name="T64" fmla="*/ 43 w 99"/>
                <a:gd name="T65" fmla="*/ 17 h 110"/>
                <a:gd name="T66" fmla="*/ 39 w 99"/>
                <a:gd name="T67" fmla="*/ 14 h 110"/>
                <a:gd name="T68" fmla="*/ 34 w 99"/>
                <a:gd name="T69" fmla="*/ 10 h 110"/>
                <a:gd name="T70" fmla="*/ 29 w 99"/>
                <a:gd name="T71" fmla="*/ 10 h 110"/>
                <a:gd name="T72" fmla="*/ 24 w 99"/>
                <a:gd name="T73" fmla="*/ 10 h 110"/>
                <a:gd name="T74" fmla="*/ 20 w 99"/>
                <a:gd name="T75" fmla="*/ 10 h 110"/>
                <a:gd name="T76" fmla="*/ 15 w 99"/>
                <a:gd name="T77" fmla="*/ 13 h 110"/>
                <a:gd name="T78" fmla="*/ 11 w 99"/>
                <a:gd name="T79" fmla="*/ 17 h 110"/>
                <a:gd name="T80" fmla="*/ 9 w 99"/>
                <a:gd name="T81" fmla="*/ 21 h 110"/>
                <a:gd name="T82" fmla="*/ 9 w 99"/>
                <a:gd name="T83" fmla="*/ 26 h 110"/>
                <a:gd name="T84" fmla="*/ 9 w 99"/>
                <a:gd name="T85" fmla="*/ 30 h 110"/>
                <a:gd name="T86" fmla="*/ 9 w 99"/>
                <a:gd name="T87" fmla="*/ 34 h 110"/>
                <a:gd name="T88" fmla="*/ 12 w 99"/>
                <a:gd name="T89" fmla="*/ 39 h 110"/>
                <a:gd name="T90" fmla="*/ 16 w 99"/>
                <a:gd name="T91" fmla="*/ 43 h 110"/>
                <a:gd name="T92" fmla="*/ 21 w 99"/>
                <a:gd name="T93" fmla="*/ 44 h 110"/>
                <a:gd name="T94" fmla="*/ 26 w 99"/>
                <a:gd name="T95" fmla="*/ 45 h 110"/>
                <a:gd name="T96" fmla="*/ 28 w 99"/>
                <a:gd name="T97" fmla="*/ 46 h 11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9" h="110">
                  <a:moveTo>
                    <a:pt x="57" y="91"/>
                  </a:moveTo>
                  <a:lnTo>
                    <a:pt x="61" y="89"/>
                  </a:lnTo>
                  <a:lnTo>
                    <a:pt x="66" y="89"/>
                  </a:lnTo>
                  <a:lnTo>
                    <a:pt x="71" y="89"/>
                  </a:lnTo>
                  <a:lnTo>
                    <a:pt x="74" y="89"/>
                  </a:lnTo>
                  <a:lnTo>
                    <a:pt x="80" y="86"/>
                  </a:lnTo>
                  <a:lnTo>
                    <a:pt x="88" y="80"/>
                  </a:lnTo>
                  <a:lnTo>
                    <a:pt x="93" y="81"/>
                  </a:lnTo>
                  <a:lnTo>
                    <a:pt x="97" y="83"/>
                  </a:lnTo>
                  <a:lnTo>
                    <a:pt x="99" y="88"/>
                  </a:lnTo>
                  <a:lnTo>
                    <a:pt x="97" y="91"/>
                  </a:lnTo>
                  <a:lnTo>
                    <a:pt x="93" y="92"/>
                  </a:lnTo>
                  <a:lnTo>
                    <a:pt x="91" y="96"/>
                  </a:lnTo>
                  <a:lnTo>
                    <a:pt x="83" y="102"/>
                  </a:lnTo>
                  <a:lnTo>
                    <a:pt x="75" y="105"/>
                  </a:lnTo>
                  <a:lnTo>
                    <a:pt x="71" y="107"/>
                  </a:lnTo>
                  <a:lnTo>
                    <a:pt x="66" y="108"/>
                  </a:lnTo>
                  <a:lnTo>
                    <a:pt x="60" y="108"/>
                  </a:lnTo>
                  <a:lnTo>
                    <a:pt x="55" y="110"/>
                  </a:lnTo>
                  <a:lnTo>
                    <a:pt x="49" y="108"/>
                  </a:lnTo>
                  <a:lnTo>
                    <a:pt x="44" y="108"/>
                  </a:lnTo>
                  <a:lnTo>
                    <a:pt x="38" y="107"/>
                  </a:lnTo>
                  <a:lnTo>
                    <a:pt x="33" y="105"/>
                  </a:lnTo>
                  <a:lnTo>
                    <a:pt x="28" y="102"/>
                  </a:lnTo>
                  <a:lnTo>
                    <a:pt x="24" y="99"/>
                  </a:lnTo>
                  <a:lnTo>
                    <a:pt x="19" y="96"/>
                  </a:lnTo>
                  <a:lnTo>
                    <a:pt x="16" y="92"/>
                  </a:lnTo>
                  <a:lnTo>
                    <a:pt x="11" y="89"/>
                  </a:lnTo>
                  <a:lnTo>
                    <a:pt x="9" y="85"/>
                  </a:lnTo>
                  <a:lnTo>
                    <a:pt x="6" y="80"/>
                  </a:lnTo>
                  <a:lnTo>
                    <a:pt x="5" y="77"/>
                  </a:lnTo>
                  <a:lnTo>
                    <a:pt x="2" y="70"/>
                  </a:lnTo>
                  <a:lnTo>
                    <a:pt x="0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0" y="44"/>
                  </a:lnTo>
                  <a:lnTo>
                    <a:pt x="2" y="37"/>
                  </a:lnTo>
                  <a:lnTo>
                    <a:pt x="5" y="33"/>
                  </a:lnTo>
                  <a:lnTo>
                    <a:pt x="6" y="28"/>
                  </a:lnTo>
                  <a:lnTo>
                    <a:pt x="9" y="23"/>
                  </a:lnTo>
                  <a:lnTo>
                    <a:pt x="11" y="20"/>
                  </a:lnTo>
                  <a:lnTo>
                    <a:pt x="16" y="17"/>
                  </a:lnTo>
                  <a:lnTo>
                    <a:pt x="19" y="11"/>
                  </a:lnTo>
                  <a:lnTo>
                    <a:pt x="24" y="9"/>
                  </a:lnTo>
                  <a:lnTo>
                    <a:pt x="28" y="6"/>
                  </a:lnTo>
                  <a:lnTo>
                    <a:pt x="33" y="4"/>
                  </a:lnTo>
                  <a:lnTo>
                    <a:pt x="38" y="1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0" y="0"/>
                  </a:lnTo>
                  <a:lnTo>
                    <a:pt x="66" y="1"/>
                  </a:lnTo>
                  <a:lnTo>
                    <a:pt x="71" y="1"/>
                  </a:lnTo>
                  <a:lnTo>
                    <a:pt x="75" y="4"/>
                  </a:lnTo>
                  <a:lnTo>
                    <a:pt x="80" y="6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93" y="17"/>
                  </a:lnTo>
                  <a:lnTo>
                    <a:pt x="94" y="17"/>
                  </a:lnTo>
                  <a:lnTo>
                    <a:pt x="96" y="22"/>
                  </a:lnTo>
                  <a:lnTo>
                    <a:pt x="97" y="25"/>
                  </a:lnTo>
                  <a:lnTo>
                    <a:pt x="97" y="28"/>
                  </a:lnTo>
                  <a:lnTo>
                    <a:pt x="93" y="31"/>
                  </a:lnTo>
                  <a:lnTo>
                    <a:pt x="90" y="34"/>
                  </a:lnTo>
                  <a:lnTo>
                    <a:pt x="86" y="34"/>
                  </a:lnTo>
                  <a:lnTo>
                    <a:pt x="85" y="34"/>
                  </a:lnTo>
                  <a:lnTo>
                    <a:pt x="79" y="28"/>
                  </a:lnTo>
                  <a:lnTo>
                    <a:pt x="72" y="23"/>
                  </a:lnTo>
                  <a:lnTo>
                    <a:pt x="68" y="20"/>
                  </a:lnTo>
                  <a:lnTo>
                    <a:pt x="64" y="20"/>
                  </a:lnTo>
                  <a:lnTo>
                    <a:pt x="58" y="20"/>
                  </a:lnTo>
                  <a:lnTo>
                    <a:pt x="53" y="20"/>
                  </a:lnTo>
                  <a:lnTo>
                    <a:pt x="49" y="20"/>
                  </a:lnTo>
                  <a:lnTo>
                    <a:pt x="46" y="20"/>
                  </a:lnTo>
                  <a:lnTo>
                    <a:pt x="41" y="20"/>
                  </a:lnTo>
                  <a:lnTo>
                    <a:pt x="38" y="22"/>
                  </a:lnTo>
                  <a:lnTo>
                    <a:pt x="31" y="25"/>
                  </a:lnTo>
                  <a:lnTo>
                    <a:pt x="27" y="28"/>
                  </a:lnTo>
                  <a:lnTo>
                    <a:pt x="22" y="33"/>
                  </a:lnTo>
                  <a:lnTo>
                    <a:pt x="20" y="39"/>
                  </a:lnTo>
                  <a:lnTo>
                    <a:pt x="19" y="42"/>
                  </a:lnTo>
                  <a:lnTo>
                    <a:pt x="19" y="47"/>
                  </a:lnTo>
                  <a:lnTo>
                    <a:pt x="19" y="52"/>
                  </a:lnTo>
                  <a:lnTo>
                    <a:pt x="19" y="56"/>
                  </a:lnTo>
                  <a:lnTo>
                    <a:pt x="19" y="59"/>
                  </a:lnTo>
                  <a:lnTo>
                    <a:pt x="19" y="64"/>
                  </a:lnTo>
                  <a:lnTo>
                    <a:pt x="19" y="67"/>
                  </a:lnTo>
                  <a:lnTo>
                    <a:pt x="20" y="70"/>
                  </a:lnTo>
                  <a:lnTo>
                    <a:pt x="24" y="77"/>
                  </a:lnTo>
                  <a:lnTo>
                    <a:pt x="28" y="83"/>
                  </a:lnTo>
                  <a:lnTo>
                    <a:pt x="33" y="85"/>
                  </a:lnTo>
                  <a:lnTo>
                    <a:pt x="39" y="88"/>
                  </a:lnTo>
                  <a:lnTo>
                    <a:pt x="42" y="88"/>
                  </a:lnTo>
                  <a:lnTo>
                    <a:pt x="47" y="89"/>
                  </a:lnTo>
                  <a:lnTo>
                    <a:pt x="52" y="89"/>
                  </a:lnTo>
                  <a:lnTo>
                    <a:pt x="57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90" name="Freeform 24"/>
            <p:cNvSpPr>
              <a:spLocks noChangeAspect="1"/>
            </p:cNvSpPr>
            <p:nvPr/>
          </p:nvSpPr>
          <p:spPr bwMode="auto">
            <a:xfrm>
              <a:off x="2472" y="3670"/>
              <a:ext cx="43" cy="7"/>
            </a:xfrm>
            <a:custGeom>
              <a:avLst/>
              <a:gdLst>
                <a:gd name="T0" fmla="*/ 2 w 86"/>
                <a:gd name="T1" fmla="*/ 7 h 12"/>
                <a:gd name="T2" fmla="*/ 39 w 86"/>
                <a:gd name="T3" fmla="*/ 7 h 12"/>
                <a:gd name="T4" fmla="*/ 41 w 86"/>
                <a:gd name="T5" fmla="*/ 6 h 12"/>
                <a:gd name="T6" fmla="*/ 43 w 86"/>
                <a:gd name="T7" fmla="*/ 4 h 12"/>
                <a:gd name="T8" fmla="*/ 43 w 86"/>
                <a:gd name="T9" fmla="*/ 2 h 12"/>
                <a:gd name="T10" fmla="*/ 43 w 86"/>
                <a:gd name="T11" fmla="*/ 1 h 12"/>
                <a:gd name="T12" fmla="*/ 42 w 86"/>
                <a:gd name="T13" fmla="*/ 0 h 12"/>
                <a:gd name="T14" fmla="*/ 4 w 86"/>
                <a:gd name="T15" fmla="*/ 0 h 12"/>
                <a:gd name="T16" fmla="*/ 2 w 86"/>
                <a:gd name="T17" fmla="*/ 1 h 12"/>
                <a:gd name="T18" fmla="*/ 0 w 86"/>
                <a:gd name="T19" fmla="*/ 2 h 12"/>
                <a:gd name="T20" fmla="*/ 0 w 86"/>
                <a:gd name="T21" fmla="*/ 4 h 12"/>
                <a:gd name="T22" fmla="*/ 0 w 86"/>
                <a:gd name="T23" fmla="*/ 6 h 12"/>
                <a:gd name="T24" fmla="*/ 2 w 86"/>
                <a:gd name="T25" fmla="*/ 7 h 12"/>
                <a:gd name="T26" fmla="*/ 2 w 86"/>
                <a:gd name="T27" fmla="*/ 7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6" h="12">
                  <a:moveTo>
                    <a:pt x="3" y="12"/>
                  </a:moveTo>
                  <a:lnTo>
                    <a:pt x="78" y="12"/>
                  </a:lnTo>
                  <a:lnTo>
                    <a:pt x="81" y="11"/>
                  </a:lnTo>
                  <a:lnTo>
                    <a:pt x="86" y="6"/>
                  </a:lnTo>
                  <a:lnTo>
                    <a:pt x="86" y="4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91" name="Freeform 25"/>
            <p:cNvSpPr>
              <a:spLocks noChangeAspect="1"/>
            </p:cNvSpPr>
            <p:nvPr/>
          </p:nvSpPr>
          <p:spPr bwMode="auto">
            <a:xfrm>
              <a:off x="2472" y="3679"/>
              <a:ext cx="43" cy="6"/>
            </a:xfrm>
            <a:custGeom>
              <a:avLst/>
              <a:gdLst>
                <a:gd name="T0" fmla="*/ 2 w 88"/>
                <a:gd name="T1" fmla="*/ 6 h 13"/>
                <a:gd name="T2" fmla="*/ 39 w 88"/>
                <a:gd name="T3" fmla="*/ 6 h 13"/>
                <a:gd name="T4" fmla="*/ 41 w 88"/>
                <a:gd name="T5" fmla="*/ 5 h 13"/>
                <a:gd name="T6" fmla="*/ 43 w 88"/>
                <a:gd name="T7" fmla="*/ 4 h 13"/>
                <a:gd name="T8" fmla="*/ 43 w 88"/>
                <a:gd name="T9" fmla="*/ 3 h 13"/>
                <a:gd name="T10" fmla="*/ 42 w 88"/>
                <a:gd name="T11" fmla="*/ 1 h 13"/>
                <a:gd name="T12" fmla="*/ 42 w 88"/>
                <a:gd name="T13" fmla="*/ 0 h 13"/>
                <a:gd name="T14" fmla="*/ 4 w 88"/>
                <a:gd name="T15" fmla="*/ 0 h 13"/>
                <a:gd name="T16" fmla="*/ 2 w 88"/>
                <a:gd name="T17" fmla="*/ 1 h 13"/>
                <a:gd name="T18" fmla="*/ 1 w 88"/>
                <a:gd name="T19" fmla="*/ 3 h 13"/>
                <a:gd name="T20" fmla="*/ 0 w 88"/>
                <a:gd name="T21" fmla="*/ 4 h 13"/>
                <a:gd name="T22" fmla="*/ 0 w 88"/>
                <a:gd name="T23" fmla="*/ 5 h 13"/>
                <a:gd name="T24" fmla="*/ 2 w 88"/>
                <a:gd name="T25" fmla="*/ 6 h 13"/>
                <a:gd name="T26" fmla="*/ 2 w 88"/>
                <a:gd name="T27" fmla="*/ 6 h 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8" h="13">
                  <a:moveTo>
                    <a:pt x="5" y="13"/>
                  </a:moveTo>
                  <a:lnTo>
                    <a:pt x="80" y="13"/>
                  </a:lnTo>
                  <a:lnTo>
                    <a:pt x="83" y="11"/>
                  </a:lnTo>
                  <a:lnTo>
                    <a:pt x="88" y="8"/>
                  </a:lnTo>
                  <a:lnTo>
                    <a:pt x="88" y="6"/>
                  </a:lnTo>
                  <a:lnTo>
                    <a:pt x="86" y="2"/>
                  </a:lnTo>
                  <a:lnTo>
                    <a:pt x="85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2" y="6"/>
                  </a:lnTo>
                  <a:lnTo>
                    <a:pt x="0" y="8"/>
                  </a:lnTo>
                  <a:lnTo>
                    <a:pt x="0" y="11"/>
                  </a:lnTo>
                  <a:lnTo>
                    <a:pt x="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92" name="Freeform 26"/>
            <p:cNvSpPr>
              <a:spLocks noChangeAspect="1"/>
            </p:cNvSpPr>
            <p:nvPr/>
          </p:nvSpPr>
          <p:spPr bwMode="auto">
            <a:xfrm>
              <a:off x="1752" y="4000"/>
              <a:ext cx="73" cy="73"/>
            </a:xfrm>
            <a:custGeom>
              <a:avLst/>
              <a:gdLst>
                <a:gd name="T0" fmla="*/ 12 w 147"/>
                <a:gd name="T1" fmla="*/ 63 h 146"/>
                <a:gd name="T2" fmla="*/ 17 w 147"/>
                <a:gd name="T3" fmla="*/ 68 h 146"/>
                <a:gd name="T4" fmla="*/ 24 w 147"/>
                <a:gd name="T5" fmla="*/ 71 h 146"/>
                <a:gd name="T6" fmla="*/ 31 w 147"/>
                <a:gd name="T7" fmla="*/ 72 h 146"/>
                <a:gd name="T8" fmla="*/ 38 w 147"/>
                <a:gd name="T9" fmla="*/ 73 h 146"/>
                <a:gd name="T10" fmla="*/ 45 w 147"/>
                <a:gd name="T11" fmla="*/ 72 h 146"/>
                <a:gd name="T12" fmla="*/ 52 w 147"/>
                <a:gd name="T13" fmla="*/ 70 h 146"/>
                <a:gd name="T14" fmla="*/ 58 w 147"/>
                <a:gd name="T15" fmla="*/ 66 h 146"/>
                <a:gd name="T16" fmla="*/ 64 w 147"/>
                <a:gd name="T17" fmla="*/ 61 h 146"/>
                <a:gd name="T18" fmla="*/ 68 w 147"/>
                <a:gd name="T19" fmla="*/ 55 h 146"/>
                <a:gd name="T20" fmla="*/ 71 w 147"/>
                <a:gd name="T21" fmla="*/ 49 h 146"/>
                <a:gd name="T22" fmla="*/ 72 w 147"/>
                <a:gd name="T23" fmla="*/ 42 h 146"/>
                <a:gd name="T24" fmla="*/ 73 w 147"/>
                <a:gd name="T25" fmla="*/ 35 h 146"/>
                <a:gd name="T26" fmla="*/ 72 w 147"/>
                <a:gd name="T27" fmla="*/ 28 h 146"/>
                <a:gd name="T28" fmla="*/ 70 w 147"/>
                <a:gd name="T29" fmla="*/ 21 h 146"/>
                <a:gd name="T30" fmla="*/ 67 w 147"/>
                <a:gd name="T31" fmla="*/ 15 h 146"/>
                <a:gd name="T32" fmla="*/ 61 w 147"/>
                <a:gd name="T33" fmla="*/ 9 h 146"/>
                <a:gd name="T34" fmla="*/ 55 w 147"/>
                <a:gd name="T35" fmla="*/ 5 h 146"/>
                <a:gd name="T36" fmla="*/ 49 w 147"/>
                <a:gd name="T37" fmla="*/ 2 h 146"/>
                <a:gd name="T38" fmla="*/ 42 w 147"/>
                <a:gd name="T39" fmla="*/ 0 h 146"/>
                <a:gd name="T40" fmla="*/ 35 w 147"/>
                <a:gd name="T41" fmla="*/ 0 h 146"/>
                <a:gd name="T42" fmla="*/ 28 w 147"/>
                <a:gd name="T43" fmla="*/ 1 h 146"/>
                <a:gd name="T44" fmla="*/ 21 w 147"/>
                <a:gd name="T45" fmla="*/ 3 h 146"/>
                <a:gd name="T46" fmla="*/ 15 w 147"/>
                <a:gd name="T47" fmla="*/ 6 h 146"/>
                <a:gd name="T48" fmla="*/ 9 w 147"/>
                <a:gd name="T49" fmla="*/ 12 h 146"/>
                <a:gd name="T50" fmla="*/ 5 w 147"/>
                <a:gd name="T51" fmla="*/ 17 h 146"/>
                <a:gd name="T52" fmla="*/ 2 w 147"/>
                <a:gd name="T53" fmla="*/ 24 h 146"/>
                <a:gd name="T54" fmla="*/ 1 w 147"/>
                <a:gd name="T55" fmla="*/ 31 h 146"/>
                <a:gd name="T56" fmla="*/ 0 w 147"/>
                <a:gd name="T57" fmla="*/ 37 h 146"/>
                <a:gd name="T58" fmla="*/ 1 w 147"/>
                <a:gd name="T59" fmla="*/ 44 h 146"/>
                <a:gd name="T60" fmla="*/ 3 w 147"/>
                <a:gd name="T61" fmla="*/ 51 h 146"/>
                <a:gd name="T62" fmla="*/ 7 w 147"/>
                <a:gd name="T63" fmla="*/ 57 h 146"/>
                <a:gd name="T64" fmla="*/ 9 w 147"/>
                <a:gd name="T65" fmla="*/ 61 h 1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7" h="146">
                  <a:moveTo>
                    <a:pt x="19" y="121"/>
                  </a:moveTo>
                  <a:lnTo>
                    <a:pt x="24" y="125"/>
                  </a:lnTo>
                  <a:lnTo>
                    <a:pt x="30" y="130"/>
                  </a:lnTo>
                  <a:lnTo>
                    <a:pt x="35" y="135"/>
                  </a:lnTo>
                  <a:lnTo>
                    <a:pt x="41" y="139"/>
                  </a:lnTo>
                  <a:lnTo>
                    <a:pt x="48" y="141"/>
                  </a:lnTo>
                  <a:lnTo>
                    <a:pt x="55" y="144"/>
                  </a:lnTo>
                  <a:lnTo>
                    <a:pt x="63" y="144"/>
                  </a:lnTo>
                  <a:lnTo>
                    <a:pt x="70" y="146"/>
                  </a:lnTo>
                  <a:lnTo>
                    <a:pt x="76" y="146"/>
                  </a:lnTo>
                  <a:lnTo>
                    <a:pt x="84" y="146"/>
                  </a:lnTo>
                  <a:lnTo>
                    <a:pt x="90" y="144"/>
                  </a:lnTo>
                  <a:lnTo>
                    <a:pt x="98" y="143"/>
                  </a:lnTo>
                  <a:lnTo>
                    <a:pt x="104" y="139"/>
                  </a:lnTo>
                  <a:lnTo>
                    <a:pt x="110" y="136"/>
                  </a:lnTo>
                  <a:lnTo>
                    <a:pt x="117" y="132"/>
                  </a:lnTo>
                  <a:lnTo>
                    <a:pt x="123" y="128"/>
                  </a:lnTo>
                  <a:lnTo>
                    <a:pt x="128" y="122"/>
                  </a:lnTo>
                  <a:lnTo>
                    <a:pt x="132" y="116"/>
                  </a:lnTo>
                  <a:lnTo>
                    <a:pt x="136" y="110"/>
                  </a:lnTo>
                  <a:lnTo>
                    <a:pt x="140" y="103"/>
                  </a:lnTo>
                  <a:lnTo>
                    <a:pt x="142" y="97"/>
                  </a:lnTo>
                  <a:lnTo>
                    <a:pt x="145" y="91"/>
                  </a:lnTo>
                  <a:lnTo>
                    <a:pt x="145" y="84"/>
                  </a:lnTo>
                  <a:lnTo>
                    <a:pt x="147" y="77"/>
                  </a:lnTo>
                  <a:lnTo>
                    <a:pt x="147" y="70"/>
                  </a:lnTo>
                  <a:lnTo>
                    <a:pt x="147" y="62"/>
                  </a:lnTo>
                  <a:lnTo>
                    <a:pt x="145" y="56"/>
                  </a:lnTo>
                  <a:lnTo>
                    <a:pt x="143" y="50"/>
                  </a:lnTo>
                  <a:lnTo>
                    <a:pt x="140" y="42"/>
                  </a:lnTo>
                  <a:lnTo>
                    <a:pt x="137" y="36"/>
                  </a:lnTo>
                  <a:lnTo>
                    <a:pt x="134" y="29"/>
                  </a:lnTo>
                  <a:lnTo>
                    <a:pt x="129" y="25"/>
                  </a:lnTo>
                  <a:lnTo>
                    <a:pt x="123" y="17"/>
                  </a:lnTo>
                  <a:lnTo>
                    <a:pt x="117" y="14"/>
                  </a:lnTo>
                  <a:lnTo>
                    <a:pt x="110" y="9"/>
                  </a:lnTo>
                  <a:lnTo>
                    <a:pt x="106" y="6"/>
                  </a:lnTo>
                  <a:lnTo>
                    <a:pt x="98" y="3"/>
                  </a:lnTo>
                  <a:lnTo>
                    <a:pt x="92" y="1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71" y="0"/>
                  </a:lnTo>
                  <a:lnTo>
                    <a:pt x="65" y="0"/>
                  </a:lnTo>
                  <a:lnTo>
                    <a:pt x="57" y="1"/>
                  </a:lnTo>
                  <a:lnTo>
                    <a:pt x="51" y="3"/>
                  </a:lnTo>
                  <a:lnTo>
                    <a:pt x="43" y="6"/>
                  </a:lnTo>
                  <a:lnTo>
                    <a:pt x="37" y="9"/>
                  </a:lnTo>
                  <a:lnTo>
                    <a:pt x="30" y="12"/>
                  </a:lnTo>
                  <a:lnTo>
                    <a:pt x="26" y="17"/>
                  </a:lnTo>
                  <a:lnTo>
                    <a:pt x="19" y="23"/>
                  </a:lnTo>
                  <a:lnTo>
                    <a:pt x="15" y="28"/>
                  </a:lnTo>
                  <a:lnTo>
                    <a:pt x="10" y="34"/>
                  </a:lnTo>
                  <a:lnTo>
                    <a:pt x="8" y="40"/>
                  </a:lnTo>
                  <a:lnTo>
                    <a:pt x="5" y="47"/>
                  </a:lnTo>
                  <a:lnTo>
                    <a:pt x="4" y="53"/>
                  </a:lnTo>
                  <a:lnTo>
                    <a:pt x="2" y="61"/>
                  </a:lnTo>
                  <a:lnTo>
                    <a:pt x="2" y="67"/>
                  </a:lnTo>
                  <a:lnTo>
                    <a:pt x="0" y="73"/>
                  </a:lnTo>
                  <a:lnTo>
                    <a:pt x="2" y="81"/>
                  </a:lnTo>
                  <a:lnTo>
                    <a:pt x="2" y="88"/>
                  </a:lnTo>
                  <a:lnTo>
                    <a:pt x="5" y="95"/>
                  </a:lnTo>
                  <a:lnTo>
                    <a:pt x="7" y="102"/>
                  </a:lnTo>
                  <a:lnTo>
                    <a:pt x="10" y="108"/>
                  </a:lnTo>
                  <a:lnTo>
                    <a:pt x="15" y="114"/>
                  </a:lnTo>
                  <a:lnTo>
                    <a:pt x="19" y="12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93" name="Freeform 27"/>
            <p:cNvSpPr>
              <a:spLocks noChangeAspect="1"/>
            </p:cNvSpPr>
            <p:nvPr/>
          </p:nvSpPr>
          <p:spPr bwMode="auto">
            <a:xfrm>
              <a:off x="1747" y="3997"/>
              <a:ext cx="82" cy="83"/>
            </a:xfrm>
            <a:custGeom>
              <a:avLst/>
              <a:gdLst>
                <a:gd name="T0" fmla="*/ 21 w 165"/>
                <a:gd name="T1" fmla="*/ 67 h 165"/>
                <a:gd name="T2" fmla="*/ 14 w 165"/>
                <a:gd name="T3" fmla="*/ 60 h 165"/>
                <a:gd name="T4" fmla="*/ 11 w 165"/>
                <a:gd name="T5" fmla="*/ 52 h 165"/>
                <a:gd name="T6" fmla="*/ 9 w 165"/>
                <a:gd name="T7" fmla="*/ 42 h 165"/>
                <a:gd name="T8" fmla="*/ 10 w 165"/>
                <a:gd name="T9" fmla="*/ 33 h 165"/>
                <a:gd name="T10" fmla="*/ 14 w 165"/>
                <a:gd name="T11" fmla="*/ 23 h 165"/>
                <a:gd name="T12" fmla="*/ 20 w 165"/>
                <a:gd name="T13" fmla="*/ 16 h 165"/>
                <a:gd name="T14" fmla="*/ 28 w 165"/>
                <a:gd name="T15" fmla="*/ 11 h 165"/>
                <a:gd name="T16" fmla="*/ 38 w 165"/>
                <a:gd name="T17" fmla="*/ 9 h 165"/>
                <a:gd name="T18" fmla="*/ 47 w 165"/>
                <a:gd name="T19" fmla="*/ 9 h 165"/>
                <a:gd name="T20" fmla="*/ 57 w 165"/>
                <a:gd name="T21" fmla="*/ 13 h 165"/>
                <a:gd name="T22" fmla="*/ 60 w 165"/>
                <a:gd name="T23" fmla="*/ 12 h 165"/>
                <a:gd name="T24" fmla="*/ 64 w 165"/>
                <a:gd name="T25" fmla="*/ 7 h 165"/>
                <a:gd name="T26" fmla="*/ 57 w 165"/>
                <a:gd name="T27" fmla="*/ 4 h 165"/>
                <a:gd name="T28" fmla="*/ 45 w 165"/>
                <a:gd name="T29" fmla="*/ 1 h 165"/>
                <a:gd name="T30" fmla="*/ 33 w 165"/>
                <a:gd name="T31" fmla="*/ 1 h 165"/>
                <a:gd name="T32" fmla="*/ 22 w 165"/>
                <a:gd name="T33" fmla="*/ 5 h 165"/>
                <a:gd name="T34" fmla="*/ 12 w 165"/>
                <a:gd name="T35" fmla="*/ 12 h 165"/>
                <a:gd name="T36" fmla="*/ 5 w 165"/>
                <a:gd name="T37" fmla="*/ 23 h 165"/>
                <a:gd name="T38" fmla="*/ 0 w 165"/>
                <a:gd name="T39" fmla="*/ 34 h 165"/>
                <a:gd name="T40" fmla="*/ 0 w 165"/>
                <a:gd name="T41" fmla="*/ 47 h 165"/>
                <a:gd name="T42" fmla="*/ 4 w 165"/>
                <a:gd name="T43" fmla="*/ 58 h 165"/>
                <a:gd name="T44" fmla="*/ 10 w 165"/>
                <a:gd name="T45" fmla="*/ 68 h 165"/>
                <a:gd name="T46" fmla="*/ 19 w 165"/>
                <a:gd name="T47" fmla="*/ 77 h 165"/>
                <a:gd name="T48" fmla="*/ 31 w 165"/>
                <a:gd name="T49" fmla="*/ 81 h 165"/>
                <a:gd name="T50" fmla="*/ 42 w 165"/>
                <a:gd name="T51" fmla="*/ 83 h 165"/>
                <a:gd name="T52" fmla="*/ 55 w 165"/>
                <a:gd name="T53" fmla="*/ 81 h 165"/>
                <a:gd name="T54" fmla="*/ 64 w 165"/>
                <a:gd name="T55" fmla="*/ 77 h 165"/>
                <a:gd name="T56" fmla="*/ 74 w 165"/>
                <a:gd name="T57" fmla="*/ 69 h 165"/>
                <a:gd name="T58" fmla="*/ 79 w 165"/>
                <a:gd name="T59" fmla="*/ 59 h 165"/>
                <a:gd name="T60" fmla="*/ 82 w 165"/>
                <a:gd name="T61" fmla="*/ 48 h 165"/>
                <a:gd name="T62" fmla="*/ 82 w 165"/>
                <a:gd name="T63" fmla="*/ 36 h 165"/>
                <a:gd name="T64" fmla="*/ 79 w 165"/>
                <a:gd name="T65" fmla="*/ 26 h 165"/>
                <a:gd name="T66" fmla="*/ 74 w 165"/>
                <a:gd name="T67" fmla="*/ 16 h 165"/>
                <a:gd name="T68" fmla="*/ 66 w 165"/>
                <a:gd name="T69" fmla="*/ 8 h 165"/>
                <a:gd name="T70" fmla="*/ 64 w 165"/>
                <a:gd name="T71" fmla="*/ 18 h 165"/>
                <a:gd name="T72" fmla="*/ 69 w 165"/>
                <a:gd name="T73" fmla="*/ 25 h 165"/>
                <a:gd name="T74" fmla="*/ 72 w 165"/>
                <a:gd name="T75" fmla="*/ 33 h 165"/>
                <a:gd name="T76" fmla="*/ 75 w 165"/>
                <a:gd name="T77" fmla="*/ 40 h 165"/>
                <a:gd name="T78" fmla="*/ 74 w 165"/>
                <a:gd name="T79" fmla="*/ 49 h 165"/>
                <a:gd name="T80" fmla="*/ 71 w 165"/>
                <a:gd name="T81" fmla="*/ 58 h 165"/>
                <a:gd name="T82" fmla="*/ 64 w 165"/>
                <a:gd name="T83" fmla="*/ 66 h 165"/>
                <a:gd name="T84" fmla="*/ 57 w 165"/>
                <a:gd name="T85" fmla="*/ 71 h 165"/>
                <a:gd name="T86" fmla="*/ 49 w 165"/>
                <a:gd name="T87" fmla="*/ 74 h 165"/>
                <a:gd name="T88" fmla="*/ 39 w 165"/>
                <a:gd name="T89" fmla="*/ 75 h 165"/>
                <a:gd name="T90" fmla="*/ 30 w 165"/>
                <a:gd name="T91" fmla="*/ 73 h 1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65" h="165">
                  <a:moveTo>
                    <a:pt x="55" y="142"/>
                  </a:moveTo>
                  <a:lnTo>
                    <a:pt x="49" y="139"/>
                  </a:lnTo>
                  <a:lnTo>
                    <a:pt x="43" y="134"/>
                  </a:lnTo>
                  <a:lnTo>
                    <a:pt x="38" y="129"/>
                  </a:lnTo>
                  <a:lnTo>
                    <a:pt x="33" y="126"/>
                  </a:lnTo>
                  <a:lnTo>
                    <a:pt x="29" y="120"/>
                  </a:lnTo>
                  <a:lnTo>
                    <a:pt x="27" y="115"/>
                  </a:lnTo>
                  <a:lnTo>
                    <a:pt x="24" y="109"/>
                  </a:lnTo>
                  <a:lnTo>
                    <a:pt x="22" y="104"/>
                  </a:lnTo>
                  <a:lnTo>
                    <a:pt x="19" y="98"/>
                  </a:lnTo>
                  <a:lnTo>
                    <a:pt x="19" y="91"/>
                  </a:lnTo>
                  <a:lnTo>
                    <a:pt x="18" y="84"/>
                  </a:lnTo>
                  <a:lnTo>
                    <a:pt x="18" y="79"/>
                  </a:lnTo>
                  <a:lnTo>
                    <a:pt x="18" y="71"/>
                  </a:lnTo>
                  <a:lnTo>
                    <a:pt x="21" y="66"/>
                  </a:lnTo>
                  <a:lnTo>
                    <a:pt x="22" y="60"/>
                  </a:lnTo>
                  <a:lnTo>
                    <a:pt x="26" y="54"/>
                  </a:lnTo>
                  <a:lnTo>
                    <a:pt x="29" y="46"/>
                  </a:lnTo>
                  <a:lnTo>
                    <a:pt x="32" y="41"/>
                  </a:lnTo>
                  <a:lnTo>
                    <a:pt x="37" y="36"/>
                  </a:lnTo>
                  <a:lnTo>
                    <a:pt x="41" y="32"/>
                  </a:lnTo>
                  <a:lnTo>
                    <a:pt x="46" y="29"/>
                  </a:lnTo>
                  <a:lnTo>
                    <a:pt x="52" y="24"/>
                  </a:lnTo>
                  <a:lnTo>
                    <a:pt x="57" y="22"/>
                  </a:lnTo>
                  <a:lnTo>
                    <a:pt x="63" y="21"/>
                  </a:lnTo>
                  <a:lnTo>
                    <a:pt x="70" y="18"/>
                  </a:lnTo>
                  <a:lnTo>
                    <a:pt x="76" y="18"/>
                  </a:lnTo>
                  <a:lnTo>
                    <a:pt x="82" y="18"/>
                  </a:lnTo>
                  <a:lnTo>
                    <a:pt x="88" y="18"/>
                  </a:lnTo>
                  <a:lnTo>
                    <a:pt x="95" y="18"/>
                  </a:lnTo>
                  <a:lnTo>
                    <a:pt x="101" y="21"/>
                  </a:lnTo>
                  <a:lnTo>
                    <a:pt x="107" y="22"/>
                  </a:lnTo>
                  <a:lnTo>
                    <a:pt x="114" y="25"/>
                  </a:lnTo>
                  <a:lnTo>
                    <a:pt x="115" y="27"/>
                  </a:lnTo>
                  <a:lnTo>
                    <a:pt x="118" y="29"/>
                  </a:lnTo>
                  <a:lnTo>
                    <a:pt x="120" y="24"/>
                  </a:lnTo>
                  <a:lnTo>
                    <a:pt x="121" y="21"/>
                  </a:lnTo>
                  <a:lnTo>
                    <a:pt x="125" y="16"/>
                  </a:lnTo>
                  <a:lnTo>
                    <a:pt x="128" y="14"/>
                  </a:lnTo>
                  <a:lnTo>
                    <a:pt x="125" y="11"/>
                  </a:lnTo>
                  <a:lnTo>
                    <a:pt x="121" y="11"/>
                  </a:lnTo>
                  <a:lnTo>
                    <a:pt x="114" y="7"/>
                  </a:lnTo>
                  <a:lnTo>
                    <a:pt x="106" y="5"/>
                  </a:lnTo>
                  <a:lnTo>
                    <a:pt x="98" y="2"/>
                  </a:lnTo>
                  <a:lnTo>
                    <a:pt x="90" y="2"/>
                  </a:lnTo>
                  <a:lnTo>
                    <a:pt x="82" y="0"/>
                  </a:lnTo>
                  <a:lnTo>
                    <a:pt x="74" y="2"/>
                  </a:lnTo>
                  <a:lnTo>
                    <a:pt x="66" y="2"/>
                  </a:lnTo>
                  <a:lnTo>
                    <a:pt x="59" y="5"/>
                  </a:lnTo>
                  <a:lnTo>
                    <a:pt x="51" y="7"/>
                  </a:lnTo>
                  <a:lnTo>
                    <a:pt x="44" y="10"/>
                  </a:lnTo>
                  <a:lnTo>
                    <a:pt x="37" y="14"/>
                  </a:lnTo>
                  <a:lnTo>
                    <a:pt x="30" y="19"/>
                  </a:lnTo>
                  <a:lnTo>
                    <a:pt x="24" y="24"/>
                  </a:lnTo>
                  <a:lnTo>
                    <a:pt x="19" y="32"/>
                  </a:lnTo>
                  <a:lnTo>
                    <a:pt x="15" y="38"/>
                  </a:lnTo>
                  <a:lnTo>
                    <a:pt x="11" y="46"/>
                  </a:lnTo>
                  <a:lnTo>
                    <a:pt x="5" y="52"/>
                  </a:lnTo>
                  <a:lnTo>
                    <a:pt x="4" y="60"/>
                  </a:lnTo>
                  <a:lnTo>
                    <a:pt x="0" y="68"/>
                  </a:lnTo>
                  <a:lnTo>
                    <a:pt x="0" y="77"/>
                  </a:lnTo>
                  <a:lnTo>
                    <a:pt x="0" y="84"/>
                  </a:lnTo>
                  <a:lnTo>
                    <a:pt x="0" y="93"/>
                  </a:lnTo>
                  <a:lnTo>
                    <a:pt x="2" y="101"/>
                  </a:lnTo>
                  <a:lnTo>
                    <a:pt x="5" y="109"/>
                  </a:lnTo>
                  <a:lnTo>
                    <a:pt x="8" y="115"/>
                  </a:lnTo>
                  <a:lnTo>
                    <a:pt x="11" y="123"/>
                  </a:lnTo>
                  <a:lnTo>
                    <a:pt x="16" y="129"/>
                  </a:lnTo>
                  <a:lnTo>
                    <a:pt x="21" y="135"/>
                  </a:lnTo>
                  <a:lnTo>
                    <a:pt x="26" y="142"/>
                  </a:lnTo>
                  <a:lnTo>
                    <a:pt x="32" y="148"/>
                  </a:lnTo>
                  <a:lnTo>
                    <a:pt x="38" y="153"/>
                  </a:lnTo>
                  <a:lnTo>
                    <a:pt x="48" y="157"/>
                  </a:lnTo>
                  <a:lnTo>
                    <a:pt x="54" y="159"/>
                  </a:lnTo>
                  <a:lnTo>
                    <a:pt x="62" y="162"/>
                  </a:lnTo>
                  <a:lnTo>
                    <a:pt x="70" y="164"/>
                  </a:lnTo>
                  <a:lnTo>
                    <a:pt x="79" y="165"/>
                  </a:lnTo>
                  <a:lnTo>
                    <a:pt x="85" y="165"/>
                  </a:lnTo>
                  <a:lnTo>
                    <a:pt x="93" y="165"/>
                  </a:lnTo>
                  <a:lnTo>
                    <a:pt x="103" y="164"/>
                  </a:lnTo>
                  <a:lnTo>
                    <a:pt x="110" y="162"/>
                  </a:lnTo>
                  <a:lnTo>
                    <a:pt x="117" y="159"/>
                  </a:lnTo>
                  <a:lnTo>
                    <a:pt x="123" y="156"/>
                  </a:lnTo>
                  <a:lnTo>
                    <a:pt x="129" y="153"/>
                  </a:lnTo>
                  <a:lnTo>
                    <a:pt x="137" y="148"/>
                  </a:lnTo>
                  <a:lnTo>
                    <a:pt x="143" y="142"/>
                  </a:lnTo>
                  <a:lnTo>
                    <a:pt x="148" y="137"/>
                  </a:lnTo>
                  <a:lnTo>
                    <a:pt x="153" y="129"/>
                  </a:lnTo>
                  <a:lnTo>
                    <a:pt x="158" y="123"/>
                  </a:lnTo>
                  <a:lnTo>
                    <a:pt x="159" y="117"/>
                  </a:lnTo>
                  <a:lnTo>
                    <a:pt x="162" y="109"/>
                  </a:lnTo>
                  <a:lnTo>
                    <a:pt x="164" y="101"/>
                  </a:lnTo>
                  <a:lnTo>
                    <a:pt x="165" y="95"/>
                  </a:lnTo>
                  <a:lnTo>
                    <a:pt x="165" y="87"/>
                  </a:lnTo>
                  <a:lnTo>
                    <a:pt x="165" y="79"/>
                  </a:lnTo>
                  <a:lnTo>
                    <a:pt x="165" y="71"/>
                  </a:lnTo>
                  <a:lnTo>
                    <a:pt x="164" y="65"/>
                  </a:lnTo>
                  <a:lnTo>
                    <a:pt x="161" y="58"/>
                  </a:lnTo>
                  <a:lnTo>
                    <a:pt x="159" y="51"/>
                  </a:lnTo>
                  <a:lnTo>
                    <a:pt x="156" y="44"/>
                  </a:lnTo>
                  <a:lnTo>
                    <a:pt x="153" y="38"/>
                  </a:lnTo>
                  <a:lnTo>
                    <a:pt x="148" y="32"/>
                  </a:lnTo>
                  <a:lnTo>
                    <a:pt x="143" y="25"/>
                  </a:lnTo>
                  <a:lnTo>
                    <a:pt x="137" y="21"/>
                  </a:lnTo>
                  <a:lnTo>
                    <a:pt x="132" y="16"/>
                  </a:lnTo>
                  <a:lnTo>
                    <a:pt x="128" y="24"/>
                  </a:lnTo>
                  <a:lnTo>
                    <a:pt x="123" y="33"/>
                  </a:lnTo>
                  <a:lnTo>
                    <a:pt x="128" y="35"/>
                  </a:lnTo>
                  <a:lnTo>
                    <a:pt x="131" y="40"/>
                  </a:lnTo>
                  <a:lnTo>
                    <a:pt x="136" y="44"/>
                  </a:lnTo>
                  <a:lnTo>
                    <a:pt x="139" y="49"/>
                  </a:lnTo>
                  <a:lnTo>
                    <a:pt x="142" y="54"/>
                  </a:lnTo>
                  <a:lnTo>
                    <a:pt x="143" y="58"/>
                  </a:lnTo>
                  <a:lnTo>
                    <a:pt x="145" y="65"/>
                  </a:lnTo>
                  <a:lnTo>
                    <a:pt x="148" y="69"/>
                  </a:lnTo>
                  <a:lnTo>
                    <a:pt x="148" y="74"/>
                  </a:lnTo>
                  <a:lnTo>
                    <a:pt x="150" y="80"/>
                  </a:lnTo>
                  <a:lnTo>
                    <a:pt x="150" y="87"/>
                  </a:lnTo>
                  <a:lnTo>
                    <a:pt x="150" y="93"/>
                  </a:lnTo>
                  <a:lnTo>
                    <a:pt x="148" y="98"/>
                  </a:lnTo>
                  <a:lnTo>
                    <a:pt x="147" y="104"/>
                  </a:lnTo>
                  <a:lnTo>
                    <a:pt x="145" y="109"/>
                  </a:lnTo>
                  <a:lnTo>
                    <a:pt x="143" y="115"/>
                  </a:lnTo>
                  <a:lnTo>
                    <a:pt x="139" y="120"/>
                  </a:lnTo>
                  <a:lnTo>
                    <a:pt x="136" y="126"/>
                  </a:lnTo>
                  <a:lnTo>
                    <a:pt x="129" y="131"/>
                  </a:lnTo>
                  <a:lnTo>
                    <a:pt x="126" y="135"/>
                  </a:lnTo>
                  <a:lnTo>
                    <a:pt x="120" y="139"/>
                  </a:lnTo>
                  <a:lnTo>
                    <a:pt x="115" y="142"/>
                  </a:lnTo>
                  <a:lnTo>
                    <a:pt x="110" y="145"/>
                  </a:lnTo>
                  <a:lnTo>
                    <a:pt x="104" y="148"/>
                  </a:lnTo>
                  <a:lnTo>
                    <a:pt x="98" y="148"/>
                  </a:lnTo>
                  <a:lnTo>
                    <a:pt x="92" y="150"/>
                  </a:lnTo>
                  <a:lnTo>
                    <a:pt x="85" y="150"/>
                  </a:lnTo>
                  <a:lnTo>
                    <a:pt x="79" y="150"/>
                  </a:lnTo>
                  <a:lnTo>
                    <a:pt x="73" y="148"/>
                  </a:lnTo>
                  <a:lnTo>
                    <a:pt x="66" y="148"/>
                  </a:lnTo>
                  <a:lnTo>
                    <a:pt x="60" y="145"/>
                  </a:lnTo>
                  <a:lnTo>
                    <a:pt x="55" y="1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94" name="Freeform 28"/>
            <p:cNvSpPr>
              <a:spLocks noChangeAspect="1"/>
            </p:cNvSpPr>
            <p:nvPr/>
          </p:nvSpPr>
          <p:spPr bwMode="auto">
            <a:xfrm>
              <a:off x="1803" y="4004"/>
              <a:ext cx="10" cy="9"/>
            </a:xfrm>
            <a:custGeom>
              <a:avLst/>
              <a:gdLst>
                <a:gd name="T0" fmla="*/ 5 w 20"/>
                <a:gd name="T1" fmla="*/ 9 h 18"/>
                <a:gd name="T2" fmla="*/ 2 w 20"/>
                <a:gd name="T3" fmla="*/ 8 h 18"/>
                <a:gd name="T4" fmla="*/ 0 w 20"/>
                <a:gd name="T5" fmla="*/ 2 h 18"/>
                <a:gd name="T6" fmla="*/ 6 w 20"/>
                <a:gd name="T7" fmla="*/ 0 h 18"/>
                <a:gd name="T8" fmla="*/ 9 w 20"/>
                <a:gd name="T9" fmla="*/ 1 h 18"/>
                <a:gd name="T10" fmla="*/ 10 w 20"/>
                <a:gd name="T11" fmla="*/ 8 h 18"/>
                <a:gd name="T12" fmla="*/ 5 w 20"/>
                <a:gd name="T13" fmla="*/ 9 h 18"/>
                <a:gd name="T14" fmla="*/ 5 w 20"/>
                <a:gd name="T15" fmla="*/ 9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18">
                  <a:moveTo>
                    <a:pt x="9" y="18"/>
                  </a:moveTo>
                  <a:lnTo>
                    <a:pt x="4" y="15"/>
                  </a:lnTo>
                  <a:lnTo>
                    <a:pt x="0" y="4"/>
                  </a:lnTo>
                  <a:lnTo>
                    <a:pt x="12" y="0"/>
                  </a:lnTo>
                  <a:lnTo>
                    <a:pt x="18" y="2"/>
                  </a:lnTo>
                  <a:lnTo>
                    <a:pt x="20" y="15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95" name="Freeform 29"/>
            <p:cNvSpPr>
              <a:spLocks noChangeAspect="1"/>
            </p:cNvSpPr>
            <p:nvPr/>
          </p:nvSpPr>
          <p:spPr bwMode="auto">
            <a:xfrm>
              <a:off x="2359" y="4085"/>
              <a:ext cx="80" cy="79"/>
            </a:xfrm>
            <a:custGeom>
              <a:avLst/>
              <a:gdLst>
                <a:gd name="T0" fmla="*/ 13 w 161"/>
                <a:gd name="T1" fmla="*/ 69 h 159"/>
                <a:gd name="T2" fmla="*/ 20 w 161"/>
                <a:gd name="T3" fmla="*/ 74 h 159"/>
                <a:gd name="T4" fmla="*/ 27 w 161"/>
                <a:gd name="T5" fmla="*/ 77 h 159"/>
                <a:gd name="T6" fmla="*/ 34 w 161"/>
                <a:gd name="T7" fmla="*/ 78 h 159"/>
                <a:gd name="T8" fmla="*/ 42 w 161"/>
                <a:gd name="T9" fmla="*/ 79 h 159"/>
                <a:gd name="T10" fmla="*/ 49 w 161"/>
                <a:gd name="T11" fmla="*/ 78 h 159"/>
                <a:gd name="T12" fmla="*/ 56 w 161"/>
                <a:gd name="T13" fmla="*/ 76 h 159"/>
                <a:gd name="T14" fmla="*/ 64 w 161"/>
                <a:gd name="T15" fmla="*/ 72 h 159"/>
                <a:gd name="T16" fmla="*/ 69 w 161"/>
                <a:gd name="T17" fmla="*/ 67 h 159"/>
                <a:gd name="T18" fmla="*/ 75 w 161"/>
                <a:gd name="T19" fmla="*/ 60 h 159"/>
                <a:gd name="T20" fmla="*/ 78 w 161"/>
                <a:gd name="T21" fmla="*/ 53 h 159"/>
                <a:gd name="T22" fmla="*/ 79 w 161"/>
                <a:gd name="T23" fmla="*/ 46 h 159"/>
                <a:gd name="T24" fmla="*/ 80 w 161"/>
                <a:gd name="T25" fmla="*/ 38 h 159"/>
                <a:gd name="T26" fmla="*/ 79 w 161"/>
                <a:gd name="T27" fmla="*/ 31 h 159"/>
                <a:gd name="T28" fmla="*/ 77 w 161"/>
                <a:gd name="T29" fmla="*/ 23 h 159"/>
                <a:gd name="T30" fmla="*/ 73 w 161"/>
                <a:gd name="T31" fmla="*/ 16 h 159"/>
                <a:gd name="T32" fmla="*/ 68 w 161"/>
                <a:gd name="T33" fmla="*/ 9 h 159"/>
                <a:gd name="T34" fmla="*/ 60 w 161"/>
                <a:gd name="T35" fmla="*/ 5 h 159"/>
                <a:gd name="T36" fmla="*/ 53 w 161"/>
                <a:gd name="T37" fmla="*/ 1 h 159"/>
                <a:gd name="T38" fmla="*/ 46 w 161"/>
                <a:gd name="T39" fmla="*/ 0 h 159"/>
                <a:gd name="T40" fmla="*/ 38 w 161"/>
                <a:gd name="T41" fmla="*/ 0 h 159"/>
                <a:gd name="T42" fmla="*/ 31 w 161"/>
                <a:gd name="T43" fmla="*/ 1 h 159"/>
                <a:gd name="T44" fmla="*/ 24 w 161"/>
                <a:gd name="T45" fmla="*/ 3 h 159"/>
                <a:gd name="T46" fmla="*/ 16 w 161"/>
                <a:gd name="T47" fmla="*/ 7 h 159"/>
                <a:gd name="T48" fmla="*/ 10 w 161"/>
                <a:gd name="T49" fmla="*/ 12 h 159"/>
                <a:gd name="T50" fmla="*/ 5 w 161"/>
                <a:gd name="T51" fmla="*/ 19 h 159"/>
                <a:gd name="T52" fmla="*/ 2 w 161"/>
                <a:gd name="T53" fmla="*/ 26 h 159"/>
                <a:gd name="T54" fmla="*/ 1 w 161"/>
                <a:gd name="T55" fmla="*/ 34 h 159"/>
                <a:gd name="T56" fmla="*/ 0 w 161"/>
                <a:gd name="T57" fmla="*/ 42 h 159"/>
                <a:gd name="T58" fmla="*/ 1 w 161"/>
                <a:gd name="T59" fmla="*/ 49 h 159"/>
                <a:gd name="T60" fmla="*/ 4 w 161"/>
                <a:gd name="T61" fmla="*/ 56 h 159"/>
                <a:gd name="T62" fmla="*/ 8 w 161"/>
                <a:gd name="T63" fmla="*/ 63 h 159"/>
                <a:gd name="T64" fmla="*/ 11 w 161"/>
                <a:gd name="T65" fmla="*/ 67 h 1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61" h="159">
                  <a:moveTo>
                    <a:pt x="22" y="134"/>
                  </a:moveTo>
                  <a:lnTo>
                    <a:pt x="27" y="139"/>
                  </a:lnTo>
                  <a:lnTo>
                    <a:pt x="33" y="145"/>
                  </a:lnTo>
                  <a:lnTo>
                    <a:pt x="40" y="148"/>
                  </a:lnTo>
                  <a:lnTo>
                    <a:pt x="46" y="153"/>
                  </a:lnTo>
                  <a:lnTo>
                    <a:pt x="54" y="154"/>
                  </a:lnTo>
                  <a:lnTo>
                    <a:pt x="60" y="157"/>
                  </a:lnTo>
                  <a:lnTo>
                    <a:pt x="68" y="157"/>
                  </a:lnTo>
                  <a:lnTo>
                    <a:pt x="76" y="159"/>
                  </a:lnTo>
                  <a:lnTo>
                    <a:pt x="84" y="159"/>
                  </a:lnTo>
                  <a:lnTo>
                    <a:pt x="92" y="159"/>
                  </a:lnTo>
                  <a:lnTo>
                    <a:pt x="98" y="157"/>
                  </a:lnTo>
                  <a:lnTo>
                    <a:pt x="106" y="156"/>
                  </a:lnTo>
                  <a:lnTo>
                    <a:pt x="112" y="153"/>
                  </a:lnTo>
                  <a:lnTo>
                    <a:pt x="120" y="150"/>
                  </a:lnTo>
                  <a:lnTo>
                    <a:pt x="128" y="145"/>
                  </a:lnTo>
                  <a:lnTo>
                    <a:pt x="134" y="140"/>
                  </a:lnTo>
                  <a:lnTo>
                    <a:pt x="139" y="134"/>
                  </a:lnTo>
                  <a:lnTo>
                    <a:pt x="145" y="128"/>
                  </a:lnTo>
                  <a:lnTo>
                    <a:pt x="150" y="121"/>
                  </a:lnTo>
                  <a:lnTo>
                    <a:pt x="154" y="115"/>
                  </a:lnTo>
                  <a:lnTo>
                    <a:pt x="156" y="107"/>
                  </a:lnTo>
                  <a:lnTo>
                    <a:pt x="159" y="99"/>
                  </a:lnTo>
                  <a:lnTo>
                    <a:pt x="159" y="93"/>
                  </a:lnTo>
                  <a:lnTo>
                    <a:pt x="161" y="85"/>
                  </a:lnTo>
                  <a:lnTo>
                    <a:pt x="161" y="77"/>
                  </a:lnTo>
                  <a:lnTo>
                    <a:pt x="161" y="69"/>
                  </a:lnTo>
                  <a:lnTo>
                    <a:pt x="159" y="62"/>
                  </a:lnTo>
                  <a:lnTo>
                    <a:pt x="158" y="55"/>
                  </a:lnTo>
                  <a:lnTo>
                    <a:pt x="154" y="47"/>
                  </a:lnTo>
                  <a:lnTo>
                    <a:pt x="151" y="40"/>
                  </a:lnTo>
                  <a:lnTo>
                    <a:pt x="147" y="33"/>
                  </a:lnTo>
                  <a:lnTo>
                    <a:pt x="142" y="27"/>
                  </a:lnTo>
                  <a:lnTo>
                    <a:pt x="136" y="19"/>
                  </a:lnTo>
                  <a:lnTo>
                    <a:pt x="129" y="14"/>
                  </a:lnTo>
                  <a:lnTo>
                    <a:pt x="121" y="10"/>
                  </a:lnTo>
                  <a:lnTo>
                    <a:pt x="115" y="8"/>
                  </a:lnTo>
                  <a:lnTo>
                    <a:pt x="107" y="3"/>
                  </a:lnTo>
                  <a:lnTo>
                    <a:pt x="101" y="2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77" y="0"/>
                  </a:lnTo>
                  <a:lnTo>
                    <a:pt x="70" y="0"/>
                  </a:lnTo>
                  <a:lnTo>
                    <a:pt x="63" y="2"/>
                  </a:lnTo>
                  <a:lnTo>
                    <a:pt x="55" y="5"/>
                  </a:lnTo>
                  <a:lnTo>
                    <a:pt x="48" y="7"/>
                  </a:lnTo>
                  <a:lnTo>
                    <a:pt x="41" y="11"/>
                  </a:lnTo>
                  <a:lnTo>
                    <a:pt x="33" y="14"/>
                  </a:lnTo>
                  <a:lnTo>
                    <a:pt x="29" y="21"/>
                  </a:lnTo>
                  <a:lnTo>
                    <a:pt x="21" y="25"/>
                  </a:lnTo>
                  <a:lnTo>
                    <a:pt x="16" y="32"/>
                  </a:lnTo>
                  <a:lnTo>
                    <a:pt x="11" y="38"/>
                  </a:lnTo>
                  <a:lnTo>
                    <a:pt x="8" y="46"/>
                  </a:lnTo>
                  <a:lnTo>
                    <a:pt x="5" y="52"/>
                  </a:lnTo>
                  <a:lnTo>
                    <a:pt x="4" y="60"/>
                  </a:lnTo>
                  <a:lnTo>
                    <a:pt x="2" y="68"/>
                  </a:lnTo>
                  <a:lnTo>
                    <a:pt x="2" y="76"/>
                  </a:lnTo>
                  <a:lnTo>
                    <a:pt x="0" y="84"/>
                  </a:lnTo>
                  <a:lnTo>
                    <a:pt x="2" y="90"/>
                  </a:lnTo>
                  <a:lnTo>
                    <a:pt x="2" y="98"/>
                  </a:lnTo>
                  <a:lnTo>
                    <a:pt x="5" y="106"/>
                  </a:lnTo>
                  <a:lnTo>
                    <a:pt x="8" y="112"/>
                  </a:lnTo>
                  <a:lnTo>
                    <a:pt x="11" y="120"/>
                  </a:lnTo>
                  <a:lnTo>
                    <a:pt x="16" y="126"/>
                  </a:lnTo>
                  <a:lnTo>
                    <a:pt x="22" y="134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96" name="Freeform 30"/>
            <p:cNvSpPr>
              <a:spLocks noChangeAspect="1"/>
            </p:cNvSpPr>
            <p:nvPr/>
          </p:nvSpPr>
          <p:spPr bwMode="auto">
            <a:xfrm>
              <a:off x="2354" y="4081"/>
              <a:ext cx="89" cy="91"/>
            </a:xfrm>
            <a:custGeom>
              <a:avLst/>
              <a:gdLst>
                <a:gd name="T0" fmla="*/ 24 w 179"/>
                <a:gd name="T1" fmla="*/ 74 h 183"/>
                <a:gd name="T2" fmla="*/ 16 w 179"/>
                <a:gd name="T3" fmla="*/ 66 h 183"/>
                <a:gd name="T4" fmla="*/ 12 w 179"/>
                <a:gd name="T5" fmla="*/ 57 h 183"/>
                <a:gd name="T6" fmla="*/ 9 w 179"/>
                <a:gd name="T7" fmla="*/ 46 h 183"/>
                <a:gd name="T8" fmla="*/ 10 w 179"/>
                <a:gd name="T9" fmla="*/ 36 h 183"/>
                <a:gd name="T10" fmla="*/ 14 w 179"/>
                <a:gd name="T11" fmla="*/ 26 h 183"/>
                <a:gd name="T12" fmla="*/ 22 w 179"/>
                <a:gd name="T13" fmla="*/ 19 h 183"/>
                <a:gd name="T14" fmla="*/ 31 w 179"/>
                <a:gd name="T15" fmla="*/ 13 h 183"/>
                <a:gd name="T16" fmla="*/ 41 w 179"/>
                <a:gd name="T17" fmla="*/ 10 h 183"/>
                <a:gd name="T18" fmla="*/ 51 w 179"/>
                <a:gd name="T19" fmla="*/ 10 h 183"/>
                <a:gd name="T20" fmla="*/ 62 w 179"/>
                <a:gd name="T21" fmla="*/ 15 h 183"/>
                <a:gd name="T22" fmla="*/ 65 w 179"/>
                <a:gd name="T23" fmla="*/ 13 h 183"/>
                <a:gd name="T24" fmla="*/ 68 w 179"/>
                <a:gd name="T25" fmla="*/ 8 h 183"/>
                <a:gd name="T26" fmla="*/ 64 w 179"/>
                <a:gd name="T27" fmla="*/ 5 h 183"/>
                <a:gd name="T28" fmla="*/ 57 w 179"/>
                <a:gd name="T29" fmla="*/ 2 h 183"/>
                <a:gd name="T30" fmla="*/ 51 w 179"/>
                <a:gd name="T31" fmla="*/ 1 h 183"/>
                <a:gd name="T32" fmla="*/ 44 w 179"/>
                <a:gd name="T33" fmla="*/ 0 h 183"/>
                <a:gd name="T34" fmla="*/ 35 w 179"/>
                <a:gd name="T35" fmla="*/ 1 h 183"/>
                <a:gd name="T36" fmla="*/ 24 w 179"/>
                <a:gd name="T37" fmla="*/ 6 h 183"/>
                <a:gd name="T38" fmla="*/ 13 w 179"/>
                <a:gd name="T39" fmla="*/ 13 h 183"/>
                <a:gd name="T40" fmla="*/ 5 w 179"/>
                <a:gd name="T41" fmla="*/ 25 h 183"/>
                <a:gd name="T42" fmla="*/ 2 w 179"/>
                <a:gd name="T43" fmla="*/ 35 h 183"/>
                <a:gd name="T44" fmla="*/ 1 w 179"/>
                <a:gd name="T45" fmla="*/ 42 h 183"/>
                <a:gd name="T46" fmla="*/ 1 w 179"/>
                <a:gd name="T47" fmla="*/ 53 h 183"/>
                <a:gd name="T48" fmla="*/ 3 w 179"/>
                <a:gd name="T49" fmla="*/ 60 h 183"/>
                <a:gd name="T50" fmla="*/ 8 w 179"/>
                <a:gd name="T51" fmla="*/ 71 h 183"/>
                <a:gd name="T52" fmla="*/ 17 w 179"/>
                <a:gd name="T53" fmla="*/ 81 h 183"/>
                <a:gd name="T54" fmla="*/ 29 w 179"/>
                <a:gd name="T55" fmla="*/ 87 h 183"/>
                <a:gd name="T56" fmla="*/ 38 w 179"/>
                <a:gd name="T57" fmla="*/ 90 h 183"/>
                <a:gd name="T58" fmla="*/ 46 w 179"/>
                <a:gd name="T59" fmla="*/ 90 h 183"/>
                <a:gd name="T60" fmla="*/ 55 w 179"/>
                <a:gd name="T61" fmla="*/ 90 h 183"/>
                <a:gd name="T62" fmla="*/ 64 w 179"/>
                <a:gd name="T63" fmla="*/ 87 h 183"/>
                <a:gd name="T64" fmla="*/ 74 w 179"/>
                <a:gd name="T65" fmla="*/ 81 h 183"/>
                <a:gd name="T66" fmla="*/ 82 w 179"/>
                <a:gd name="T67" fmla="*/ 71 h 183"/>
                <a:gd name="T68" fmla="*/ 88 w 179"/>
                <a:gd name="T69" fmla="*/ 60 h 183"/>
                <a:gd name="T70" fmla="*/ 89 w 179"/>
                <a:gd name="T71" fmla="*/ 48 h 183"/>
                <a:gd name="T72" fmla="*/ 89 w 179"/>
                <a:gd name="T73" fmla="*/ 36 h 183"/>
                <a:gd name="T74" fmla="*/ 84 w 179"/>
                <a:gd name="T75" fmla="*/ 24 h 183"/>
                <a:gd name="T76" fmla="*/ 78 w 179"/>
                <a:gd name="T77" fmla="*/ 14 h 183"/>
                <a:gd name="T78" fmla="*/ 70 w 179"/>
                <a:gd name="T79" fmla="*/ 11 h 183"/>
                <a:gd name="T80" fmla="*/ 68 w 179"/>
                <a:gd name="T81" fmla="*/ 18 h 183"/>
                <a:gd name="T82" fmla="*/ 73 w 179"/>
                <a:gd name="T83" fmla="*/ 24 h 183"/>
                <a:gd name="T84" fmla="*/ 79 w 179"/>
                <a:gd name="T85" fmla="*/ 33 h 183"/>
                <a:gd name="T86" fmla="*/ 81 w 179"/>
                <a:gd name="T87" fmla="*/ 42 h 183"/>
                <a:gd name="T88" fmla="*/ 81 w 179"/>
                <a:gd name="T89" fmla="*/ 51 h 183"/>
                <a:gd name="T90" fmla="*/ 79 w 179"/>
                <a:gd name="T91" fmla="*/ 60 h 183"/>
                <a:gd name="T92" fmla="*/ 73 w 179"/>
                <a:gd name="T93" fmla="*/ 69 h 183"/>
                <a:gd name="T94" fmla="*/ 65 w 179"/>
                <a:gd name="T95" fmla="*/ 76 h 183"/>
                <a:gd name="T96" fmla="*/ 57 w 179"/>
                <a:gd name="T97" fmla="*/ 81 h 183"/>
                <a:gd name="T98" fmla="*/ 46 w 179"/>
                <a:gd name="T99" fmla="*/ 82 h 183"/>
                <a:gd name="T100" fmla="*/ 36 w 179"/>
                <a:gd name="T101" fmla="*/ 81 h 183"/>
                <a:gd name="T102" fmla="*/ 30 w 179"/>
                <a:gd name="T103" fmla="*/ 79 h 1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79" h="183">
                  <a:moveTo>
                    <a:pt x="60" y="158"/>
                  </a:moveTo>
                  <a:lnTo>
                    <a:pt x="52" y="153"/>
                  </a:lnTo>
                  <a:lnTo>
                    <a:pt x="48" y="148"/>
                  </a:lnTo>
                  <a:lnTo>
                    <a:pt x="41" y="143"/>
                  </a:lnTo>
                  <a:lnTo>
                    <a:pt x="37" y="139"/>
                  </a:lnTo>
                  <a:lnTo>
                    <a:pt x="32" y="132"/>
                  </a:lnTo>
                  <a:lnTo>
                    <a:pt x="29" y="126"/>
                  </a:lnTo>
                  <a:lnTo>
                    <a:pt x="26" y="120"/>
                  </a:lnTo>
                  <a:lnTo>
                    <a:pt x="24" y="114"/>
                  </a:lnTo>
                  <a:lnTo>
                    <a:pt x="21" y="107"/>
                  </a:lnTo>
                  <a:lnTo>
                    <a:pt x="19" y="101"/>
                  </a:lnTo>
                  <a:lnTo>
                    <a:pt x="19" y="93"/>
                  </a:lnTo>
                  <a:lnTo>
                    <a:pt x="19" y="87"/>
                  </a:lnTo>
                  <a:lnTo>
                    <a:pt x="19" y="79"/>
                  </a:lnTo>
                  <a:lnTo>
                    <a:pt x="21" y="73"/>
                  </a:lnTo>
                  <a:lnTo>
                    <a:pt x="22" y="66"/>
                  </a:lnTo>
                  <a:lnTo>
                    <a:pt x="27" y="60"/>
                  </a:lnTo>
                  <a:lnTo>
                    <a:pt x="29" y="52"/>
                  </a:lnTo>
                  <a:lnTo>
                    <a:pt x="35" y="48"/>
                  </a:lnTo>
                  <a:lnTo>
                    <a:pt x="40" y="41"/>
                  </a:lnTo>
                  <a:lnTo>
                    <a:pt x="44" y="38"/>
                  </a:lnTo>
                  <a:lnTo>
                    <a:pt x="49" y="32"/>
                  </a:lnTo>
                  <a:lnTo>
                    <a:pt x="55" y="29"/>
                  </a:lnTo>
                  <a:lnTo>
                    <a:pt x="62" y="26"/>
                  </a:lnTo>
                  <a:lnTo>
                    <a:pt x="70" y="24"/>
                  </a:lnTo>
                  <a:lnTo>
                    <a:pt x="76" y="22"/>
                  </a:lnTo>
                  <a:lnTo>
                    <a:pt x="82" y="21"/>
                  </a:lnTo>
                  <a:lnTo>
                    <a:pt x="88" y="21"/>
                  </a:lnTo>
                  <a:lnTo>
                    <a:pt x="96" y="21"/>
                  </a:lnTo>
                  <a:lnTo>
                    <a:pt x="103" y="21"/>
                  </a:lnTo>
                  <a:lnTo>
                    <a:pt x="110" y="24"/>
                  </a:lnTo>
                  <a:lnTo>
                    <a:pt x="117" y="26"/>
                  </a:lnTo>
                  <a:lnTo>
                    <a:pt x="125" y="30"/>
                  </a:lnTo>
                  <a:lnTo>
                    <a:pt x="126" y="30"/>
                  </a:lnTo>
                  <a:lnTo>
                    <a:pt x="129" y="32"/>
                  </a:lnTo>
                  <a:lnTo>
                    <a:pt x="131" y="27"/>
                  </a:lnTo>
                  <a:lnTo>
                    <a:pt x="132" y="24"/>
                  </a:lnTo>
                  <a:lnTo>
                    <a:pt x="136" y="19"/>
                  </a:lnTo>
                  <a:lnTo>
                    <a:pt x="137" y="16"/>
                  </a:lnTo>
                  <a:lnTo>
                    <a:pt x="136" y="15"/>
                  </a:lnTo>
                  <a:lnTo>
                    <a:pt x="134" y="13"/>
                  </a:lnTo>
                  <a:lnTo>
                    <a:pt x="129" y="10"/>
                  </a:lnTo>
                  <a:lnTo>
                    <a:pt x="125" y="8"/>
                  </a:lnTo>
                  <a:lnTo>
                    <a:pt x="120" y="7"/>
                  </a:lnTo>
                  <a:lnTo>
                    <a:pt x="115" y="5"/>
                  </a:lnTo>
                  <a:lnTo>
                    <a:pt x="110" y="2"/>
                  </a:lnTo>
                  <a:lnTo>
                    <a:pt x="107" y="2"/>
                  </a:lnTo>
                  <a:lnTo>
                    <a:pt x="103" y="2"/>
                  </a:lnTo>
                  <a:lnTo>
                    <a:pt x="98" y="2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1" y="0"/>
                  </a:lnTo>
                  <a:lnTo>
                    <a:pt x="71" y="2"/>
                  </a:lnTo>
                  <a:lnTo>
                    <a:pt x="65" y="7"/>
                  </a:lnTo>
                  <a:lnTo>
                    <a:pt x="55" y="8"/>
                  </a:lnTo>
                  <a:lnTo>
                    <a:pt x="48" y="13"/>
                  </a:lnTo>
                  <a:lnTo>
                    <a:pt x="40" y="16"/>
                  </a:lnTo>
                  <a:lnTo>
                    <a:pt x="33" y="22"/>
                  </a:lnTo>
                  <a:lnTo>
                    <a:pt x="26" y="27"/>
                  </a:lnTo>
                  <a:lnTo>
                    <a:pt x="21" y="35"/>
                  </a:lnTo>
                  <a:lnTo>
                    <a:pt x="16" y="43"/>
                  </a:lnTo>
                  <a:lnTo>
                    <a:pt x="11" y="51"/>
                  </a:lnTo>
                  <a:lnTo>
                    <a:pt x="7" y="59"/>
                  </a:lnTo>
                  <a:lnTo>
                    <a:pt x="5" y="68"/>
                  </a:lnTo>
                  <a:lnTo>
                    <a:pt x="4" y="71"/>
                  </a:lnTo>
                  <a:lnTo>
                    <a:pt x="2" y="76"/>
                  </a:lnTo>
                  <a:lnTo>
                    <a:pt x="2" y="81"/>
                  </a:lnTo>
                  <a:lnTo>
                    <a:pt x="2" y="85"/>
                  </a:lnTo>
                  <a:lnTo>
                    <a:pt x="0" y="93"/>
                  </a:lnTo>
                  <a:lnTo>
                    <a:pt x="2" y="103"/>
                  </a:lnTo>
                  <a:lnTo>
                    <a:pt x="2" y="106"/>
                  </a:lnTo>
                  <a:lnTo>
                    <a:pt x="4" y="110"/>
                  </a:lnTo>
                  <a:lnTo>
                    <a:pt x="4" y="115"/>
                  </a:lnTo>
                  <a:lnTo>
                    <a:pt x="7" y="120"/>
                  </a:lnTo>
                  <a:lnTo>
                    <a:pt x="8" y="128"/>
                  </a:lnTo>
                  <a:lnTo>
                    <a:pt x="13" y="136"/>
                  </a:lnTo>
                  <a:lnTo>
                    <a:pt x="16" y="143"/>
                  </a:lnTo>
                  <a:lnTo>
                    <a:pt x="22" y="151"/>
                  </a:lnTo>
                  <a:lnTo>
                    <a:pt x="27" y="156"/>
                  </a:lnTo>
                  <a:lnTo>
                    <a:pt x="35" y="162"/>
                  </a:lnTo>
                  <a:lnTo>
                    <a:pt x="43" y="167"/>
                  </a:lnTo>
                  <a:lnTo>
                    <a:pt x="51" y="173"/>
                  </a:lnTo>
                  <a:lnTo>
                    <a:pt x="59" y="175"/>
                  </a:lnTo>
                  <a:lnTo>
                    <a:pt x="68" y="178"/>
                  </a:lnTo>
                  <a:lnTo>
                    <a:pt x="71" y="180"/>
                  </a:lnTo>
                  <a:lnTo>
                    <a:pt x="76" y="180"/>
                  </a:lnTo>
                  <a:lnTo>
                    <a:pt x="81" y="181"/>
                  </a:lnTo>
                  <a:lnTo>
                    <a:pt x="85" y="183"/>
                  </a:lnTo>
                  <a:lnTo>
                    <a:pt x="93" y="181"/>
                  </a:lnTo>
                  <a:lnTo>
                    <a:pt x="103" y="181"/>
                  </a:lnTo>
                  <a:lnTo>
                    <a:pt x="106" y="180"/>
                  </a:lnTo>
                  <a:lnTo>
                    <a:pt x="110" y="180"/>
                  </a:lnTo>
                  <a:lnTo>
                    <a:pt x="115" y="180"/>
                  </a:lnTo>
                  <a:lnTo>
                    <a:pt x="120" y="178"/>
                  </a:lnTo>
                  <a:lnTo>
                    <a:pt x="128" y="175"/>
                  </a:lnTo>
                  <a:lnTo>
                    <a:pt x="136" y="172"/>
                  </a:lnTo>
                  <a:lnTo>
                    <a:pt x="142" y="167"/>
                  </a:lnTo>
                  <a:lnTo>
                    <a:pt x="148" y="162"/>
                  </a:lnTo>
                  <a:lnTo>
                    <a:pt x="154" y="156"/>
                  </a:lnTo>
                  <a:lnTo>
                    <a:pt x="161" y="151"/>
                  </a:lnTo>
                  <a:lnTo>
                    <a:pt x="165" y="143"/>
                  </a:lnTo>
                  <a:lnTo>
                    <a:pt x="172" y="136"/>
                  </a:lnTo>
                  <a:lnTo>
                    <a:pt x="173" y="128"/>
                  </a:lnTo>
                  <a:lnTo>
                    <a:pt x="176" y="120"/>
                  </a:lnTo>
                  <a:lnTo>
                    <a:pt x="178" y="112"/>
                  </a:lnTo>
                  <a:lnTo>
                    <a:pt x="179" y="104"/>
                  </a:lnTo>
                  <a:lnTo>
                    <a:pt x="179" y="96"/>
                  </a:lnTo>
                  <a:lnTo>
                    <a:pt x="179" y="87"/>
                  </a:lnTo>
                  <a:lnTo>
                    <a:pt x="179" y="79"/>
                  </a:lnTo>
                  <a:lnTo>
                    <a:pt x="178" y="73"/>
                  </a:lnTo>
                  <a:lnTo>
                    <a:pt x="175" y="65"/>
                  </a:lnTo>
                  <a:lnTo>
                    <a:pt x="173" y="55"/>
                  </a:lnTo>
                  <a:lnTo>
                    <a:pt x="169" y="49"/>
                  </a:lnTo>
                  <a:lnTo>
                    <a:pt x="165" y="43"/>
                  </a:lnTo>
                  <a:lnTo>
                    <a:pt x="161" y="35"/>
                  </a:lnTo>
                  <a:lnTo>
                    <a:pt x="156" y="29"/>
                  </a:lnTo>
                  <a:lnTo>
                    <a:pt x="150" y="24"/>
                  </a:lnTo>
                  <a:lnTo>
                    <a:pt x="143" y="19"/>
                  </a:lnTo>
                  <a:lnTo>
                    <a:pt x="140" y="22"/>
                  </a:lnTo>
                  <a:lnTo>
                    <a:pt x="139" y="27"/>
                  </a:lnTo>
                  <a:lnTo>
                    <a:pt x="137" y="32"/>
                  </a:lnTo>
                  <a:lnTo>
                    <a:pt x="136" y="37"/>
                  </a:lnTo>
                  <a:lnTo>
                    <a:pt x="139" y="40"/>
                  </a:lnTo>
                  <a:lnTo>
                    <a:pt x="143" y="44"/>
                  </a:lnTo>
                  <a:lnTo>
                    <a:pt x="147" y="49"/>
                  </a:lnTo>
                  <a:lnTo>
                    <a:pt x="151" y="54"/>
                  </a:lnTo>
                  <a:lnTo>
                    <a:pt x="153" y="59"/>
                  </a:lnTo>
                  <a:lnTo>
                    <a:pt x="158" y="66"/>
                  </a:lnTo>
                  <a:lnTo>
                    <a:pt x="159" y="71"/>
                  </a:lnTo>
                  <a:lnTo>
                    <a:pt x="161" y="77"/>
                  </a:lnTo>
                  <a:lnTo>
                    <a:pt x="162" y="84"/>
                  </a:lnTo>
                  <a:lnTo>
                    <a:pt x="162" y="90"/>
                  </a:lnTo>
                  <a:lnTo>
                    <a:pt x="162" y="96"/>
                  </a:lnTo>
                  <a:lnTo>
                    <a:pt x="162" y="103"/>
                  </a:lnTo>
                  <a:lnTo>
                    <a:pt x="161" y="107"/>
                  </a:lnTo>
                  <a:lnTo>
                    <a:pt x="161" y="114"/>
                  </a:lnTo>
                  <a:lnTo>
                    <a:pt x="158" y="121"/>
                  </a:lnTo>
                  <a:lnTo>
                    <a:pt x="156" y="128"/>
                  </a:lnTo>
                  <a:lnTo>
                    <a:pt x="151" y="132"/>
                  </a:lnTo>
                  <a:lnTo>
                    <a:pt x="147" y="139"/>
                  </a:lnTo>
                  <a:lnTo>
                    <a:pt x="142" y="143"/>
                  </a:lnTo>
                  <a:lnTo>
                    <a:pt x="137" y="148"/>
                  </a:lnTo>
                  <a:lnTo>
                    <a:pt x="131" y="153"/>
                  </a:lnTo>
                  <a:lnTo>
                    <a:pt x="126" y="156"/>
                  </a:lnTo>
                  <a:lnTo>
                    <a:pt x="118" y="159"/>
                  </a:lnTo>
                  <a:lnTo>
                    <a:pt x="114" y="162"/>
                  </a:lnTo>
                  <a:lnTo>
                    <a:pt x="106" y="162"/>
                  </a:lnTo>
                  <a:lnTo>
                    <a:pt x="99" y="164"/>
                  </a:lnTo>
                  <a:lnTo>
                    <a:pt x="93" y="164"/>
                  </a:lnTo>
                  <a:lnTo>
                    <a:pt x="87" y="164"/>
                  </a:lnTo>
                  <a:lnTo>
                    <a:pt x="79" y="162"/>
                  </a:lnTo>
                  <a:lnTo>
                    <a:pt x="73" y="162"/>
                  </a:lnTo>
                  <a:lnTo>
                    <a:pt x="66" y="159"/>
                  </a:lnTo>
                  <a:lnTo>
                    <a:pt x="60" y="1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97" name="Freeform 31"/>
            <p:cNvSpPr>
              <a:spLocks noChangeAspect="1"/>
            </p:cNvSpPr>
            <p:nvPr/>
          </p:nvSpPr>
          <p:spPr bwMode="auto">
            <a:xfrm>
              <a:off x="2416" y="4089"/>
              <a:ext cx="10" cy="10"/>
            </a:xfrm>
            <a:custGeom>
              <a:avLst/>
              <a:gdLst>
                <a:gd name="T0" fmla="*/ 5 w 20"/>
                <a:gd name="T1" fmla="*/ 10 h 21"/>
                <a:gd name="T2" fmla="*/ 2 w 20"/>
                <a:gd name="T3" fmla="*/ 8 h 21"/>
                <a:gd name="T4" fmla="*/ 0 w 20"/>
                <a:gd name="T5" fmla="*/ 3 h 21"/>
                <a:gd name="T6" fmla="*/ 6 w 20"/>
                <a:gd name="T7" fmla="*/ 0 h 21"/>
                <a:gd name="T8" fmla="*/ 9 w 20"/>
                <a:gd name="T9" fmla="*/ 2 h 21"/>
                <a:gd name="T10" fmla="*/ 10 w 20"/>
                <a:gd name="T11" fmla="*/ 8 h 21"/>
                <a:gd name="T12" fmla="*/ 5 w 20"/>
                <a:gd name="T13" fmla="*/ 10 h 21"/>
                <a:gd name="T14" fmla="*/ 5 w 20"/>
                <a:gd name="T15" fmla="*/ 10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0" h="21">
                  <a:moveTo>
                    <a:pt x="9" y="21"/>
                  </a:moveTo>
                  <a:lnTo>
                    <a:pt x="4" y="16"/>
                  </a:lnTo>
                  <a:lnTo>
                    <a:pt x="0" y="6"/>
                  </a:lnTo>
                  <a:lnTo>
                    <a:pt x="12" y="0"/>
                  </a:lnTo>
                  <a:lnTo>
                    <a:pt x="18" y="5"/>
                  </a:lnTo>
                  <a:lnTo>
                    <a:pt x="20" y="16"/>
                  </a:lnTo>
                  <a:lnTo>
                    <a:pt x="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98" name="Freeform 32"/>
            <p:cNvSpPr>
              <a:spLocks noChangeAspect="1"/>
            </p:cNvSpPr>
            <p:nvPr/>
          </p:nvSpPr>
          <p:spPr bwMode="auto">
            <a:xfrm>
              <a:off x="2387" y="4139"/>
              <a:ext cx="26" cy="7"/>
            </a:xfrm>
            <a:custGeom>
              <a:avLst/>
              <a:gdLst>
                <a:gd name="T0" fmla="*/ 21 w 50"/>
                <a:gd name="T1" fmla="*/ 7 h 14"/>
                <a:gd name="T2" fmla="*/ 18 w 50"/>
                <a:gd name="T3" fmla="*/ 7 h 14"/>
                <a:gd name="T4" fmla="*/ 15 w 50"/>
                <a:gd name="T5" fmla="*/ 7 h 14"/>
                <a:gd name="T6" fmla="*/ 12 w 50"/>
                <a:gd name="T7" fmla="*/ 7 h 14"/>
                <a:gd name="T8" fmla="*/ 10 w 50"/>
                <a:gd name="T9" fmla="*/ 7 h 14"/>
                <a:gd name="T10" fmla="*/ 8 w 50"/>
                <a:gd name="T11" fmla="*/ 7 h 14"/>
                <a:gd name="T12" fmla="*/ 6 w 50"/>
                <a:gd name="T13" fmla="*/ 7 h 14"/>
                <a:gd name="T14" fmla="*/ 3 w 50"/>
                <a:gd name="T15" fmla="*/ 7 h 14"/>
                <a:gd name="T16" fmla="*/ 3 w 50"/>
                <a:gd name="T17" fmla="*/ 6 h 14"/>
                <a:gd name="T18" fmla="*/ 1 w 50"/>
                <a:gd name="T19" fmla="*/ 6 h 14"/>
                <a:gd name="T20" fmla="*/ 0 w 50"/>
                <a:gd name="T21" fmla="*/ 4 h 14"/>
                <a:gd name="T22" fmla="*/ 1 w 50"/>
                <a:gd name="T23" fmla="*/ 2 h 14"/>
                <a:gd name="T24" fmla="*/ 3 w 50"/>
                <a:gd name="T25" fmla="*/ 1 h 14"/>
                <a:gd name="T26" fmla="*/ 3 w 50"/>
                <a:gd name="T27" fmla="*/ 1 h 14"/>
                <a:gd name="T28" fmla="*/ 6 w 50"/>
                <a:gd name="T29" fmla="*/ 0 h 14"/>
                <a:gd name="T30" fmla="*/ 7 w 50"/>
                <a:gd name="T31" fmla="*/ 0 h 14"/>
                <a:gd name="T32" fmla="*/ 8 w 50"/>
                <a:gd name="T33" fmla="*/ 0 h 14"/>
                <a:gd name="T34" fmla="*/ 10 w 50"/>
                <a:gd name="T35" fmla="*/ 0 h 14"/>
                <a:gd name="T36" fmla="*/ 13 w 50"/>
                <a:gd name="T37" fmla="*/ 0 h 14"/>
                <a:gd name="T38" fmla="*/ 16 w 50"/>
                <a:gd name="T39" fmla="*/ 0 h 14"/>
                <a:gd name="T40" fmla="*/ 17 w 50"/>
                <a:gd name="T41" fmla="*/ 0 h 14"/>
                <a:gd name="T42" fmla="*/ 19 w 50"/>
                <a:gd name="T43" fmla="*/ 0 h 14"/>
                <a:gd name="T44" fmla="*/ 20 w 50"/>
                <a:gd name="T45" fmla="*/ 0 h 14"/>
                <a:gd name="T46" fmla="*/ 22 w 50"/>
                <a:gd name="T47" fmla="*/ 0 h 14"/>
                <a:gd name="T48" fmla="*/ 24 w 50"/>
                <a:gd name="T49" fmla="*/ 1 h 14"/>
                <a:gd name="T50" fmla="*/ 25 w 50"/>
                <a:gd name="T51" fmla="*/ 2 h 14"/>
                <a:gd name="T52" fmla="*/ 26 w 50"/>
                <a:gd name="T53" fmla="*/ 4 h 14"/>
                <a:gd name="T54" fmla="*/ 24 w 50"/>
                <a:gd name="T55" fmla="*/ 6 h 14"/>
                <a:gd name="T56" fmla="*/ 21 w 50"/>
                <a:gd name="T57" fmla="*/ 7 h 14"/>
                <a:gd name="T58" fmla="*/ 21 w 50"/>
                <a:gd name="T59" fmla="*/ 7 h 1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50" h="14">
                  <a:moveTo>
                    <a:pt x="41" y="14"/>
                  </a:moveTo>
                  <a:lnTo>
                    <a:pt x="35" y="14"/>
                  </a:lnTo>
                  <a:lnTo>
                    <a:pt x="28" y="14"/>
                  </a:lnTo>
                  <a:lnTo>
                    <a:pt x="24" y="14"/>
                  </a:lnTo>
                  <a:lnTo>
                    <a:pt x="20" y="14"/>
                  </a:lnTo>
                  <a:lnTo>
                    <a:pt x="16" y="14"/>
                  </a:lnTo>
                  <a:lnTo>
                    <a:pt x="11" y="14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0" y="8"/>
                  </a:lnTo>
                  <a:lnTo>
                    <a:pt x="2" y="4"/>
                  </a:lnTo>
                  <a:lnTo>
                    <a:pt x="5" y="1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6" y="0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6" y="1"/>
                  </a:lnTo>
                  <a:lnTo>
                    <a:pt x="49" y="4"/>
                  </a:lnTo>
                  <a:lnTo>
                    <a:pt x="50" y="8"/>
                  </a:lnTo>
                  <a:lnTo>
                    <a:pt x="47" y="11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199" name="Freeform 33"/>
            <p:cNvSpPr>
              <a:spLocks noChangeAspect="1"/>
            </p:cNvSpPr>
            <p:nvPr/>
          </p:nvSpPr>
          <p:spPr bwMode="auto">
            <a:xfrm>
              <a:off x="2382" y="4108"/>
              <a:ext cx="35" cy="28"/>
            </a:xfrm>
            <a:custGeom>
              <a:avLst/>
              <a:gdLst>
                <a:gd name="T0" fmla="*/ 32 w 69"/>
                <a:gd name="T1" fmla="*/ 8 h 56"/>
                <a:gd name="T2" fmla="*/ 32 w 69"/>
                <a:gd name="T3" fmla="*/ 9 h 56"/>
                <a:gd name="T4" fmla="*/ 30 w 69"/>
                <a:gd name="T5" fmla="*/ 12 h 56"/>
                <a:gd name="T6" fmla="*/ 29 w 69"/>
                <a:gd name="T7" fmla="*/ 14 h 56"/>
                <a:gd name="T8" fmla="*/ 29 w 69"/>
                <a:gd name="T9" fmla="*/ 15 h 56"/>
                <a:gd name="T10" fmla="*/ 28 w 69"/>
                <a:gd name="T11" fmla="*/ 17 h 56"/>
                <a:gd name="T12" fmla="*/ 27 w 69"/>
                <a:gd name="T13" fmla="*/ 20 h 56"/>
                <a:gd name="T14" fmla="*/ 25 w 69"/>
                <a:gd name="T15" fmla="*/ 22 h 56"/>
                <a:gd name="T16" fmla="*/ 24 w 69"/>
                <a:gd name="T17" fmla="*/ 24 h 56"/>
                <a:gd name="T18" fmla="*/ 23 w 69"/>
                <a:gd name="T19" fmla="*/ 26 h 56"/>
                <a:gd name="T20" fmla="*/ 22 w 69"/>
                <a:gd name="T21" fmla="*/ 28 h 56"/>
                <a:gd name="T22" fmla="*/ 19 w 69"/>
                <a:gd name="T23" fmla="*/ 28 h 56"/>
                <a:gd name="T24" fmla="*/ 17 w 69"/>
                <a:gd name="T25" fmla="*/ 28 h 56"/>
                <a:gd name="T26" fmla="*/ 14 w 69"/>
                <a:gd name="T27" fmla="*/ 28 h 56"/>
                <a:gd name="T28" fmla="*/ 14 w 69"/>
                <a:gd name="T29" fmla="*/ 28 h 56"/>
                <a:gd name="T30" fmla="*/ 12 w 69"/>
                <a:gd name="T31" fmla="*/ 25 h 56"/>
                <a:gd name="T32" fmla="*/ 11 w 69"/>
                <a:gd name="T33" fmla="*/ 24 h 56"/>
                <a:gd name="T34" fmla="*/ 10 w 69"/>
                <a:gd name="T35" fmla="*/ 21 h 56"/>
                <a:gd name="T36" fmla="*/ 8 w 69"/>
                <a:gd name="T37" fmla="*/ 19 h 56"/>
                <a:gd name="T38" fmla="*/ 7 w 69"/>
                <a:gd name="T39" fmla="*/ 16 h 56"/>
                <a:gd name="T40" fmla="*/ 6 w 69"/>
                <a:gd name="T41" fmla="*/ 13 h 56"/>
                <a:gd name="T42" fmla="*/ 3 w 69"/>
                <a:gd name="T43" fmla="*/ 9 h 56"/>
                <a:gd name="T44" fmla="*/ 1 w 69"/>
                <a:gd name="T45" fmla="*/ 6 h 56"/>
                <a:gd name="T46" fmla="*/ 0 w 69"/>
                <a:gd name="T47" fmla="*/ 4 h 56"/>
                <a:gd name="T48" fmla="*/ 0 w 69"/>
                <a:gd name="T49" fmla="*/ 3 h 56"/>
                <a:gd name="T50" fmla="*/ 1 w 69"/>
                <a:gd name="T51" fmla="*/ 2 h 56"/>
                <a:gd name="T52" fmla="*/ 3 w 69"/>
                <a:gd name="T53" fmla="*/ 1 h 56"/>
                <a:gd name="T54" fmla="*/ 3 w 69"/>
                <a:gd name="T55" fmla="*/ 0 h 56"/>
                <a:gd name="T56" fmla="*/ 5 w 69"/>
                <a:gd name="T57" fmla="*/ 0 h 56"/>
                <a:gd name="T58" fmla="*/ 7 w 69"/>
                <a:gd name="T59" fmla="*/ 0 h 56"/>
                <a:gd name="T60" fmla="*/ 8 w 69"/>
                <a:gd name="T61" fmla="*/ 2 h 56"/>
                <a:gd name="T62" fmla="*/ 10 w 69"/>
                <a:gd name="T63" fmla="*/ 6 h 56"/>
                <a:gd name="T64" fmla="*/ 10 w 69"/>
                <a:gd name="T65" fmla="*/ 7 h 56"/>
                <a:gd name="T66" fmla="*/ 11 w 69"/>
                <a:gd name="T67" fmla="*/ 9 h 56"/>
                <a:gd name="T68" fmla="*/ 14 w 69"/>
                <a:gd name="T69" fmla="*/ 13 h 56"/>
                <a:gd name="T70" fmla="*/ 14 w 69"/>
                <a:gd name="T71" fmla="*/ 14 h 56"/>
                <a:gd name="T72" fmla="*/ 16 w 69"/>
                <a:gd name="T73" fmla="*/ 17 h 56"/>
                <a:gd name="T74" fmla="*/ 17 w 69"/>
                <a:gd name="T75" fmla="*/ 18 h 56"/>
                <a:gd name="T76" fmla="*/ 18 w 69"/>
                <a:gd name="T77" fmla="*/ 21 h 56"/>
                <a:gd name="T78" fmla="*/ 19 w 69"/>
                <a:gd name="T79" fmla="*/ 17 h 56"/>
                <a:gd name="T80" fmla="*/ 21 w 69"/>
                <a:gd name="T81" fmla="*/ 15 h 56"/>
                <a:gd name="T82" fmla="*/ 22 w 69"/>
                <a:gd name="T83" fmla="*/ 11 h 56"/>
                <a:gd name="T84" fmla="*/ 25 w 69"/>
                <a:gd name="T85" fmla="*/ 8 h 56"/>
                <a:gd name="T86" fmla="*/ 25 w 69"/>
                <a:gd name="T87" fmla="*/ 6 h 56"/>
                <a:gd name="T88" fmla="*/ 27 w 69"/>
                <a:gd name="T89" fmla="*/ 3 h 56"/>
                <a:gd name="T90" fmla="*/ 29 w 69"/>
                <a:gd name="T91" fmla="*/ 0 h 56"/>
                <a:gd name="T92" fmla="*/ 31 w 69"/>
                <a:gd name="T93" fmla="*/ 0 h 56"/>
                <a:gd name="T94" fmla="*/ 32 w 69"/>
                <a:gd name="T95" fmla="*/ 0 h 56"/>
                <a:gd name="T96" fmla="*/ 34 w 69"/>
                <a:gd name="T97" fmla="*/ 0 h 56"/>
                <a:gd name="T98" fmla="*/ 34 w 69"/>
                <a:gd name="T99" fmla="*/ 2 h 56"/>
                <a:gd name="T100" fmla="*/ 35 w 69"/>
                <a:gd name="T101" fmla="*/ 3 h 56"/>
                <a:gd name="T102" fmla="*/ 34 w 69"/>
                <a:gd name="T103" fmla="*/ 5 h 56"/>
                <a:gd name="T104" fmla="*/ 32 w 69"/>
                <a:gd name="T105" fmla="*/ 8 h 56"/>
                <a:gd name="T106" fmla="*/ 32 w 69"/>
                <a:gd name="T107" fmla="*/ 8 h 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9" h="56">
                  <a:moveTo>
                    <a:pt x="64" y="16"/>
                  </a:moveTo>
                  <a:lnTo>
                    <a:pt x="63" y="17"/>
                  </a:lnTo>
                  <a:lnTo>
                    <a:pt x="60" y="23"/>
                  </a:lnTo>
                  <a:lnTo>
                    <a:pt x="58" y="27"/>
                  </a:lnTo>
                  <a:lnTo>
                    <a:pt x="57" y="30"/>
                  </a:lnTo>
                  <a:lnTo>
                    <a:pt x="55" y="34"/>
                  </a:lnTo>
                  <a:lnTo>
                    <a:pt x="53" y="39"/>
                  </a:lnTo>
                  <a:lnTo>
                    <a:pt x="50" y="44"/>
                  </a:lnTo>
                  <a:lnTo>
                    <a:pt x="47" y="47"/>
                  </a:lnTo>
                  <a:lnTo>
                    <a:pt x="46" y="52"/>
                  </a:lnTo>
                  <a:lnTo>
                    <a:pt x="44" y="56"/>
                  </a:lnTo>
                  <a:lnTo>
                    <a:pt x="38" y="56"/>
                  </a:lnTo>
                  <a:lnTo>
                    <a:pt x="33" y="56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4" y="50"/>
                  </a:lnTo>
                  <a:lnTo>
                    <a:pt x="22" y="47"/>
                  </a:lnTo>
                  <a:lnTo>
                    <a:pt x="19" y="42"/>
                  </a:lnTo>
                  <a:lnTo>
                    <a:pt x="16" y="38"/>
                  </a:lnTo>
                  <a:lnTo>
                    <a:pt x="13" y="31"/>
                  </a:lnTo>
                  <a:lnTo>
                    <a:pt x="11" y="25"/>
                  </a:lnTo>
                  <a:lnTo>
                    <a:pt x="5" y="17"/>
                  </a:lnTo>
                  <a:lnTo>
                    <a:pt x="2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3"/>
                  </a:lnTo>
                  <a:lnTo>
                    <a:pt x="5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6" y="3"/>
                  </a:lnTo>
                  <a:lnTo>
                    <a:pt x="19" y="11"/>
                  </a:lnTo>
                  <a:lnTo>
                    <a:pt x="20" y="14"/>
                  </a:lnTo>
                  <a:lnTo>
                    <a:pt x="22" y="17"/>
                  </a:lnTo>
                  <a:lnTo>
                    <a:pt x="27" y="25"/>
                  </a:lnTo>
                  <a:lnTo>
                    <a:pt x="28" y="28"/>
                  </a:lnTo>
                  <a:lnTo>
                    <a:pt x="31" y="33"/>
                  </a:lnTo>
                  <a:lnTo>
                    <a:pt x="33" y="36"/>
                  </a:lnTo>
                  <a:lnTo>
                    <a:pt x="36" y="41"/>
                  </a:lnTo>
                  <a:lnTo>
                    <a:pt x="38" y="34"/>
                  </a:lnTo>
                  <a:lnTo>
                    <a:pt x="41" y="30"/>
                  </a:lnTo>
                  <a:lnTo>
                    <a:pt x="44" y="22"/>
                  </a:lnTo>
                  <a:lnTo>
                    <a:pt x="49" y="16"/>
                  </a:lnTo>
                  <a:lnTo>
                    <a:pt x="50" y="11"/>
                  </a:lnTo>
                  <a:lnTo>
                    <a:pt x="53" y="5"/>
                  </a:lnTo>
                  <a:lnTo>
                    <a:pt x="57" y="0"/>
                  </a:lnTo>
                  <a:lnTo>
                    <a:pt x="61" y="0"/>
                  </a:lnTo>
                  <a:lnTo>
                    <a:pt x="63" y="0"/>
                  </a:lnTo>
                  <a:lnTo>
                    <a:pt x="68" y="0"/>
                  </a:lnTo>
                  <a:lnTo>
                    <a:pt x="68" y="3"/>
                  </a:lnTo>
                  <a:lnTo>
                    <a:pt x="69" y="6"/>
                  </a:lnTo>
                  <a:lnTo>
                    <a:pt x="68" y="9"/>
                  </a:lnTo>
                  <a:lnTo>
                    <a:pt x="6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00" name="Freeform 34"/>
            <p:cNvSpPr>
              <a:spLocks noChangeAspect="1"/>
            </p:cNvSpPr>
            <p:nvPr/>
          </p:nvSpPr>
          <p:spPr bwMode="auto">
            <a:xfrm>
              <a:off x="2397" y="4131"/>
              <a:ext cx="6" cy="24"/>
            </a:xfrm>
            <a:custGeom>
              <a:avLst/>
              <a:gdLst>
                <a:gd name="T0" fmla="*/ 6 w 12"/>
                <a:gd name="T1" fmla="*/ 5 h 49"/>
                <a:gd name="T2" fmla="*/ 6 w 12"/>
                <a:gd name="T3" fmla="*/ 6 h 49"/>
                <a:gd name="T4" fmla="*/ 6 w 12"/>
                <a:gd name="T5" fmla="*/ 10 h 49"/>
                <a:gd name="T6" fmla="*/ 6 w 12"/>
                <a:gd name="T7" fmla="*/ 13 h 49"/>
                <a:gd name="T8" fmla="*/ 6 w 12"/>
                <a:gd name="T9" fmla="*/ 14 h 49"/>
                <a:gd name="T10" fmla="*/ 6 w 12"/>
                <a:gd name="T11" fmla="*/ 16 h 49"/>
                <a:gd name="T12" fmla="*/ 6 w 12"/>
                <a:gd name="T13" fmla="*/ 20 h 49"/>
                <a:gd name="T14" fmla="*/ 6 w 12"/>
                <a:gd name="T15" fmla="*/ 21 h 49"/>
                <a:gd name="T16" fmla="*/ 6 w 12"/>
                <a:gd name="T17" fmla="*/ 23 h 49"/>
                <a:gd name="T18" fmla="*/ 5 w 12"/>
                <a:gd name="T19" fmla="*/ 24 h 49"/>
                <a:gd name="T20" fmla="*/ 3 w 12"/>
                <a:gd name="T21" fmla="*/ 24 h 49"/>
                <a:gd name="T22" fmla="*/ 2 w 12"/>
                <a:gd name="T23" fmla="*/ 24 h 49"/>
                <a:gd name="T24" fmla="*/ 0 w 12"/>
                <a:gd name="T25" fmla="*/ 23 h 49"/>
                <a:gd name="T26" fmla="*/ 0 w 12"/>
                <a:gd name="T27" fmla="*/ 21 h 49"/>
                <a:gd name="T28" fmla="*/ 0 w 12"/>
                <a:gd name="T29" fmla="*/ 20 h 49"/>
                <a:gd name="T30" fmla="*/ 0 w 12"/>
                <a:gd name="T31" fmla="*/ 18 h 49"/>
                <a:gd name="T32" fmla="*/ 0 w 12"/>
                <a:gd name="T33" fmla="*/ 16 h 49"/>
                <a:gd name="T34" fmla="*/ 0 w 12"/>
                <a:gd name="T35" fmla="*/ 15 h 49"/>
                <a:gd name="T36" fmla="*/ 0 w 12"/>
                <a:gd name="T37" fmla="*/ 13 h 49"/>
                <a:gd name="T38" fmla="*/ 0 w 12"/>
                <a:gd name="T39" fmla="*/ 9 h 49"/>
                <a:gd name="T40" fmla="*/ 0 w 12"/>
                <a:gd name="T41" fmla="*/ 8 h 49"/>
                <a:gd name="T42" fmla="*/ 0 w 12"/>
                <a:gd name="T43" fmla="*/ 6 h 49"/>
                <a:gd name="T44" fmla="*/ 0 w 12"/>
                <a:gd name="T45" fmla="*/ 5 h 49"/>
                <a:gd name="T46" fmla="*/ 0 w 12"/>
                <a:gd name="T47" fmla="*/ 3 h 49"/>
                <a:gd name="T48" fmla="*/ 0 w 12"/>
                <a:gd name="T49" fmla="*/ 2 h 49"/>
                <a:gd name="T50" fmla="*/ 1 w 12"/>
                <a:gd name="T51" fmla="*/ 1 h 49"/>
                <a:gd name="T52" fmla="*/ 3 w 12"/>
                <a:gd name="T53" fmla="*/ 0 h 49"/>
                <a:gd name="T54" fmla="*/ 6 w 12"/>
                <a:gd name="T55" fmla="*/ 2 h 49"/>
                <a:gd name="T56" fmla="*/ 6 w 12"/>
                <a:gd name="T57" fmla="*/ 5 h 49"/>
                <a:gd name="T58" fmla="*/ 6 w 12"/>
                <a:gd name="T59" fmla="*/ 5 h 4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" h="49">
                  <a:moveTo>
                    <a:pt x="12" y="10"/>
                  </a:moveTo>
                  <a:lnTo>
                    <a:pt x="12" y="13"/>
                  </a:lnTo>
                  <a:lnTo>
                    <a:pt x="12" y="21"/>
                  </a:lnTo>
                  <a:lnTo>
                    <a:pt x="12" y="26"/>
                  </a:lnTo>
                  <a:lnTo>
                    <a:pt x="12" y="29"/>
                  </a:lnTo>
                  <a:lnTo>
                    <a:pt x="12" y="33"/>
                  </a:lnTo>
                  <a:lnTo>
                    <a:pt x="12" y="40"/>
                  </a:lnTo>
                  <a:lnTo>
                    <a:pt x="12" y="43"/>
                  </a:lnTo>
                  <a:lnTo>
                    <a:pt x="11" y="46"/>
                  </a:lnTo>
                  <a:lnTo>
                    <a:pt x="9" y="49"/>
                  </a:lnTo>
                  <a:lnTo>
                    <a:pt x="6" y="49"/>
                  </a:lnTo>
                  <a:lnTo>
                    <a:pt x="3" y="49"/>
                  </a:lnTo>
                  <a:lnTo>
                    <a:pt x="0" y="46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6" y="0"/>
                  </a:lnTo>
                  <a:lnTo>
                    <a:pt x="11" y="4"/>
                  </a:lnTo>
                  <a:lnTo>
                    <a:pt x="1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01" name="Freeform 35"/>
            <p:cNvSpPr>
              <a:spLocks noChangeAspect="1"/>
            </p:cNvSpPr>
            <p:nvPr/>
          </p:nvSpPr>
          <p:spPr bwMode="auto">
            <a:xfrm>
              <a:off x="2404" y="4106"/>
              <a:ext cx="17" cy="7"/>
            </a:xfrm>
            <a:custGeom>
              <a:avLst/>
              <a:gdLst>
                <a:gd name="T0" fmla="*/ 14 w 35"/>
                <a:gd name="T1" fmla="*/ 7 h 14"/>
                <a:gd name="T2" fmla="*/ 12 w 35"/>
                <a:gd name="T3" fmla="*/ 7 h 14"/>
                <a:gd name="T4" fmla="*/ 9 w 35"/>
                <a:gd name="T5" fmla="*/ 7 h 14"/>
                <a:gd name="T6" fmla="*/ 6 w 35"/>
                <a:gd name="T7" fmla="*/ 7 h 14"/>
                <a:gd name="T8" fmla="*/ 3 w 35"/>
                <a:gd name="T9" fmla="*/ 7 h 14"/>
                <a:gd name="T10" fmla="*/ 2 w 35"/>
                <a:gd name="T11" fmla="*/ 6 h 14"/>
                <a:gd name="T12" fmla="*/ 1 w 35"/>
                <a:gd name="T13" fmla="*/ 6 h 14"/>
                <a:gd name="T14" fmla="*/ 0 w 35"/>
                <a:gd name="T15" fmla="*/ 5 h 14"/>
                <a:gd name="T16" fmla="*/ 0 w 35"/>
                <a:gd name="T17" fmla="*/ 3 h 14"/>
                <a:gd name="T18" fmla="*/ 0 w 35"/>
                <a:gd name="T19" fmla="*/ 2 h 14"/>
                <a:gd name="T20" fmla="*/ 1 w 35"/>
                <a:gd name="T21" fmla="*/ 2 h 14"/>
                <a:gd name="T22" fmla="*/ 2 w 35"/>
                <a:gd name="T23" fmla="*/ 1 h 14"/>
                <a:gd name="T24" fmla="*/ 3 w 35"/>
                <a:gd name="T25" fmla="*/ 1 h 14"/>
                <a:gd name="T26" fmla="*/ 5 w 35"/>
                <a:gd name="T27" fmla="*/ 1 h 14"/>
                <a:gd name="T28" fmla="*/ 8 w 35"/>
                <a:gd name="T29" fmla="*/ 1 h 14"/>
                <a:gd name="T30" fmla="*/ 11 w 35"/>
                <a:gd name="T31" fmla="*/ 0 h 14"/>
                <a:gd name="T32" fmla="*/ 13 w 35"/>
                <a:gd name="T33" fmla="*/ 0 h 14"/>
                <a:gd name="T34" fmla="*/ 14 w 35"/>
                <a:gd name="T35" fmla="*/ 0 h 14"/>
                <a:gd name="T36" fmla="*/ 15 w 35"/>
                <a:gd name="T37" fmla="*/ 1 h 14"/>
                <a:gd name="T38" fmla="*/ 16 w 35"/>
                <a:gd name="T39" fmla="*/ 2 h 14"/>
                <a:gd name="T40" fmla="*/ 17 w 35"/>
                <a:gd name="T41" fmla="*/ 3 h 14"/>
                <a:gd name="T42" fmla="*/ 15 w 35"/>
                <a:gd name="T43" fmla="*/ 6 h 14"/>
                <a:gd name="T44" fmla="*/ 14 w 35"/>
                <a:gd name="T45" fmla="*/ 7 h 14"/>
                <a:gd name="T46" fmla="*/ 14 w 35"/>
                <a:gd name="T47" fmla="*/ 7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5" h="14">
                  <a:moveTo>
                    <a:pt x="28" y="14"/>
                  </a:moveTo>
                  <a:lnTo>
                    <a:pt x="24" y="14"/>
                  </a:lnTo>
                  <a:lnTo>
                    <a:pt x="19" y="14"/>
                  </a:lnTo>
                  <a:lnTo>
                    <a:pt x="13" y="14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3"/>
                  </a:lnTo>
                  <a:lnTo>
                    <a:pt x="5" y="1"/>
                  </a:lnTo>
                  <a:lnTo>
                    <a:pt x="6" y="1"/>
                  </a:lnTo>
                  <a:lnTo>
                    <a:pt x="11" y="1"/>
                  </a:lnTo>
                  <a:lnTo>
                    <a:pt x="17" y="1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3" y="3"/>
                  </a:lnTo>
                  <a:lnTo>
                    <a:pt x="35" y="6"/>
                  </a:lnTo>
                  <a:lnTo>
                    <a:pt x="31" y="11"/>
                  </a:lnTo>
                  <a:lnTo>
                    <a:pt x="2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02" name="Freeform 36"/>
            <p:cNvSpPr>
              <a:spLocks noChangeAspect="1"/>
            </p:cNvSpPr>
            <p:nvPr/>
          </p:nvSpPr>
          <p:spPr bwMode="auto">
            <a:xfrm>
              <a:off x="2377" y="4106"/>
              <a:ext cx="17" cy="7"/>
            </a:xfrm>
            <a:custGeom>
              <a:avLst/>
              <a:gdLst>
                <a:gd name="T0" fmla="*/ 13 w 33"/>
                <a:gd name="T1" fmla="*/ 7 h 12"/>
                <a:gd name="T2" fmla="*/ 12 w 33"/>
                <a:gd name="T3" fmla="*/ 7 h 12"/>
                <a:gd name="T4" fmla="*/ 9 w 33"/>
                <a:gd name="T5" fmla="*/ 7 h 12"/>
                <a:gd name="T6" fmla="*/ 6 w 33"/>
                <a:gd name="T7" fmla="*/ 7 h 12"/>
                <a:gd name="T8" fmla="*/ 4 w 33"/>
                <a:gd name="T9" fmla="*/ 7 h 12"/>
                <a:gd name="T10" fmla="*/ 2 w 33"/>
                <a:gd name="T11" fmla="*/ 6 h 12"/>
                <a:gd name="T12" fmla="*/ 1 w 33"/>
                <a:gd name="T13" fmla="*/ 6 h 12"/>
                <a:gd name="T14" fmla="*/ 0 w 33"/>
                <a:gd name="T15" fmla="*/ 5 h 12"/>
                <a:gd name="T16" fmla="*/ 0 w 33"/>
                <a:gd name="T17" fmla="*/ 4 h 12"/>
                <a:gd name="T18" fmla="*/ 0 w 33"/>
                <a:gd name="T19" fmla="*/ 2 h 12"/>
                <a:gd name="T20" fmla="*/ 1 w 33"/>
                <a:gd name="T21" fmla="*/ 1 h 12"/>
                <a:gd name="T22" fmla="*/ 2 w 33"/>
                <a:gd name="T23" fmla="*/ 0 h 12"/>
                <a:gd name="T24" fmla="*/ 4 w 33"/>
                <a:gd name="T25" fmla="*/ 0 h 12"/>
                <a:gd name="T26" fmla="*/ 6 w 33"/>
                <a:gd name="T27" fmla="*/ 0 h 12"/>
                <a:gd name="T28" fmla="*/ 9 w 33"/>
                <a:gd name="T29" fmla="*/ 0 h 12"/>
                <a:gd name="T30" fmla="*/ 11 w 33"/>
                <a:gd name="T31" fmla="*/ 0 h 12"/>
                <a:gd name="T32" fmla="*/ 13 w 33"/>
                <a:gd name="T33" fmla="*/ 0 h 12"/>
                <a:gd name="T34" fmla="*/ 14 w 33"/>
                <a:gd name="T35" fmla="*/ 0 h 12"/>
                <a:gd name="T36" fmla="*/ 16 w 33"/>
                <a:gd name="T37" fmla="*/ 1 h 12"/>
                <a:gd name="T38" fmla="*/ 16 w 33"/>
                <a:gd name="T39" fmla="*/ 2 h 12"/>
                <a:gd name="T40" fmla="*/ 17 w 33"/>
                <a:gd name="T41" fmla="*/ 2 h 12"/>
                <a:gd name="T42" fmla="*/ 16 w 33"/>
                <a:gd name="T43" fmla="*/ 5 h 12"/>
                <a:gd name="T44" fmla="*/ 13 w 33"/>
                <a:gd name="T45" fmla="*/ 7 h 12"/>
                <a:gd name="T46" fmla="*/ 13 w 33"/>
                <a:gd name="T47" fmla="*/ 7 h 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" h="12">
                  <a:moveTo>
                    <a:pt x="26" y="12"/>
                  </a:moveTo>
                  <a:lnTo>
                    <a:pt x="23" y="12"/>
                  </a:lnTo>
                  <a:lnTo>
                    <a:pt x="18" y="12"/>
                  </a:lnTo>
                  <a:lnTo>
                    <a:pt x="12" y="12"/>
                  </a:lnTo>
                  <a:lnTo>
                    <a:pt x="7" y="12"/>
                  </a:lnTo>
                  <a:lnTo>
                    <a:pt x="3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7" y="0"/>
                  </a:lnTo>
                  <a:lnTo>
                    <a:pt x="11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1"/>
                  </a:lnTo>
                  <a:lnTo>
                    <a:pt x="31" y="3"/>
                  </a:lnTo>
                  <a:lnTo>
                    <a:pt x="33" y="4"/>
                  </a:lnTo>
                  <a:lnTo>
                    <a:pt x="31" y="9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03" name="Freeform 37"/>
            <p:cNvSpPr>
              <a:spLocks noChangeAspect="1"/>
            </p:cNvSpPr>
            <p:nvPr/>
          </p:nvSpPr>
          <p:spPr bwMode="auto">
            <a:xfrm>
              <a:off x="2392" y="4152"/>
              <a:ext cx="17" cy="6"/>
            </a:xfrm>
            <a:custGeom>
              <a:avLst/>
              <a:gdLst>
                <a:gd name="T0" fmla="*/ 14 w 33"/>
                <a:gd name="T1" fmla="*/ 6 h 12"/>
                <a:gd name="T2" fmla="*/ 11 w 33"/>
                <a:gd name="T3" fmla="*/ 6 h 12"/>
                <a:gd name="T4" fmla="*/ 10 w 33"/>
                <a:gd name="T5" fmla="*/ 6 h 12"/>
                <a:gd name="T6" fmla="*/ 7 w 33"/>
                <a:gd name="T7" fmla="*/ 6 h 12"/>
                <a:gd name="T8" fmla="*/ 4 w 33"/>
                <a:gd name="T9" fmla="*/ 6 h 12"/>
                <a:gd name="T10" fmla="*/ 2 w 33"/>
                <a:gd name="T11" fmla="*/ 6 h 12"/>
                <a:gd name="T12" fmla="*/ 1 w 33"/>
                <a:gd name="T13" fmla="*/ 6 h 12"/>
                <a:gd name="T14" fmla="*/ 0 w 33"/>
                <a:gd name="T15" fmla="*/ 5 h 12"/>
                <a:gd name="T16" fmla="*/ 0 w 33"/>
                <a:gd name="T17" fmla="*/ 3 h 12"/>
                <a:gd name="T18" fmla="*/ 0 w 33"/>
                <a:gd name="T19" fmla="*/ 2 h 12"/>
                <a:gd name="T20" fmla="*/ 1 w 33"/>
                <a:gd name="T21" fmla="*/ 1 h 12"/>
                <a:gd name="T22" fmla="*/ 2 w 33"/>
                <a:gd name="T23" fmla="*/ 0 h 12"/>
                <a:gd name="T24" fmla="*/ 4 w 33"/>
                <a:gd name="T25" fmla="*/ 0 h 12"/>
                <a:gd name="T26" fmla="*/ 5 w 33"/>
                <a:gd name="T27" fmla="*/ 0 h 12"/>
                <a:gd name="T28" fmla="*/ 8 w 33"/>
                <a:gd name="T29" fmla="*/ 0 h 12"/>
                <a:gd name="T30" fmla="*/ 11 w 33"/>
                <a:gd name="T31" fmla="*/ 0 h 12"/>
                <a:gd name="T32" fmla="*/ 14 w 33"/>
                <a:gd name="T33" fmla="*/ 0 h 12"/>
                <a:gd name="T34" fmla="*/ 15 w 33"/>
                <a:gd name="T35" fmla="*/ 0 h 12"/>
                <a:gd name="T36" fmla="*/ 15 w 33"/>
                <a:gd name="T37" fmla="*/ 0 h 12"/>
                <a:gd name="T38" fmla="*/ 16 w 33"/>
                <a:gd name="T39" fmla="*/ 2 h 12"/>
                <a:gd name="T40" fmla="*/ 17 w 33"/>
                <a:gd name="T41" fmla="*/ 3 h 12"/>
                <a:gd name="T42" fmla="*/ 16 w 33"/>
                <a:gd name="T43" fmla="*/ 5 h 12"/>
                <a:gd name="T44" fmla="*/ 14 w 33"/>
                <a:gd name="T45" fmla="*/ 6 h 12"/>
                <a:gd name="T46" fmla="*/ 14 w 33"/>
                <a:gd name="T47" fmla="*/ 6 h 1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3" h="12">
                  <a:moveTo>
                    <a:pt x="27" y="11"/>
                  </a:moveTo>
                  <a:lnTo>
                    <a:pt x="22" y="11"/>
                  </a:lnTo>
                  <a:lnTo>
                    <a:pt x="19" y="12"/>
                  </a:lnTo>
                  <a:lnTo>
                    <a:pt x="13" y="12"/>
                  </a:lnTo>
                  <a:lnTo>
                    <a:pt x="7" y="12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3"/>
                  </a:lnTo>
                  <a:lnTo>
                    <a:pt x="33" y="6"/>
                  </a:lnTo>
                  <a:lnTo>
                    <a:pt x="32" y="9"/>
                  </a:lnTo>
                  <a:lnTo>
                    <a:pt x="2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04" name="Freeform 38"/>
            <p:cNvSpPr>
              <a:spLocks noChangeAspect="1"/>
            </p:cNvSpPr>
            <p:nvPr/>
          </p:nvSpPr>
          <p:spPr bwMode="auto">
            <a:xfrm>
              <a:off x="1761" y="4013"/>
              <a:ext cx="51" cy="48"/>
            </a:xfrm>
            <a:custGeom>
              <a:avLst/>
              <a:gdLst>
                <a:gd name="T0" fmla="*/ 51 w 102"/>
                <a:gd name="T1" fmla="*/ 10 h 96"/>
                <a:gd name="T2" fmla="*/ 50 w 102"/>
                <a:gd name="T3" fmla="*/ 8 h 96"/>
                <a:gd name="T4" fmla="*/ 48 w 102"/>
                <a:gd name="T5" fmla="*/ 4 h 96"/>
                <a:gd name="T6" fmla="*/ 43 w 102"/>
                <a:gd name="T7" fmla="*/ 1 h 96"/>
                <a:gd name="T8" fmla="*/ 39 w 102"/>
                <a:gd name="T9" fmla="*/ 0 h 96"/>
                <a:gd name="T10" fmla="*/ 35 w 102"/>
                <a:gd name="T11" fmla="*/ 1 h 96"/>
                <a:gd name="T12" fmla="*/ 33 w 102"/>
                <a:gd name="T13" fmla="*/ 2 h 96"/>
                <a:gd name="T14" fmla="*/ 30 w 102"/>
                <a:gd name="T15" fmla="*/ 6 h 96"/>
                <a:gd name="T16" fmla="*/ 28 w 102"/>
                <a:gd name="T17" fmla="*/ 9 h 96"/>
                <a:gd name="T18" fmla="*/ 25 w 102"/>
                <a:gd name="T19" fmla="*/ 13 h 96"/>
                <a:gd name="T20" fmla="*/ 23 w 102"/>
                <a:gd name="T21" fmla="*/ 19 h 96"/>
                <a:gd name="T22" fmla="*/ 21 w 102"/>
                <a:gd name="T23" fmla="*/ 28 h 96"/>
                <a:gd name="T24" fmla="*/ 20 w 102"/>
                <a:gd name="T25" fmla="*/ 30 h 96"/>
                <a:gd name="T26" fmla="*/ 19 w 102"/>
                <a:gd name="T27" fmla="*/ 35 h 96"/>
                <a:gd name="T28" fmla="*/ 16 w 102"/>
                <a:gd name="T29" fmla="*/ 39 h 96"/>
                <a:gd name="T30" fmla="*/ 12 w 102"/>
                <a:gd name="T31" fmla="*/ 39 h 96"/>
                <a:gd name="T32" fmla="*/ 9 w 102"/>
                <a:gd name="T33" fmla="*/ 35 h 96"/>
                <a:gd name="T34" fmla="*/ 9 w 102"/>
                <a:gd name="T35" fmla="*/ 32 h 96"/>
                <a:gd name="T36" fmla="*/ 13 w 102"/>
                <a:gd name="T37" fmla="*/ 29 h 96"/>
                <a:gd name="T38" fmla="*/ 16 w 102"/>
                <a:gd name="T39" fmla="*/ 31 h 96"/>
                <a:gd name="T40" fmla="*/ 18 w 102"/>
                <a:gd name="T41" fmla="*/ 32 h 96"/>
                <a:gd name="T42" fmla="*/ 19 w 102"/>
                <a:gd name="T43" fmla="*/ 22 h 96"/>
                <a:gd name="T44" fmla="*/ 13 w 102"/>
                <a:gd name="T45" fmla="*/ 21 h 96"/>
                <a:gd name="T46" fmla="*/ 9 w 102"/>
                <a:gd name="T47" fmla="*/ 21 h 96"/>
                <a:gd name="T48" fmla="*/ 4 w 102"/>
                <a:gd name="T49" fmla="*/ 23 h 96"/>
                <a:gd name="T50" fmla="*/ 2 w 102"/>
                <a:gd name="T51" fmla="*/ 28 h 96"/>
                <a:gd name="T52" fmla="*/ 0 w 102"/>
                <a:gd name="T53" fmla="*/ 33 h 96"/>
                <a:gd name="T54" fmla="*/ 2 w 102"/>
                <a:gd name="T55" fmla="*/ 39 h 96"/>
                <a:gd name="T56" fmla="*/ 5 w 102"/>
                <a:gd name="T57" fmla="*/ 45 h 96"/>
                <a:gd name="T58" fmla="*/ 10 w 102"/>
                <a:gd name="T59" fmla="*/ 47 h 96"/>
                <a:gd name="T60" fmla="*/ 16 w 102"/>
                <a:gd name="T61" fmla="*/ 48 h 96"/>
                <a:gd name="T62" fmla="*/ 21 w 102"/>
                <a:gd name="T63" fmla="*/ 46 h 96"/>
                <a:gd name="T64" fmla="*/ 24 w 102"/>
                <a:gd name="T65" fmla="*/ 44 h 96"/>
                <a:gd name="T66" fmla="*/ 25 w 102"/>
                <a:gd name="T67" fmla="*/ 40 h 96"/>
                <a:gd name="T68" fmla="*/ 27 w 102"/>
                <a:gd name="T69" fmla="*/ 35 h 96"/>
                <a:gd name="T70" fmla="*/ 28 w 102"/>
                <a:gd name="T71" fmla="*/ 29 h 96"/>
                <a:gd name="T72" fmla="*/ 31 w 102"/>
                <a:gd name="T73" fmla="*/ 22 h 96"/>
                <a:gd name="T74" fmla="*/ 33 w 102"/>
                <a:gd name="T75" fmla="*/ 17 h 96"/>
                <a:gd name="T76" fmla="*/ 35 w 102"/>
                <a:gd name="T77" fmla="*/ 12 h 96"/>
                <a:gd name="T78" fmla="*/ 38 w 102"/>
                <a:gd name="T79" fmla="*/ 9 h 96"/>
                <a:gd name="T80" fmla="*/ 40 w 102"/>
                <a:gd name="T81" fmla="*/ 9 h 96"/>
                <a:gd name="T82" fmla="*/ 43 w 102"/>
                <a:gd name="T83" fmla="*/ 13 h 96"/>
                <a:gd name="T84" fmla="*/ 43 w 102"/>
                <a:gd name="T85" fmla="*/ 13 h 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02" h="96">
                  <a:moveTo>
                    <a:pt x="86" y="26"/>
                  </a:moveTo>
                  <a:lnTo>
                    <a:pt x="102" y="20"/>
                  </a:lnTo>
                  <a:lnTo>
                    <a:pt x="100" y="19"/>
                  </a:lnTo>
                  <a:lnTo>
                    <a:pt x="100" y="15"/>
                  </a:lnTo>
                  <a:lnTo>
                    <a:pt x="97" y="12"/>
                  </a:lnTo>
                  <a:lnTo>
                    <a:pt x="96" y="8"/>
                  </a:lnTo>
                  <a:lnTo>
                    <a:pt x="91" y="3"/>
                  </a:lnTo>
                  <a:lnTo>
                    <a:pt x="85" y="1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69" y="1"/>
                  </a:lnTo>
                  <a:lnTo>
                    <a:pt x="67" y="1"/>
                  </a:lnTo>
                  <a:lnTo>
                    <a:pt x="66" y="3"/>
                  </a:lnTo>
                  <a:lnTo>
                    <a:pt x="63" y="6"/>
                  </a:lnTo>
                  <a:lnTo>
                    <a:pt x="59" y="11"/>
                  </a:lnTo>
                  <a:lnTo>
                    <a:pt x="58" y="12"/>
                  </a:lnTo>
                  <a:lnTo>
                    <a:pt x="55" y="17"/>
                  </a:lnTo>
                  <a:lnTo>
                    <a:pt x="53" y="20"/>
                  </a:lnTo>
                  <a:lnTo>
                    <a:pt x="50" y="26"/>
                  </a:lnTo>
                  <a:lnTo>
                    <a:pt x="48" y="31"/>
                  </a:lnTo>
                  <a:lnTo>
                    <a:pt x="45" y="37"/>
                  </a:lnTo>
                  <a:lnTo>
                    <a:pt x="44" y="45"/>
                  </a:lnTo>
                  <a:lnTo>
                    <a:pt x="41" y="55"/>
                  </a:lnTo>
                  <a:lnTo>
                    <a:pt x="39" y="55"/>
                  </a:lnTo>
                  <a:lnTo>
                    <a:pt x="39" y="59"/>
                  </a:lnTo>
                  <a:lnTo>
                    <a:pt x="37" y="63"/>
                  </a:lnTo>
                  <a:lnTo>
                    <a:pt x="37" y="69"/>
                  </a:lnTo>
                  <a:lnTo>
                    <a:pt x="34" y="74"/>
                  </a:lnTo>
                  <a:lnTo>
                    <a:pt x="31" y="77"/>
                  </a:lnTo>
                  <a:lnTo>
                    <a:pt x="28" y="78"/>
                  </a:lnTo>
                  <a:lnTo>
                    <a:pt x="23" y="78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5" y="67"/>
                  </a:lnTo>
                  <a:lnTo>
                    <a:pt x="17" y="64"/>
                  </a:lnTo>
                  <a:lnTo>
                    <a:pt x="22" y="59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1" y="61"/>
                  </a:lnTo>
                  <a:lnTo>
                    <a:pt x="34" y="63"/>
                  </a:lnTo>
                  <a:lnTo>
                    <a:pt x="36" y="64"/>
                  </a:lnTo>
                  <a:lnTo>
                    <a:pt x="41" y="45"/>
                  </a:lnTo>
                  <a:lnTo>
                    <a:pt x="37" y="44"/>
                  </a:lnTo>
                  <a:lnTo>
                    <a:pt x="31" y="42"/>
                  </a:lnTo>
                  <a:lnTo>
                    <a:pt x="26" y="41"/>
                  </a:lnTo>
                  <a:lnTo>
                    <a:pt x="22" y="41"/>
                  </a:lnTo>
                  <a:lnTo>
                    <a:pt x="17" y="41"/>
                  </a:lnTo>
                  <a:lnTo>
                    <a:pt x="14" y="44"/>
                  </a:lnTo>
                  <a:lnTo>
                    <a:pt x="8" y="45"/>
                  </a:lnTo>
                  <a:lnTo>
                    <a:pt x="6" y="50"/>
                  </a:lnTo>
                  <a:lnTo>
                    <a:pt x="3" y="55"/>
                  </a:lnTo>
                  <a:lnTo>
                    <a:pt x="1" y="61"/>
                  </a:lnTo>
                  <a:lnTo>
                    <a:pt x="0" y="66"/>
                  </a:lnTo>
                  <a:lnTo>
                    <a:pt x="1" y="72"/>
                  </a:lnTo>
                  <a:lnTo>
                    <a:pt x="3" y="78"/>
                  </a:lnTo>
                  <a:lnTo>
                    <a:pt x="6" y="85"/>
                  </a:lnTo>
                  <a:lnTo>
                    <a:pt x="9" y="89"/>
                  </a:lnTo>
                  <a:lnTo>
                    <a:pt x="15" y="92"/>
                  </a:lnTo>
                  <a:lnTo>
                    <a:pt x="20" y="94"/>
                  </a:lnTo>
                  <a:lnTo>
                    <a:pt x="26" y="96"/>
                  </a:lnTo>
                  <a:lnTo>
                    <a:pt x="31" y="96"/>
                  </a:lnTo>
                  <a:lnTo>
                    <a:pt x="37" y="96"/>
                  </a:lnTo>
                  <a:lnTo>
                    <a:pt x="42" y="92"/>
                  </a:lnTo>
                  <a:lnTo>
                    <a:pt x="47" y="91"/>
                  </a:lnTo>
                  <a:lnTo>
                    <a:pt x="47" y="88"/>
                  </a:lnTo>
                  <a:lnTo>
                    <a:pt x="48" y="85"/>
                  </a:lnTo>
                  <a:lnTo>
                    <a:pt x="50" y="80"/>
                  </a:lnTo>
                  <a:lnTo>
                    <a:pt x="52" y="75"/>
                  </a:lnTo>
                  <a:lnTo>
                    <a:pt x="53" y="69"/>
                  </a:lnTo>
                  <a:lnTo>
                    <a:pt x="55" y="64"/>
                  </a:lnTo>
                  <a:lnTo>
                    <a:pt x="56" y="58"/>
                  </a:lnTo>
                  <a:lnTo>
                    <a:pt x="59" y="52"/>
                  </a:lnTo>
                  <a:lnTo>
                    <a:pt x="61" y="44"/>
                  </a:lnTo>
                  <a:lnTo>
                    <a:pt x="63" y="39"/>
                  </a:lnTo>
                  <a:lnTo>
                    <a:pt x="66" y="33"/>
                  </a:lnTo>
                  <a:lnTo>
                    <a:pt x="67" y="28"/>
                  </a:lnTo>
                  <a:lnTo>
                    <a:pt x="70" y="23"/>
                  </a:lnTo>
                  <a:lnTo>
                    <a:pt x="74" y="20"/>
                  </a:lnTo>
                  <a:lnTo>
                    <a:pt x="75" y="17"/>
                  </a:lnTo>
                  <a:lnTo>
                    <a:pt x="78" y="17"/>
                  </a:lnTo>
                  <a:lnTo>
                    <a:pt x="80" y="17"/>
                  </a:lnTo>
                  <a:lnTo>
                    <a:pt x="85" y="20"/>
                  </a:lnTo>
                  <a:lnTo>
                    <a:pt x="85" y="25"/>
                  </a:lnTo>
                  <a:lnTo>
                    <a:pt x="86" y="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05" name="Freeform 39"/>
            <p:cNvSpPr>
              <a:spLocks noChangeAspect="1"/>
            </p:cNvSpPr>
            <p:nvPr/>
          </p:nvSpPr>
          <p:spPr bwMode="auto">
            <a:xfrm>
              <a:off x="1779" y="4036"/>
              <a:ext cx="31" cy="26"/>
            </a:xfrm>
            <a:custGeom>
              <a:avLst/>
              <a:gdLst>
                <a:gd name="T0" fmla="*/ 1 w 63"/>
                <a:gd name="T1" fmla="*/ 0 h 54"/>
                <a:gd name="T2" fmla="*/ 1 w 63"/>
                <a:gd name="T3" fmla="*/ 0 h 54"/>
                <a:gd name="T4" fmla="*/ 4 w 63"/>
                <a:gd name="T5" fmla="*/ 1 h 54"/>
                <a:gd name="T6" fmla="*/ 5 w 63"/>
                <a:gd name="T7" fmla="*/ 1 h 54"/>
                <a:gd name="T8" fmla="*/ 8 w 63"/>
                <a:gd name="T9" fmla="*/ 5 h 54"/>
                <a:gd name="T10" fmla="*/ 9 w 63"/>
                <a:gd name="T11" fmla="*/ 5 h 54"/>
                <a:gd name="T12" fmla="*/ 10 w 63"/>
                <a:gd name="T13" fmla="*/ 8 h 54"/>
                <a:gd name="T14" fmla="*/ 11 w 63"/>
                <a:gd name="T15" fmla="*/ 9 h 54"/>
                <a:gd name="T16" fmla="*/ 12 w 63"/>
                <a:gd name="T17" fmla="*/ 12 h 54"/>
                <a:gd name="T18" fmla="*/ 15 w 63"/>
                <a:gd name="T19" fmla="*/ 15 h 54"/>
                <a:gd name="T20" fmla="*/ 19 w 63"/>
                <a:gd name="T21" fmla="*/ 17 h 54"/>
                <a:gd name="T22" fmla="*/ 22 w 63"/>
                <a:gd name="T23" fmla="*/ 16 h 54"/>
                <a:gd name="T24" fmla="*/ 24 w 63"/>
                <a:gd name="T25" fmla="*/ 15 h 54"/>
                <a:gd name="T26" fmla="*/ 26 w 63"/>
                <a:gd name="T27" fmla="*/ 14 h 54"/>
                <a:gd name="T28" fmla="*/ 26 w 63"/>
                <a:gd name="T29" fmla="*/ 13 h 54"/>
                <a:gd name="T30" fmla="*/ 31 w 63"/>
                <a:gd name="T31" fmla="*/ 20 h 54"/>
                <a:gd name="T32" fmla="*/ 30 w 63"/>
                <a:gd name="T33" fmla="*/ 20 h 54"/>
                <a:gd name="T34" fmla="*/ 29 w 63"/>
                <a:gd name="T35" fmla="*/ 21 h 54"/>
                <a:gd name="T36" fmla="*/ 27 w 63"/>
                <a:gd name="T37" fmla="*/ 22 h 54"/>
                <a:gd name="T38" fmla="*/ 25 w 63"/>
                <a:gd name="T39" fmla="*/ 24 h 54"/>
                <a:gd name="T40" fmla="*/ 22 w 63"/>
                <a:gd name="T41" fmla="*/ 25 h 54"/>
                <a:gd name="T42" fmla="*/ 20 w 63"/>
                <a:gd name="T43" fmla="*/ 25 h 54"/>
                <a:gd name="T44" fmla="*/ 18 w 63"/>
                <a:gd name="T45" fmla="*/ 26 h 54"/>
                <a:gd name="T46" fmla="*/ 15 w 63"/>
                <a:gd name="T47" fmla="*/ 25 h 54"/>
                <a:gd name="T48" fmla="*/ 12 w 63"/>
                <a:gd name="T49" fmla="*/ 22 h 54"/>
                <a:gd name="T50" fmla="*/ 10 w 63"/>
                <a:gd name="T51" fmla="*/ 20 h 54"/>
                <a:gd name="T52" fmla="*/ 8 w 63"/>
                <a:gd name="T53" fmla="*/ 17 h 54"/>
                <a:gd name="T54" fmla="*/ 7 w 63"/>
                <a:gd name="T55" fmla="*/ 15 h 54"/>
                <a:gd name="T56" fmla="*/ 4 w 63"/>
                <a:gd name="T57" fmla="*/ 13 h 54"/>
                <a:gd name="T58" fmla="*/ 3 w 63"/>
                <a:gd name="T59" fmla="*/ 12 h 54"/>
                <a:gd name="T60" fmla="*/ 0 w 63"/>
                <a:gd name="T61" fmla="*/ 9 h 54"/>
                <a:gd name="T62" fmla="*/ 0 w 63"/>
                <a:gd name="T63" fmla="*/ 9 h 54"/>
                <a:gd name="T64" fmla="*/ 0 w 63"/>
                <a:gd name="T65" fmla="*/ 5 h 54"/>
                <a:gd name="T66" fmla="*/ 1 w 63"/>
                <a:gd name="T67" fmla="*/ 0 h 54"/>
                <a:gd name="T68" fmla="*/ 1 w 63"/>
                <a:gd name="T69" fmla="*/ 0 h 5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3" h="54">
                  <a:moveTo>
                    <a:pt x="3" y="0"/>
                  </a:moveTo>
                  <a:lnTo>
                    <a:pt x="3" y="0"/>
                  </a:lnTo>
                  <a:lnTo>
                    <a:pt x="8" y="2"/>
                  </a:lnTo>
                  <a:lnTo>
                    <a:pt x="11" y="3"/>
                  </a:lnTo>
                  <a:lnTo>
                    <a:pt x="17" y="10"/>
                  </a:lnTo>
                  <a:lnTo>
                    <a:pt x="19" y="11"/>
                  </a:lnTo>
                  <a:lnTo>
                    <a:pt x="20" y="16"/>
                  </a:lnTo>
                  <a:lnTo>
                    <a:pt x="23" y="19"/>
                  </a:lnTo>
                  <a:lnTo>
                    <a:pt x="25" y="24"/>
                  </a:lnTo>
                  <a:lnTo>
                    <a:pt x="30" y="32"/>
                  </a:lnTo>
                  <a:lnTo>
                    <a:pt x="38" y="35"/>
                  </a:lnTo>
                  <a:lnTo>
                    <a:pt x="44" y="33"/>
                  </a:lnTo>
                  <a:lnTo>
                    <a:pt x="49" y="32"/>
                  </a:lnTo>
                  <a:lnTo>
                    <a:pt x="52" y="29"/>
                  </a:lnTo>
                  <a:lnTo>
                    <a:pt x="53" y="27"/>
                  </a:lnTo>
                  <a:lnTo>
                    <a:pt x="63" y="41"/>
                  </a:lnTo>
                  <a:lnTo>
                    <a:pt x="61" y="41"/>
                  </a:lnTo>
                  <a:lnTo>
                    <a:pt x="58" y="43"/>
                  </a:lnTo>
                  <a:lnTo>
                    <a:pt x="55" y="46"/>
                  </a:lnTo>
                  <a:lnTo>
                    <a:pt x="50" y="49"/>
                  </a:lnTo>
                  <a:lnTo>
                    <a:pt x="45" y="51"/>
                  </a:lnTo>
                  <a:lnTo>
                    <a:pt x="41" y="52"/>
                  </a:lnTo>
                  <a:lnTo>
                    <a:pt x="36" y="54"/>
                  </a:lnTo>
                  <a:lnTo>
                    <a:pt x="31" y="52"/>
                  </a:lnTo>
                  <a:lnTo>
                    <a:pt x="25" y="46"/>
                  </a:lnTo>
                  <a:lnTo>
                    <a:pt x="20" y="41"/>
                  </a:lnTo>
                  <a:lnTo>
                    <a:pt x="16" y="35"/>
                  </a:lnTo>
                  <a:lnTo>
                    <a:pt x="14" y="32"/>
                  </a:lnTo>
                  <a:lnTo>
                    <a:pt x="9" y="27"/>
                  </a:lnTo>
                  <a:lnTo>
                    <a:pt x="6" y="24"/>
                  </a:lnTo>
                  <a:lnTo>
                    <a:pt x="1" y="19"/>
                  </a:lnTo>
                  <a:lnTo>
                    <a:pt x="0" y="19"/>
                  </a:lnTo>
                  <a:lnTo>
                    <a:pt x="0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06" name="Freeform 40"/>
            <p:cNvSpPr>
              <a:spLocks noChangeAspect="1"/>
            </p:cNvSpPr>
            <p:nvPr/>
          </p:nvSpPr>
          <p:spPr bwMode="auto">
            <a:xfrm>
              <a:off x="1777" y="4019"/>
              <a:ext cx="26" cy="17"/>
            </a:xfrm>
            <a:custGeom>
              <a:avLst/>
              <a:gdLst>
                <a:gd name="T0" fmla="*/ 3 w 54"/>
                <a:gd name="T1" fmla="*/ 0 h 35"/>
                <a:gd name="T2" fmla="*/ 0 w 54"/>
                <a:gd name="T3" fmla="*/ 9 h 35"/>
                <a:gd name="T4" fmla="*/ 23 w 54"/>
                <a:gd name="T5" fmla="*/ 17 h 35"/>
                <a:gd name="T6" fmla="*/ 26 w 54"/>
                <a:gd name="T7" fmla="*/ 9 h 35"/>
                <a:gd name="T8" fmla="*/ 3 w 54"/>
                <a:gd name="T9" fmla="*/ 0 h 35"/>
                <a:gd name="T10" fmla="*/ 3 w 54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4" h="35">
                  <a:moveTo>
                    <a:pt x="6" y="0"/>
                  </a:moveTo>
                  <a:lnTo>
                    <a:pt x="0" y="18"/>
                  </a:lnTo>
                  <a:lnTo>
                    <a:pt x="47" y="35"/>
                  </a:lnTo>
                  <a:lnTo>
                    <a:pt x="54" y="1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07" name="Freeform 41"/>
            <p:cNvSpPr>
              <a:spLocks noChangeAspect="1"/>
            </p:cNvSpPr>
            <p:nvPr/>
          </p:nvSpPr>
          <p:spPr bwMode="auto">
            <a:xfrm>
              <a:off x="1880" y="3531"/>
              <a:ext cx="310" cy="77"/>
            </a:xfrm>
            <a:custGeom>
              <a:avLst/>
              <a:gdLst>
                <a:gd name="T0" fmla="*/ 301 w 621"/>
                <a:gd name="T1" fmla="*/ 29 h 154"/>
                <a:gd name="T2" fmla="*/ 284 w 621"/>
                <a:gd name="T3" fmla="*/ 21 h 154"/>
                <a:gd name="T4" fmla="*/ 263 w 621"/>
                <a:gd name="T5" fmla="*/ 12 h 154"/>
                <a:gd name="T6" fmla="*/ 249 w 621"/>
                <a:gd name="T7" fmla="*/ 9 h 154"/>
                <a:gd name="T8" fmla="*/ 232 w 621"/>
                <a:gd name="T9" fmla="*/ 5 h 154"/>
                <a:gd name="T10" fmla="*/ 214 w 621"/>
                <a:gd name="T11" fmla="*/ 3 h 154"/>
                <a:gd name="T12" fmla="*/ 198 w 621"/>
                <a:gd name="T13" fmla="*/ 1 h 154"/>
                <a:gd name="T14" fmla="*/ 181 w 621"/>
                <a:gd name="T15" fmla="*/ 0 h 154"/>
                <a:gd name="T16" fmla="*/ 164 w 621"/>
                <a:gd name="T17" fmla="*/ 1 h 154"/>
                <a:gd name="T18" fmla="*/ 147 w 621"/>
                <a:gd name="T19" fmla="*/ 6 h 154"/>
                <a:gd name="T20" fmla="*/ 135 w 621"/>
                <a:gd name="T21" fmla="*/ 8 h 154"/>
                <a:gd name="T22" fmla="*/ 118 w 621"/>
                <a:gd name="T23" fmla="*/ 10 h 154"/>
                <a:gd name="T24" fmla="*/ 103 w 621"/>
                <a:gd name="T25" fmla="*/ 11 h 154"/>
                <a:gd name="T26" fmla="*/ 87 w 621"/>
                <a:gd name="T27" fmla="*/ 10 h 154"/>
                <a:gd name="T28" fmla="*/ 71 w 621"/>
                <a:gd name="T29" fmla="*/ 10 h 154"/>
                <a:gd name="T30" fmla="*/ 53 w 621"/>
                <a:gd name="T31" fmla="*/ 11 h 154"/>
                <a:gd name="T32" fmla="*/ 37 w 621"/>
                <a:gd name="T33" fmla="*/ 13 h 154"/>
                <a:gd name="T34" fmla="*/ 21 w 621"/>
                <a:gd name="T35" fmla="*/ 18 h 154"/>
                <a:gd name="T36" fmla="*/ 5 w 621"/>
                <a:gd name="T37" fmla="*/ 32 h 154"/>
                <a:gd name="T38" fmla="*/ 0 w 621"/>
                <a:gd name="T39" fmla="*/ 52 h 154"/>
                <a:gd name="T40" fmla="*/ 1 w 621"/>
                <a:gd name="T41" fmla="*/ 61 h 154"/>
                <a:gd name="T42" fmla="*/ 9 w 621"/>
                <a:gd name="T43" fmla="*/ 73 h 154"/>
                <a:gd name="T44" fmla="*/ 25 w 621"/>
                <a:gd name="T45" fmla="*/ 76 h 154"/>
                <a:gd name="T46" fmla="*/ 43 w 621"/>
                <a:gd name="T47" fmla="*/ 76 h 154"/>
                <a:gd name="T48" fmla="*/ 58 w 621"/>
                <a:gd name="T49" fmla="*/ 76 h 154"/>
                <a:gd name="T50" fmla="*/ 72 w 621"/>
                <a:gd name="T51" fmla="*/ 74 h 154"/>
                <a:gd name="T52" fmla="*/ 86 w 621"/>
                <a:gd name="T53" fmla="*/ 73 h 154"/>
                <a:gd name="T54" fmla="*/ 100 w 621"/>
                <a:gd name="T55" fmla="*/ 72 h 154"/>
                <a:gd name="T56" fmla="*/ 115 w 621"/>
                <a:gd name="T57" fmla="*/ 71 h 154"/>
                <a:gd name="T58" fmla="*/ 135 w 621"/>
                <a:gd name="T59" fmla="*/ 69 h 154"/>
                <a:gd name="T60" fmla="*/ 133 w 621"/>
                <a:gd name="T61" fmla="*/ 50 h 154"/>
                <a:gd name="T62" fmla="*/ 117 w 621"/>
                <a:gd name="T63" fmla="*/ 51 h 154"/>
                <a:gd name="T64" fmla="*/ 100 w 621"/>
                <a:gd name="T65" fmla="*/ 53 h 154"/>
                <a:gd name="T66" fmla="*/ 85 w 621"/>
                <a:gd name="T67" fmla="*/ 54 h 154"/>
                <a:gd name="T68" fmla="*/ 69 w 621"/>
                <a:gd name="T69" fmla="*/ 55 h 154"/>
                <a:gd name="T70" fmla="*/ 54 w 621"/>
                <a:gd name="T71" fmla="*/ 56 h 154"/>
                <a:gd name="T72" fmla="*/ 33 w 621"/>
                <a:gd name="T73" fmla="*/ 57 h 154"/>
                <a:gd name="T74" fmla="*/ 20 w 621"/>
                <a:gd name="T75" fmla="*/ 55 h 154"/>
                <a:gd name="T76" fmla="*/ 24 w 621"/>
                <a:gd name="T77" fmla="*/ 42 h 154"/>
                <a:gd name="T78" fmla="*/ 36 w 621"/>
                <a:gd name="T79" fmla="*/ 33 h 154"/>
                <a:gd name="T80" fmla="*/ 50 w 621"/>
                <a:gd name="T81" fmla="*/ 31 h 154"/>
                <a:gd name="T82" fmla="*/ 65 w 621"/>
                <a:gd name="T83" fmla="*/ 29 h 154"/>
                <a:gd name="T84" fmla="*/ 79 w 621"/>
                <a:gd name="T85" fmla="*/ 29 h 154"/>
                <a:gd name="T86" fmla="*/ 89 w 621"/>
                <a:gd name="T87" fmla="*/ 29 h 154"/>
                <a:gd name="T88" fmla="*/ 108 w 621"/>
                <a:gd name="T89" fmla="*/ 29 h 154"/>
                <a:gd name="T90" fmla="*/ 123 w 621"/>
                <a:gd name="T91" fmla="*/ 28 h 154"/>
                <a:gd name="T92" fmla="*/ 141 w 621"/>
                <a:gd name="T93" fmla="*/ 27 h 154"/>
                <a:gd name="T94" fmla="*/ 156 w 621"/>
                <a:gd name="T95" fmla="*/ 23 h 154"/>
                <a:gd name="T96" fmla="*/ 173 w 621"/>
                <a:gd name="T97" fmla="*/ 20 h 154"/>
                <a:gd name="T98" fmla="*/ 193 w 621"/>
                <a:gd name="T99" fmla="*/ 20 h 154"/>
                <a:gd name="T100" fmla="*/ 206 w 621"/>
                <a:gd name="T101" fmla="*/ 21 h 154"/>
                <a:gd name="T102" fmla="*/ 221 w 621"/>
                <a:gd name="T103" fmla="*/ 24 h 154"/>
                <a:gd name="T104" fmla="*/ 238 w 621"/>
                <a:gd name="T105" fmla="*/ 27 h 154"/>
                <a:gd name="T106" fmla="*/ 253 w 621"/>
                <a:gd name="T107" fmla="*/ 30 h 154"/>
                <a:gd name="T108" fmla="*/ 273 w 621"/>
                <a:gd name="T109" fmla="*/ 36 h 154"/>
                <a:gd name="T110" fmla="*/ 287 w 621"/>
                <a:gd name="T111" fmla="*/ 44 h 154"/>
                <a:gd name="T112" fmla="*/ 310 w 621"/>
                <a:gd name="T113" fmla="*/ 36 h 154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21" h="154">
                  <a:moveTo>
                    <a:pt x="621" y="71"/>
                  </a:moveTo>
                  <a:lnTo>
                    <a:pt x="619" y="69"/>
                  </a:lnTo>
                  <a:lnTo>
                    <a:pt x="618" y="68"/>
                  </a:lnTo>
                  <a:lnTo>
                    <a:pt x="613" y="65"/>
                  </a:lnTo>
                  <a:lnTo>
                    <a:pt x="607" y="61"/>
                  </a:lnTo>
                  <a:lnTo>
                    <a:pt x="602" y="58"/>
                  </a:lnTo>
                  <a:lnTo>
                    <a:pt x="597" y="55"/>
                  </a:lnTo>
                  <a:lnTo>
                    <a:pt x="593" y="54"/>
                  </a:lnTo>
                  <a:lnTo>
                    <a:pt x="588" y="50"/>
                  </a:lnTo>
                  <a:lnTo>
                    <a:pt x="582" y="47"/>
                  </a:lnTo>
                  <a:lnTo>
                    <a:pt x="575" y="46"/>
                  </a:lnTo>
                  <a:lnTo>
                    <a:pt x="569" y="41"/>
                  </a:lnTo>
                  <a:lnTo>
                    <a:pt x="564" y="39"/>
                  </a:lnTo>
                  <a:lnTo>
                    <a:pt x="556" y="35"/>
                  </a:lnTo>
                  <a:lnTo>
                    <a:pt x="549" y="33"/>
                  </a:lnTo>
                  <a:lnTo>
                    <a:pt x="539" y="28"/>
                  </a:lnTo>
                  <a:lnTo>
                    <a:pt x="531" y="27"/>
                  </a:lnTo>
                  <a:lnTo>
                    <a:pt x="527" y="24"/>
                  </a:lnTo>
                  <a:lnTo>
                    <a:pt x="522" y="24"/>
                  </a:lnTo>
                  <a:lnTo>
                    <a:pt x="517" y="22"/>
                  </a:lnTo>
                  <a:lnTo>
                    <a:pt x="512" y="21"/>
                  </a:lnTo>
                  <a:lnTo>
                    <a:pt x="508" y="19"/>
                  </a:lnTo>
                  <a:lnTo>
                    <a:pt x="503" y="19"/>
                  </a:lnTo>
                  <a:lnTo>
                    <a:pt x="498" y="17"/>
                  </a:lnTo>
                  <a:lnTo>
                    <a:pt x="494" y="16"/>
                  </a:lnTo>
                  <a:lnTo>
                    <a:pt x="489" y="14"/>
                  </a:lnTo>
                  <a:lnTo>
                    <a:pt x="483" y="14"/>
                  </a:lnTo>
                  <a:lnTo>
                    <a:pt x="476" y="13"/>
                  </a:lnTo>
                  <a:lnTo>
                    <a:pt x="472" y="11"/>
                  </a:lnTo>
                  <a:lnTo>
                    <a:pt x="465" y="10"/>
                  </a:lnTo>
                  <a:lnTo>
                    <a:pt x="461" y="8"/>
                  </a:lnTo>
                  <a:lnTo>
                    <a:pt x="454" y="6"/>
                  </a:lnTo>
                  <a:lnTo>
                    <a:pt x="448" y="6"/>
                  </a:lnTo>
                  <a:lnTo>
                    <a:pt x="442" y="6"/>
                  </a:lnTo>
                  <a:lnTo>
                    <a:pt x="435" y="5"/>
                  </a:lnTo>
                  <a:lnTo>
                    <a:pt x="429" y="5"/>
                  </a:lnTo>
                  <a:lnTo>
                    <a:pt x="424" y="5"/>
                  </a:lnTo>
                  <a:lnTo>
                    <a:pt x="417" y="3"/>
                  </a:lnTo>
                  <a:lnTo>
                    <a:pt x="410" y="3"/>
                  </a:lnTo>
                  <a:lnTo>
                    <a:pt x="404" y="3"/>
                  </a:lnTo>
                  <a:lnTo>
                    <a:pt x="398" y="3"/>
                  </a:lnTo>
                  <a:lnTo>
                    <a:pt x="396" y="2"/>
                  </a:lnTo>
                  <a:lnTo>
                    <a:pt x="390" y="2"/>
                  </a:lnTo>
                  <a:lnTo>
                    <a:pt x="385" y="0"/>
                  </a:lnTo>
                  <a:lnTo>
                    <a:pt x="381" y="0"/>
                  </a:lnTo>
                  <a:lnTo>
                    <a:pt x="374" y="0"/>
                  </a:lnTo>
                  <a:lnTo>
                    <a:pt x="370" y="0"/>
                  </a:lnTo>
                  <a:lnTo>
                    <a:pt x="362" y="0"/>
                  </a:lnTo>
                  <a:lnTo>
                    <a:pt x="352" y="0"/>
                  </a:lnTo>
                  <a:lnTo>
                    <a:pt x="348" y="0"/>
                  </a:lnTo>
                  <a:lnTo>
                    <a:pt x="343" y="0"/>
                  </a:lnTo>
                  <a:lnTo>
                    <a:pt x="338" y="2"/>
                  </a:lnTo>
                  <a:lnTo>
                    <a:pt x="335" y="2"/>
                  </a:lnTo>
                  <a:lnTo>
                    <a:pt x="329" y="2"/>
                  </a:lnTo>
                  <a:lnTo>
                    <a:pt x="322" y="3"/>
                  </a:lnTo>
                  <a:lnTo>
                    <a:pt x="318" y="5"/>
                  </a:lnTo>
                  <a:lnTo>
                    <a:pt x="313" y="6"/>
                  </a:lnTo>
                  <a:lnTo>
                    <a:pt x="307" y="6"/>
                  </a:lnTo>
                  <a:lnTo>
                    <a:pt x="300" y="8"/>
                  </a:lnTo>
                  <a:lnTo>
                    <a:pt x="294" y="11"/>
                  </a:lnTo>
                  <a:lnTo>
                    <a:pt x="288" y="14"/>
                  </a:lnTo>
                  <a:lnTo>
                    <a:pt x="285" y="14"/>
                  </a:lnTo>
                  <a:lnTo>
                    <a:pt x="282" y="14"/>
                  </a:lnTo>
                  <a:lnTo>
                    <a:pt x="275" y="16"/>
                  </a:lnTo>
                  <a:lnTo>
                    <a:pt x="271" y="16"/>
                  </a:lnTo>
                  <a:lnTo>
                    <a:pt x="266" y="16"/>
                  </a:lnTo>
                  <a:lnTo>
                    <a:pt x="261" y="17"/>
                  </a:lnTo>
                  <a:lnTo>
                    <a:pt x="255" y="17"/>
                  </a:lnTo>
                  <a:lnTo>
                    <a:pt x="247" y="17"/>
                  </a:lnTo>
                  <a:lnTo>
                    <a:pt x="241" y="19"/>
                  </a:lnTo>
                  <a:lnTo>
                    <a:pt x="236" y="19"/>
                  </a:lnTo>
                  <a:lnTo>
                    <a:pt x="231" y="19"/>
                  </a:lnTo>
                  <a:lnTo>
                    <a:pt x="227" y="19"/>
                  </a:lnTo>
                  <a:lnTo>
                    <a:pt x="223" y="21"/>
                  </a:lnTo>
                  <a:lnTo>
                    <a:pt x="217" y="21"/>
                  </a:lnTo>
                  <a:lnTo>
                    <a:pt x="212" y="21"/>
                  </a:lnTo>
                  <a:lnTo>
                    <a:pt x="206" y="21"/>
                  </a:lnTo>
                  <a:lnTo>
                    <a:pt x="201" y="21"/>
                  </a:lnTo>
                  <a:lnTo>
                    <a:pt x="195" y="21"/>
                  </a:lnTo>
                  <a:lnTo>
                    <a:pt x="190" y="21"/>
                  </a:lnTo>
                  <a:lnTo>
                    <a:pt x="186" y="21"/>
                  </a:lnTo>
                  <a:lnTo>
                    <a:pt x="181" y="21"/>
                  </a:lnTo>
                  <a:lnTo>
                    <a:pt x="175" y="19"/>
                  </a:lnTo>
                  <a:lnTo>
                    <a:pt x="168" y="19"/>
                  </a:lnTo>
                  <a:lnTo>
                    <a:pt x="164" y="19"/>
                  </a:lnTo>
                  <a:lnTo>
                    <a:pt x="159" y="19"/>
                  </a:lnTo>
                  <a:lnTo>
                    <a:pt x="153" y="19"/>
                  </a:lnTo>
                  <a:lnTo>
                    <a:pt x="148" y="19"/>
                  </a:lnTo>
                  <a:lnTo>
                    <a:pt x="142" y="19"/>
                  </a:lnTo>
                  <a:lnTo>
                    <a:pt x="137" y="21"/>
                  </a:lnTo>
                  <a:lnTo>
                    <a:pt x="131" y="21"/>
                  </a:lnTo>
                  <a:lnTo>
                    <a:pt x="125" y="21"/>
                  </a:lnTo>
                  <a:lnTo>
                    <a:pt x="120" y="21"/>
                  </a:lnTo>
                  <a:lnTo>
                    <a:pt x="115" y="21"/>
                  </a:lnTo>
                  <a:lnTo>
                    <a:pt x="107" y="21"/>
                  </a:lnTo>
                  <a:lnTo>
                    <a:pt x="103" y="21"/>
                  </a:lnTo>
                  <a:lnTo>
                    <a:pt x="96" y="22"/>
                  </a:lnTo>
                  <a:lnTo>
                    <a:pt x="92" y="24"/>
                  </a:lnTo>
                  <a:lnTo>
                    <a:pt x="87" y="24"/>
                  </a:lnTo>
                  <a:lnTo>
                    <a:pt x="81" y="25"/>
                  </a:lnTo>
                  <a:lnTo>
                    <a:pt x="74" y="25"/>
                  </a:lnTo>
                  <a:lnTo>
                    <a:pt x="70" y="27"/>
                  </a:lnTo>
                  <a:lnTo>
                    <a:pt x="65" y="28"/>
                  </a:lnTo>
                  <a:lnTo>
                    <a:pt x="59" y="30"/>
                  </a:lnTo>
                  <a:lnTo>
                    <a:pt x="54" y="32"/>
                  </a:lnTo>
                  <a:lnTo>
                    <a:pt x="49" y="35"/>
                  </a:lnTo>
                  <a:lnTo>
                    <a:pt x="43" y="36"/>
                  </a:lnTo>
                  <a:lnTo>
                    <a:pt x="38" y="38"/>
                  </a:lnTo>
                  <a:lnTo>
                    <a:pt x="33" y="41"/>
                  </a:lnTo>
                  <a:lnTo>
                    <a:pt x="30" y="44"/>
                  </a:lnTo>
                  <a:lnTo>
                    <a:pt x="22" y="49"/>
                  </a:lnTo>
                  <a:lnTo>
                    <a:pt x="16" y="57"/>
                  </a:lnTo>
                  <a:lnTo>
                    <a:pt x="11" y="63"/>
                  </a:lnTo>
                  <a:lnTo>
                    <a:pt x="8" y="69"/>
                  </a:lnTo>
                  <a:lnTo>
                    <a:pt x="5" y="77"/>
                  </a:lnTo>
                  <a:lnTo>
                    <a:pt x="4" y="85"/>
                  </a:lnTo>
                  <a:lnTo>
                    <a:pt x="0" y="91"/>
                  </a:lnTo>
                  <a:lnTo>
                    <a:pt x="0" y="98"/>
                  </a:lnTo>
                  <a:lnTo>
                    <a:pt x="0" y="104"/>
                  </a:lnTo>
                  <a:lnTo>
                    <a:pt x="0" y="110"/>
                  </a:lnTo>
                  <a:lnTo>
                    <a:pt x="0" y="113"/>
                  </a:lnTo>
                  <a:lnTo>
                    <a:pt x="0" y="116"/>
                  </a:lnTo>
                  <a:lnTo>
                    <a:pt x="0" y="118"/>
                  </a:lnTo>
                  <a:lnTo>
                    <a:pt x="2" y="120"/>
                  </a:lnTo>
                  <a:lnTo>
                    <a:pt x="2" y="121"/>
                  </a:lnTo>
                  <a:lnTo>
                    <a:pt x="2" y="124"/>
                  </a:lnTo>
                  <a:lnTo>
                    <a:pt x="4" y="129"/>
                  </a:lnTo>
                  <a:lnTo>
                    <a:pt x="8" y="137"/>
                  </a:lnTo>
                  <a:lnTo>
                    <a:pt x="11" y="138"/>
                  </a:lnTo>
                  <a:lnTo>
                    <a:pt x="15" y="142"/>
                  </a:lnTo>
                  <a:lnTo>
                    <a:pt x="19" y="145"/>
                  </a:lnTo>
                  <a:lnTo>
                    <a:pt x="26" y="148"/>
                  </a:lnTo>
                  <a:lnTo>
                    <a:pt x="30" y="149"/>
                  </a:lnTo>
                  <a:lnTo>
                    <a:pt x="38" y="151"/>
                  </a:lnTo>
                  <a:lnTo>
                    <a:pt x="41" y="151"/>
                  </a:lnTo>
                  <a:lnTo>
                    <a:pt x="46" y="152"/>
                  </a:lnTo>
                  <a:lnTo>
                    <a:pt x="51" y="152"/>
                  </a:lnTo>
                  <a:lnTo>
                    <a:pt x="55" y="154"/>
                  </a:lnTo>
                  <a:lnTo>
                    <a:pt x="60" y="152"/>
                  </a:lnTo>
                  <a:lnTo>
                    <a:pt x="66" y="152"/>
                  </a:lnTo>
                  <a:lnTo>
                    <a:pt x="73" y="152"/>
                  </a:lnTo>
                  <a:lnTo>
                    <a:pt x="79" y="152"/>
                  </a:lnTo>
                  <a:lnTo>
                    <a:pt x="87" y="152"/>
                  </a:lnTo>
                  <a:lnTo>
                    <a:pt x="95" y="152"/>
                  </a:lnTo>
                  <a:lnTo>
                    <a:pt x="99" y="151"/>
                  </a:lnTo>
                  <a:lnTo>
                    <a:pt x="103" y="151"/>
                  </a:lnTo>
                  <a:lnTo>
                    <a:pt x="107" y="151"/>
                  </a:lnTo>
                  <a:lnTo>
                    <a:pt x="114" y="151"/>
                  </a:lnTo>
                  <a:lnTo>
                    <a:pt x="117" y="151"/>
                  </a:lnTo>
                  <a:lnTo>
                    <a:pt x="121" y="151"/>
                  </a:lnTo>
                  <a:lnTo>
                    <a:pt x="126" y="149"/>
                  </a:lnTo>
                  <a:lnTo>
                    <a:pt x="131" y="149"/>
                  </a:lnTo>
                  <a:lnTo>
                    <a:pt x="136" y="149"/>
                  </a:lnTo>
                  <a:lnTo>
                    <a:pt x="140" y="149"/>
                  </a:lnTo>
                  <a:lnTo>
                    <a:pt x="145" y="148"/>
                  </a:lnTo>
                  <a:lnTo>
                    <a:pt x="150" y="148"/>
                  </a:lnTo>
                  <a:lnTo>
                    <a:pt x="154" y="148"/>
                  </a:lnTo>
                  <a:lnTo>
                    <a:pt x="159" y="148"/>
                  </a:lnTo>
                  <a:lnTo>
                    <a:pt x="164" y="146"/>
                  </a:lnTo>
                  <a:lnTo>
                    <a:pt x="168" y="146"/>
                  </a:lnTo>
                  <a:lnTo>
                    <a:pt x="173" y="146"/>
                  </a:lnTo>
                  <a:lnTo>
                    <a:pt x="179" y="146"/>
                  </a:lnTo>
                  <a:lnTo>
                    <a:pt x="184" y="146"/>
                  </a:lnTo>
                  <a:lnTo>
                    <a:pt x="189" y="146"/>
                  </a:lnTo>
                  <a:lnTo>
                    <a:pt x="192" y="145"/>
                  </a:lnTo>
                  <a:lnTo>
                    <a:pt x="197" y="145"/>
                  </a:lnTo>
                  <a:lnTo>
                    <a:pt x="201" y="143"/>
                  </a:lnTo>
                  <a:lnTo>
                    <a:pt x="206" y="143"/>
                  </a:lnTo>
                  <a:lnTo>
                    <a:pt x="211" y="143"/>
                  </a:lnTo>
                  <a:lnTo>
                    <a:pt x="216" y="143"/>
                  </a:lnTo>
                  <a:lnTo>
                    <a:pt x="219" y="143"/>
                  </a:lnTo>
                  <a:lnTo>
                    <a:pt x="223" y="143"/>
                  </a:lnTo>
                  <a:lnTo>
                    <a:pt x="231" y="142"/>
                  </a:lnTo>
                  <a:lnTo>
                    <a:pt x="239" y="142"/>
                  </a:lnTo>
                  <a:lnTo>
                    <a:pt x="247" y="140"/>
                  </a:lnTo>
                  <a:lnTo>
                    <a:pt x="253" y="140"/>
                  </a:lnTo>
                  <a:lnTo>
                    <a:pt x="260" y="140"/>
                  </a:lnTo>
                  <a:lnTo>
                    <a:pt x="264" y="138"/>
                  </a:lnTo>
                  <a:lnTo>
                    <a:pt x="271" y="138"/>
                  </a:lnTo>
                  <a:lnTo>
                    <a:pt x="275" y="138"/>
                  </a:lnTo>
                  <a:lnTo>
                    <a:pt x="280" y="138"/>
                  </a:lnTo>
                  <a:lnTo>
                    <a:pt x="283" y="138"/>
                  </a:lnTo>
                  <a:lnTo>
                    <a:pt x="311" y="113"/>
                  </a:lnTo>
                  <a:lnTo>
                    <a:pt x="286" y="87"/>
                  </a:lnTo>
                  <a:lnTo>
                    <a:pt x="267" y="99"/>
                  </a:lnTo>
                  <a:lnTo>
                    <a:pt x="264" y="99"/>
                  </a:lnTo>
                  <a:lnTo>
                    <a:pt x="258" y="99"/>
                  </a:lnTo>
                  <a:lnTo>
                    <a:pt x="252" y="99"/>
                  </a:lnTo>
                  <a:lnTo>
                    <a:pt x="247" y="99"/>
                  </a:lnTo>
                  <a:lnTo>
                    <a:pt x="241" y="101"/>
                  </a:lnTo>
                  <a:lnTo>
                    <a:pt x="234" y="102"/>
                  </a:lnTo>
                  <a:lnTo>
                    <a:pt x="225" y="102"/>
                  </a:lnTo>
                  <a:lnTo>
                    <a:pt x="217" y="102"/>
                  </a:lnTo>
                  <a:lnTo>
                    <a:pt x="212" y="102"/>
                  </a:lnTo>
                  <a:lnTo>
                    <a:pt x="209" y="104"/>
                  </a:lnTo>
                  <a:lnTo>
                    <a:pt x="203" y="104"/>
                  </a:lnTo>
                  <a:lnTo>
                    <a:pt x="200" y="105"/>
                  </a:lnTo>
                  <a:lnTo>
                    <a:pt x="194" y="105"/>
                  </a:lnTo>
                  <a:lnTo>
                    <a:pt x="189" y="105"/>
                  </a:lnTo>
                  <a:lnTo>
                    <a:pt x="184" y="105"/>
                  </a:lnTo>
                  <a:lnTo>
                    <a:pt x="179" y="107"/>
                  </a:lnTo>
                  <a:lnTo>
                    <a:pt x="175" y="107"/>
                  </a:lnTo>
                  <a:lnTo>
                    <a:pt x="170" y="107"/>
                  </a:lnTo>
                  <a:lnTo>
                    <a:pt x="165" y="109"/>
                  </a:lnTo>
                  <a:lnTo>
                    <a:pt x="161" y="109"/>
                  </a:lnTo>
                  <a:lnTo>
                    <a:pt x="154" y="109"/>
                  </a:lnTo>
                  <a:lnTo>
                    <a:pt x="150" y="109"/>
                  </a:lnTo>
                  <a:lnTo>
                    <a:pt x="145" y="109"/>
                  </a:lnTo>
                  <a:lnTo>
                    <a:pt x="139" y="110"/>
                  </a:lnTo>
                  <a:lnTo>
                    <a:pt x="134" y="110"/>
                  </a:lnTo>
                  <a:lnTo>
                    <a:pt x="129" y="110"/>
                  </a:lnTo>
                  <a:lnTo>
                    <a:pt x="125" y="110"/>
                  </a:lnTo>
                  <a:lnTo>
                    <a:pt x="120" y="112"/>
                  </a:lnTo>
                  <a:lnTo>
                    <a:pt x="115" y="112"/>
                  </a:lnTo>
                  <a:lnTo>
                    <a:pt x="109" y="112"/>
                  </a:lnTo>
                  <a:lnTo>
                    <a:pt x="104" y="112"/>
                  </a:lnTo>
                  <a:lnTo>
                    <a:pt x="99" y="112"/>
                  </a:lnTo>
                  <a:lnTo>
                    <a:pt x="92" y="112"/>
                  </a:lnTo>
                  <a:lnTo>
                    <a:pt x="84" y="113"/>
                  </a:lnTo>
                  <a:lnTo>
                    <a:pt x="74" y="113"/>
                  </a:lnTo>
                  <a:lnTo>
                    <a:pt x="66" y="113"/>
                  </a:lnTo>
                  <a:lnTo>
                    <a:pt x="60" y="113"/>
                  </a:lnTo>
                  <a:lnTo>
                    <a:pt x="54" y="113"/>
                  </a:lnTo>
                  <a:lnTo>
                    <a:pt x="48" y="112"/>
                  </a:lnTo>
                  <a:lnTo>
                    <a:pt x="44" y="112"/>
                  </a:lnTo>
                  <a:lnTo>
                    <a:pt x="41" y="110"/>
                  </a:lnTo>
                  <a:lnTo>
                    <a:pt x="40" y="110"/>
                  </a:lnTo>
                  <a:lnTo>
                    <a:pt x="40" y="109"/>
                  </a:lnTo>
                  <a:lnTo>
                    <a:pt x="40" y="105"/>
                  </a:lnTo>
                  <a:lnTo>
                    <a:pt x="41" y="101"/>
                  </a:lnTo>
                  <a:lnTo>
                    <a:pt x="43" y="96"/>
                  </a:lnTo>
                  <a:lnTo>
                    <a:pt x="46" y="90"/>
                  </a:lnTo>
                  <a:lnTo>
                    <a:pt x="49" y="83"/>
                  </a:lnTo>
                  <a:lnTo>
                    <a:pt x="54" y="79"/>
                  </a:lnTo>
                  <a:lnTo>
                    <a:pt x="59" y="74"/>
                  </a:lnTo>
                  <a:lnTo>
                    <a:pt x="60" y="71"/>
                  </a:lnTo>
                  <a:lnTo>
                    <a:pt x="66" y="69"/>
                  </a:lnTo>
                  <a:lnTo>
                    <a:pt x="70" y="68"/>
                  </a:lnTo>
                  <a:lnTo>
                    <a:pt x="73" y="66"/>
                  </a:lnTo>
                  <a:lnTo>
                    <a:pt x="77" y="65"/>
                  </a:lnTo>
                  <a:lnTo>
                    <a:pt x="82" y="65"/>
                  </a:lnTo>
                  <a:lnTo>
                    <a:pt x="87" y="63"/>
                  </a:lnTo>
                  <a:lnTo>
                    <a:pt x="92" y="63"/>
                  </a:lnTo>
                  <a:lnTo>
                    <a:pt x="96" y="61"/>
                  </a:lnTo>
                  <a:lnTo>
                    <a:pt x="101" y="61"/>
                  </a:lnTo>
                  <a:lnTo>
                    <a:pt x="106" y="61"/>
                  </a:lnTo>
                  <a:lnTo>
                    <a:pt x="110" y="60"/>
                  </a:lnTo>
                  <a:lnTo>
                    <a:pt x="117" y="60"/>
                  </a:lnTo>
                  <a:lnTo>
                    <a:pt x="121" y="60"/>
                  </a:lnTo>
                  <a:lnTo>
                    <a:pt x="126" y="60"/>
                  </a:lnTo>
                  <a:lnTo>
                    <a:pt x="131" y="58"/>
                  </a:lnTo>
                  <a:lnTo>
                    <a:pt x="136" y="58"/>
                  </a:lnTo>
                  <a:lnTo>
                    <a:pt x="140" y="58"/>
                  </a:lnTo>
                  <a:lnTo>
                    <a:pt x="145" y="57"/>
                  </a:lnTo>
                  <a:lnTo>
                    <a:pt x="150" y="57"/>
                  </a:lnTo>
                  <a:lnTo>
                    <a:pt x="154" y="57"/>
                  </a:lnTo>
                  <a:lnTo>
                    <a:pt x="159" y="57"/>
                  </a:lnTo>
                  <a:lnTo>
                    <a:pt x="165" y="57"/>
                  </a:lnTo>
                  <a:lnTo>
                    <a:pt x="170" y="57"/>
                  </a:lnTo>
                  <a:lnTo>
                    <a:pt x="173" y="57"/>
                  </a:lnTo>
                  <a:lnTo>
                    <a:pt x="176" y="57"/>
                  </a:lnTo>
                  <a:lnTo>
                    <a:pt x="179" y="57"/>
                  </a:lnTo>
                  <a:lnTo>
                    <a:pt x="184" y="57"/>
                  </a:lnTo>
                  <a:lnTo>
                    <a:pt x="190" y="57"/>
                  </a:lnTo>
                  <a:lnTo>
                    <a:pt x="197" y="57"/>
                  </a:lnTo>
                  <a:lnTo>
                    <a:pt x="206" y="57"/>
                  </a:lnTo>
                  <a:lnTo>
                    <a:pt x="211" y="57"/>
                  </a:lnTo>
                  <a:lnTo>
                    <a:pt x="216" y="57"/>
                  </a:lnTo>
                  <a:lnTo>
                    <a:pt x="220" y="57"/>
                  </a:lnTo>
                  <a:lnTo>
                    <a:pt x="227" y="57"/>
                  </a:lnTo>
                  <a:lnTo>
                    <a:pt x="231" y="55"/>
                  </a:lnTo>
                  <a:lnTo>
                    <a:pt x="236" y="55"/>
                  </a:lnTo>
                  <a:lnTo>
                    <a:pt x="241" y="55"/>
                  </a:lnTo>
                  <a:lnTo>
                    <a:pt x="247" y="55"/>
                  </a:lnTo>
                  <a:lnTo>
                    <a:pt x="252" y="55"/>
                  </a:lnTo>
                  <a:lnTo>
                    <a:pt x="256" y="55"/>
                  </a:lnTo>
                  <a:lnTo>
                    <a:pt x="261" y="55"/>
                  </a:lnTo>
                  <a:lnTo>
                    <a:pt x="266" y="55"/>
                  </a:lnTo>
                  <a:lnTo>
                    <a:pt x="275" y="54"/>
                  </a:lnTo>
                  <a:lnTo>
                    <a:pt x="283" y="54"/>
                  </a:lnTo>
                  <a:lnTo>
                    <a:pt x="289" y="52"/>
                  </a:lnTo>
                  <a:lnTo>
                    <a:pt x="294" y="52"/>
                  </a:lnTo>
                  <a:lnTo>
                    <a:pt x="299" y="50"/>
                  </a:lnTo>
                  <a:lnTo>
                    <a:pt x="304" y="49"/>
                  </a:lnTo>
                  <a:lnTo>
                    <a:pt x="308" y="47"/>
                  </a:lnTo>
                  <a:lnTo>
                    <a:pt x="313" y="46"/>
                  </a:lnTo>
                  <a:lnTo>
                    <a:pt x="318" y="44"/>
                  </a:lnTo>
                  <a:lnTo>
                    <a:pt x="322" y="44"/>
                  </a:lnTo>
                  <a:lnTo>
                    <a:pt x="327" y="41"/>
                  </a:lnTo>
                  <a:lnTo>
                    <a:pt x="335" y="41"/>
                  </a:lnTo>
                  <a:lnTo>
                    <a:pt x="340" y="39"/>
                  </a:lnTo>
                  <a:lnTo>
                    <a:pt x="346" y="39"/>
                  </a:lnTo>
                  <a:lnTo>
                    <a:pt x="351" y="39"/>
                  </a:lnTo>
                  <a:lnTo>
                    <a:pt x="359" y="39"/>
                  </a:lnTo>
                  <a:lnTo>
                    <a:pt x="365" y="38"/>
                  </a:lnTo>
                  <a:lnTo>
                    <a:pt x="371" y="38"/>
                  </a:lnTo>
                  <a:lnTo>
                    <a:pt x="379" y="39"/>
                  </a:lnTo>
                  <a:lnTo>
                    <a:pt x="387" y="39"/>
                  </a:lnTo>
                  <a:lnTo>
                    <a:pt x="390" y="39"/>
                  </a:lnTo>
                  <a:lnTo>
                    <a:pt x="395" y="39"/>
                  </a:lnTo>
                  <a:lnTo>
                    <a:pt x="398" y="39"/>
                  </a:lnTo>
                  <a:lnTo>
                    <a:pt x="402" y="41"/>
                  </a:lnTo>
                  <a:lnTo>
                    <a:pt x="407" y="41"/>
                  </a:lnTo>
                  <a:lnTo>
                    <a:pt x="412" y="41"/>
                  </a:lnTo>
                  <a:lnTo>
                    <a:pt x="417" y="43"/>
                  </a:lnTo>
                  <a:lnTo>
                    <a:pt x="423" y="44"/>
                  </a:lnTo>
                  <a:lnTo>
                    <a:pt x="428" y="44"/>
                  </a:lnTo>
                  <a:lnTo>
                    <a:pt x="432" y="46"/>
                  </a:lnTo>
                  <a:lnTo>
                    <a:pt x="437" y="46"/>
                  </a:lnTo>
                  <a:lnTo>
                    <a:pt x="443" y="47"/>
                  </a:lnTo>
                  <a:lnTo>
                    <a:pt x="448" y="47"/>
                  </a:lnTo>
                  <a:lnTo>
                    <a:pt x="454" y="49"/>
                  </a:lnTo>
                  <a:lnTo>
                    <a:pt x="459" y="50"/>
                  </a:lnTo>
                  <a:lnTo>
                    <a:pt x="465" y="52"/>
                  </a:lnTo>
                  <a:lnTo>
                    <a:pt x="470" y="52"/>
                  </a:lnTo>
                  <a:lnTo>
                    <a:pt x="476" y="54"/>
                  </a:lnTo>
                  <a:lnTo>
                    <a:pt x="481" y="54"/>
                  </a:lnTo>
                  <a:lnTo>
                    <a:pt x="487" y="55"/>
                  </a:lnTo>
                  <a:lnTo>
                    <a:pt x="492" y="55"/>
                  </a:lnTo>
                  <a:lnTo>
                    <a:pt x="497" y="57"/>
                  </a:lnTo>
                  <a:lnTo>
                    <a:pt x="501" y="58"/>
                  </a:lnTo>
                  <a:lnTo>
                    <a:pt x="506" y="60"/>
                  </a:lnTo>
                  <a:lnTo>
                    <a:pt x="516" y="61"/>
                  </a:lnTo>
                  <a:lnTo>
                    <a:pt x="523" y="63"/>
                  </a:lnTo>
                  <a:lnTo>
                    <a:pt x="530" y="66"/>
                  </a:lnTo>
                  <a:lnTo>
                    <a:pt x="538" y="68"/>
                  </a:lnTo>
                  <a:lnTo>
                    <a:pt x="542" y="69"/>
                  </a:lnTo>
                  <a:lnTo>
                    <a:pt x="547" y="72"/>
                  </a:lnTo>
                  <a:lnTo>
                    <a:pt x="552" y="76"/>
                  </a:lnTo>
                  <a:lnTo>
                    <a:pt x="556" y="79"/>
                  </a:lnTo>
                  <a:lnTo>
                    <a:pt x="561" y="80"/>
                  </a:lnTo>
                  <a:lnTo>
                    <a:pt x="566" y="83"/>
                  </a:lnTo>
                  <a:lnTo>
                    <a:pt x="569" y="85"/>
                  </a:lnTo>
                  <a:lnTo>
                    <a:pt x="574" y="88"/>
                  </a:lnTo>
                  <a:lnTo>
                    <a:pt x="580" y="93"/>
                  </a:lnTo>
                  <a:lnTo>
                    <a:pt x="585" y="96"/>
                  </a:lnTo>
                  <a:lnTo>
                    <a:pt x="588" y="98"/>
                  </a:lnTo>
                  <a:lnTo>
                    <a:pt x="589" y="99"/>
                  </a:lnTo>
                  <a:lnTo>
                    <a:pt x="621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08" name="Freeform 42"/>
            <p:cNvSpPr>
              <a:spLocks noChangeAspect="1"/>
            </p:cNvSpPr>
            <p:nvPr/>
          </p:nvSpPr>
          <p:spPr bwMode="auto">
            <a:xfrm>
              <a:off x="2051" y="3566"/>
              <a:ext cx="172" cy="210"/>
            </a:xfrm>
            <a:custGeom>
              <a:avLst/>
              <a:gdLst>
                <a:gd name="T0" fmla="*/ 141 w 346"/>
                <a:gd name="T1" fmla="*/ 11 h 421"/>
                <a:gd name="T2" fmla="*/ 141 w 346"/>
                <a:gd name="T3" fmla="*/ 15 h 421"/>
                <a:gd name="T4" fmla="*/ 143 w 346"/>
                <a:gd name="T5" fmla="*/ 23 h 421"/>
                <a:gd name="T6" fmla="*/ 145 w 346"/>
                <a:gd name="T7" fmla="*/ 30 h 421"/>
                <a:gd name="T8" fmla="*/ 148 w 346"/>
                <a:gd name="T9" fmla="*/ 39 h 421"/>
                <a:gd name="T10" fmla="*/ 151 w 346"/>
                <a:gd name="T11" fmla="*/ 48 h 421"/>
                <a:gd name="T12" fmla="*/ 154 w 346"/>
                <a:gd name="T13" fmla="*/ 57 h 421"/>
                <a:gd name="T14" fmla="*/ 159 w 346"/>
                <a:gd name="T15" fmla="*/ 66 h 421"/>
                <a:gd name="T16" fmla="*/ 164 w 346"/>
                <a:gd name="T17" fmla="*/ 73 h 421"/>
                <a:gd name="T18" fmla="*/ 170 w 346"/>
                <a:gd name="T19" fmla="*/ 81 h 421"/>
                <a:gd name="T20" fmla="*/ 162 w 346"/>
                <a:gd name="T21" fmla="*/ 92 h 421"/>
                <a:gd name="T22" fmla="*/ 162 w 346"/>
                <a:gd name="T23" fmla="*/ 99 h 421"/>
                <a:gd name="T24" fmla="*/ 161 w 346"/>
                <a:gd name="T25" fmla="*/ 104 h 421"/>
                <a:gd name="T26" fmla="*/ 162 w 346"/>
                <a:gd name="T27" fmla="*/ 111 h 421"/>
                <a:gd name="T28" fmla="*/ 164 w 346"/>
                <a:gd name="T29" fmla="*/ 121 h 421"/>
                <a:gd name="T30" fmla="*/ 166 w 346"/>
                <a:gd name="T31" fmla="*/ 128 h 421"/>
                <a:gd name="T32" fmla="*/ 167 w 346"/>
                <a:gd name="T33" fmla="*/ 136 h 421"/>
                <a:gd name="T34" fmla="*/ 168 w 346"/>
                <a:gd name="T35" fmla="*/ 144 h 421"/>
                <a:gd name="T36" fmla="*/ 168 w 346"/>
                <a:gd name="T37" fmla="*/ 152 h 421"/>
                <a:gd name="T38" fmla="*/ 167 w 346"/>
                <a:gd name="T39" fmla="*/ 162 h 421"/>
                <a:gd name="T40" fmla="*/ 163 w 346"/>
                <a:gd name="T41" fmla="*/ 170 h 421"/>
                <a:gd name="T42" fmla="*/ 156 w 346"/>
                <a:gd name="T43" fmla="*/ 177 h 421"/>
                <a:gd name="T44" fmla="*/ 149 w 346"/>
                <a:gd name="T45" fmla="*/ 182 h 421"/>
                <a:gd name="T46" fmla="*/ 142 w 346"/>
                <a:gd name="T47" fmla="*/ 184 h 421"/>
                <a:gd name="T48" fmla="*/ 5 w 346"/>
                <a:gd name="T49" fmla="*/ 210 h 421"/>
                <a:gd name="T50" fmla="*/ 1 w 346"/>
                <a:gd name="T51" fmla="*/ 192 h 421"/>
                <a:gd name="T52" fmla="*/ 9 w 346"/>
                <a:gd name="T53" fmla="*/ 191 h 421"/>
                <a:gd name="T54" fmla="*/ 17 w 346"/>
                <a:gd name="T55" fmla="*/ 189 h 421"/>
                <a:gd name="T56" fmla="*/ 25 w 346"/>
                <a:gd name="T57" fmla="*/ 188 h 421"/>
                <a:gd name="T58" fmla="*/ 34 w 346"/>
                <a:gd name="T59" fmla="*/ 187 h 421"/>
                <a:gd name="T60" fmla="*/ 42 w 346"/>
                <a:gd name="T61" fmla="*/ 185 h 421"/>
                <a:gd name="T62" fmla="*/ 52 w 346"/>
                <a:gd name="T63" fmla="*/ 184 h 421"/>
                <a:gd name="T64" fmla="*/ 63 w 346"/>
                <a:gd name="T65" fmla="*/ 182 h 421"/>
                <a:gd name="T66" fmla="*/ 74 w 346"/>
                <a:gd name="T67" fmla="*/ 181 h 421"/>
                <a:gd name="T68" fmla="*/ 83 w 346"/>
                <a:gd name="T69" fmla="*/ 178 h 421"/>
                <a:gd name="T70" fmla="*/ 93 w 346"/>
                <a:gd name="T71" fmla="*/ 176 h 421"/>
                <a:gd name="T72" fmla="*/ 103 w 346"/>
                <a:gd name="T73" fmla="*/ 174 h 421"/>
                <a:gd name="T74" fmla="*/ 112 w 346"/>
                <a:gd name="T75" fmla="*/ 172 h 421"/>
                <a:gd name="T76" fmla="*/ 121 w 346"/>
                <a:gd name="T77" fmla="*/ 169 h 421"/>
                <a:gd name="T78" fmla="*/ 128 w 346"/>
                <a:gd name="T79" fmla="*/ 167 h 421"/>
                <a:gd name="T80" fmla="*/ 138 w 346"/>
                <a:gd name="T81" fmla="*/ 164 h 421"/>
                <a:gd name="T82" fmla="*/ 145 w 346"/>
                <a:gd name="T83" fmla="*/ 159 h 421"/>
                <a:gd name="T84" fmla="*/ 149 w 346"/>
                <a:gd name="T85" fmla="*/ 152 h 421"/>
                <a:gd name="T86" fmla="*/ 148 w 346"/>
                <a:gd name="T87" fmla="*/ 140 h 421"/>
                <a:gd name="T88" fmla="*/ 145 w 346"/>
                <a:gd name="T89" fmla="*/ 128 h 421"/>
                <a:gd name="T90" fmla="*/ 144 w 346"/>
                <a:gd name="T91" fmla="*/ 117 h 421"/>
                <a:gd name="T92" fmla="*/ 142 w 346"/>
                <a:gd name="T93" fmla="*/ 109 h 421"/>
                <a:gd name="T94" fmla="*/ 145 w 346"/>
                <a:gd name="T95" fmla="*/ 81 h 421"/>
                <a:gd name="T96" fmla="*/ 142 w 346"/>
                <a:gd name="T97" fmla="*/ 75 h 421"/>
                <a:gd name="T98" fmla="*/ 139 w 346"/>
                <a:gd name="T99" fmla="*/ 67 h 421"/>
                <a:gd name="T100" fmla="*/ 137 w 346"/>
                <a:gd name="T101" fmla="*/ 59 h 421"/>
                <a:gd name="T102" fmla="*/ 134 w 346"/>
                <a:gd name="T103" fmla="*/ 52 h 421"/>
                <a:gd name="T104" fmla="*/ 131 w 346"/>
                <a:gd name="T105" fmla="*/ 43 h 421"/>
                <a:gd name="T106" fmla="*/ 127 w 346"/>
                <a:gd name="T107" fmla="*/ 35 h 421"/>
                <a:gd name="T108" fmla="*/ 125 w 346"/>
                <a:gd name="T109" fmla="*/ 27 h 421"/>
                <a:gd name="T110" fmla="*/ 123 w 346"/>
                <a:gd name="T111" fmla="*/ 20 h 421"/>
                <a:gd name="T112" fmla="*/ 136 w 346"/>
                <a:gd name="T113" fmla="*/ 0 h 4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46" h="421">
                  <a:moveTo>
                    <a:pt x="274" y="0"/>
                  </a:moveTo>
                  <a:lnTo>
                    <a:pt x="280" y="0"/>
                  </a:lnTo>
                  <a:lnTo>
                    <a:pt x="283" y="22"/>
                  </a:lnTo>
                  <a:lnTo>
                    <a:pt x="283" y="23"/>
                  </a:lnTo>
                  <a:lnTo>
                    <a:pt x="283" y="27"/>
                  </a:lnTo>
                  <a:lnTo>
                    <a:pt x="283" y="31"/>
                  </a:lnTo>
                  <a:lnTo>
                    <a:pt x="286" y="39"/>
                  </a:lnTo>
                  <a:lnTo>
                    <a:pt x="286" y="42"/>
                  </a:lnTo>
                  <a:lnTo>
                    <a:pt x="288" y="47"/>
                  </a:lnTo>
                  <a:lnTo>
                    <a:pt x="288" y="52"/>
                  </a:lnTo>
                  <a:lnTo>
                    <a:pt x="289" y="56"/>
                  </a:lnTo>
                  <a:lnTo>
                    <a:pt x="291" y="61"/>
                  </a:lnTo>
                  <a:lnTo>
                    <a:pt x="292" y="67"/>
                  </a:lnTo>
                  <a:lnTo>
                    <a:pt x="294" y="72"/>
                  </a:lnTo>
                  <a:lnTo>
                    <a:pt x="297" y="78"/>
                  </a:lnTo>
                  <a:lnTo>
                    <a:pt x="299" y="83"/>
                  </a:lnTo>
                  <a:lnTo>
                    <a:pt x="300" y="89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8" y="108"/>
                  </a:lnTo>
                  <a:lnTo>
                    <a:pt x="310" y="114"/>
                  </a:lnTo>
                  <a:lnTo>
                    <a:pt x="313" y="119"/>
                  </a:lnTo>
                  <a:lnTo>
                    <a:pt x="316" y="127"/>
                  </a:lnTo>
                  <a:lnTo>
                    <a:pt x="319" y="132"/>
                  </a:lnTo>
                  <a:lnTo>
                    <a:pt x="322" y="136"/>
                  </a:lnTo>
                  <a:lnTo>
                    <a:pt x="325" y="143"/>
                  </a:lnTo>
                  <a:lnTo>
                    <a:pt x="330" y="147"/>
                  </a:lnTo>
                  <a:lnTo>
                    <a:pt x="333" y="152"/>
                  </a:lnTo>
                  <a:lnTo>
                    <a:pt x="336" y="157"/>
                  </a:lnTo>
                  <a:lnTo>
                    <a:pt x="341" y="162"/>
                  </a:lnTo>
                  <a:lnTo>
                    <a:pt x="346" y="166"/>
                  </a:lnTo>
                  <a:lnTo>
                    <a:pt x="327" y="184"/>
                  </a:lnTo>
                  <a:lnTo>
                    <a:pt x="325" y="184"/>
                  </a:lnTo>
                  <a:lnTo>
                    <a:pt x="325" y="187"/>
                  </a:lnTo>
                  <a:lnTo>
                    <a:pt x="325" y="191"/>
                  </a:lnTo>
                  <a:lnTo>
                    <a:pt x="325" y="198"/>
                  </a:lnTo>
                  <a:lnTo>
                    <a:pt x="324" y="199"/>
                  </a:lnTo>
                  <a:lnTo>
                    <a:pt x="324" y="204"/>
                  </a:lnTo>
                  <a:lnTo>
                    <a:pt x="324" y="209"/>
                  </a:lnTo>
                  <a:lnTo>
                    <a:pt x="325" y="213"/>
                  </a:lnTo>
                  <a:lnTo>
                    <a:pt x="325" y="218"/>
                  </a:lnTo>
                  <a:lnTo>
                    <a:pt x="325" y="223"/>
                  </a:lnTo>
                  <a:lnTo>
                    <a:pt x="327" y="229"/>
                  </a:lnTo>
                  <a:lnTo>
                    <a:pt x="328" y="235"/>
                  </a:lnTo>
                  <a:lnTo>
                    <a:pt x="330" y="242"/>
                  </a:lnTo>
                  <a:lnTo>
                    <a:pt x="330" y="246"/>
                  </a:lnTo>
                  <a:lnTo>
                    <a:pt x="332" y="253"/>
                  </a:lnTo>
                  <a:lnTo>
                    <a:pt x="333" y="257"/>
                  </a:lnTo>
                  <a:lnTo>
                    <a:pt x="333" y="262"/>
                  </a:lnTo>
                  <a:lnTo>
                    <a:pt x="335" y="268"/>
                  </a:lnTo>
                  <a:lnTo>
                    <a:pt x="336" y="273"/>
                  </a:lnTo>
                  <a:lnTo>
                    <a:pt x="338" y="279"/>
                  </a:lnTo>
                  <a:lnTo>
                    <a:pt x="338" y="284"/>
                  </a:lnTo>
                  <a:lnTo>
                    <a:pt x="338" y="289"/>
                  </a:lnTo>
                  <a:lnTo>
                    <a:pt x="338" y="294"/>
                  </a:lnTo>
                  <a:lnTo>
                    <a:pt x="338" y="300"/>
                  </a:lnTo>
                  <a:lnTo>
                    <a:pt x="338" y="305"/>
                  </a:lnTo>
                  <a:lnTo>
                    <a:pt x="338" y="311"/>
                  </a:lnTo>
                  <a:lnTo>
                    <a:pt x="336" y="317"/>
                  </a:lnTo>
                  <a:lnTo>
                    <a:pt x="336" y="325"/>
                  </a:lnTo>
                  <a:lnTo>
                    <a:pt x="333" y="330"/>
                  </a:lnTo>
                  <a:lnTo>
                    <a:pt x="332" y="336"/>
                  </a:lnTo>
                  <a:lnTo>
                    <a:pt x="327" y="341"/>
                  </a:lnTo>
                  <a:lnTo>
                    <a:pt x="324" y="345"/>
                  </a:lnTo>
                  <a:lnTo>
                    <a:pt x="319" y="350"/>
                  </a:lnTo>
                  <a:lnTo>
                    <a:pt x="314" y="355"/>
                  </a:lnTo>
                  <a:lnTo>
                    <a:pt x="310" y="358"/>
                  </a:lnTo>
                  <a:lnTo>
                    <a:pt x="305" y="361"/>
                  </a:lnTo>
                  <a:lnTo>
                    <a:pt x="299" y="364"/>
                  </a:lnTo>
                  <a:lnTo>
                    <a:pt x="294" y="366"/>
                  </a:lnTo>
                  <a:lnTo>
                    <a:pt x="289" y="367"/>
                  </a:lnTo>
                  <a:lnTo>
                    <a:pt x="286" y="369"/>
                  </a:lnTo>
                  <a:lnTo>
                    <a:pt x="280" y="372"/>
                  </a:lnTo>
                  <a:lnTo>
                    <a:pt x="278" y="372"/>
                  </a:lnTo>
                  <a:lnTo>
                    <a:pt x="11" y="421"/>
                  </a:lnTo>
                  <a:lnTo>
                    <a:pt x="0" y="386"/>
                  </a:lnTo>
                  <a:lnTo>
                    <a:pt x="0" y="385"/>
                  </a:lnTo>
                  <a:lnTo>
                    <a:pt x="2" y="385"/>
                  </a:lnTo>
                  <a:lnTo>
                    <a:pt x="7" y="383"/>
                  </a:lnTo>
                  <a:lnTo>
                    <a:pt x="11" y="383"/>
                  </a:lnTo>
                  <a:lnTo>
                    <a:pt x="18" y="382"/>
                  </a:lnTo>
                  <a:lnTo>
                    <a:pt x="27" y="380"/>
                  </a:lnTo>
                  <a:lnTo>
                    <a:pt x="30" y="380"/>
                  </a:lnTo>
                  <a:lnTo>
                    <a:pt x="35" y="378"/>
                  </a:lnTo>
                  <a:lnTo>
                    <a:pt x="40" y="378"/>
                  </a:lnTo>
                  <a:lnTo>
                    <a:pt x="46" y="378"/>
                  </a:lnTo>
                  <a:lnTo>
                    <a:pt x="50" y="377"/>
                  </a:lnTo>
                  <a:lnTo>
                    <a:pt x="55" y="375"/>
                  </a:lnTo>
                  <a:lnTo>
                    <a:pt x="61" y="375"/>
                  </a:lnTo>
                  <a:lnTo>
                    <a:pt x="68" y="374"/>
                  </a:lnTo>
                  <a:lnTo>
                    <a:pt x="72" y="372"/>
                  </a:lnTo>
                  <a:lnTo>
                    <a:pt x="79" y="372"/>
                  </a:lnTo>
                  <a:lnTo>
                    <a:pt x="85" y="371"/>
                  </a:lnTo>
                  <a:lnTo>
                    <a:pt x="93" y="371"/>
                  </a:lnTo>
                  <a:lnTo>
                    <a:pt x="99" y="369"/>
                  </a:lnTo>
                  <a:lnTo>
                    <a:pt x="105" y="369"/>
                  </a:lnTo>
                  <a:lnTo>
                    <a:pt x="112" y="367"/>
                  </a:lnTo>
                  <a:lnTo>
                    <a:pt x="120" y="366"/>
                  </a:lnTo>
                  <a:lnTo>
                    <a:pt x="126" y="364"/>
                  </a:lnTo>
                  <a:lnTo>
                    <a:pt x="132" y="364"/>
                  </a:lnTo>
                  <a:lnTo>
                    <a:pt x="140" y="363"/>
                  </a:lnTo>
                  <a:lnTo>
                    <a:pt x="148" y="363"/>
                  </a:lnTo>
                  <a:lnTo>
                    <a:pt x="154" y="360"/>
                  </a:lnTo>
                  <a:lnTo>
                    <a:pt x="160" y="360"/>
                  </a:lnTo>
                  <a:lnTo>
                    <a:pt x="167" y="356"/>
                  </a:lnTo>
                  <a:lnTo>
                    <a:pt x="175" y="356"/>
                  </a:lnTo>
                  <a:lnTo>
                    <a:pt x="181" y="355"/>
                  </a:lnTo>
                  <a:lnTo>
                    <a:pt x="187" y="352"/>
                  </a:lnTo>
                  <a:lnTo>
                    <a:pt x="193" y="350"/>
                  </a:lnTo>
                  <a:lnTo>
                    <a:pt x="201" y="350"/>
                  </a:lnTo>
                  <a:lnTo>
                    <a:pt x="208" y="349"/>
                  </a:lnTo>
                  <a:lnTo>
                    <a:pt x="214" y="347"/>
                  </a:lnTo>
                  <a:lnTo>
                    <a:pt x="220" y="345"/>
                  </a:lnTo>
                  <a:lnTo>
                    <a:pt x="226" y="344"/>
                  </a:lnTo>
                  <a:lnTo>
                    <a:pt x="231" y="342"/>
                  </a:lnTo>
                  <a:lnTo>
                    <a:pt x="237" y="341"/>
                  </a:lnTo>
                  <a:lnTo>
                    <a:pt x="244" y="339"/>
                  </a:lnTo>
                  <a:lnTo>
                    <a:pt x="250" y="339"/>
                  </a:lnTo>
                  <a:lnTo>
                    <a:pt x="253" y="336"/>
                  </a:lnTo>
                  <a:lnTo>
                    <a:pt x="258" y="334"/>
                  </a:lnTo>
                  <a:lnTo>
                    <a:pt x="263" y="333"/>
                  </a:lnTo>
                  <a:lnTo>
                    <a:pt x="269" y="331"/>
                  </a:lnTo>
                  <a:lnTo>
                    <a:pt x="277" y="328"/>
                  </a:lnTo>
                  <a:lnTo>
                    <a:pt x="283" y="325"/>
                  </a:lnTo>
                  <a:lnTo>
                    <a:pt x="288" y="320"/>
                  </a:lnTo>
                  <a:lnTo>
                    <a:pt x="292" y="319"/>
                  </a:lnTo>
                  <a:lnTo>
                    <a:pt x="295" y="314"/>
                  </a:lnTo>
                  <a:lnTo>
                    <a:pt x="299" y="312"/>
                  </a:lnTo>
                  <a:lnTo>
                    <a:pt x="299" y="305"/>
                  </a:lnTo>
                  <a:lnTo>
                    <a:pt x="299" y="297"/>
                  </a:lnTo>
                  <a:lnTo>
                    <a:pt x="297" y="289"/>
                  </a:lnTo>
                  <a:lnTo>
                    <a:pt x="297" y="281"/>
                  </a:lnTo>
                  <a:lnTo>
                    <a:pt x="295" y="272"/>
                  </a:lnTo>
                  <a:lnTo>
                    <a:pt x="294" y="264"/>
                  </a:lnTo>
                  <a:lnTo>
                    <a:pt x="292" y="256"/>
                  </a:lnTo>
                  <a:lnTo>
                    <a:pt x="292" y="248"/>
                  </a:lnTo>
                  <a:lnTo>
                    <a:pt x="289" y="240"/>
                  </a:lnTo>
                  <a:lnTo>
                    <a:pt x="289" y="234"/>
                  </a:lnTo>
                  <a:lnTo>
                    <a:pt x="288" y="228"/>
                  </a:lnTo>
                  <a:lnTo>
                    <a:pt x="286" y="223"/>
                  </a:lnTo>
                  <a:lnTo>
                    <a:pt x="285" y="218"/>
                  </a:lnTo>
                  <a:lnTo>
                    <a:pt x="285" y="215"/>
                  </a:lnTo>
                  <a:lnTo>
                    <a:pt x="285" y="213"/>
                  </a:lnTo>
                  <a:lnTo>
                    <a:pt x="291" y="162"/>
                  </a:lnTo>
                  <a:lnTo>
                    <a:pt x="291" y="160"/>
                  </a:lnTo>
                  <a:lnTo>
                    <a:pt x="289" y="155"/>
                  </a:lnTo>
                  <a:lnTo>
                    <a:pt x="286" y="151"/>
                  </a:lnTo>
                  <a:lnTo>
                    <a:pt x="285" y="143"/>
                  </a:lnTo>
                  <a:lnTo>
                    <a:pt x="281" y="138"/>
                  </a:lnTo>
                  <a:lnTo>
                    <a:pt x="280" y="135"/>
                  </a:lnTo>
                  <a:lnTo>
                    <a:pt x="278" y="130"/>
                  </a:lnTo>
                  <a:lnTo>
                    <a:pt x="277" y="125"/>
                  </a:lnTo>
                  <a:lnTo>
                    <a:pt x="275" y="119"/>
                  </a:lnTo>
                  <a:lnTo>
                    <a:pt x="274" y="114"/>
                  </a:lnTo>
                  <a:lnTo>
                    <a:pt x="272" y="110"/>
                  </a:lnTo>
                  <a:lnTo>
                    <a:pt x="270" y="105"/>
                  </a:lnTo>
                  <a:lnTo>
                    <a:pt x="267" y="99"/>
                  </a:lnTo>
                  <a:lnTo>
                    <a:pt x="264" y="92"/>
                  </a:lnTo>
                  <a:lnTo>
                    <a:pt x="263" y="86"/>
                  </a:lnTo>
                  <a:lnTo>
                    <a:pt x="261" y="81"/>
                  </a:lnTo>
                  <a:lnTo>
                    <a:pt x="258" y="75"/>
                  </a:lnTo>
                  <a:lnTo>
                    <a:pt x="256" y="71"/>
                  </a:lnTo>
                  <a:lnTo>
                    <a:pt x="255" y="66"/>
                  </a:lnTo>
                  <a:lnTo>
                    <a:pt x="253" y="60"/>
                  </a:lnTo>
                  <a:lnTo>
                    <a:pt x="252" y="55"/>
                  </a:lnTo>
                  <a:lnTo>
                    <a:pt x="250" y="50"/>
                  </a:lnTo>
                  <a:lnTo>
                    <a:pt x="248" y="45"/>
                  </a:lnTo>
                  <a:lnTo>
                    <a:pt x="247" y="41"/>
                  </a:lnTo>
                  <a:lnTo>
                    <a:pt x="245" y="33"/>
                  </a:lnTo>
                  <a:lnTo>
                    <a:pt x="245" y="28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09" name="Freeform 43"/>
            <p:cNvSpPr>
              <a:spLocks noChangeAspect="1"/>
            </p:cNvSpPr>
            <p:nvPr/>
          </p:nvSpPr>
          <p:spPr bwMode="auto">
            <a:xfrm>
              <a:off x="1829" y="3586"/>
              <a:ext cx="284" cy="494"/>
            </a:xfrm>
            <a:custGeom>
              <a:avLst/>
              <a:gdLst>
                <a:gd name="T0" fmla="*/ 31 w 567"/>
                <a:gd name="T1" fmla="*/ 36 h 988"/>
                <a:gd name="T2" fmla="*/ 36 w 567"/>
                <a:gd name="T3" fmla="*/ 80 h 988"/>
                <a:gd name="T4" fmla="*/ 25 w 567"/>
                <a:gd name="T5" fmla="*/ 116 h 988"/>
                <a:gd name="T6" fmla="*/ 29 w 567"/>
                <a:gd name="T7" fmla="*/ 161 h 988"/>
                <a:gd name="T8" fmla="*/ 18 w 567"/>
                <a:gd name="T9" fmla="*/ 205 h 988"/>
                <a:gd name="T10" fmla="*/ 8 w 567"/>
                <a:gd name="T11" fmla="*/ 244 h 988"/>
                <a:gd name="T12" fmla="*/ 1 w 567"/>
                <a:gd name="T13" fmla="*/ 300 h 988"/>
                <a:gd name="T14" fmla="*/ 1 w 567"/>
                <a:gd name="T15" fmla="*/ 351 h 988"/>
                <a:gd name="T16" fmla="*/ 14 w 567"/>
                <a:gd name="T17" fmla="*/ 408 h 988"/>
                <a:gd name="T18" fmla="*/ 54 w 567"/>
                <a:gd name="T19" fmla="*/ 446 h 988"/>
                <a:gd name="T20" fmla="*/ 86 w 567"/>
                <a:gd name="T21" fmla="*/ 471 h 988"/>
                <a:gd name="T22" fmla="*/ 132 w 567"/>
                <a:gd name="T23" fmla="*/ 485 h 988"/>
                <a:gd name="T24" fmla="*/ 174 w 567"/>
                <a:gd name="T25" fmla="*/ 489 h 988"/>
                <a:gd name="T26" fmla="*/ 223 w 567"/>
                <a:gd name="T27" fmla="*/ 480 h 988"/>
                <a:gd name="T28" fmla="*/ 226 w 567"/>
                <a:gd name="T29" fmla="*/ 417 h 988"/>
                <a:gd name="T30" fmla="*/ 223 w 567"/>
                <a:gd name="T31" fmla="*/ 373 h 988"/>
                <a:gd name="T32" fmla="*/ 225 w 567"/>
                <a:gd name="T33" fmla="*/ 329 h 988"/>
                <a:gd name="T34" fmla="*/ 247 w 567"/>
                <a:gd name="T35" fmla="*/ 304 h 988"/>
                <a:gd name="T36" fmla="*/ 278 w 567"/>
                <a:gd name="T37" fmla="*/ 281 h 988"/>
                <a:gd name="T38" fmla="*/ 231 w 567"/>
                <a:gd name="T39" fmla="*/ 289 h 988"/>
                <a:gd name="T40" fmla="*/ 207 w 567"/>
                <a:gd name="T41" fmla="*/ 322 h 988"/>
                <a:gd name="T42" fmla="*/ 203 w 567"/>
                <a:gd name="T43" fmla="*/ 366 h 988"/>
                <a:gd name="T44" fmla="*/ 207 w 567"/>
                <a:gd name="T45" fmla="*/ 406 h 988"/>
                <a:gd name="T46" fmla="*/ 215 w 567"/>
                <a:gd name="T47" fmla="*/ 448 h 988"/>
                <a:gd name="T48" fmla="*/ 194 w 567"/>
                <a:gd name="T49" fmla="*/ 475 h 988"/>
                <a:gd name="T50" fmla="*/ 168 w 567"/>
                <a:gd name="T51" fmla="*/ 437 h 988"/>
                <a:gd name="T52" fmla="*/ 163 w 567"/>
                <a:gd name="T53" fmla="*/ 393 h 988"/>
                <a:gd name="T54" fmla="*/ 161 w 567"/>
                <a:gd name="T55" fmla="*/ 351 h 988"/>
                <a:gd name="T56" fmla="*/ 145 w 567"/>
                <a:gd name="T57" fmla="*/ 388 h 988"/>
                <a:gd name="T58" fmla="*/ 148 w 567"/>
                <a:gd name="T59" fmla="*/ 426 h 988"/>
                <a:gd name="T60" fmla="*/ 141 w 567"/>
                <a:gd name="T61" fmla="*/ 468 h 988"/>
                <a:gd name="T62" fmla="*/ 115 w 567"/>
                <a:gd name="T63" fmla="*/ 421 h 988"/>
                <a:gd name="T64" fmla="*/ 111 w 567"/>
                <a:gd name="T65" fmla="*/ 384 h 988"/>
                <a:gd name="T66" fmla="*/ 109 w 567"/>
                <a:gd name="T67" fmla="*/ 339 h 988"/>
                <a:gd name="T68" fmla="*/ 92 w 567"/>
                <a:gd name="T69" fmla="*/ 378 h 988"/>
                <a:gd name="T70" fmla="*/ 96 w 567"/>
                <a:gd name="T71" fmla="*/ 421 h 988"/>
                <a:gd name="T72" fmla="*/ 85 w 567"/>
                <a:gd name="T73" fmla="*/ 450 h 988"/>
                <a:gd name="T74" fmla="*/ 70 w 567"/>
                <a:gd name="T75" fmla="*/ 402 h 988"/>
                <a:gd name="T76" fmla="*/ 66 w 567"/>
                <a:gd name="T77" fmla="*/ 354 h 988"/>
                <a:gd name="T78" fmla="*/ 48 w 567"/>
                <a:gd name="T79" fmla="*/ 382 h 988"/>
                <a:gd name="T80" fmla="*/ 55 w 567"/>
                <a:gd name="T81" fmla="*/ 427 h 988"/>
                <a:gd name="T82" fmla="*/ 30 w 567"/>
                <a:gd name="T83" fmla="*/ 397 h 988"/>
                <a:gd name="T84" fmla="*/ 21 w 567"/>
                <a:gd name="T85" fmla="*/ 355 h 988"/>
                <a:gd name="T86" fmla="*/ 20 w 567"/>
                <a:gd name="T87" fmla="*/ 309 h 988"/>
                <a:gd name="T88" fmla="*/ 26 w 567"/>
                <a:gd name="T89" fmla="*/ 263 h 988"/>
                <a:gd name="T90" fmla="*/ 36 w 567"/>
                <a:gd name="T91" fmla="*/ 210 h 988"/>
                <a:gd name="T92" fmla="*/ 47 w 567"/>
                <a:gd name="T93" fmla="*/ 165 h 988"/>
                <a:gd name="T94" fmla="*/ 67 w 567"/>
                <a:gd name="T95" fmla="*/ 104 h 988"/>
                <a:gd name="T96" fmla="*/ 100 w 567"/>
                <a:gd name="T97" fmla="*/ 103 h 988"/>
                <a:gd name="T98" fmla="*/ 143 w 567"/>
                <a:gd name="T99" fmla="*/ 105 h 988"/>
                <a:gd name="T100" fmla="*/ 186 w 567"/>
                <a:gd name="T101" fmla="*/ 106 h 988"/>
                <a:gd name="T102" fmla="*/ 165 w 567"/>
                <a:gd name="T103" fmla="*/ 87 h 988"/>
                <a:gd name="T104" fmla="*/ 121 w 567"/>
                <a:gd name="T105" fmla="*/ 87 h 988"/>
                <a:gd name="T106" fmla="*/ 80 w 567"/>
                <a:gd name="T107" fmla="*/ 86 h 988"/>
                <a:gd name="T108" fmla="*/ 59 w 567"/>
                <a:gd name="T109" fmla="*/ 68 h 988"/>
                <a:gd name="T110" fmla="*/ 105 w 567"/>
                <a:gd name="T111" fmla="*/ 58 h 988"/>
                <a:gd name="T112" fmla="*/ 153 w 567"/>
                <a:gd name="T113" fmla="*/ 54 h 988"/>
                <a:gd name="T114" fmla="*/ 172 w 567"/>
                <a:gd name="T115" fmla="*/ 34 h 988"/>
                <a:gd name="T116" fmla="*/ 127 w 567"/>
                <a:gd name="T117" fmla="*/ 36 h 988"/>
                <a:gd name="T118" fmla="*/ 82 w 567"/>
                <a:gd name="T119" fmla="*/ 42 h 988"/>
                <a:gd name="T120" fmla="*/ 50 w 567"/>
                <a:gd name="T121" fmla="*/ 33 h 98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567" h="988">
                  <a:moveTo>
                    <a:pt x="106" y="0"/>
                  </a:moveTo>
                  <a:lnTo>
                    <a:pt x="102" y="2"/>
                  </a:lnTo>
                  <a:lnTo>
                    <a:pt x="98" y="5"/>
                  </a:lnTo>
                  <a:lnTo>
                    <a:pt x="93" y="8"/>
                  </a:lnTo>
                  <a:lnTo>
                    <a:pt x="90" y="11"/>
                  </a:lnTo>
                  <a:lnTo>
                    <a:pt x="85" y="14"/>
                  </a:lnTo>
                  <a:lnTo>
                    <a:pt x="82" y="19"/>
                  </a:lnTo>
                  <a:lnTo>
                    <a:pt x="77" y="25"/>
                  </a:lnTo>
                  <a:lnTo>
                    <a:pt x="73" y="30"/>
                  </a:lnTo>
                  <a:lnTo>
                    <a:pt x="69" y="36"/>
                  </a:lnTo>
                  <a:lnTo>
                    <a:pt x="66" y="44"/>
                  </a:lnTo>
                  <a:lnTo>
                    <a:pt x="63" y="50"/>
                  </a:lnTo>
                  <a:lnTo>
                    <a:pt x="62" y="60"/>
                  </a:lnTo>
                  <a:lnTo>
                    <a:pt x="62" y="63"/>
                  </a:lnTo>
                  <a:lnTo>
                    <a:pt x="62" y="68"/>
                  </a:lnTo>
                  <a:lnTo>
                    <a:pt x="62" y="72"/>
                  </a:lnTo>
                  <a:lnTo>
                    <a:pt x="62" y="77"/>
                  </a:lnTo>
                  <a:lnTo>
                    <a:pt x="62" y="79"/>
                  </a:lnTo>
                  <a:lnTo>
                    <a:pt x="63" y="83"/>
                  </a:lnTo>
                  <a:lnTo>
                    <a:pt x="65" y="90"/>
                  </a:lnTo>
                  <a:lnTo>
                    <a:pt x="66" y="96"/>
                  </a:lnTo>
                  <a:lnTo>
                    <a:pt x="69" y="104"/>
                  </a:lnTo>
                  <a:lnTo>
                    <a:pt x="73" y="112"/>
                  </a:lnTo>
                  <a:lnTo>
                    <a:pt x="74" y="119"/>
                  </a:lnTo>
                  <a:lnTo>
                    <a:pt x="79" y="126"/>
                  </a:lnTo>
                  <a:lnTo>
                    <a:pt x="77" y="126"/>
                  </a:lnTo>
                  <a:lnTo>
                    <a:pt x="76" y="129"/>
                  </a:lnTo>
                  <a:lnTo>
                    <a:pt x="74" y="134"/>
                  </a:lnTo>
                  <a:lnTo>
                    <a:pt x="74" y="140"/>
                  </a:lnTo>
                  <a:lnTo>
                    <a:pt x="71" y="146"/>
                  </a:lnTo>
                  <a:lnTo>
                    <a:pt x="71" y="152"/>
                  </a:lnTo>
                  <a:lnTo>
                    <a:pt x="71" y="160"/>
                  </a:lnTo>
                  <a:lnTo>
                    <a:pt x="74" y="167"/>
                  </a:lnTo>
                  <a:lnTo>
                    <a:pt x="77" y="173"/>
                  </a:lnTo>
                  <a:lnTo>
                    <a:pt x="80" y="178"/>
                  </a:lnTo>
                  <a:lnTo>
                    <a:pt x="82" y="181"/>
                  </a:lnTo>
                  <a:lnTo>
                    <a:pt x="85" y="185"/>
                  </a:lnTo>
                  <a:lnTo>
                    <a:pt x="90" y="190"/>
                  </a:lnTo>
                  <a:lnTo>
                    <a:pt x="91" y="192"/>
                  </a:lnTo>
                  <a:lnTo>
                    <a:pt x="88" y="192"/>
                  </a:lnTo>
                  <a:lnTo>
                    <a:pt x="84" y="195"/>
                  </a:lnTo>
                  <a:lnTo>
                    <a:pt x="77" y="200"/>
                  </a:lnTo>
                  <a:lnTo>
                    <a:pt x="69" y="207"/>
                  </a:lnTo>
                  <a:lnTo>
                    <a:pt x="65" y="211"/>
                  </a:lnTo>
                  <a:lnTo>
                    <a:pt x="60" y="215"/>
                  </a:lnTo>
                  <a:lnTo>
                    <a:pt x="55" y="220"/>
                  </a:lnTo>
                  <a:lnTo>
                    <a:pt x="52" y="225"/>
                  </a:lnTo>
                  <a:lnTo>
                    <a:pt x="49" y="231"/>
                  </a:lnTo>
                  <a:lnTo>
                    <a:pt x="47" y="237"/>
                  </a:lnTo>
                  <a:lnTo>
                    <a:pt x="46" y="244"/>
                  </a:lnTo>
                  <a:lnTo>
                    <a:pt x="46" y="251"/>
                  </a:lnTo>
                  <a:lnTo>
                    <a:pt x="46" y="258"/>
                  </a:lnTo>
                  <a:lnTo>
                    <a:pt x="46" y="264"/>
                  </a:lnTo>
                  <a:lnTo>
                    <a:pt x="46" y="270"/>
                  </a:lnTo>
                  <a:lnTo>
                    <a:pt x="47" y="277"/>
                  </a:lnTo>
                  <a:lnTo>
                    <a:pt x="47" y="283"/>
                  </a:lnTo>
                  <a:lnTo>
                    <a:pt x="49" y="289"/>
                  </a:lnTo>
                  <a:lnTo>
                    <a:pt x="51" y="294"/>
                  </a:lnTo>
                  <a:lnTo>
                    <a:pt x="52" y="299"/>
                  </a:lnTo>
                  <a:lnTo>
                    <a:pt x="54" y="306"/>
                  </a:lnTo>
                  <a:lnTo>
                    <a:pt x="55" y="313"/>
                  </a:lnTo>
                  <a:lnTo>
                    <a:pt x="57" y="317"/>
                  </a:lnTo>
                  <a:lnTo>
                    <a:pt x="57" y="319"/>
                  </a:lnTo>
                  <a:lnTo>
                    <a:pt x="57" y="321"/>
                  </a:lnTo>
                  <a:lnTo>
                    <a:pt x="55" y="325"/>
                  </a:lnTo>
                  <a:lnTo>
                    <a:pt x="54" y="327"/>
                  </a:lnTo>
                  <a:lnTo>
                    <a:pt x="52" y="332"/>
                  </a:lnTo>
                  <a:lnTo>
                    <a:pt x="51" y="336"/>
                  </a:lnTo>
                  <a:lnTo>
                    <a:pt x="51" y="343"/>
                  </a:lnTo>
                  <a:lnTo>
                    <a:pt x="49" y="347"/>
                  </a:lnTo>
                  <a:lnTo>
                    <a:pt x="47" y="354"/>
                  </a:lnTo>
                  <a:lnTo>
                    <a:pt x="46" y="361"/>
                  </a:lnTo>
                  <a:lnTo>
                    <a:pt x="44" y="368"/>
                  </a:lnTo>
                  <a:lnTo>
                    <a:pt x="41" y="376"/>
                  </a:lnTo>
                  <a:lnTo>
                    <a:pt x="40" y="383"/>
                  </a:lnTo>
                  <a:lnTo>
                    <a:pt x="38" y="388"/>
                  </a:lnTo>
                  <a:lnTo>
                    <a:pt x="38" y="391"/>
                  </a:lnTo>
                  <a:lnTo>
                    <a:pt x="36" y="396"/>
                  </a:lnTo>
                  <a:lnTo>
                    <a:pt x="36" y="401"/>
                  </a:lnTo>
                  <a:lnTo>
                    <a:pt x="35" y="410"/>
                  </a:lnTo>
                  <a:lnTo>
                    <a:pt x="32" y="418"/>
                  </a:lnTo>
                  <a:lnTo>
                    <a:pt x="30" y="423"/>
                  </a:lnTo>
                  <a:lnTo>
                    <a:pt x="30" y="427"/>
                  </a:lnTo>
                  <a:lnTo>
                    <a:pt x="27" y="432"/>
                  </a:lnTo>
                  <a:lnTo>
                    <a:pt x="27" y="437"/>
                  </a:lnTo>
                  <a:lnTo>
                    <a:pt x="25" y="442"/>
                  </a:lnTo>
                  <a:lnTo>
                    <a:pt x="25" y="446"/>
                  </a:lnTo>
                  <a:lnTo>
                    <a:pt x="24" y="451"/>
                  </a:lnTo>
                  <a:lnTo>
                    <a:pt x="22" y="456"/>
                  </a:lnTo>
                  <a:lnTo>
                    <a:pt x="21" y="460"/>
                  </a:lnTo>
                  <a:lnTo>
                    <a:pt x="21" y="465"/>
                  </a:lnTo>
                  <a:lnTo>
                    <a:pt x="19" y="470"/>
                  </a:lnTo>
                  <a:lnTo>
                    <a:pt x="19" y="475"/>
                  </a:lnTo>
                  <a:lnTo>
                    <a:pt x="18" y="479"/>
                  </a:lnTo>
                  <a:lnTo>
                    <a:pt x="18" y="484"/>
                  </a:lnTo>
                  <a:lnTo>
                    <a:pt x="16" y="487"/>
                  </a:lnTo>
                  <a:lnTo>
                    <a:pt x="16" y="492"/>
                  </a:lnTo>
                  <a:lnTo>
                    <a:pt x="14" y="497"/>
                  </a:lnTo>
                  <a:lnTo>
                    <a:pt x="14" y="501"/>
                  </a:lnTo>
                  <a:lnTo>
                    <a:pt x="13" y="506"/>
                  </a:lnTo>
                  <a:lnTo>
                    <a:pt x="13" y="511"/>
                  </a:lnTo>
                  <a:lnTo>
                    <a:pt x="11" y="519"/>
                  </a:lnTo>
                  <a:lnTo>
                    <a:pt x="10" y="528"/>
                  </a:lnTo>
                  <a:lnTo>
                    <a:pt x="10" y="536"/>
                  </a:lnTo>
                  <a:lnTo>
                    <a:pt x="10" y="544"/>
                  </a:lnTo>
                  <a:lnTo>
                    <a:pt x="8" y="550"/>
                  </a:lnTo>
                  <a:lnTo>
                    <a:pt x="7" y="558"/>
                  </a:lnTo>
                  <a:lnTo>
                    <a:pt x="5" y="566"/>
                  </a:lnTo>
                  <a:lnTo>
                    <a:pt x="5" y="574"/>
                  </a:lnTo>
                  <a:lnTo>
                    <a:pt x="3" y="581"/>
                  </a:lnTo>
                  <a:lnTo>
                    <a:pt x="3" y="591"/>
                  </a:lnTo>
                  <a:lnTo>
                    <a:pt x="2" y="599"/>
                  </a:lnTo>
                  <a:lnTo>
                    <a:pt x="2" y="607"/>
                  </a:lnTo>
                  <a:lnTo>
                    <a:pt x="2" y="614"/>
                  </a:lnTo>
                  <a:lnTo>
                    <a:pt x="0" y="624"/>
                  </a:lnTo>
                  <a:lnTo>
                    <a:pt x="0" y="632"/>
                  </a:lnTo>
                  <a:lnTo>
                    <a:pt x="0" y="641"/>
                  </a:lnTo>
                  <a:lnTo>
                    <a:pt x="0" y="644"/>
                  </a:lnTo>
                  <a:lnTo>
                    <a:pt x="0" y="649"/>
                  </a:lnTo>
                  <a:lnTo>
                    <a:pt x="0" y="654"/>
                  </a:lnTo>
                  <a:lnTo>
                    <a:pt x="0" y="658"/>
                  </a:lnTo>
                  <a:lnTo>
                    <a:pt x="0" y="661"/>
                  </a:lnTo>
                  <a:lnTo>
                    <a:pt x="0" y="666"/>
                  </a:lnTo>
                  <a:lnTo>
                    <a:pt x="0" y="671"/>
                  </a:lnTo>
                  <a:lnTo>
                    <a:pt x="0" y="676"/>
                  </a:lnTo>
                  <a:lnTo>
                    <a:pt x="0" y="683"/>
                  </a:lnTo>
                  <a:lnTo>
                    <a:pt x="0" y="691"/>
                  </a:lnTo>
                  <a:lnTo>
                    <a:pt x="2" y="701"/>
                  </a:lnTo>
                  <a:lnTo>
                    <a:pt x="2" y="709"/>
                  </a:lnTo>
                  <a:lnTo>
                    <a:pt x="2" y="716"/>
                  </a:lnTo>
                  <a:lnTo>
                    <a:pt x="3" y="726"/>
                  </a:lnTo>
                  <a:lnTo>
                    <a:pt x="5" y="734"/>
                  </a:lnTo>
                  <a:lnTo>
                    <a:pt x="7" y="743"/>
                  </a:lnTo>
                  <a:lnTo>
                    <a:pt x="8" y="749"/>
                  </a:lnTo>
                  <a:lnTo>
                    <a:pt x="10" y="757"/>
                  </a:lnTo>
                  <a:lnTo>
                    <a:pt x="11" y="767"/>
                  </a:lnTo>
                  <a:lnTo>
                    <a:pt x="14" y="775"/>
                  </a:lnTo>
                  <a:lnTo>
                    <a:pt x="16" y="781"/>
                  </a:lnTo>
                  <a:lnTo>
                    <a:pt x="19" y="789"/>
                  </a:lnTo>
                  <a:lnTo>
                    <a:pt x="21" y="797"/>
                  </a:lnTo>
                  <a:lnTo>
                    <a:pt x="25" y="804"/>
                  </a:lnTo>
                  <a:lnTo>
                    <a:pt x="25" y="806"/>
                  </a:lnTo>
                  <a:lnTo>
                    <a:pt x="25" y="809"/>
                  </a:lnTo>
                  <a:lnTo>
                    <a:pt x="27" y="815"/>
                  </a:lnTo>
                  <a:lnTo>
                    <a:pt x="27" y="820"/>
                  </a:lnTo>
                  <a:lnTo>
                    <a:pt x="30" y="828"/>
                  </a:lnTo>
                  <a:lnTo>
                    <a:pt x="33" y="834"/>
                  </a:lnTo>
                  <a:lnTo>
                    <a:pt x="38" y="842"/>
                  </a:lnTo>
                  <a:lnTo>
                    <a:pt x="43" y="850"/>
                  </a:lnTo>
                  <a:lnTo>
                    <a:pt x="49" y="858"/>
                  </a:lnTo>
                  <a:lnTo>
                    <a:pt x="52" y="861"/>
                  </a:lnTo>
                  <a:lnTo>
                    <a:pt x="57" y="866"/>
                  </a:lnTo>
                  <a:lnTo>
                    <a:pt x="63" y="869"/>
                  </a:lnTo>
                  <a:lnTo>
                    <a:pt x="68" y="874"/>
                  </a:lnTo>
                  <a:lnTo>
                    <a:pt x="73" y="877"/>
                  </a:lnTo>
                  <a:lnTo>
                    <a:pt x="79" y="880"/>
                  </a:lnTo>
                  <a:lnTo>
                    <a:pt x="85" y="883"/>
                  </a:lnTo>
                  <a:lnTo>
                    <a:pt x="93" y="886"/>
                  </a:lnTo>
                  <a:lnTo>
                    <a:pt x="99" y="889"/>
                  </a:lnTo>
                  <a:lnTo>
                    <a:pt x="107" y="891"/>
                  </a:lnTo>
                  <a:lnTo>
                    <a:pt x="110" y="892"/>
                  </a:lnTo>
                  <a:lnTo>
                    <a:pt x="115" y="894"/>
                  </a:lnTo>
                  <a:lnTo>
                    <a:pt x="120" y="894"/>
                  </a:lnTo>
                  <a:lnTo>
                    <a:pt x="124" y="896"/>
                  </a:lnTo>
                  <a:lnTo>
                    <a:pt x="124" y="899"/>
                  </a:lnTo>
                  <a:lnTo>
                    <a:pt x="128" y="905"/>
                  </a:lnTo>
                  <a:lnTo>
                    <a:pt x="131" y="911"/>
                  </a:lnTo>
                  <a:lnTo>
                    <a:pt x="134" y="916"/>
                  </a:lnTo>
                  <a:lnTo>
                    <a:pt x="137" y="921"/>
                  </a:lnTo>
                  <a:lnTo>
                    <a:pt x="142" y="927"/>
                  </a:lnTo>
                  <a:lnTo>
                    <a:pt x="146" y="930"/>
                  </a:lnTo>
                  <a:lnTo>
                    <a:pt x="154" y="935"/>
                  </a:lnTo>
                  <a:lnTo>
                    <a:pt x="159" y="936"/>
                  </a:lnTo>
                  <a:lnTo>
                    <a:pt x="162" y="938"/>
                  </a:lnTo>
                  <a:lnTo>
                    <a:pt x="167" y="940"/>
                  </a:lnTo>
                  <a:lnTo>
                    <a:pt x="172" y="941"/>
                  </a:lnTo>
                  <a:lnTo>
                    <a:pt x="176" y="941"/>
                  </a:lnTo>
                  <a:lnTo>
                    <a:pt x="181" y="943"/>
                  </a:lnTo>
                  <a:lnTo>
                    <a:pt x="187" y="943"/>
                  </a:lnTo>
                  <a:lnTo>
                    <a:pt x="194" y="943"/>
                  </a:lnTo>
                  <a:lnTo>
                    <a:pt x="200" y="941"/>
                  </a:lnTo>
                  <a:lnTo>
                    <a:pt x="206" y="940"/>
                  </a:lnTo>
                  <a:lnTo>
                    <a:pt x="212" y="938"/>
                  </a:lnTo>
                  <a:lnTo>
                    <a:pt x="222" y="935"/>
                  </a:lnTo>
                  <a:lnTo>
                    <a:pt x="222" y="938"/>
                  </a:lnTo>
                  <a:lnTo>
                    <a:pt x="227" y="944"/>
                  </a:lnTo>
                  <a:lnTo>
                    <a:pt x="230" y="947"/>
                  </a:lnTo>
                  <a:lnTo>
                    <a:pt x="234" y="952"/>
                  </a:lnTo>
                  <a:lnTo>
                    <a:pt x="241" y="957"/>
                  </a:lnTo>
                  <a:lnTo>
                    <a:pt x="248" y="962"/>
                  </a:lnTo>
                  <a:lnTo>
                    <a:pt x="255" y="965"/>
                  </a:lnTo>
                  <a:lnTo>
                    <a:pt x="263" y="969"/>
                  </a:lnTo>
                  <a:lnTo>
                    <a:pt x="266" y="969"/>
                  </a:lnTo>
                  <a:lnTo>
                    <a:pt x="270" y="971"/>
                  </a:lnTo>
                  <a:lnTo>
                    <a:pt x="275" y="973"/>
                  </a:lnTo>
                  <a:lnTo>
                    <a:pt x="281" y="974"/>
                  </a:lnTo>
                  <a:lnTo>
                    <a:pt x="286" y="973"/>
                  </a:lnTo>
                  <a:lnTo>
                    <a:pt x="292" y="973"/>
                  </a:lnTo>
                  <a:lnTo>
                    <a:pt x="297" y="973"/>
                  </a:lnTo>
                  <a:lnTo>
                    <a:pt x="303" y="973"/>
                  </a:lnTo>
                  <a:lnTo>
                    <a:pt x="311" y="969"/>
                  </a:lnTo>
                  <a:lnTo>
                    <a:pt x="318" y="968"/>
                  </a:lnTo>
                  <a:lnTo>
                    <a:pt x="324" y="965"/>
                  </a:lnTo>
                  <a:lnTo>
                    <a:pt x="332" y="963"/>
                  </a:lnTo>
                  <a:lnTo>
                    <a:pt x="333" y="965"/>
                  </a:lnTo>
                  <a:lnTo>
                    <a:pt x="336" y="969"/>
                  </a:lnTo>
                  <a:lnTo>
                    <a:pt x="343" y="974"/>
                  </a:lnTo>
                  <a:lnTo>
                    <a:pt x="347" y="977"/>
                  </a:lnTo>
                  <a:lnTo>
                    <a:pt x="355" y="982"/>
                  </a:lnTo>
                  <a:lnTo>
                    <a:pt x="358" y="984"/>
                  </a:lnTo>
                  <a:lnTo>
                    <a:pt x="363" y="985"/>
                  </a:lnTo>
                  <a:lnTo>
                    <a:pt x="368" y="987"/>
                  </a:lnTo>
                  <a:lnTo>
                    <a:pt x="374" y="988"/>
                  </a:lnTo>
                  <a:lnTo>
                    <a:pt x="379" y="988"/>
                  </a:lnTo>
                  <a:lnTo>
                    <a:pt x="385" y="988"/>
                  </a:lnTo>
                  <a:lnTo>
                    <a:pt x="390" y="987"/>
                  </a:lnTo>
                  <a:lnTo>
                    <a:pt x="396" y="987"/>
                  </a:lnTo>
                  <a:lnTo>
                    <a:pt x="402" y="985"/>
                  </a:lnTo>
                  <a:lnTo>
                    <a:pt x="410" y="984"/>
                  </a:lnTo>
                  <a:lnTo>
                    <a:pt x="417" y="980"/>
                  </a:lnTo>
                  <a:lnTo>
                    <a:pt x="424" y="977"/>
                  </a:lnTo>
                  <a:lnTo>
                    <a:pt x="432" y="971"/>
                  </a:lnTo>
                  <a:lnTo>
                    <a:pt x="439" y="966"/>
                  </a:lnTo>
                  <a:lnTo>
                    <a:pt x="446" y="960"/>
                  </a:lnTo>
                  <a:lnTo>
                    <a:pt x="454" y="954"/>
                  </a:lnTo>
                  <a:lnTo>
                    <a:pt x="457" y="949"/>
                  </a:lnTo>
                  <a:lnTo>
                    <a:pt x="462" y="944"/>
                  </a:lnTo>
                  <a:lnTo>
                    <a:pt x="467" y="940"/>
                  </a:lnTo>
                  <a:lnTo>
                    <a:pt x="472" y="935"/>
                  </a:lnTo>
                  <a:lnTo>
                    <a:pt x="475" y="929"/>
                  </a:lnTo>
                  <a:lnTo>
                    <a:pt x="479" y="924"/>
                  </a:lnTo>
                  <a:lnTo>
                    <a:pt x="484" y="919"/>
                  </a:lnTo>
                  <a:lnTo>
                    <a:pt x="489" y="913"/>
                  </a:lnTo>
                  <a:lnTo>
                    <a:pt x="448" y="864"/>
                  </a:lnTo>
                  <a:lnTo>
                    <a:pt x="448" y="861"/>
                  </a:lnTo>
                  <a:lnTo>
                    <a:pt x="448" y="856"/>
                  </a:lnTo>
                  <a:lnTo>
                    <a:pt x="448" y="852"/>
                  </a:lnTo>
                  <a:lnTo>
                    <a:pt x="450" y="845"/>
                  </a:lnTo>
                  <a:lnTo>
                    <a:pt x="450" y="841"/>
                  </a:lnTo>
                  <a:lnTo>
                    <a:pt x="451" y="834"/>
                  </a:lnTo>
                  <a:lnTo>
                    <a:pt x="451" y="826"/>
                  </a:lnTo>
                  <a:lnTo>
                    <a:pt x="451" y="819"/>
                  </a:lnTo>
                  <a:lnTo>
                    <a:pt x="451" y="814"/>
                  </a:lnTo>
                  <a:lnTo>
                    <a:pt x="451" y="811"/>
                  </a:lnTo>
                  <a:lnTo>
                    <a:pt x="451" y="806"/>
                  </a:lnTo>
                  <a:lnTo>
                    <a:pt x="451" y="801"/>
                  </a:lnTo>
                  <a:lnTo>
                    <a:pt x="451" y="797"/>
                  </a:lnTo>
                  <a:lnTo>
                    <a:pt x="451" y="792"/>
                  </a:lnTo>
                  <a:lnTo>
                    <a:pt x="450" y="786"/>
                  </a:lnTo>
                  <a:lnTo>
                    <a:pt x="450" y="781"/>
                  </a:lnTo>
                  <a:lnTo>
                    <a:pt x="450" y="775"/>
                  </a:lnTo>
                  <a:lnTo>
                    <a:pt x="448" y="770"/>
                  </a:lnTo>
                  <a:lnTo>
                    <a:pt x="448" y="764"/>
                  </a:lnTo>
                  <a:lnTo>
                    <a:pt x="448" y="759"/>
                  </a:lnTo>
                  <a:lnTo>
                    <a:pt x="446" y="751"/>
                  </a:lnTo>
                  <a:lnTo>
                    <a:pt x="445" y="746"/>
                  </a:lnTo>
                  <a:lnTo>
                    <a:pt x="445" y="738"/>
                  </a:lnTo>
                  <a:lnTo>
                    <a:pt x="445" y="734"/>
                  </a:lnTo>
                  <a:lnTo>
                    <a:pt x="445" y="726"/>
                  </a:lnTo>
                  <a:lnTo>
                    <a:pt x="445" y="721"/>
                  </a:lnTo>
                  <a:lnTo>
                    <a:pt x="445" y="715"/>
                  </a:lnTo>
                  <a:lnTo>
                    <a:pt x="445" y="710"/>
                  </a:lnTo>
                  <a:lnTo>
                    <a:pt x="445" y="704"/>
                  </a:lnTo>
                  <a:lnTo>
                    <a:pt x="445" y="698"/>
                  </a:lnTo>
                  <a:lnTo>
                    <a:pt x="445" y="691"/>
                  </a:lnTo>
                  <a:lnTo>
                    <a:pt x="446" y="687"/>
                  </a:lnTo>
                  <a:lnTo>
                    <a:pt x="446" y="680"/>
                  </a:lnTo>
                  <a:lnTo>
                    <a:pt x="446" y="676"/>
                  </a:lnTo>
                  <a:lnTo>
                    <a:pt x="448" y="671"/>
                  </a:lnTo>
                  <a:lnTo>
                    <a:pt x="450" y="666"/>
                  </a:lnTo>
                  <a:lnTo>
                    <a:pt x="450" y="661"/>
                  </a:lnTo>
                  <a:lnTo>
                    <a:pt x="450" y="657"/>
                  </a:lnTo>
                  <a:lnTo>
                    <a:pt x="451" y="652"/>
                  </a:lnTo>
                  <a:lnTo>
                    <a:pt x="451" y="649"/>
                  </a:lnTo>
                  <a:lnTo>
                    <a:pt x="453" y="643"/>
                  </a:lnTo>
                  <a:lnTo>
                    <a:pt x="454" y="636"/>
                  </a:lnTo>
                  <a:lnTo>
                    <a:pt x="456" y="630"/>
                  </a:lnTo>
                  <a:lnTo>
                    <a:pt x="456" y="627"/>
                  </a:lnTo>
                  <a:lnTo>
                    <a:pt x="457" y="625"/>
                  </a:lnTo>
                  <a:lnTo>
                    <a:pt x="459" y="624"/>
                  </a:lnTo>
                  <a:lnTo>
                    <a:pt x="464" y="621"/>
                  </a:lnTo>
                  <a:lnTo>
                    <a:pt x="465" y="619"/>
                  </a:lnTo>
                  <a:lnTo>
                    <a:pt x="470" y="617"/>
                  </a:lnTo>
                  <a:lnTo>
                    <a:pt x="475" y="614"/>
                  </a:lnTo>
                  <a:lnTo>
                    <a:pt x="481" y="613"/>
                  </a:lnTo>
                  <a:lnTo>
                    <a:pt x="486" y="610"/>
                  </a:lnTo>
                  <a:lnTo>
                    <a:pt x="493" y="608"/>
                  </a:lnTo>
                  <a:lnTo>
                    <a:pt x="497" y="607"/>
                  </a:lnTo>
                  <a:lnTo>
                    <a:pt x="501" y="605"/>
                  </a:lnTo>
                  <a:lnTo>
                    <a:pt x="506" y="603"/>
                  </a:lnTo>
                  <a:lnTo>
                    <a:pt x="511" y="603"/>
                  </a:lnTo>
                  <a:lnTo>
                    <a:pt x="514" y="602"/>
                  </a:lnTo>
                  <a:lnTo>
                    <a:pt x="519" y="602"/>
                  </a:lnTo>
                  <a:lnTo>
                    <a:pt x="525" y="600"/>
                  </a:lnTo>
                  <a:lnTo>
                    <a:pt x="530" y="600"/>
                  </a:lnTo>
                  <a:lnTo>
                    <a:pt x="534" y="600"/>
                  </a:lnTo>
                  <a:lnTo>
                    <a:pt x="541" y="600"/>
                  </a:lnTo>
                  <a:lnTo>
                    <a:pt x="545" y="600"/>
                  </a:lnTo>
                  <a:lnTo>
                    <a:pt x="552" y="600"/>
                  </a:lnTo>
                  <a:lnTo>
                    <a:pt x="567" y="559"/>
                  </a:lnTo>
                  <a:lnTo>
                    <a:pt x="566" y="559"/>
                  </a:lnTo>
                  <a:lnTo>
                    <a:pt x="561" y="559"/>
                  </a:lnTo>
                  <a:lnTo>
                    <a:pt x="555" y="561"/>
                  </a:lnTo>
                  <a:lnTo>
                    <a:pt x="547" y="563"/>
                  </a:lnTo>
                  <a:lnTo>
                    <a:pt x="542" y="563"/>
                  </a:lnTo>
                  <a:lnTo>
                    <a:pt x="537" y="563"/>
                  </a:lnTo>
                  <a:lnTo>
                    <a:pt x="531" y="564"/>
                  </a:lnTo>
                  <a:lnTo>
                    <a:pt x="526" y="564"/>
                  </a:lnTo>
                  <a:lnTo>
                    <a:pt x="520" y="566"/>
                  </a:lnTo>
                  <a:lnTo>
                    <a:pt x="515" y="567"/>
                  </a:lnTo>
                  <a:lnTo>
                    <a:pt x="509" y="567"/>
                  </a:lnTo>
                  <a:lnTo>
                    <a:pt x="504" y="569"/>
                  </a:lnTo>
                  <a:lnTo>
                    <a:pt x="498" y="570"/>
                  </a:lnTo>
                  <a:lnTo>
                    <a:pt x="490" y="572"/>
                  </a:lnTo>
                  <a:lnTo>
                    <a:pt x="484" y="572"/>
                  </a:lnTo>
                  <a:lnTo>
                    <a:pt x="479" y="574"/>
                  </a:lnTo>
                  <a:lnTo>
                    <a:pt x="473" y="575"/>
                  </a:lnTo>
                  <a:lnTo>
                    <a:pt x="468" y="577"/>
                  </a:lnTo>
                  <a:lnTo>
                    <a:pt x="462" y="577"/>
                  </a:lnTo>
                  <a:lnTo>
                    <a:pt x="457" y="580"/>
                  </a:lnTo>
                  <a:lnTo>
                    <a:pt x="453" y="580"/>
                  </a:lnTo>
                  <a:lnTo>
                    <a:pt x="448" y="583"/>
                  </a:lnTo>
                  <a:lnTo>
                    <a:pt x="443" y="583"/>
                  </a:lnTo>
                  <a:lnTo>
                    <a:pt x="440" y="585"/>
                  </a:lnTo>
                  <a:lnTo>
                    <a:pt x="434" y="588"/>
                  </a:lnTo>
                  <a:lnTo>
                    <a:pt x="431" y="591"/>
                  </a:lnTo>
                  <a:lnTo>
                    <a:pt x="426" y="596"/>
                  </a:lnTo>
                  <a:lnTo>
                    <a:pt x="421" y="603"/>
                  </a:lnTo>
                  <a:lnTo>
                    <a:pt x="420" y="607"/>
                  </a:lnTo>
                  <a:lnTo>
                    <a:pt x="418" y="613"/>
                  </a:lnTo>
                  <a:lnTo>
                    <a:pt x="417" y="616"/>
                  </a:lnTo>
                  <a:lnTo>
                    <a:pt x="417" y="621"/>
                  </a:lnTo>
                  <a:lnTo>
                    <a:pt x="415" y="628"/>
                  </a:lnTo>
                  <a:lnTo>
                    <a:pt x="413" y="636"/>
                  </a:lnTo>
                  <a:lnTo>
                    <a:pt x="413" y="643"/>
                  </a:lnTo>
                  <a:lnTo>
                    <a:pt x="413" y="647"/>
                  </a:lnTo>
                  <a:lnTo>
                    <a:pt x="412" y="649"/>
                  </a:lnTo>
                  <a:lnTo>
                    <a:pt x="412" y="652"/>
                  </a:lnTo>
                  <a:lnTo>
                    <a:pt x="412" y="655"/>
                  </a:lnTo>
                  <a:lnTo>
                    <a:pt x="412" y="661"/>
                  </a:lnTo>
                  <a:lnTo>
                    <a:pt x="412" y="666"/>
                  </a:lnTo>
                  <a:lnTo>
                    <a:pt x="412" y="674"/>
                  </a:lnTo>
                  <a:lnTo>
                    <a:pt x="410" y="682"/>
                  </a:lnTo>
                  <a:lnTo>
                    <a:pt x="410" y="688"/>
                  </a:lnTo>
                  <a:lnTo>
                    <a:pt x="410" y="694"/>
                  </a:lnTo>
                  <a:lnTo>
                    <a:pt x="409" y="702"/>
                  </a:lnTo>
                  <a:lnTo>
                    <a:pt x="409" y="709"/>
                  </a:lnTo>
                  <a:lnTo>
                    <a:pt x="409" y="716"/>
                  </a:lnTo>
                  <a:lnTo>
                    <a:pt x="407" y="721"/>
                  </a:lnTo>
                  <a:lnTo>
                    <a:pt x="407" y="726"/>
                  </a:lnTo>
                  <a:lnTo>
                    <a:pt x="406" y="731"/>
                  </a:lnTo>
                  <a:lnTo>
                    <a:pt x="406" y="735"/>
                  </a:lnTo>
                  <a:lnTo>
                    <a:pt x="406" y="738"/>
                  </a:lnTo>
                  <a:lnTo>
                    <a:pt x="406" y="745"/>
                  </a:lnTo>
                  <a:lnTo>
                    <a:pt x="407" y="753"/>
                  </a:lnTo>
                  <a:lnTo>
                    <a:pt x="410" y="762"/>
                  </a:lnTo>
                  <a:lnTo>
                    <a:pt x="410" y="765"/>
                  </a:lnTo>
                  <a:lnTo>
                    <a:pt x="412" y="768"/>
                  </a:lnTo>
                  <a:lnTo>
                    <a:pt x="412" y="773"/>
                  </a:lnTo>
                  <a:lnTo>
                    <a:pt x="413" y="778"/>
                  </a:lnTo>
                  <a:lnTo>
                    <a:pt x="413" y="782"/>
                  </a:lnTo>
                  <a:lnTo>
                    <a:pt x="415" y="787"/>
                  </a:lnTo>
                  <a:lnTo>
                    <a:pt x="415" y="793"/>
                  </a:lnTo>
                  <a:lnTo>
                    <a:pt x="415" y="798"/>
                  </a:lnTo>
                  <a:lnTo>
                    <a:pt x="415" y="801"/>
                  </a:lnTo>
                  <a:lnTo>
                    <a:pt x="413" y="808"/>
                  </a:lnTo>
                  <a:lnTo>
                    <a:pt x="413" y="812"/>
                  </a:lnTo>
                  <a:lnTo>
                    <a:pt x="413" y="819"/>
                  </a:lnTo>
                  <a:lnTo>
                    <a:pt x="412" y="825"/>
                  </a:lnTo>
                  <a:lnTo>
                    <a:pt x="410" y="831"/>
                  </a:lnTo>
                  <a:lnTo>
                    <a:pt x="410" y="837"/>
                  </a:lnTo>
                  <a:lnTo>
                    <a:pt x="410" y="844"/>
                  </a:lnTo>
                  <a:lnTo>
                    <a:pt x="409" y="850"/>
                  </a:lnTo>
                  <a:lnTo>
                    <a:pt x="407" y="856"/>
                  </a:lnTo>
                  <a:lnTo>
                    <a:pt x="407" y="861"/>
                  </a:lnTo>
                  <a:lnTo>
                    <a:pt x="409" y="866"/>
                  </a:lnTo>
                  <a:lnTo>
                    <a:pt x="409" y="870"/>
                  </a:lnTo>
                  <a:lnTo>
                    <a:pt x="410" y="874"/>
                  </a:lnTo>
                  <a:lnTo>
                    <a:pt x="412" y="877"/>
                  </a:lnTo>
                  <a:lnTo>
                    <a:pt x="413" y="881"/>
                  </a:lnTo>
                  <a:lnTo>
                    <a:pt x="418" y="885"/>
                  </a:lnTo>
                  <a:lnTo>
                    <a:pt x="424" y="891"/>
                  </a:lnTo>
                  <a:lnTo>
                    <a:pt x="429" y="896"/>
                  </a:lnTo>
                  <a:lnTo>
                    <a:pt x="435" y="900"/>
                  </a:lnTo>
                  <a:lnTo>
                    <a:pt x="439" y="905"/>
                  </a:lnTo>
                  <a:lnTo>
                    <a:pt x="443" y="910"/>
                  </a:lnTo>
                  <a:lnTo>
                    <a:pt x="445" y="911"/>
                  </a:lnTo>
                  <a:lnTo>
                    <a:pt x="446" y="913"/>
                  </a:lnTo>
                  <a:lnTo>
                    <a:pt x="445" y="914"/>
                  </a:lnTo>
                  <a:lnTo>
                    <a:pt x="440" y="921"/>
                  </a:lnTo>
                  <a:lnTo>
                    <a:pt x="435" y="922"/>
                  </a:lnTo>
                  <a:lnTo>
                    <a:pt x="431" y="927"/>
                  </a:lnTo>
                  <a:lnTo>
                    <a:pt x="424" y="930"/>
                  </a:lnTo>
                  <a:lnTo>
                    <a:pt x="420" y="935"/>
                  </a:lnTo>
                  <a:lnTo>
                    <a:pt x="413" y="940"/>
                  </a:lnTo>
                  <a:lnTo>
                    <a:pt x="407" y="943"/>
                  </a:lnTo>
                  <a:lnTo>
                    <a:pt x="399" y="944"/>
                  </a:lnTo>
                  <a:lnTo>
                    <a:pt x="393" y="947"/>
                  </a:lnTo>
                  <a:lnTo>
                    <a:pt x="387" y="949"/>
                  </a:lnTo>
                  <a:lnTo>
                    <a:pt x="379" y="949"/>
                  </a:lnTo>
                  <a:lnTo>
                    <a:pt x="373" y="947"/>
                  </a:lnTo>
                  <a:lnTo>
                    <a:pt x="365" y="946"/>
                  </a:lnTo>
                  <a:lnTo>
                    <a:pt x="360" y="943"/>
                  </a:lnTo>
                  <a:lnTo>
                    <a:pt x="357" y="940"/>
                  </a:lnTo>
                  <a:lnTo>
                    <a:pt x="354" y="933"/>
                  </a:lnTo>
                  <a:lnTo>
                    <a:pt x="352" y="929"/>
                  </a:lnTo>
                  <a:lnTo>
                    <a:pt x="349" y="922"/>
                  </a:lnTo>
                  <a:lnTo>
                    <a:pt x="346" y="914"/>
                  </a:lnTo>
                  <a:lnTo>
                    <a:pt x="344" y="907"/>
                  </a:lnTo>
                  <a:lnTo>
                    <a:pt x="341" y="899"/>
                  </a:lnTo>
                  <a:lnTo>
                    <a:pt x="340" y="894"/>
                  </a:lnTo>
                  <a:lnTo>
                    <a:pt x="340" y="889"/>
                  </a:lnTo>
                  <a:lnTo>
                    <a:pt x="336" y="885"/>
                  </a:lnTo>
                  <a:lnTo>
                    <a:pt x="336" y="880"/>
                  </a:lnTo>
                  <a:lnTo>
                    <a:pt x="335" y="874"/>
                  </a:lnTo>
                  <a:lnTo>
                    <a:pt x="335" y="869"/>
                  </a:lnTo>
                  <a:lnTo>
                    <a:pt x="333" y="863"/>
                  </a:lnTo>
                  <a:lnTo>
                    <a:pt x="333" y="858"/>
                  </a:lnTo>
                  <a:lnTo>
                    <a:pt x="332" y="853"/>
                  </a:lnTo>
                  <a:lnTo>
                    <a:pt x="332" y="847"/>
                  </a:lnTo>
                  <a:lnTo>
                    <a:pt x="330" y="841"/>
                  </a:lnTo>
                  <a:lnTo>
                    <a:pt x="330" y="836"/>
                  </a:lnTo>
                  <a:lnTo>
                    <a:pt x="330" y="831"/>
                  </a:lnTo>
                  <a:lnTo>
                    <a:pt x="329" y="825"/>
                  </a:lnTo>
                  <a:lnTo>
                    <a:pt x="329" y="819"/>
                  </a:lnTo>
                  <a:lnTo>
                    <a:pt x="329" y="814"/>
                  </a:lnTo>
                  <a:lnTo>
                    <a:pt x="327" y="808"/>
                  </a:lnTo>
                  <a:lnTo>
                    <a:pt x="327" y="803"/>
                  </a:lnTo>
                  <a:lnTo>
                    <a:pt x="325" y="797"/>
                  </a:lnTo>
                  <a:lnTo>
                    <a:pt x="325" y="792"/>
                  </a:lnTo>
                  <a:lnTo>
                    <a:pt x="325" y="786"/>
                  </a:lnTo>
                  <a:lnTo>
                    <a:pt x="324" y="781"/>
                  </a:lnTo>
                  <a:lnTo>
                    <a:pt x="324" y="776"/>
                  </a:lnTo>
                  <a:lnTo>
                    <a:pt x="324" y="771"/>
                  </a:lnTo>
                  <a:lnTo>
                    <a:pt x="324" y="765"/>
                  </a:lnTo>
                  <a:lnTo>
                    <a:pt x="324" y="760"/>
                  </a:lnTo>
                  <a:lnTo>
                    <a:pt x="322" y="756"/>
                  </a:lnTo>
                  <a:lnTo>
                    <a:pt x="322" y="751"/>
                  </a:lnTo>
                  <a:lnTo>
                    <a:pt x="322" y="746"/>
                  </a:lnTo>
                  <a:lnTo>
                    <a:pt x="322" y="742"/>
                  </a:lnTo>
                  <a:lnTo>
                    <a:pt x="322" y="737"/>
                  </a:lnTo>
                  <a:lnTo>
                    <a:pt x="322" y="734"/>
                  </a:lnTo>
                  <a:lnTo>
                    <a:pt x="322" y="724"/>
                  </a:lnTo>
                  <a:lnTo>
                    <a:pt x="322" y="718"/>
                  </a:lnTo>
                  <a:lnTo>
                    <a:pt x="322" y="712"/>
                  </a:lnTo>
                  <a:lnTo>
                    <a:pt x="322" y="707"/>
                  </a:lnTo>
                  <a:lnTo>
                    <a:pt x="322" y="701"/>
                  </a:lnTo>
                  <a:lnTo>
                    <a:pt x="322" y="699"/>
                  </a:lnTo>
                  <a:lnTo>
                    <a:pt x="288" y="696"/>
                  </a:lnTo>
                  <a:lnTo>
                    <a:pt x="286" y="698"/>
                  </a:lnTo>
                  <a:lnTo>
                    <a:pt x="286" y="702"/>
                  </a:lnTo>
                  <a:lnTo>
                    <a:pt x="286" y="705"/>
                  </a:lnTo>
                  <a:lnTo>
                    <a:pt x="286" y="710"/>
                  </a:lnTo>
                  <a:lnTo>
                    <a:pt x="286" y="715"/>
                  </a:lnTo>
                  <a:lnTo>
                    <a:pt x="288" y="721"/>
                  </a:lnTo>
                  <a:lnTo>
                    <a:pt x="288" y="727"/>
                  </a:lnTo>
                  <a:lnTo>
                    <a:pt x="288" y="735"/>
                  </a:lnTo>
                  <a:lnTo>
                    <a:pt x="288" y="742"/>
                  </a:lnTo>
                  <a:lnTo>
                    <a:pt x="288" y="749"/>
                  </a:lnTo>
                  <a:lnTo>
                    <a:pt x="288" y="757"/>
                  </a:lnTo>
                  <a:lnTo>
                    <a:pt x="288" y="767"/>
                  </a:lnTo>
                  <a:lnTo>
                    <a:pt x="288" y="771"/>
                  </a:lnTo>
                  <a:lnTo>
                    <a:pt x="289" y="776"/>
                  </a:lnTo>
                  <a:lnTo>
                    <a:pt x="289" y="781"/>
                  </a:lnTo>
                  <a:lnTo>
                    <a:pt x="289" y="786"/>
                  </a:lnTo>
                  <a:lnTo>
                    <a:pt x="289" y="789"/>
                  </a:lnTo>
                  <a:lnTo>
                    <a:pt x="289" y="795"/>
                  </a:lnTo>
                  <a:lnTo>
                    <a:pt x="289" y="798"/>
                  </a:lnTo>
                  <a:lnTo>
                    <a:pt x="291" y="803"/>
                  </a:lnTo>
                  <a:lnTo>
                    <a:pt x="291" y="808"/>
                  </a:lnTo>
                  <a:lnTo>
                    <a:pt x="291" y="812"/>
                  </a:lnTo>
                  <a:lnTo>
                    <a:pt x="291" y="817"/>
                  </a:lnTo>
                  <a:lnTo>
                    <a:pt x="292" y="823"/>
                  </a:lnTo>
                  <a:lnTo>
                    <a:pt x="292" y="828"/>
                  </a:lnTo>
                  <a:lnTo>
                    <a:pt x="292" y="833"/>
                  </a:lnTo>
                  <a:lnTo>
                    <a:pt x="294" y="837"/>
                  </a:lnTo>
                  <a:lnTo>
                    <a:pt x="294" y="842"/>
                  </a:lnTo>
                  <a:lnTo>
                    <a:pt x="294" y="847"/>
                  </a:lnTo>
                  <a:lnTo>
                    <a:pt x="296" y="852"/>
                  </a:lnTo>
                  <a:lnTo>
                    <a:pt x="296" y="856"/>
                  </a:lnTo>
                  <a:lnTo>
                    <a:pt x="297" y="861"/>
                  </a:lnTo>
                  <a:lnTo>
                    <a:pt x="297" y="869"/>
                  </a:lnTo>
                  <a:lnTo>
                    <a:pt x="299" y="878"/>
                  </a:lnTo>
                  <a:lnTo>
                    <a:pt x="300" y="886"/>
                  </a:lnTo>
                  <a:lnTo>
                    <a:pt x="303" y="896"/>
                  </a:lnTo>
                  <a:lnTo>
                    <a:pt x="305" y="902"/>
                  </a:lnTo>
                  <a:lnTo>
                    <a:pt x="308" y="911"/>
                  </a:lnTo>
                  <a:lnTo>
                    <a:pt x="310" y="918"/>
                  </a:lnTo>
                  <a:lnTo>
                    <a:pt x="313" y="925"/>
                  </a:lnTo>
                  <a:lnTo>
                    <a:pt x="311" y="925"/>
                  </a:lnTo>
                  <a:lnTo>
                    <a:pt x="307" y="929"/>
                  </a:lnTo>
                  <a:lnTo>
                    <a:pt x="299" y="933"/>
                  </a:lnTo>
                  <a:lnTo>
                    <a:pt x="291" y="936"/>
                  </a:lnTo>
                  <a:lnTo>
                    <a:pt x="286" y="935"/>
                  </a:lnTo>
                  <a:lnTo>
                    <a:pt x="281" y="935"/>
                  </a:lnTo>
                  <a:lnTo>
                    <a:pt x="275" y="933"/>
                  </a:lnTo>
                  <a:lnTo>
                    <a:pt x="269" y="930"/>
                  </a:lnTo>
                  <a:lnTo>
                    <a:pt x="264" y="925"/>
                  </a:lnTo>
                  <a:lnTo>
                    <a:pt x="258" y="919"/>
                  </a:lnTo>
                  <a:lnTo>
                    <a:pt x="255" y="916"/>
                  </a:lnTo>
                  <a:lnTo>
                    <a:pt x="253" y="911"/>
                  </a:lnTo>
                  <a:lnTo>
                    <a:pt x="250" y="907"/>
                  </a:lnTo>
                  <a:lnTo>
                    <a:pt x="248" y="902"/>
                  </a:lnTo>
                  <a:lnTo>
                    <a:pt x="244" y="896"/>
                  </a:lnTo>
                  <a:lnTo>
                    <a:pt x="242" y="889"/>
                  </a:lnTo>
                  <a:lnTo>
                    <a:pt x="239" y="881"/>
                  </a:lnTo>
                  <a:lnTo>
                    <a:pt x="238" y="874"/>
                  </a:lnTo>
                  <a:lnTo>
                    <a:pt x="234" y="866"/>
                  </a:lnTo>
                  <a:lnTo>
                    <a:pt x="233" y="858"/>
                  </a:lnTo>
                  <a:lnTo>
                    <a:pt x="231" y="848"/>
                  </a:lnTo>
                  <a:lnTo>
                    <a:pt x="230" y="841"/>
                  </a:lnTo>
                  <a:lnTo>
                    <a:pt x="228" y="836"/>
                  </a:lnTo>
                  <a:lnTo>
                    <a:pt x="228" y="831"/>
                  </a:lnTo>
                  <a:lnTo>
                    <a:pt x="227" y="826"/>
                  </a:lnTo>
                  <a:lnTo>
                    <a:pt x="227" y="822"/>
                  </a:lnTo>
                  <a:lnTo>
                    <a:pt x="227" y="817"/>
                  </a:lnTo>
                  <a:lnTo>
                    <a:pt x="225" y="812"/>
                  </a:lnTo>
                  <a:lnTo>
                    <a:pt x="225" y="808"/>
                  </a:lnTo>
                  <a:lnTo>
                    <a:pt x="225" y="803"/>
                  </a:lnTo>
                  <a:lnTo>
                    <a:pt x="223" y="798"/>
                  </a:lnTo>
                  <a:lnTo>
                    <a:pt x="223" y="793"/>
                  </a:lnTo>
                  <a:lnTo>
                    <a:pt x="222" y="789"/>
                  </a:lnTo>
                  <a:lnTo>
                    <a:pt x="222" y="784"/>
                  </a:lnTo>
                  <a:lnTo>
                    <a:pt x="222" y="779"/>
                  </a:lnTo>
                  <a:lnTo>
                    <a:pt x="222" y="775"/>
                  </a:lnTo>
                  <a:lnTo>
                    <a:pt x="222" y="770"/>
                  </a:lnTo>
                  <a:lnTo>
                    <a:pt x="222" y="767"/>
                  </a:lnTo>
                  <a:lnTo>
                    <a:pt x="220" y="762"/>
                  </a:lnTo>
                  <a:lnTo>
                    <a:pt x="220" y="756"/>
                  </a:lnTo>
                  <a:lnTo>
                    <a:pt x="219" y="751"/>
                  </a:lnTo>
                  <a:lnTo>
                    <a:pt x="219" y="748"/>
                  </a:lnTo>
                  <a:lnTo>
                    <a:pt x="219" y="738"/>
                  </a:lnTo>
                  <a:lnTo>
                    <a:pt x="219" y="732"/>
                  </a:lnTo>
                  <a:lnTo>
                    <a:pt x="217" y="723"/>
                  </a:lnTo>
                  <a:lnTo>
                    <a:pt x="217" y="716"/>
                  </a:lnTo>
                  <a:lnTo>
                    <a:pt x="217" y="709"/>
                  </a:lnTo>
                  <a:lnTo>
                    <a:pt x="217" y="704"/>
                  </a:lnTo>
                  <a:lnTo>
                    <a:pt x="217" y="696"/>
                  </a:lnTo>
                  <a:lnTo>
                    <a:pt x="217" y="691"/>
                  </a:lnTo>
                  <a:lnTo>
                    <a:pt x="217" y="687"/>
                  </a:lnTo>
                  <a:lnTo>
                    <a:pt x="217" y="683"/>
                  </a:lnTo>
                  <a:lnTo>
                    <a:pt x="217" y="679"/>
                  </a:lnTo>
                  <a:lnTo>
                    <a:pt x="217" y="677"/>
                  </a:lnTo>
                  <a:lnTo>
                    <a:pt x="181" y="677"/>
                  </a:lnTo>
                  <a:lnTo>
                    <a:pt x="181" y="679"/>
                  </a:lnTo>
                  <a:lnTo>
                    <a:pt x="181" y="683"/>
                  </a:lnTo>
                  <a:lnTo>
                    <a:pt x="181" y="685"/>
                  </a:lnTo>
                  <a:lnTo>
                    <a:pt x="181" y="690"/>
                  </a:lnTo>
                  <a:lnTo>
                    <a:pt x="181" y="694"/>
                  </a:lnTo>
                  <a:lnTo>
                    <a:pt x="181" y="701"/>
                  </a:lnTo>
                  <a:lnTo>
                    <a:pt x="181" y="705"/>
                  </a:lnTo>
                  <a:lnTo>
                    <a:pt x="181" y="713"/>
                  </a:lnTo>
                  <a:lnTo>
                    <a:pt x="181" y="720"/>
                  </a:lnTo>
                  <a:lnTo>
                    <a:pt x="181" y="727"/>
                  </a:lnTo>
                  <a:lnTo>
                    <a:pt x="181" y="735"/>
                  </a:lnTo>
                  <a:lnTo>
                    <a:pt x="183" y="743"/>
                  </a:lnTo>
                  <a:lnTo>
                    <a:pt x="183" y="746"/>
                  </a:lnTo>
                  <a:lnTo>
                    <a:pt x="183" y="751"/>
                  </a:lnTo>
                  <a:lnTo>
                    <a:pt x="183" y="756"/>
                  </a:lnTo>
                  <a:lnTo>
                    <a:pt x="184" y="760"/>
                  </a:lnTo>
                  <a:lnTo>
                    <a:pt x="184" y="768"/>
                  </a:lnTo>
                  <a:lnTo>
                    <a:pt x="186" y="778"/>
                  </a:lnTo>
                  <a:lnTo>
                    <a:pt x="186" y="781"/>
                  </a:lnTo>
                  <a:lnTo>
                    <a:pt x="186" y="786"/>
                  </a:lnTo>
                  <a:lnTo>
                    <a:pt x="186" y="792"/>
                  </a:lnTo>
                  <a:lnTo>
                    <a:pt x="187" y="797"/>
                  </a:lnTo>
                  <a:lnTo>
                    <a:pt x="187" y="800"/>
                  </a:lnTo>
                  <a:lnTo>
                    <a:pt x="187" y="804"/>
                  </a:lnTo>
                  <a:lnTo>
                    <a:pt x="189" y="809"/>
                  </a:lnTo>
                  <a:lnTo>
                    <a:pt x="189" y="814"/>
                  </a:lnTo>
                  <a:lnTo>
                    <a:pt x="189" y="819"/>
                  </a:lnTo>
                  <a:lnTo>
                    <a:pt x="190" y="823"/>
                  </a:lnTo>
                  <a:lnTo>
                    <a:pt x="190" y="828"/>
                  </a:lnTo>
                  <a:lnTo>
                    <a:pt x="192" y="833"/>
                  </a:lnTo>
                  <a:lnTo>
                    <a:pt x="192" y="841"/>
                  </a:lnTo>
                  <a:lnTo>
                    <a:pt x="194" y="850"/>
                  </a:lnTo>
                  <a:lnTo>
                    <a:pt x="194" y="855"/>
                  </a:lnTo>
                  <a:lnTo>
                    <a:pt x="195" y="859"/>
                  </a:lnTo>
                  <a:lnTo>
                    <a:pt x="195" y="863"/>
                  </a:lnTo>
                  <a:lnTo>
                    <a:pt x="197" y="867"/>
                  </a:lnTo>
                  <a:lnTo>
                    <a:pt x="198" y="875"/>
                  </a:lnTo>
                  <a:lnTo>
                    <a:pt x="201" y="885"/>
                  </a:lnTo>
                  <a:lnTo>
                    <a:pt x="203" y="892"/>
                  </a:lnTo>
                  <a:lnTo>
                    <a:pt x="206" y="900"/>
                  </a:lnTo>
                  <a:lnTo>
                    <a:pt x="203" y="900"/>
                  </a:lnTo>
                  <a:lnTo>
                    <a:pt x="200" y="903"/>
                  </a:lnTo>
                  <a:lnTo>
                    <a:pt x="192" y="905"/>
                  </a:lnTo>
                  <a:lnTo>
                    <a:pt x="186" y="907"/>
                  </a:lnTo>
                  <a:lnTo>
                    <a:pt x="179" y="905"/>
                  </a:lnTo>
                  <a:lnTo>
                    <a:pt x="175" y="903"/>
                  </a:lnTo>
                  <a:lnTo>
                    <a:pt x="170" y="900"/>
                  </a:lnTo>
                  <a:lnTo>
                    <a:pt x="167" y="897"/>
                  </a:lnTo>
                  <a:lnTo>
                    <a:pt x="162" y="891"/>
                  </a:lnTo>
                  <a:lnTo>
                    <a:pt x="159" y="885"/>
                  </a:lnTo>
                  <a:lnTo>
                    <a:pt x="156" y="880"/>
                  </a:lnTo>
                  <a:lnTo>
                    <a:pt x="154" y="875"/>
                  </a:lnTo>
                  <a:lnTo>
                    <a:pt x="153" y="869"/>
                  </a:lnTo>
                  <a:lnTo>
                    <a:pt x="151" y="864"/>
                  </a:lnTo>
                  <a:lnTo>
                    <a:pt x="150" y="858"/>
                  </a:lnTo>
                  <a:lnTo>
                    <a:pt x="148" y="852"/>
                  </a:lnTo>
                  <a:lnTo>
                    <a:pt x="146" y="844"/>
                  </a:lnTo>
                  <a:lnTo>
                    <a:pt x="145" y="837"/>
                  </a:lnTo>
                  <a:lnTo>
                    <a:pt x="143" y="831"/>
                  </a:lnTo>
                  <a:lnTo>
                    <a:pt x="143" y="825"/>
                  </a:lnTo>
                  <a:lnTo>
                    <a:pt x="142" y="817"/>
                  </a:lnTo>
                  <a:lnTo>
                    <a:pt x="140" y="811"/>
                  </a:lnTo>
                  <a:lnTo>
                    <a:pt x="139" y="803"/>
                  </a:lnTo>
                  <a:lnTo>
                    <a:pt x="139" y="797"/>
                  </a:lnTo>
                  <a:lnTo>
                    <a:pt x="137" y="789"/>
                  </a:lnTo>
                  <a:lnTo>
                    <a:pt x="137" y="782"/>
                  </a:lnTo>
                  <a:lnTo>
                    <a:pt x="137" y="775"/>
                  </a:lnTo>
                  <a:lnTo>
                    <a:pt x="135" y="768"/>
                  </a:lnTo>
                  <a:lnTo>
                    <a:pt x="135" y="762"/>
                  </a:lnTo>
                  <a:lnTo>
                    <a:pt x="135" y="756"/>
                  </a:lnTo>
                  <a:lnTo>
                    <a:pt x="134" y="749"/>
                  </a:lnTo>
                  <a:lnTo>
                    <a:pt x="134" y="743"/>
                  </a:lnTo>
                  <a:lnTo>
                    <a:pt x="132" y="738"/>
                  </a:lnTo>
                  <a:lnTo>
                    <a:pt x="132" y="734"/>
                  </a:lnTo>
                  <a:lnTo>
                    <a:pt x="132" y="727"/>
                  </a:lnTo>
                  <a:lnTo>
                    <a:pt x="132" y="723"/>
                  </a:lnTo>
                  <a:lnTo>
                    <a:pt x="132" y="718"/>
                  </a:lnTo>
                  <a:lnTo>
                    <a:pt x="132" y="715"/>
                  </a:lnTo>
                  <a:lnTo>
                    <a:pt x="131" y="707"/>
                  </a:lnTo>
                  <a:lnTo>
                    <a:pt x="131" y="702"/>
                  </a:lnTo>
                  <a:lnTo>
                    <a:pt x="131" y="699"/>
                  </a:lnTo>
                  <a:lnTo>
                    <a:pt x="95" y="702"/>
                  </a:lnTo>
                  <a:lnTo>
                    <a:pt x="95" y="704"/>
                  </a:lnTo>
                  <a:lnTo>
                    <a:pt x="95" y="707"/>
                  </a:lnTo>
                  <a:lnTo>
                    <a:pt x="95" y="712"/>
                  </a:lnTo>
                  <a:lnTo>
                    <a:pt x="95" y="720"/>
                  </a:lnTo>
                  <a:lnTo>
                    <a:pt x="95" y="723"/>
                  </a:lnTo>
                  <a:lnTo>
                    <a:pt x="95" y="729"/>
                  </a:lnTo>
                  <a:lnTo>
                    <a:pt x="95" y="734"/>
                  </a:lnTo>
                  <a:lnTo>
                    <a:pt x="95" y="738"/>
                  </a:lnTo>
                  <a:lnTo>
                    <a:pt x="95" y="743"/>
                  </a:lnTo>
                  <a:lnTo>
                    <a:pt x="96" y="749"/>
                  </a:lnTo>
                  <a:lnTo>
                    <a:pt x="96" y="756"/>
                  </a:lnTo>
                  <a:lnTo>
                    <a:pt x="96" y="764"/>
                  </a:lnTo>
                  <a:lnTo>
                    <a:pt x="96" y="768"/>
                  </a:lnTo>
                  <a:lnTo>
                    <a:pt x="96" y="775"/>
                  </a:lnTo>
                  <a:lnTo>
                    <a:pt x="98" y="781"/>
                  </a:lnTo>
                  <a:lnTo>
                    <a:pt x="98" y="787"/>
                  </a:lnTo>
                  <a:lnTo>
                    <a:pt x="98" y="793"/>
                  </a:lnTo>
                  <a:lnTo>
                    <a:pt x="99" y="800"/>
                  </a:lnTo>
                  <a:lnTo>
                    <a:pt x="99" y="806"/>
                  </a:lnTo>
                  <a:lnTo>
                    <a:pt x="101" y="812"/>
                  </a:lnTo>
                  <a:lnTo>
                    <a:pt x="101" y="817"/>
                  </a:lnTo>
                  <a:lnTo>
                    <a:pt x="102" y="823"/>
                  </a:lnTo>
                  <a:lnTo>
                    <a:pt x="102" y="830"/>
                  </a:lnTo>
                  <a:lnTo>
                    <a:pt x="104" y="834"/>
                  </a:lnTo>
                  <a:lnTo>
                    <a:pt x="106" y="839"/>
                  </a:lnTo>
                  <a:lnTo>
                    <a:pt x="107" y="844"/>
                  </a:lnTo>
                  <a:lnTo>
                    <a:pt x="107" y="848"/>
                  </a:lnTo>
                  <a:lnTo>
                    <a:pt x="110" y="853"/>
                  </a:lnTo>
                  <a:lnTo>
                    <a:pt x="107" y="853"/>
                  </a:lnTo>
                  <a:lnTo>
                    <a:pt x="102" y="852"/>
                  </a:lnTo>
                  <a:lnTo>
                    <a:pt x="96" y="848"/>
                  </a:lnTo>
                  <a:lnTo>
                    <a:pt x="87" y="845"/>
                  </a:lnTo>
                  <a:lnTo>
                    <a:pt x="82" y="841"/>
                  </a:lnTo>
                  <a:lnTo>
                    <a:pt x="79" y="837"/>
                  </a:lnTo>
                  <a:lnTo>
                    <a:pt x="74" y="833"/>
                  </a:lnTo>
                  <a:lnTo>
                    <a:pt x="71" y="828"/>
                  </a:lnTo>
                  <a:lnTo>
                    <a:pt x="68" y="822"/>
                  </a:lnTo>
                  <a:lnTo>
                    <a:pt x="65" y="814"/>
                  </a:lnTo>
                  <a:lnTo>
                    <a:pt x="63" y="809"/>
                  </a:lnTo>
                  <a:lnTo>
                    <a:pt x="63" y="806"/>
                  </a:lnTo>
                  <a:lnTo>
                    <a:pt x="62" y="801"/>
                  </a:lnTo>
                  <a:lnTo>
                    <a:pt x="62" y="797"/>
                  </a:lnTo>
                  <a:lnTo>
                    <a:pt x="62" y="795"/>
                  </a:lnTo>
                  <a:lnTo>
                    <a:pt x="60" y="793"/>
                  </a:lnTo>
                  <a:lnTo>
                    <a:pt x="58" y="787"/>
                  </a:lnTo>
                  <a:lnTo>
                    <a:pt x="57" y="782"/>
                  </a:lnTo>
                  <a:lnTo>
                    <a:pt x="55" y="779"/>
                  </a:lnTo>
                  <a:lnTo>
                    <a:pt x="55" y="775"/>
                  </a:lnTo>
                  <a:lnTo>
                    <a:pt x="54" y="771"/>
                  </a:lnTo>
                  <a:lnTo>
                    <a:pt x="52" y="767"/>
                  </a:lnTo>
                  <a:lnTo>
                    <a:pt x="51" y="762"/>
                  </a:lnTo>
                  <a:lnTo>
                    <a:pt x="51" y="757"/>
                  </a:lnTo>
                  <a:lnTo>
                    <a:pt x="49" y="753"/>
                  </a:lnTo>
                  <a:lnTo>
                    <a:pt x="49" y="748"/>
                  </a:lnTo>
                  <a:lnTo>
                    <a:pt x="47" y="742"/>
                  </a:lnTo>
                  <a:lnTo>
                    <a:pt x="46" y="735"/>
                  </a:lnTo>
                  <a:lnTo>
                    <a:pt x="44" y="729"/>
                  </a:lnTo>
                  <a:lnTo>
                    <a:pt x="44" y="723"/>
                  </a:lnTo>
                  <a:lnTo>
                    <a:pt x="43" y="716"/>
                  </a:lnTo>
                  <a:lnTo>
                    <a:pt x="41" y="710"/>
                  </a:lnTo>
                  <a:lnTo>
                    <a:pt x="40" y="704"/>
                  </a:lnTo>
                  <a:lnTo>
                    <a:pt x="40" y="698"/>
                  </a:lnTo>
                  <a:lnTo>
                    <a:pt x="40" y="690"/>
                  </a:lnTo>
                  <a:lnTo>
                    <a:pt x="38" y="683"/>
                  </a:lnTo>
                  <a:lnTo>
                    <a:pt x="38" y="677"/>
                  </a:lnTo>
                  <a:lnTo>
                    <a:pt x="38" y="671"/>
                  </a:lnTo>
                  <a:lnTo>
                    <a:pt x="38" y="663"/>
                  </a:lnTo>
                  <a:lnTo>
                    <a:pt x="38" y="657"/>
                  </a:lnTo>
                  <a:lnTo>
                    <a:pt x="38" y="650"/>
                  </a:lnTo>
                  <a:lnTo>
                    <a:pt x="38" y="644"/>
                  </a:lnTo>
                  <a:lnTo>
                    <a:pt x="38" y="639"/>
                  </a:lnTo>
                  <a:lnTo>
                    <a:pt x="38" y="635"/>
                  </a:lnTo>
                  <a:lnTo>
                    <a:pt x="38" y="630"/>
                  </a:lnTo>
                  <a:lnTo>
                    <a:pt x="38" y="627"/>
                  </a:lnTo>
                  <a:lnTo>
                    <a:pt x="38" y="622"/>
                  </a:lnTo>
                  <a:lnTo>
                    <a:pt x="40" y="617"/>
                  </a:lnTo>
                  <a:lnTo>
                    <a:pt x="40" y="613"/>
                  </a:lnTo>
                  <a:lnTo>
                    <a:pt x="40" y="608"/>
                  </a:lnTo>
                  <a:lnTo>
                    <a:pt x="40" y="602"/>
                  </a:lnTo>
                  <a:lnTo>
                    <a:pt x="41" y="597"/>
                  </a:lnTo>
                  <a:lnTo>
                    <a:pt x="41" y="592"/>
                  </a:lnTo>
                  <a:lnTo>
                    <a:pt x="43" y="588"/>
                  </a:lnTo>
                  <a:lnTo>
                    <a:pt x="43" y="580"/>
                  </a:lnTo>
                  <a:lnTo>
                    <a:pt x="44" y="575"/>
                  </a:lnTo>
                  <a:lnTo>
                    <a:pt x="44" y="569"/>
                  </a:lnTo>
                  <a:lnTo>
                    <a:pt x="46" y="564"/>
                  </a:lnTo>
                  <a:lnTo>
                    <a:pt x="46" y="558"/>
                  </a:lnTo>
                  <a:lnTo>
                    <a:pt x="47" y="550"/>
                  </a:lnTo>
                  <a:lnTo>
                    <a:pt x="47" y="544"/>
                  </a:lnTo>
                  <a:lnTo>
                    <a:pt x="49" y="537"/>
                  </a:lnTo>
                  <a:lnTo>
                    <a:pt x="51" y="531"/>
                  </a:lnTo>
                  <a:lnTo>
                    <a:pt x="52" y="525"/>
                  </a:lnTo>
                  <a:lnTo>
                    <a:pt x="52" y="519"/>
                  </a:lnTo>
                  <a:lnTo>
                    <a:pt x="54" y="512"/>
                  </a:lnTo>
                  <a:lnTo>
                    <a:pt x="55" y="504"/>
                  </a:lnTo>
                  <a:lnTo>
                    <a:pt x="57" y="498"/>
                  </a:lnTo>
                  <a:lnTo>
                    <a:pt x="57" y="492"/>
                  </a:lnTo>
                  <a:lnTo>
                    <a:pt x="58" y="486"/>
                  </a:lnTo>
                  <a:lnTo>
                    <a:pt x="60" y="478"/>
                  </a:lnTo>
                  <a:lnTo>
                    <a:pt x="62" y="471"/>
                  </a:lnTo>
                  <a:lnTo>
                    <a:pt x="63" y="465"/>
                  </a:lnTo>
                  <a:lnTo>
                    <a:pt x="65" y="459"/>
                  </a:lnTo>
                  <a:lnTo>
                    <a:pt x="65" y="453"/>
                  </a:lnTo>
                  <a:lnTo>
                    <a:pt x="66" y="446"/>
                  </a:lnTo>
                  <a:lnTo>
                    <a:pt x="68" y="440"/>
                  </a:lnTo>
                  <a:lnTo>
                    <a:pt x="69" y="432"/>
                  </a:lnTo>
                  <a:lnTo>
                    <a:pt x="69" y="426"/>
                  </a:lnTo>
                  <a:lnTo>
                    <a:pt x="71" y="420"/>
                  </a:lnTo>
                  <a:lnTo>
                    <a:pt x="73" y="413"/>
                  </a:lnTo>
                  <a:lnTo>
                    <a:pt x="74" y="409"/>
                  </a:lnTo>
                  <a:lnTo>
                    <a:pt x="74" y="401"/>
                  </a:lnTo>
                  <a:lnTo>
                    <a:pt x="76" y="396"/>
                  </a:lnTo>
                  <a:lnTo>
                    <a:pt x="77" y="390"/>
                  </a:lnTo>
                  <a:lnTo>
                    <a:pt x="79" y="385"/>
                  </a:lnTo>
                  <a:lnTo>
                    <a:pt x="79" y="379"/>
                  </a:lnTo>
                  <a:lnTo>
                    <a:pt x="80" y="372"/>
                  </a:lnTo>
                  <a:lnTo>
                    <a:pt x="82" y="368"/>
                  </a:lnTo>
                  <a:lnTo>
                    <a:pt x="84" y="363"/>
                  </a:lnTo>
                  <a:lnTo>
                    <a:pt x="85" y="358"/>
                  </a:lnTo>
                  <a:lnTo>
                    <a:pt x="85" y="354"/>
                  </a:lnTo>
                  <a:lnTo>
                    <a:pt x="87" y="349"/>
                  </a:lnTo>
                  <a:lnTo>
                    <a:pt x="88" y="344"/>
                  </a:lnTo>
                  <a:lnTo>
                    <a:pt x="90" y="336"/>
                  </a:lnTo>
                  <a:lnTo>
                    <a:pt x="93" y="330"/>
                  </a:lnTo>
                  <a:lnTo>
                    <a:pt x="95" y="322"/>
                  </a:lnTo>
                  <a:lnTo>
                    <a:pt x="98" y="317"/>
                  </a:lnTo>
                  <a:lnTo>
                    <a:pt x="99" y="313"/>
                  </a:lnTo>
                  <a:lnTo>
                    <a:pt x="101" y="311"/>
                  </a:lnTo>
                  <a:lnTo>
                    <a:pt x="84" y="277"/>
                  </a:lnTo>
                  <a:lnTo>
                    <a:pt x="87" y="245"/>
                  </a:lnTo>
                  <a:lnTo>
                    <a:pt x="88" y="244"/>
                  </a:lnTo>
                  <a:lnTo>
                    <a:pt x="93" y="239"/>
                  </a:lnTo>
                  <a:lnTo>
                    <a:pt x="95" y="236"/>
                  </a:lnTo>
                  <a:lnTo>
                    <a:pt x="99" y="233"/>
                  </a:lnTo>
                  <a:lnTo>
                    <a:pt x="104" y="229"/>
                  </a:lnTo>
                  <a:lnTo>
                    <a:pt x="109" y="226"/>
                  </a:lnTo>
                  <a:lnTo>
                    <a:pt x="117" y="218"/>
                  </a:lnTo>
                  <a:lnTo>
                    <a:pt x="126" y="212"/>
                  </a:lnTo>
                  <a:lnTo>
                    <a:pt x="129" y="209"/>
                  </a:lnTo>
                  <a:lnTo>
                    <a:pt x="134" y="207"/>
                  </a:lnTo>
                  <a:lnTo>
                    <a:pt x="137" y="206"/>
                  </a:lnTo>
                  <a:lnTo>
                    <a:pt x="140" y="206"/>
                  </a:lnTo>
                  <a:lnTo>
                    <a:pt x="142" y="206"/>
                  </a:lnTo>
                  <a:lnTo>
                    <a:pt x="145" y="206"/>
                  </a:lnTo>
                  <a:lnTo>
                    <a:pt x="148" y="206"/>
                  </a:lnTo>
                  <a:lnTo>
                    <a:pt x="154" y="206"/>
                  </a:lnTo>
                  <a:lnTo>
                    <a:pt x="159" y="206"/>
                  </a:lnTo>
                  <a:lnTo>
                    <a:pt x="165" y="206"/>
                  </a:lnTo>
                  <a:lnTo>
                    <a:pt x="168" y="206"/>
                  </a:lnTo>
                  <a:lnTo>
                    <a:pt x="173" y="206"/>
                  </a:lnTo>
                  <a:lnTo>
                    <a:pt x="178" y="206"/>
                  </a:lnTo>
                  <a:lnTo>
                    <a:pt x="183" y="206"/>
                  </a:lnTo>
                  <a:lnTo>
                    <a:pt x="187" y="206"/>
                  </a:lnTo>
                  <a:lnTo>
                    <a:pt x="190" y="206"/>
                  </a:lnTo>
                  <a:lnTo>
                    <a:pt x="195" y="206"/>
                  </a:lnTo>
                  <a:lnTo>
                    <a:pt x="200" y="206"/>
                  </a:lnTo>
                  <a:lnTo>
                    <a:pt x="205" y="206"/>
                  </a:lnTo>
                  <a:lnTo>
                    <a:pt x="209" y="206"/>
                  </a:lnTo>
                  <a:lnTo>
                    <a:pt x="216" y="206"/>
                  </a:lnTo>
                  <a:lnTo>
                    <a:pt x="220" y="206"/>
                  </a:lnTo>
                  <a:lnTo>
                    <a:pt x="225" y="206"/>
                  </a:lnTo>
                  <a:lnTo>
                    <a:pt x="231" y="206"/>
                  </a:lnTo>
                  <a:lnTo>
                    <a:pt x="236" y="206"/>
                  </a:lnTo>
                  <a:lnTo>
                    <a:pt x="242" y="207"/>
                  </a:lnTo>
                  <a:lnTo>
                    <a:pt x="247" y="207"/>
                  </a:lnTo>
                  <a:lnTo>
                    <a:pt x="253" y="207"/>
                  </a:lnTo>
                  <a:lnTo>
                    <a:pt x="258" y="207"/>
                  </a:lnTo>
                  <a:lnTo>
                    <a:pt x="264" y="209"/>
                  </a:lnTo>
                  <a:lnTo>
                    <a:pt x="269" y="209"/>
                  </a:lnTo>
                  <a:lnTo>
                    <a:pt x="275" y="209"/>
                  </a:lnTo>
                  <a:lnTo>
                    <a:pt x="280" y="209"/>
                  </a:lnTo>
                  <a:lnTo>
                    <a:pt x="286" y="209"/>
                  </a:lnTo>
                  <a:lnTo>
                    <a:pt x="291" y="209"/>
                  </a:lnTo>
                  <a:lnTo>
                    <a:pt x="296" y="209"/>
                  </a:lnTo>
                  <a:lnTo>
                    <a:pt x="300" y="209"/>
                  </a:lnTo>
                  <a:lnTo>
                    <a:pt x="307" y="211"/>
                  </a:lnTo>
                  <a:lnTo>
                    <a:pt x="311" y="211"/>
                  </a:lnTo>
                  <a:lnTo>
                    <a:pt x="316" y="211"/>
                  </a:lnTo>
                  <a:lnTo>
                    <a:pt x="321" y="211"/>
                  </a:lnTo>
                  <a:lnTo>
                    <a:pt x="325" y="211"/>
                  </a:lnTo>
                  <a:lnTo>
                    <a:pt x="330" y="211"/>
                  </a:lnTo>
                  <a:lnTo>
                    <a:pt x="335" y="211"/>
                  </a:lnTo>
                  <a:lnTo>
                    <a:pt x="340" y="211"/>
                  </a:lnTo>
                  <a:lnTo>
                    <a:pt x="344" y="212"/>
                  </a:lnTo>
                  <a:lnTo>
                    <a:pt x="352" y="212"/>
                  </a:lnTo>
                  <a:lnTo>
                    <a:pt x="358" y="212"/>
                  </a:lnTo>
                  <a:lnTo>
                    <a:pt x="365" y="212"/>
                  </a:lnTo>
                  <a:lnTo>
                    <a:pt x="371" y="212"/>
                  </a:lnTo>
                  <a:lnTo>
                    <a:pt x="376" y="212"/>
                  </a:lnTo>
                  <a:lnTo>
                    <a:pt x="379" y="212"/>
                  </a:lnTo>
                  <a:lnTo>
                    <a:pt x="380" y="212"/>
                  </a:lnTo>
                  <a:lnTo>
                    <a:pt x="382" y="214"/>
                  </a:lnTo>
                  <a:lnTo>
                    <a:pt x="382" y="176"/>
                  </a:lnTo>
                  <a:lnTo>
                    <a:pt x="380" y="176"/>
                  </a:lnTo>
                  <a:lnTo>
                    <a:pt x="379" y="176"/>
                  </a:lnTo>
                  <a:lnTo>
                    <a:pt x="376" y="176"/>
                  </a:lnTo>
                  <a:lnTo>
                    <a:pt x="371" y="176"/>
                  </a:lnTo>
                  <a:lnTo>
                    <a:pt x="365" y="176"/>
                  </a:lnTo>
                  <a:lnTo>
                    <a:pt x="358" y="176"/>
                  </a:lnTo>
                  <a:lnTo>
                    <a:pt x="351" y="176"/>
                  </a:lnTo>
                  <a:lnTo>
                    <a:pt x="344" y="176"/>
                  </a:lnTo>
                  <a:lnTo>
                    <a:pt x="340" y="174"/>
                  </a:lnTo>
                  <a:lnTo>
                    <a:pt x="333" y="174"/>
                  </a:lnTo>
                  <a:lnTo>
                    <a:pt x="329" y="174"/>
                  </a:lnTo>
                  <a:lnTo>
                    <a:pt x="325" y="174"/>
                  </a:lnTo>
                  <a:lnTo>
                    <a:pt x="319" y="174"/>
                  </a:lnTo>
                  <a:lnTo>
                    <a:pt x="314" y="174"/>
                  </a:lnTo>
                  <a:lnTo>
                    <a:pt x="310" y="174"/>
                  </a:lnTo>
                  <a:lnTo>
                    <a:pt x="305" y="174"/>
                  </a:lnTo>
                  <a:lnTo>
                    <a:pt x="299" y="174"/>
                  </a:lnTo>
                  <a:lnTo>
                    <a:pt x="294" y="174"/>
                  </a:lnTo>
                  <a:lnTo>
                    <a:pt x="288" y="174"/>
                  </a:lnTo>
                  <a:lnTo>
                    <a:pt x="283" y="174"/>
                  </a:lnTo>
                  <a:lnTo>
                    <a:pt x="277" y="174"/>
                  </a:lnTo>
                  <a:lnTo>
                    <a:pt x="270" y="174"/>
                  </a:lnTo>
                  <a:lnTo>
                    <a:pt x="266" y="174"/>
                  </a:lnTo>
                  <a:lnTo>
                    <a:pt x="261" y="174"/>
                  </a:lnTo>
                  <a:lnTo>
                    <a:pt x="255" y="174"/>
                  </a:lnTo>
                  <a:lnTo>
                    <a:pt x="248" y="174"/>
                  </a:lnTo>
                  <a:lnTo>
                    <a:pt x="242" y="174"/>
                  </a:lnTo>
                  <a:lnTo>
                    <a:pt x="238" y="174"/>
                  </a:lnTo>
                  <a:lnTo>
                    <a:pt x="231" y="173"/>
                  </a:lnTo>
                  <a:lnTo>
                    <a:pt x="225" y="173"/>
                  </a:lnTo>
                  <a:lnTo>
                    <a:pt x="220" y="173"/>
                  </a:lnTo>
                  <a:lnTo>
                    <a:pt x="216" y="173"/>
                  </a:lnTo>
                  <a:lnTo>
                    <a:pt x="209" y="173"/>
                  </a:lnTo>
                  <a:lnTo>
                    <a:pt x="203" y="173"/>
                  </a:lnTo>
                  <a:lnTo>
                    <a:pt x="198" y="173"/>
                  </a:lnTo>
                  <a:lnTo>
                    <a:pt x="194" y="173"/>
                  </a:lnTo>
                  <a:lnTo>
                    <a:pt x="187" y="171"/>
                  </a:lnTo>
                  <a:lnTo>
                    <a:pt x="183" y="171"/>
                  </a:lnTo>
                  <a:lnTo>
                    <a:pt x="178" y="171"/>
                  </a:lnTo>
                  <a:lnTo>
                    <a:pt x="173" y="171"/>
                  </a:lnTo>
                  <a:lnTo>
                    <a:pt x="168" y="171"/>
                  </a:lnTo>
                  <a:lnTo>
                    <a:pt x="164" y="171"/>
                  </a:lnTo>
                  <a:lnTo>
                    <a:pt x="159" y="171"/>
                  </a:lnTo>
                  <a:lnTo>
                    <a:pt x="156" y="171"/>
                  </a:lnTo>
                  <a:lnTo>
                    <a:pt x="148" y="170"/>
                  </a:lnTo>
                  <a:lnTo>
                    <a:pt x="142" y="170"/>
                  </a:lnTo>
                  <a:lnTo>
                    <a:pt x="135" y="170"/>
                  </a:lnTo>
                  <a:lnTo>
                    <a:pt x="132" y="170"/>
                  </a:lnTo>
                  <a:lnTo>
                    <a:pt x="128" y="168"/>
                  </a:lnTo>
                  <a:lnTo>
                    <a:pt x="126" y="168"/>
                  </a:lnTo>
                  <a:lnTo>
                    <a:pt x="118" y="163"/>
                  </a:lnTo>
                  <a:lnTo>
                    <a:pt x="115" y="160"/>
                  </a:lnTo>
                  <a:lnTo>
                    <a:pt x="113" y="154"/>
                  </a:lnTo>
                  <a:lnTo>
                    <a:pt x="113" y="149"/>
                  </a:lnTo>
                  <a:lnTo>
                    <a:pt x="113" y="145"/>
                  </a:lnTo>
                  <a:lnTo>
                    <a:pt x="115" y="140"/>
                  </a:lnTo>
                  <a:lnTo>
                    <a:pt x="117" y="137"/>
                  </a:lnTo>
                  <a:lnTo>
                    <a:pt x="118" y="135"/>
                  </a:lnTo>
                  <a:lnTo>
                    <a:pt x="121" y="134"/>
                  </a:lnTo>
                  <a:lnTo>
                    <a:pt x="126" y="132"/>
                  </a:lnTo>
                  <a:lnTo>
                    <a:pt x="132" y="130"/>
                  </a:lnTo>
                  <a:lnTo>
                    <a:pt x="135" y="129"/>
                  </a:lnTo>
                  <a:lnTo>
                    <a:pt x="140" y="127"/>
                  </a:lnTo>
                  <a:lnTo>
                    <a:pt x="145" y="126"/>
                  </a:lnTo>
                  <a:lnTo>
                    <a:pt x="151" y="126"/>
                  </a:lnTo>
                  <a:lnTo>
                    <a:pt x="157" y="124"/>
                  </a:lnTo>
                  <a:lnTo>
                    <a:pt x="165" y="123"/>
                  </a:lnTo>
                  <a:lnTo>
                    <a:pt x="172" y="121"/>
                  </a:lnTo>
                  <a:lnTo>
                    <a:pt x="179" y="121"/>
                  </a:lnTo>
                  <a:lnTo>
                    <a:pt x="187" y="118"/>
                  </a:lnTo>
                  <a:lnTo>
                    <a:pt x="197" y="118"/>
                  </a:lnTo>
                  <a:lnTo>
                    <a:pt x="200" y="116"/>
                  </a:lnTo>
                  <a:lnTo>
                    <a:pt x="205" y="116"/>
                  </a:lnTo>
                  <a:lnTo>
                    <a:pt x="209" y="115"/>
                  </a:lnTo>
                  <a:lnTo>
                    <a:pt x="216" y="115"/>
                  </a:lnTo>
                  <a:lnTo>
                    <a:pt x="220" y="115"/>
                  </a:lnTo>
                  <a:lnTo>
                    <a:pt x="225" y="113"/>
                  </a:lnTo>
                  <a:lnTo>
                    <a:pt x="230" y="113"/>
                  </a:lnTo>
                  <a:lnTo>
                    <a:pt x="236" y="113"/>
                  </a:lnTo>
                  <a:lnTo>
                    <a:pt x="241" y="112"/>
                  </a:lnTo>
                  <a:lnTo>
                    <a:pt x="248" y="112"/>
                  </a:lnTo>
                  <a:lnTo>
                    <a:pt x="253" y="110"/>
                  </a:lnTo>
                  <a:lnTo>
                    <a:pt x="259" y="110"/>
                  </a:lnTo>
                  <a:lnTo>
                    <a:pt x="266" y="108"/>
                  </a:lnTo>
                  <a:lnTo>
                    <a:pt x="272" y="108"/>
                  </a:lnTo>
                  <a:lnTo>
                    <a:pt x="278" y="107"/>
                  </a:lnTo>
                  <a:lnTo>
                    <a:pt x="285" y="107"/>
                  </a:lnTo>
                  <a:lnTo>
                    <a:pt x="291" y="107"/>
                  </a:lnTo>
                  <a:lnTo>
                    <a:pt x="299" y="107"/>
                  </a:lnTo>
                  <a:lnTo>
                    <a:pt x="305" y="107"/>
                  </a:lnTo>
                  <a:lnTo>
                    <a:pt x="313" y="107"/>
                  </a:lnTo>
                  <a:lnTo>
                    <a:pt x="321" y="105"/>
                  </a:lnTo>
                  <a:lnTo>
                    <a:pt x="327" y="105"/>
                  </a:lnTo>
                  <a:lnTo>
                    <a:pt x="335" y="105"/>
                  </a:lnTo>
                  <a:lnTo>
                    <a:pt x="343" y="105"/>
                  </a:lnTo>
                  <a:lnTo>
                    <a:pt x="351" y="105"/>
                  </a:lnTo>
                  <a:lnTo>
                    <a:pt x="358" y="105"/>
                  </a:lnTo>
                  <a:lnTo>
                    <a:pt x="366" y="105"/>
                  </a:lnTo>
                  <a:lnTo>
                    <a:pt x="376" y="107"/>
                  </a:lnTo>
                  <a:lnTo>
                    <a:pt x="377" y="68"/>
                  </a:lnTo>
                  <a:lnTo>
                    <a:pt x="374" y="68"/>
                  </a:lnTo>
                  <a:lnTo>
                    <a:pt x="368" y="68"/>
                  </a:lnTo>
                  <a:lnTo>
                    <a:pt x="362" y="68"/>
                  </a:lnTo>
                  <a:lnTo>
                    <a:pt x="357" y="68"/>
                  </a:lnTo>
                  <a:lnTo>
                    <a:pt x="349" y="68"/>
                  </a:lnTo>
                  <a:lnTo>
                    <a:pt x="343" y="68"/>
                  </a:lnTo>
                  <a:lnTo>
                    <a:pt x="333" y="68"/>
                  </a:lnTo>
                  <a:lnTo>
                    <a:pt x="325" y="68"/>
                  </a:lnTo>
                  <a:lnTo>
                    <a:pt x="321" y="68"/>
                  </a:lnTo>
                  <a:lnTo>
                    <a:pt x="316" y="68"/>
                  </a:lnTo>
                  <a:lnTo>
                    <a:pt x="311" y="68"/>
                  </a:lnTo>
                  <a:lnTo>
                    <a:pt x="308" y="69"/>
                  </a:lnTo>
                  <a:lnTo>
                    <a:pt x="302" y="69"/>
                  </a:lnTo>
                  <a:lnTo>
                    <a:pt x="296" y="69"/>
                  </a:lnTo>
                  <a:lnTo>
                    <a:pt x="291" y="69"/>
                  </a:lnTo>
                  <a:lnTo>
                    <a:pt x="286" y="69"/>
                  </a:lnTo>
                  <a:lnTo>
                    <a:pt x="280" y="69"/>
                  </a:lnTo>
                  <a:lnTo>
                    <a:pt x="275" y="71"/>
                  </a:lnTo>
                  <a:lnTo>
                    <a:pt x="269" y="71"/>
                  </a:lnTo>
                  <a:lnTo>
                    <a:pt x="264" y="72"/>
                  </a:lnTo>
                  <a:lnTo>
                    <a:pt x="258" y="72"/>
                  </a:lnTo>
                  <a:lnTo>
                    <a:pt x="253" y="72"/>
                  </a:lnTo>
                  <a:lnTo>
                    <a:pt x="247" y="72"/>
                  </a:lnTo>
                  <a:lnTo>
                    <a:pt x="241" y="72"/>
                  </a:lnTo>
                  <a:lnTo>
                    <a:pt x="234" y="72"/>
                  </a:lnTo>
                  <a:lnTo>
                    <a:pt x="230" y="74"/>
                  </a:lnTo>
                  <a:lnTo>
                    <a:pt x="223" y="74"/>
                  </a:lnTo>
                  <a:lnTo>
                    <a:pt x="219" y="75"/>
                  </a:lnTo>
                  <a:lnTo>
                    <a:pt x="211" y="75"/>
                  </a:lnTo>
                  <a:lnTo>
                    <a:pt x="206" y="75"/>
                  </a:lnTo>
                  <a:lnTo>
                    <a:pt x="200" y="77"/>
                  </a:lnTo>
                  <a:lnTo>
                    <a:pt x="195" y="77"/>
                  </a:lnTo>
                  <a:lnTo>
                    <a:pt x="190" y="79"/>
                  </a:lnTo>
                  <a:lnTo>
                    <a:pt x="184" y="79"/>
                  </a:lnTo>
                  <a:lnTo>
                    <a:pt x="179" y="80"/>
                  </a:lnTo>
                  <a:lnTo>
                    <a:pt x="175" y="82"/>
                  </a:lnTo>
                  <a:lnTo>
                    <a:pt x="168" y="82"/>
                  </a:lnTo>
                  <a:lnTo>
                    <a:pt x="164" y="83"/>
                  </a:lnTo>
                  <a:lnTo>
                    <a:pt x="159" y="83"/>
                  </a:lnTo>
                  <a:lnTo>
                    <a:pt x="154" y="85"/>
                  </a:lnTo>
                  <a:lnTo>
                    <a:pt x="150" y="86"/>
                  </a:lnTo>
                  <a:lnTo>
                    <a:pt x="145" y="88"/>
                  </a:lnTo>
                  <a:lnTo>
                    <a:pt x="140" y="88"/>
                  </a:lnTo>
                  <a:lnTo>
                    <a:pt x="137" y="90"/>
                  </a:lnTo>
                  <a:lnTo>
                    <a:pt x="128" y="91"/>
                  </a:lnTo>
                  <a:lnTo>
                    <a:pt x="120" y="94"/>
                  </a:lnTo>
                  <a:lnTo>
                    <a:pt x="113" y="97"/>
                  </a:lnTo>
                  <a:lnTo>
                    <a:pt x="109" y="101"/>
                  </a:lnTo>
                  <a:lnTo>
                    <a:pt x="107" y="99"/>
                  </a:lnTo>
                  <a:lnTo>
                    <a:pt x="107" y="94"/>
                  </a:lnTo>
                  <a:lnTo>
                    <a:pt x="104" y="88"/>
                  </a:lnTo>
                  <a:lnTo>
                    <a:pt x="102" y="82"/>
                  </a:lnTo>
                  <a:lnTo>
                    <a:pt x="99" y="72"/>
                  </a:lnTo>
                  <a:lnTo>
                    <a:pt x="99" y="66"/>
                  </a:lnTo>
                  <a:lnTo>
                    <a:pt x="101" y="58"/>
                  </a:lnTo>
                  <a:lnTo>
                    <a:pt x="106" y="52"/>
                  </a:lnTo>
                  <a:lnTo>
                    <a:pt x="109" y="46"/>
                  </a:lnTo>
                  <a:lnTo>
                    <a:pt x="112" y="42"/>
                  </a:lnTo>
                  <a:lnTo>
                    <a:pt x="115" y="39"/>
                  </a:lnTo>
                  <a:lnTo>
                    <a:pt x="120" y="36"/>
                  </a:lnTo>
                  <a:lnTo>
                    <a:pt x="124" y="33"/>
                  </a:lnTo>
                  <a:lnTo>
                    <a:pt x="128" y="33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10" name="Freeform 44"/>
            <p:cNvSpPr>
              <a:spLocks noChangeAspect="1"/>
            </p:cNvSpPr>
            <p:nvPr/>
          </p:nvSpPr>
          <p:spPr bwMode="auto">
            <a:xfrm>
              <a:off x="1865" y="3714"/>
              <a:ext cx="246" cy="167"/>
            </a:xfrm>
            <a:custGeom>
              <a:avLst/>
              <a:gdLst>
                <a:gd name="T0" fmla="*/ 28 w 491"/>
                <a:gd name="T1" fmla="*/ 0 h 335"/>
                <a:gd name="T2" fmla="*/ 38 w 491"/>
                <a:gd name="T3" fmla="*/ 0 h 335"/>
                <a:gd name="T4" fmla="*/ 47 w 491"/>
                <a:gd name="T5" fmla="*/ 1 h 335"/>
                <a:gd name="T6" fmla="*/ 58 w 491"/>
                <a:gd name="T7" fmla="*/ 1 h 335"/>
                <a:gd name="T8" fmla="*/ 70 w 491"/>
                <a:gd name="T9" fmla="*/ 1 h 335"/>
                <a:gd name="T10" fmla="*/ 83 w 491"/>
                <a:gd name="T11" fmla="*/ 1 h 335"/>
                <a:gd name="T12" fmla="*/ 96 w 491"/>
                <a:gd name="T13" fmla="*/ 2 h 335"/>
                <a:gd name="T14" fmla="*/ 109 w 491"/>
                <a:gd name="T15" fmla="*/ 3 h 335"/>
                <a:gd name="T16" fmla="*/ 122 w 491"/>
                <a:gd name="T17" fmla="*/ 4 h 335"/>
                <a:gd name="T18" fmla="*/ 135 w 491"/>
                <a:gd name="T19" fmla="*/ 5 h 335"/>
                <a:gd name="T20" fmla="*/ 146 w 491"/>
                <a:gd name="T21" fmla="*/ 6 h 335"/>
                <a:gd name="T22" fmla="*/ 157 w 491"/>
                <a:gd name="T23" fmla="*/ 7 h 335"/>
                <a:gd name="T24" fmla="*/ 168 w 491"/>
                <a:gd name="T25" fmla="*/ 8 h 335"/>
                <a:gd name="T26" fmla="*/ 181 w 491"/>
                <a:gd name="T27" fmla="*/ 12 h 335"/>
                <a:gd name="T28" fmla="*/ 189 w 491"/>
                <a:gd name="T29" fmla="*/ 22 h 335"/>
                <a:gd name="T30" fmla="*/ 191 w 491"/>
                <a:gd name="T31" fmla="*/ 34 h 335"/>
                <a:gd name="T32" fmla="*/ 192 w 491"/>
                <a:gd name="T33" fmla="*/ 44 h 335"/>
                <a:gd name="T34" fmla="*/ 193 w 491"/>
                <a:gd name="T35" fmla="*/ 53 h 335"/>
                <a:gd name="T36" fmla="*/ 196 w 491"/>
                <a:gd name="T37" fmla="*/ 63 h 335"/>
                <a:gd name="T38" fmla="*/ 200 w 491"/>
                <a:gd name="T39" fmla="*/ 74 h 335"/>
                <a:gd name="T40" fmla="*/ 204 w 491"/>
                <a:gd name="T41" fmla="*/ 85 h 335"/>
                <a:gd name="T42" fmla="*/ 209 w 491"/>
                <a:gd name="T43" fmla="*/ 95 h 335"/>
                <a:gd name="T44" fmla="*/ 214 w 491"/>
                <a:gd name="T45" fmla="*/ 104 h 335"/>
                <a:gd name="T46" fmla="*/ 223 w 491"/>
                <a:gd name="T47" fmla="*/ 117 h 335"/>
                <a:gd name="T48" fmla="*/ 235 w 491"/>
                <a:gd name="T49" fmla="*/ 129 h 335"/>
                <a:gd name="T50" fmla="*/ 243 w 491"/>
                <a:gd name="T51" fmla="*/ 139 h 335"/>
                <a:gd name="T52" fmla="*/ 246 w 491"/>
                <a:gd name="T53" fmla="*/ 150 h 335"/>
                <a:gd name="T54" fmla="*/ 243 w 491"/>
                <a:gd name="T55" fmla="*/ 160 h 335"/>
                <a:gd name="T56" fmla="*/ 226 w 491"/>
                <a:gd name="T57" fmla="*/ 166 h 335"/>
                <a:gd name="T58" fmla="*/ 228 w 491"/>
                <a:gd name="T59" fmla="*/ 156 h 335"/>
                <a:gd name="T60" fmla="*/ 226 w 491"/>
                <a:gd name="T61" fmla="*/ 148 h 335"/>
                <a:gd name="T62" fmla="*/ 220 w 491"/>
                <a:gd name="T63" fmla="*/ 141 h 335"/>
                <a:gd name="T64" fmla="*/ 207 w 491"/>
                <a:gd name="T65" fmla="*/ 129 h 335"/>
                <a:gd name="T66" fmla="*/ 199 w 491"/>
                <a:gd name="T67" fmla="*/ 120 h 335"/>
                <a:gd name="T68" fmla="*/ 191 w 491"/>
                <a:gd name="T69" fmla="*/ 109 h 335"/>
                <a:gd name="T70" fmla="*/ 184 w 491"/>
                <a:gd name="T71" fmla="*/ 95 h 335"/>
                <a:gd name="T72" fmla="*/ 178 w 491"/>
                <a:gd name="T73" fmla="*/ 80 h 335"/>
                <a:gd name="T74" fmla="*/ 174 w 491"/>
                <a:gd name="T75" fmla="*/ 63 h 335"/>
                <a:gd name="T76" fmla="*/ 173 w 491"/>
                <a:gd name="T77" fmla="*/ 54 h 335"/>
                <a:gd name="T78" fmla="*/ 172 w 491"/>
                <a:gd name="T79" fmla="*/ 43 h 335"/>
                <a:gd name="T80" fmla="*/ 167 w 491"/>
                <a:gd name="T81" fmla="*/ 30 h 335"/>
                <a:gd name="T82" fmla="*/ 156 w 491"/>
                <a:gd name="T83" fmla="*/ 26 h 335"/>
                <a:gd name="T84" fmla="*/ 142 w 491"/>
                <a:gd name="T85" fmla="*/ 25 h 335"/>
                <a:gd name="T86" fmla="*/ 133 w 491"/>
                <a:gd name="T87" fmla="*/ 24 h 335"/>
                <a:gd name="T88" fmla="*/ 122 w 491"/>
                <a:gd name="T89" fmla="*/ 23 h 335"/>
                <a:gd name="T90" fmla="*/ 111 w 491"/>
                <a:gd name="T91" fmla="*/ 23 h 335"/>
                <a:gd name="T92" fmla="*/ 98 w 491"/>
                <a:gd name="T93" fmla="*/ 23 h 335"/>
                <a:gd name="T94" fmla="*/ 87 w 491"/>
                <a:gd name="T95" fmla="*/ 23 h 335"/>
                <a:gd name="T96" fmla="*/ 75 w 491"/>
                <a:gd name="T97" fmla="*/ 22 h 335"/>
                <a:gd name="T98" fmla="*/ 63 w 491"/>
                <a:gd name="T99" fmla="*/ 21 h 335"/>
                <a:gd name="T100" fmla="*/ 53 w 491"/>
                <a:gd name="T101" fmla="*/ 20 h 335"/>
                <a:gd name="T102" fmla="*/ 43 w 491"/>
                <a:gd name="T103" fmla="*/ 20 h 335"/>
                <a:gd name="T104" fmla="*/ 35 w 491"/>
                <a:gd name="T105" fmla="*/ 19 h 335"/>
                <a:gd name="T106" fmla="*/ 25 w 491"/>
                <a:gd name="T107" fmla="*/ 19 h 335"/>
                <a:gd name="T108" fmla="*/ 0 w 491"/>
                <a:gd name="T109" fmla="*/ 15 h 33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491" h="335">
                  <a:moveTo>
                    <a:pt x="0" y="30"/>
                  </a:moveTo>
                  <a:lnTo>
                    <a:pt x="50" y="0"/>
                  </a:lnTo>
                  <a:lnTo>
                    <a:pt x="51" y="0"/>
                  </a:lnTo>
                  <a:lnTo>
                    <a:pt x="55" y="0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2" y="0"/>
                  </a:lnTo>
                  <a:lnTo>
                    <a:pt x="75" y="0"/>
                  </a:lnTo>
                  <a:lnTo>
                    <a:pt x="81" y="0"/>
                  </a:lnTo>
                  <a:lnTo>
                    <a:pt x="86" y="0"/>
                  </a:lnTo>
                  <a:lnTo>
                    <a:pt x="91" y="2"/>
                  </a:lnTo>
                  <a:lnTo>
                    <a:pt x="94" y="2"/>
                  </a:lnTo>
                  <a:lnTo>
                    <a:pt x="99" y="2"/>
                  </a:lnTo>
                  <a:lnTo>
                    <a:pt x="105" y="2"/>
                  </a:lnTo>
                  <a:lnTo>
                    <a:pt x="110" y="2"/>
                  </a:lnTo>
                  <a:lnTo>
                    <a:pt x="116" y="2"/>
                  </a:lnTo>
                  <a:lnTo>
                    <a:pt x="122" y="2"/>
                  </a:lnTo>
                  <a:lnTo>
                    <a:pt x="127" y="2"/>
                  </a:lnTo>
                  <a:lnTo>
                    <a:pt x="133" y="3"/>
                  </a:lnTo>
                  <a:lnTo>
                    <a:pt x="139" y="3"/>
                  </a:lnTo>
                  <a:lnTo>
                    <a:pt x="146" y="3"/>
                  </a:lnTo>
                  <a:lnTo>
                    <a:pt x="152" y="3"/>
                  </a:lnTo>
                  <a:lnTo>
                    <a:pt x="158" y="3"/>
                  </a:lnTo>
                  <a:lnTo>
                    <a:pt x="165" y="3"/>
                  </a:lnTo>
                  <a:lnTo>
                    <a:pt x="171" y="5"/>
                  </a:lnTo>
                  <a:lnTo>
                    <a:pt x="179" y="5"/>
                  </a:lnTo>
                  <a:lnTo>
                    <a:pt x="185" y="5"/>
                  </a:lnTo>
                  <a:lnTo>
                    <a:pt x="191" y="5"/>
                  </a:lnTo>
                  <a:lnTo>
                    <a:pt x="197" y="5"/>
                  </a:lnTo>
                  <a:lnTo>
                    <a:pt x="205" y="5"/>
                  </a:lnTo>
                  <a:lnTo>
                    <a:pt x="212" y="6"/>
                  </a:lnTo>
                  <a:lnTo>
                    <a:pt x="218" y="6"/>
                  </a:lnTo>
                  <a:lnTo>
                    <a:pt x="224" y="6"/>
                  </a:lnTo>
                  <a:lnTo>
                    <a:pt x="230" y="6"/>
                  </a:lnTo>
                  <a:lnTo>
                    <a:pt x="238" y="8"/>
                  </a:lnTo>
                  <a:lnTo>
                    <a:pt x="243" y="8"/>
                  </a:lnTo>
                  <a:lnTo>
                    <a:pt x="251" y="8"/>
                  </a:lnTo>
                  <a:lnTo>
                    <a:pt x="256" y="10"/>
                  </a:lnTo>
                  <a:lnTo>
                    <a:pt x="263" y="10"/>
                  </a:lnTo>
                  <a:lnTo>
                    <a:pt x="270" y="10"/>
                  </a:lnTo>
                  <a:lnTo>
                    <a:pt x="276" y="11"/>
                  </a:lnTo>
                  <a:lnTo>
                    <a:pt x="281" y="11"/>
                  </a:lnTo>
                  <a:lnTo>
                    <a:pt x="287" y="13"/>
                  </a:lnTo>
                  <a:lnTo>
                    <a:pt x="292" y="13"/>
                  </a:lnTo>
                  <a:lnTo>
                    <a:pt x="298" y="13"/>
                  </a:lnTo>
                  <a:lnTo>
                    <a:pt x="303" y="14"/>
                  </a:lnTo>
                  <a:lnTo>
                    <a:pt x="309" y="14"/>
                  </a:lnTo>
                  <a:lnTo>
                    <a:pt x="314" y="14"/>
                  </a:lnTo>
                  <a:lnTo>
                    <a:pt x="318" y="16"/>
                  </a:lnTo>
                  <a:lnTo>
                    <a:pt x="323" y="16"/>
                  </a:lnTo>
                  <a:lnTo>
                    <a:pt x="328" y="17"/>
                  </a:lnTo>
                  <a:lnTo>
                    <a:pt x="336" y="17"/>
                  </a:lnTo>
                  <a:lnTo>
                    <a:pt x="342" y="19"/>
                  </a:lnTo>
                  <a:lnTo>
                    <a:pt x="348" y="21"/>
                  </a:lnTo>
                  <a:lnTo>
                    <a:pt x="353" y="24"/>
                  </a:lnTo>
                  <a:lnTo>
                    <a:pt x="361" y="25"/>
                  </a:lnTo>
                  <a:lnTo>
                    <a:pt x="367" y="30"/>
                  </a:lnTo>
                  <a:lnTo>
                    <a:pt x="370" y="35"/>
                  </a:lnTo>
                  <a:lnTo>
                    <a:pt x="375" y="39"/>
                  </a:lnTo>
                  <a:lnTo>
                    <a:pt x="377" y="44"/>
                  </a:lnTo>
                  <a:lnTo>
                    <a:pt x="378" y="49"/>
                  </a:lnTo>
                  <a:lnTo>
                    <a:pt x="380" y="55"/>
                  </a:lnTo>
                  <a:lnTo>
                    <a:pt x="381" y="63"/>
                  </a:lnTo>
                  <a:lnTo>
                    <a:pt x="381" y="69"/>
                  </a:lnTo>
                  <a:lnTo>
                    <a:pt x="383" y="76"/>
                  </a:lnTo>
                  <a:lnTo>
                    <a:pt x="383" y="79"/>
                  </a:lnTo>
                  <a:lnTo>
                    <a:pt x="383" y="83"/>
                  </a:lnTo>
                  <a:lnTo>
                    <a:pt x="383" y="88"/>
                  </a:lnTo>
                  <a:lnTo>
                    <a:pt x="384" y="93"/>
                  </a:lnTo>
                  <a:lnTo>
                    <a:pt x="384" y="98"/>
                  </a:lnTo>
                  <a:lnTo>
                    <a:pt x="384" y="102"/>
                  </a:lnTo>
                  <a:lnTo>
                    <a:pt x="386" y="107"/>
                  </a:lnTo>
                  <a:lnTo>
                    <a:pt x="388" y="112"/>
                  </a:lnTo>
                  <a:lnTo>
                    <a:pt x="388" y="116"/>
                  </a:lnTo>
                  <a:lnTo>
                    <a:pt x="389" y="123"/>
                  </a:lnTo>
                  <a:lnTo>
                    <a:pt x="391" y="127"/>
                  </a:lnTo>
                  <a:lnTo>
                    <a:pt x="394" y="134"/>
                  </a:lnTo>
                  <a:lnTo>
                    <a:pt x="395" y="138"/>
                  </a:lnTo>
                  <a:lnTo>
                    <a:pt x="397" y="145"/>
                  </a:lnTo>
                  <a:lnTo>
                    <a:pt x="399" y="149"/>
                  </a:lnTo>
                  <a:lnTo>
                    <a:pt x="400" y="156"/>
                  </a:lnTo>
                  <a:lnTo>
                    <a:pt x="403" y="160"/>
                  </a:lnTo>
                  <a:lnTo>
                    <a:pt x="405" y="165"/>
                  </a:lnTo>
                  <a:lnTo>
                    <a:pt x="408" y="170"/>
                  </a:lnTo>
                  <a:lnTo>
                    <a:pt x="410" y="176"/>
                  </a:lnTo>
                  <a:lnTo>
                    <a:pt x="413" y="179"/>
                  </a:lnTo>
                  <a:lnTo>
                    <a:pt x="414" y="186"/>
                  </a:lnTo>
                  <a:lnTo>
                    <a:pt x="417" y="190"/>
                  </a:lnTo>
                  <a:lnTo>
                    <a:pt x="419" y="195"/>
                  </a:lnTo>
                  <a:lnTo>
                    <a:pt x="422" y="198"/>
                  </a:lnTo>
                  <a:lnTo>
                    <a:pt x="425" y="203"/>
                  </a:lnTo>
                  <a:lnTo>
                    <a:pt x="427" y="208"/>
                  </a:lnTo>
                  <a:lnTo>
                    <a:pt x="430" y="214"/>
                  </a:lnTo>
                  <a:lnTo>
                    <a:pt x="435" y="220"/>
                  </a:lnTo>
                  <a:lnTo>
                    <a:pt x="441" y="228"/>
                  </a:lnTo>
                  <a:lnTo>
                    <a:pt x="446" y="234"/>
                  </a:lnTo>
                  <a:lnTo>
                    <a:pt x="452" y="242"/>
                  </a:lnTo>
                  <a:lnTo>
                    <a:pt x="458" y="248"/>
                  </a:lnTo>
                  <a:lnTo>
                    <a:pt x="464" y="255"/>
                  </a:lnTo>
                  <a:lnTo>
                    <a:pt x="469" y="259"/>
                  </a:lnTo>
                  <a:lnTo>
                    <a:pt x="475" y="264"/>
                  </a:lnTo>
                  <a:lnTo>
                    <a:pt x="480" y="267"/>
                  </a:lnTo>
                  <a:lnTo>
                    <a:pt x="485" y="272"/>
                  </a:lnTo>
                  <a:lnTo>
                    <a:pt x="486" y="278"/>
                  </a:lnTo>
                  <a:lnTo>
                    <a:pt x="490" y="283"/>
                  </a:lnTo>
                  <a:lnTo>
                    <a:pt x="490" y="289"/>
                  </a:lnTo>
                  <a:lnTo>
                    <a:pt x="491" y="294"/>
                  </a:lnTo>
                  <a:lnTo>
                    <a:pt x="491" y="300"/>
                  </a:lnTo>
                  <a:lnTo>
                    <a:pt x="491" y="307"/>
                  </a:lnTo>
                  <a:lnTo>
                    <a:pt x="490" y="311"/>
                  </a:lnTo>
                  <a:lnTo>
                    <a:pt x="488" y="318"/>
                  </a:lnTo>
                  <a:lnTo>
                    <a:pt x="486" y="321"/>
                  </a:lnTo>
                  <a:lnTo>
                    <a:pt x="485" y="327"/>
                  </a:lnTo>
                  <a:lnTo>
                    <a:pt x="483" y="333"/>
                  </a:lnTo>
                  <a:lnTo>
                    <a:pt x="483" y="335"/>
                  </a:lnTo>
                  <a:lnTo>
                    <a:pt x="452" y="333"/>
                  </a:lnTo>
                  <a:lnTo>
                    <a:pt x="452" y="332"/>
                  </a:lnTo>
                  <a:lnTo>
                    <a:pt x="453" y="327"/>
                  </a:lnTo>
                  <a:lnTo>
                    <a:pt x="455" y="319"/>
                  </a:lnTo>
                  <a:lnTo>
                    <a:pt x="455" y="313"/>
                  </a:lnTo>
                  <a:lnTo>
                    <a:pt x="455" y="308"/>
                  </a:lnTo>
                  <a:lnTo>
                    <a:pt x="455" y="303"/>
                  </a:lnTo>
                  <a:lnTo>
                    <a:pt x="453" y="299"/>
                  </a:lnTo>
                  <a:lnTo>
                    <a:pt x="452" y="296"/>
                  </a:lnTo>
                  <a:lnTo>
                    <a:pt x="449" y="291"/>
                  </a:lnTo>
                  <a:lnTo>
                    <a:pt x="446" y="288"/>
                  </a:lnTo>
                  <a:lnTo>
                    <a:pt x="442" y="285"/>
                  </a:lnTo>
                  <a:lnTo>
                    <a:pt x="439" y="283"/>
                  </a:lnTo>
                  <a:lnTo>
                    <a:pt x="433" y="278"/>
                  </a:lnTo>
                  <a:lnTo>
                    <a:pt x="427" y="274"/>
                  </a:lnTo>
                  <a:lnTo>
                    <a:pt x="419" y="267"/>
                  </a:lnTo>
                  <a:lnTo>
                    <a:pt x="413" y="259"/>
                  </a:lnTo>
                  <a:lnTo>
                    <a:pt x="408" y="255"/>
                  </a:lnTo>
                  <a:lnTo>
                    <a:pt x="405" y="250"/>
                  </a:lnTo>
                  <a:lnTo>
                    <a:pt x="400" y="245"/>
                  </a:lnTo>
                  <a:lnTo>
                    <a:pt x="397" y="241"/>
                  </a:lnTo>
                  <a:lnTo>
                    <a:pt x="392" y="234"/>
                  </a:lnTo>
                  <a:lnTo>
                    <a:pt x="389" y="230"/>
                  </a:lnTo>
                  <a:lnTo>
                    <a:pt x="384" y="223"/>
                  </a:lnTo>
                  <a:lnTo>
                    <a:pt x="381" y="219"/>
                  </a:lnTo>
                  <a:lnTo>
                    <a:pt x="378" y="211"/>
                  </a:lnTo>
                  <a:lnTo>
                    <a:pt x="375" y="204"/>
                  </a:lnTo>
                  <a:lnTo>
                    <a:pt x="370" y="197"/>
                  </a:lnTo>
                  <a:lnTo>
                    <a:pt x="367" y="190"/>
                  </a:lnTo>
                  <a:lnTo>
                    <a:pt x="364" y="182"/>
                  </a:lnTo>
                  <a:lnTo>
                    <a:pt x="361" y="175"/>
                  </a:lnTo>
                  <a:lnTo>
                    <a:pt x="359" y="167"/>
                  </a:lnTo>
                  <a:lnTo>
                    <a:pt x="356" y="160"/>
                  </a:lnTo>
                  <a:lnTo>
                    <a:pt x="353" y="151"/>
                  </a:lnTo>
                  <a:lnTo>
                    <a:pt x="351" y="143"/>
                  </a:lnTo>
                  <a:lnTo>
                    <a:pt x="348" y="135"/>
                  </a:lnTo>
                  <a:lnTo>
                    <a:pt x="348" y="127"/>
                  </a:lnTo>
                  <a:lnTo>
                    <a:pt x="347" y="123"/>
                  </a:lnTo>
                  <a:lnTo>
                    <a:pt x="345" y="118"/>
                  </a:lnTo>
                  <a:lnTo>
                    <a:pt x="345" y="113"/>
                  </a:lnTo>
                  <a:lnTo>
                    <a:pt x="345" y="109"/>
                  </a:lnTo>
                  <a:lnTo>
                    <a:pt x="345" y="101"/>
                  </a:lnTo>
                  <a:lnTo>
                    <a:pt x="345" y="93"/>
                  </a:lnTo>
                  <a:lnTo>
                    <a:pt x="344" y="91"/>
                  </a:lnTo>
                  <a:lnTo>
                    <a:pt x="344" y="87"/>
                  </a:lnTo>
                  <a:lnTo>
                    <a:pt x="342" y="80"/>
                  </a:lnTo>
                  <a:lnTo>
                    <a:pt x="340" y="74"/>
                  </a:lnTo>
                  <a:lnTo>
                    <a:pt x="337" y="68"/>
                  </a:lnTo>
                  <a:lnTo>
                    <a:pt x="333" y="61"/>
                  </a:lnTo>
                  <a:lnTo>
                    <a:pt x="326" y="57"/>
                  </a:lnTo>
                  <a:lnTo>
                    <a:pt x="318" y="54"/>
                  </a:lnTo>
                  <a:lnTo>
                    <a:pt x="315" y="54"/>
                  </a:lnTo>
                  <a:lnTo>
                    <a:pt x="311" y="52"/>
                  </a:lnTo>
                  <a:lnTo>
                    <a:pt x="306" y="52"/>
                  </a:lnTo>
                  <a:lnTo>
                    <a:pt x="300" y="52"/>
                  </a:lnTo>
                  <a:lnTo>
                    <a:pt x="292" y="50"/>
                  </a:lnTo>
                  <a:lnTo>
                    <a:pt x="284" y="50"/>
                  </a:lnTo>
                  <a:lnTo>
                    <a:pt x="279" y="49"/>
                  </a:lnTo>
                  <a:lnTo>
                    <a:pt x="274" y="49"/>
                  </a:lnTo>
                  <a:lnTo>
                    <a:pt x="270" y="49"/>
                  </a:lnTo>
                  <a:lnTo>
                    <a:pt x="265" y="49"/>
                  </a:lnTo>
                  <a:lnTo>
                    <a:pt x="259" y="49"/>
                  </a:lnTo>
                  <a:lnTo>
                    <a:pt x="254" y="49"/>
                  </a:lnTo>
                  <a:lnTo>
                    <a:pt x="248" y="47"/>
                  </a:lnTo>
                  <a:lnTo>
                    <a:pt x="243" y="47"/>
                  </a:lnTo>
                  <a:lnTo>
                    <a:pt x="238" y="47"/>
                  </a:lnTo>
                  <a:lnTo>
                    <a:pt x="232" y="47"/>
                  </a:lnTo>
                  <a:lnTo>
                    <a:pt x="226" y="47"/>
                  </a:lnTo>
                  <a:lnTo>
                    <a:pt x="221" y="47"/>
                  </a:lnTo>
                  <a:lnTo>
                    <a:pt x="215" y="46"/>
                  </a:lnTo>
                  <a:lnTo>
                    <a:pt x="208" y="46"/>
                  </a:lnTo>
                  <a:lnTo>
                    <a:pt x="202" y="46"/>
                  </a:lnTo>
                  <a:lnTo>
                    <a:pt x="196" y="46"/>
                  </a:lnTo>
                  <a:lnTo>
                    <a:pt x="190" y="46"/>
                  </a:lnTo>
                  <a:lnTo>
                    <a:pt x="185" y="46"/>
                  </a:lnTo>
                  <a:lnTo>
                    <a:pt x="179" y="46"/>
                  </a:lnTo>
                  <a:lnTo>
                    <a:pt x="174" y="46"/>
                  </a:lnTo>
                  <a:lnTo>
                    <a:pt x="166" y="44"/>
                  </a:lnTo>
                  <a:lnTo>
                    <a:pt x="161" y="44"/>
                  </a:lnTo>
                  <a:lnTo>
                    <a:pt x="155" y="44"/>
                  </a:lnTo>
                  <a:lnTo>
                    <a:pt x="149" y="44"/>
                  </a:lnTo>
                  <a:lnTo>
                    <a:pt x="143" y="43"/>
                  </a:lnTo>
                  <a:lnTo>
                    <a:pt x="136" y="43"/>
                  </a:lnTo>
                  <a:lnTo>
                    <a:pt x="130" y="43"/>
                  </a:lnTo>
                  <a:lnTo>
                    <a:pt x="125" y="43"/>
                  </a:lnTo>
                  <a:lnTo>
                    <a:pt x="121" y="43"/>
                  </a:lnTo>
                  <a:lnTo>
                    <a:pt x="114" y="43"/>
                  </a:lnTo>
                  <a:lnTo>
                    <a:pt x="110" y="41"/>
                  </a:lnTo>
                  <a:lnTo>
                    <a:pt x="105" y="41"/>
                  </a:lnTo>
                  <a:lnTo>
                    <a:pt x="99" y="41"/>
                  </a:lnTo>
                  <a:lnTo>
                    <a:pt x="94" y="41"/>
                  </a:lnTo>
                  <a:lnTo>
                    <a:pt x="91" y="41"/>
                  </a:lnTo>
                  <a:lnTo>
                    <a:pt x="86" y="41"/>
                  </a:lnTo>
                  <a:lnTo>
                    <a:pt x="81" y="41"/>
                  </a:lnTo>
                  <a:lnTo>
                    <a:pt x="77" y="41"/>
                  </a:lnTo>
                  <a:lnTo>
                    <a:pt x="72" y="39"/>
                  </a:lnTo>
                  <a:lnTo>
                    <a:pt x="69" y="39"/>
                  </a:lnTo>
                  <a:lnTo>
                    <a:pt x="62" y="39"/>
                  </a:lnTo>
                  <a:lnTo>
                    <a:pt x="58" y="39"/>
                  </a:lnTo>
                  <a:lnTo>
                    <a:pt x="53" y="39"/>
                  </a:lnTo>
                  <a:lnTo>
                    <a:pt x="50" y="39"/>
                  </a:lnTo>
                  <a:lnTo>
                    <a:pt x="47" y="39"/>
                  </a:lnTo>
                  <a:lnTo>
                    <a:pt x="15" y="69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11" name="Freeform 45"/>
            <p:cNvSpPr>
              <a:spLocks noChangeAspect="1"/>
            </p:cNvSpPr>
            <p:nvPr/>
          </p:nvSpPr>
          <p:spPr bwMode="auto">
            <a:xfrm>
              <a:off x="2151" y="3534"/>
              <a:ext cx="123" cy="158"/>
            </a:xfrm>
            <a:custGeom>
              <a:avLst/>
              <a:gdLst>
                <a:gd name="T0" fmla="*/ 1 w 245"/>
                <a:gd name="T1" fmla="*/ 14 h 316"/>
                <a:gd name="T2" fmla="*/ 6 w 245"/>
                <a:gd name="T3" fmla="*/ 7 h 316"/>
                <a:gd name="T4" fmla="*/ 12 w 245"/>
                <a:gd name="T5" fmla="*/ 4 h 316"/>
                <a:gd name="T6" fmla="*/ 21 w 245"/>
                <a:gd name="T7" fmla="*/ 1 h 316"/>
                <a:gd name="T8" fmla="*/ 33 w 245"/>
                <a:gd name="T9" fmla="*/ 0 h 316"/>
                <a:gd name="T10" fmla="*/ 40 w 245"/>
                <a:gd name="T11" fmla="*/ 2 h 316"/>
                <a:gd name="T12" fmla="*/ 47 w 245"/>
                <a:gd name="T13" fmla="*/ 4 h 316"/>
                <a:gd name="T14" fmla="*/ 54 w 245"/>
                <a:gd name="T15" fmla="*/ 7 h 316"/>
                <a:gd name="T16" fmla="*/ 61 w 245"/>
                <a:gd name="T17" fmla="*/ 12 h 316"/>
                <a:gd name="T18" fmla="*/ 73 w 245"/>
                <a:gd name="T19" fmla="*/ 21 h 316"/>
                <a:gd name="T20" fmla="*/ 82 w 245"/>
                <a:gd name="T21" fmla="*/ 30 h 316"/>
                <a:gd name="T22" fmla="*/ 88 w 245"/>
                <a:gd name="T23" fmla="*/ 37 h 316"/>
                <a:gd name="T24" fmla="*/ 92 w 245"/>
                <a:gd name="T25" fmla="*/ 45 h 316"/>
                <a:gd name="T26" fmla="*/ 96 w 245"/>
                <a:gd name="T27" fmla="*/ 52 h 316"/>
                <a:gd name="T28" fmla="*/ 100 w 245"/>
                <a:gd name="T29" fmla="*/ 59 h 316"/>
                <a:gd name="T30" fmla="*/ 103 w 245"/>
                <a:gd name="T31" fmla="*/ 66 h 316"/>
                <a:gd name="T32" fmla="*/ 106 w 245"/>
                <a:gd name="T33" fmla="*/ 73 h 316"/>
                <a:gd name="T34" fmla="*/ 110 w 245"/>
                <a:gd name="T35" fmla="*/ 86 h 316"/>
                <a:gd name="T36" fmla="*/ 113 w 245"/>
                <a:gd name="T37" fmla="*/ 95 h 316"/>
                <a:gd name="T38" fmla="*/ 114 w 245"/>
                <a:gd name="T39" fmla="*/ 102 h 316"/>
                <a:gd name="T40" fmla="*/ 114 w 245"/>
                <a:gd name="T41" fmla="*/ 107 h 316"/>
                <a:gd name="T42" fmla="*/ 116 w 245"/>
                <a:gd name="T43" fmla="*/ 116 h 316"/>
                <a:gd name="T44" fmla="*/ 118 w 245"/>
                <a:gd name="T45" fmla="*/ 128 h 316"/>
                <a:gd name="T46" fmla="*/ 121 w 245"/>
                <a:gd name="T47" fmla="*/ 139 h 316"/>
                <a:gd name="T48" fmla="*/ 122 w 245"/>
                <a:gd name="T49" fmla="*/ 147 h 316"/>
                <a:gd name="T50" fmla="*/ 119 w 245"/>
                <a:gd name="T51" fmla="*/ 158 h 316"/>
                <a:gd name="T52" fmla="*/ 103 w 245"/>
                <a:gd name="T53" fmla="*/ 154 h 316"/>
                <a:gd name="T54" fmla="*/ 102 w 245"/>
                <a:gd name="T55" fmla="*/ 146 h 316"/>
                <a:gd name="T56" fmla="*/ 101 w 245"/>
                <a:gd name="T57" fmla="*/ 139 h 316"/>
                <a:gd name="T58" fmla="*/ 100 w 245"/>
                <a:gd name="T59" fmla="*/ 132 h 316"/>
                <a:gd name="T60" fmla="*/ 99 w 245"/>
                <a:gd name="T61" fmla="*/ 124 h 316"/>
                <a:gd name="T62" fmla="*/ 98 w 245"/>
                <a:gd name="T63" fmla="*/ 116 h 316"/>
                <a:gd name="T64" fmla="*/ 97 w 245"/>
                <a:gd name="T65" fmla="*/ 109 h 316"/>
                <a:gd name="T66" fmla="*/ 95 w 245"/>
                <a:gd name="T67" fmla="*/ 102 h 316"/>
                <a:gd name="T68" fmla="*/ 94 w 245"/>
                <a:gd name="T69" fmla="*/ 97 h 316"/>
                <a:gd name="T70" fmla="*/ 91 w 245"/>
                <a:gd name="T71" fmla="*/ 87 h 316"/>
                <a:gd name="T72" fmla="*/ 88 w 245"/>
                <a:gd name="T73" fmla="*/ 80 h 316"/>
                <a:gd name="T74" fmla="*/ 84 w 245"/>
                <a:gd name="T75" fmla="*/ 72 h 316"/>
                <a:gd name="T76" fmla="*/ 81 w 245"/>
                <a:gd name="T77" fmla="*/ 65 h 316"/>
                <a:gd name="T78" fmla="*/ 77 w 245"/>
                <a:gd name="T79" fmla="*/ 56 h 316"/>
                <a:gd name="T80" fmla="*/ 72 w 245"/>
                <a:gd name="T81" fmla="*/ 49 h 316"/>
                <a:gd name="T82" fmla="*/ 67 w 245"/>
                <a:gd name="T83" fmla="*/ 42 h 316"/>
                <a:gd name="T84" fmla="*/ 62 w 245"/>
                <a:gd name="T85" fmla="*/ 36 h 316"/>
                <a:gd name="T86" fmla="*/ 49 w 245"/>
                <a:gd name="T87" fmla="*/ 28 h 316"/>
                <a:gd name="T88" fmla="*/ 40 w 245"/>
                <a:gd name="T89" fmla="*/ 24 h 316"/>
                <a:gd name="T90" fmla="*/ 34 w 245"/>
                <a:gd name="T91" fmla="*/ 21 h 316"/>
                <a:gd name="T92" fmla="*/ 27 w 245"/>
                <a:gd name="T93" fmla="*/ 21 h 316"/>
                <a:gd name="T94" fmla="*/ 0 w 245"/>
                <a:gd name="T95" fmla="*/ 16 h 31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245" h="316">
                  <a:moveTo>
                    <a:pt x="0" y="31"/>
                  </a:moveTo>
                  <a:lnTo>
                    <a:pt x="0" y="30"/>
                  </a:lnTo>
                  <a:lnTo>
                    <a:pt x="2" y="27"/>
                  </a:lnTo>
                  <a:lnTo>
                    <a:pt x="3" y="22"/>
                  </a:lnTo>
                  <a:lnTo>
                    <a:pt x="8" y="17"/>
                  </a:lnTo>
                  <a:lnTo>
                    <a:pt x="11" y="14"/>
                  </a:lnTo>
                  <a:lnTo>
                    <a:pt x="14" y="11"/>
                  </a:lnTo>
                  <a:lnTo>
                    <a:pt x="18" y="9"/>
                  </a:lnTo>
                  <a:lnTo>
                    <a:pt x="24" y="8"/>
                  </a:lnTo>
                  <a:lnTo>
                    <a:pt x="29" y="5"/>
                  </a:lnTo>
                  <a:lnTo>
                    <a:pt x="35" y="3"/>
                  </a:lnTo>
                  <a:lnTo>
                    <a:pt x="41" y="2"/>
                  </a:lnTo>
                  <a:lnTo>
                    <a:pt x="51" y="2"/>
                  </a:lnTo>
                  <a:lnTo>
                    <a:pt x="57" y="0"/>
                  </a:lnTo>
                  <a:lnTo>
                    <a:pt x="66" y="0"/>
                  </a:lnTo>
                  <a:lnTo>
                    <a:pt x="71" y="0"/>
                  </a:lnTo>
                  <a:lnTo>
                    <a:pt x="76" y="2"/>
                  </a:lnTo>
                  <a:lnTo>
                    <a:pt x="80" y="3"/>
                  </a:lnTo>
                  <a:lnTo>
                    <a:pt x="85" y="5"/>
                  </a:lnTo>
                  <a:lnTo>
                    <a:pt x="88" y="6"/>
                  </a:lnTo>
                  <a:lnTo>
                    <a:pt x="93" y="8"/>
                  </a:lnTo>
                  <a:lnTo>
                    <a:pt x="99" y="9"/>
                  </a:lnTo>
                  <a:lnTo>
                    <a:pt x="104" y="13"/>
                  </a:lnTo>
                  <a:lnTo>
                    <a:pt x="107" y="14"/>
                  </a:lnTo>
                  <a:lnTo>
                    <a:pt x="112" y="17"/>
                  </a:lnTo>
                  <a:lnTo>
                    <a:pt x="116" y="20"/>
                  </a:lnTo>
                  <a:lnTo>
                    <a:pt x="121" y="24"/>
                  </a:lnTo>
                  <a:lnTo>
                    <a:pt x="131" y="28"/>
                  </a:lnTo>
                  <a:lnTo>
                    <a:pt x="138" y="36"/>
                  </a:lnTo>
                  <a:lnTo>
                    <a:pt x="146" y="42"/>
                  </a:lnTo>
                  <a:lnTo>
                    <a:pt x="156" y="52"/>
                  </a:lnTo>
                  <a:lnTo>
                    <a:pt x="159" y="55"/>
                  </a:lnTo>
                  <a:lnTo>
                    <a:pt x="164" y="60"/>
                  </a:lnTo>
                  <a:lnTo>
                    <a:pt x="167" y="64"/>
                  </a:lnTo>
                  <a:lnTo>
                    <a:pt x="171" y="69"/>
                  </a:lnTo>
                  <a:lnTo>
                    <a:pt x="175" y="74"/>
                  </a:lnTo>
                  <a:lnTo>
                    <a:pt x="178" y="79"/>
                  </a:lnTo>
                  <a:lnTo>
                    <a:pt x="181" y="83"/>
                  </a:lnTo>
                  <a:lnTo>
                    <a:pt x="184" y="90"/>
                  </a:lnTo>
                  <a:lnTo>
                    <a:pt x="187" y="94"/>
                  </a:lnTo>
                  <a:lnTo>
                    <a:pt x="190" y="99"/>
                  </a:lnTo>
                  <a:lnTo>
                    <a:pt x="192" y="104"/>
                  </a:lnTo>
                  <a:lnTo>
                    <a:pt x="195" y="108"/>
                  </a:lnTo>
                  <a:lnTo>
                    <a:pt x="197" y="113"/>
                  </a:lnTo>
                  <a:lnTo>
                    <a:pt x="200" y="118"/>
                  </a:lnTo>
                  <a:lnTo>
                    <a:pt x="201" y="123"/>
                  </a:lnTo>
                  <a:lnTo>
                    <a:pt x="204" y="129"/>
                  </a:lnTo>
                  <a:lnTo>
                    <a:pt x="206" y="132"/>
                  </a:lnTo>
                  <a:lnTo>
                    <a:pt x="208" y="137"/>
                  </a:lnTo>
                  <a:lnTo>
                    <a:pt x="209" y="141"/>
                  </a:lnTo>
                  <a:lnTo>
                    <a:pt x="211" y="146"/>
                  </a:lnTo>
                  <a:lnTo>
                    <a:pt x="214" y="155"/>
                  </a:lnTo>
                  <a:lnTo>
                    <a:pt x="217" y="163"/>
                  </a:lnTo>
                  <a:lnTo>
                    <a:pt x="219" y="171"/>
                  </a:lnTo>
                  <a:lnTo>
                    <a:pt x="222" y="177"/>
                  </a:lnTo>
                  <a:lnTo>
                    <a:pt x="223" y="184"/>
                  </a:lnTo>
                  <a:lnTo>
                    <a:pt x="225" y="190"/>
                  </a:lnTo>
                  <a:lnTo>
                    <a:pt x="226" y="195"/>
                  </a:lnTo>
                  <a:lnTo>
                    <a:pt x="228" y="199"/>
                  </a:lnTo>
                  <a:lnTo>
                    <a:pt x="228" y="203"/>
                  </a:lnTo>
                  <a:lnTo>
                    <a:pt x="228" y="206"/>
                  </a:lnTo>
                  <a:lnTo>
                    <a:pt x="228" y="207"/>
                  </a:lnTo>
                  <a:lnTo>
                    <a:pt x="228" y="214"/>
                  </a:lnTo>
                  <a:lnTo>
                    <a:pt x="230" y="218"/>
                  </a:lnTo>
                  <a:lnTo>
                    <a:pt x="231" y="225"/>
                  </a:lnTo>
                  <a:lnTo>
                    <a:pt x="231" y="231"/>
                  </a:lnTo>
                  <a:lnTo>
                    <a:pt x="233" y="239"/>
                  </a:lnTo>
                  <a:lnTo>
                    <a:pt x="234" y="247"/>
                  </a:lnTo>
                  <a:lnTo>
                    <a:pt x="236" y="256"/>
                  </a:lnTo>
                  <a:lnTo>
                    <a:pt x="237" y="262"/>
                  </a:lnTo>
                  <a:lnTo>
                    <a:pt x="239" y="272"/>
                  </a:lnTo>
                  <a:lnTo>
                    <a:pt x="241" y="278"/>
                  </a:lnTo>
                  <a:lnTo>
                    <a:pt x="242" y="284"/>
                  </a:lnTo>
                  <a:lnTo>
                    <a:pt x="242" y="289"/>
                  </a:lnTo>
                  <a:lnTo>
                    <a:pt x="244" y="294"/>
                  </a:lnTo>
                  <a:lnTo>
                    <a:pt x="244" y="295"/>
                  </a:lnTo>
                  <a:lnTo>
                    <a:pt x="245" y="297"/>
                  </a:lnTo>
                  <a:lnTo>
                    <a:pt x="237" y="316"/>
                  </a:lnTo>
                  <a:lnTo>
                    <a:pt x="208" y="313"/>
                  </a:lnTo>
                  <a:lnTo>
                    <a:pt x="206" y="311"/>
                  </a:lnTo>
                  <a:lnTo>
                    <a:pt x="206" y="308"/>
                  </a:lnTo>
                  <a:lnTo>
                    <a:pt x="204" y="302"/>
                  </a:lnTo>
                  <a:lnTo>
                    <a:pt x="204" y="295"/>
                  </a:lnTo>
                  <a:lnTo>
                    <a:pt x="203" y="291"/>
                  </a:lnTo>
                  <a:lnTo>
                    <a:pt x="203" y="287"/>
                  </a:lnTo>
                  <a:lnTo>
                    <a:pt x="201" y="283"/>
                  </a:lnTo>
                  <a:lnTo>
                    <a:pt x="201" y="278"/>
                  </a:lnTo>
                  <a:lnTo>
                    <a:pt x="201" y="273"/>
                  </a:lnTo>
                  <a:lnTo>
                    <a:pt x="200" y="269"/>
                  </a:lnTo>
                  <a:lnTo>
                    <a:pt x="200" y="264"/>
                  </a:lnTo>
                  <a:lnTo>
                    <a:pt x="200" y="259"/>
                  </a:lnTo>
                  <a:lnTo>
                    <a:pt x="198" y="253"/>
                  </a:lnTo>
                  <a:lnTo>
                    <a:pt x="197" y="248"/>
                  </a:lnTo>
                  <a:lnTo>
                    <a:pt x="197" y="243"/>
                  </a:lnTo>
                  <a:lnTo>
                    <a:pt x="195" y="237"/>
                  </a:lnTo>
                  <a:lnTo>
                    <a:pt x="195" y="232"/>
                  </a:lnTo>
                  <a:lnTo>
                    <a:pt x="193" y="228"/>
                  </a:lnTo>
                  <a:lnTo>
                    <a:pt x="193" y="223"/>
                  </a:lnTo>
                  <a:lnTo>
                    <a:pt x="193" y="218"/>
                  </a:lnTo>
                  <a:lnTo>
                    <a:pt x="192" y="214"/>
                  </a:lnTo>
                  <a:lnTo>
                    <a:pt x="190" y="209"/>
                  </a:lnTo>
                  <a:lnTo>
                    <a:pt x="190" y="204"/>
                  </a:lnTo>
                  <a:lnTo>
                    <a:pt x="190" y="203"/>
                  </a:lnTo>
                  <a:lnTo>
                    <a:pt x="187" y="196"/>
                  </a:lnTo>
                  <a:lnTo>
                    <a:pt x="187" y="193"/>
                  </a:lnTo>
                  <a:lnTo>
                    <a:pt x="186" y="188"/>
                  </a:lnTo>
                  <a:lnTo>
                    <a:pt x="184" y="182"/>
                  </a:lnTo>
                  <a:lnTo>
                    <a:pt x="181" y="174"/>
                  </a:lnTo>
                  <a:lnTo>
                    <a:pt x="178" y="168"/>
                  </a:lnTo>
                  <a:lnTo>
                    <a:pt x="176" y="163"/>
                  </a:lnTo>
                  <a:lnTo>
                    <a:pt x="175" y="159"/>
                  </a:lnTo>
                  <a:lnTo>
                    <a:pt x="173" y="152"/>
                  </a:lnTo>
                  <a:lnTo>
                    <a:pt x="171" y="149"/>
                  </a:lnTo>
                  <a:lnTo>
                    <a:pt x="168" y="143"/>
                  </a:lnTo>
                  <a:lnTo>
                    <a:pt x="167" y="138"/>
                  </a:lnTo>
                  <a:lnTo>
                    <a:pt x="164" y="134"/>
                  </a:lnTo>
                  <a:lnTo>
                    <a:pt x="162" y="129"/>
                  </a:lnTo>
                  <a:lnTo>
                    <a:pt x="159" y="123"/>
                  </a:lnTo>
                  <a:lnTo>
                    <a:pt x="156" y="118"/>
                  </a:lnTo>
                  <a:lnTo>
                    <a:pt x="153" y="112"/>
                  </a:lnTo>
                  <a:lnTo>
                    <a:pt x="149" y="107"/>
                  </a:lnTo>
                  <a:lnTo>
                    <a:pt x="146" y="102"/>
                  </a:lnTo>
                  <a:lnTo>
                    <a:pt x="143" y="97"/>
                  </a:lnTo>
                  <a:lnTo>
                    <a:pt x="140" y="93"/>
                  </a:lnTo>
                  <a:lnTo>
                    <a:pt x="137" y="88"/>
                  </a:lnTo>
                  <a:lnTo>
                    <a:pt x="134" y="83"/>
                  </a:lnTo>
                  <a:lnTo>
                    <a:pt x="131" y="79"/>
                  </a:lnTo>
                  <a:lnTo>
                    <a:pt x="126" y="75"/>
                  </a:lnTo>
                  <a:lnTo>
                    <a:pt x="123" y="72"/>
                  </a:lnTo>
                  <a:lnTo>
                    <a:pt x="115" y="64"/>
                  </a:lnTo>
                  <a:lnTo>
                    <a:pt x="107" y="60"/>
                  </a:lnTo>
                  <a:lnTo>
                    <a:pt x="98" y="55"/>
                  </a:lnTo>
                  <a:lnTo>
                    <a:pt x="91" y="52"/>
                  </a:lnTo>
                  <a:lnTo>
                    <a:pt x="85" y="49"/>
                  </a:lnTo>
                  <a:lnTo>
                    <a:pt x="80" y="47"/>
                  </a:lnTo>
                  <a:lnTo>
                    <a:pt x="76" y="44"/>
                  </a:lnTo>
                  <a:lnTo>
                    <a:pt x="71" y="42"/>
                  </a:lnTo>
                  <a:lnTo>
                    <a:pt x="68" y="41"/>
                  </a:lnTo>
                  <a:lnTo>
                    <a:pt x="65" y="41"/>
                  </a:lnTo>
                  <a:lnTo>
                    <a:pt x="58" y="41"/>
                  </a:lnTo>
                  <a:lnTo>
                    <a:pt x="54" y="41"/>
                  </a:lnTo>
                  <a:lnTo>
                    <a:pt x="47" y="42"/>
                  </a:lnTo>
                  <a:lnTo>
                    <a:pt x="40" y="4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12" name="Freeform 46"/>
            <p:cNvSpPr>
              <a:spLocks noChangeAspect="1"/>
            </p:cNvSpPr>
            <p:nvPr/>
          </p:nvSpPr>
          <p:spPr bwMode="auto">
            <a:xfrm>
              <a:off x="2203" y="3519"/>
              <a:ext cx="119" cy="148"/>
            </a:xfrm>
            <a:custGeom>
              <a:avLst/>
              <a:gdLst>
                <a:gd name="T0" fmla="*/ 0 w 237"/>
                <a:gd name="T1" fmla="*/ 25 h 296"/>
                <a:gd name="T2" fmla="*/ 2 w 237"/>
                <a:gd name="T3" fmla="*/ 20 h 296"/>
                <a:gd name="T4" fmla="*/ 4 w 237"/>
                <a:gd name="T5" fmla="*/ 16 h 296"/>
                <a:gd name="T6" fmla="*/ 7 w 237"/>
                <a:gd name="T7" fmla="*/ 11 h 296"/>
                <a:gd name="T8" fmla="*/ 11 w 237"/>
                <a:gd name="T9" fmla="*/ 6 h 296"/>
                <a:gd name="T10" fmla="*/ 17 w 237"/>
                <a:gd name="T11" fmla="*/ 2 h 296"/>
                <a:gd name="T12" fmla="*/ 24 w 237"/>
                <a:gd name="T13" fmla="*/ 0 h 296"/>
                <a:gd name="T14" fmla="*/ 29 w 237"/>
                <a:gd name="T15" fmla="*/ 0 h 296"/>
                <a:gd name="T16" fmla="*/ 34 w 237"/>
                <a:gd name="T17" fmla="*/ 1 h 296"/>
                <a:gd name="T18" fmla="*/ 39 w 237"/>
                <a:gd name="T19" fmla="*/ 2 h 296"/>
                <a:gd name="T20" fmla="*/ 45 w 237"/>
                <a:gd name="T21" fmla="*/ 5 h 296"/>
                <a:gd name="T22" fmla="*/ 51 w 237"/>
                <a:gd name="T23" fmla="*/ 7 h 296"/>
                <a:gd name="T24" fmla="*/ 57 w 237"/>
                <a:gd name="T25" fmla="*/ 11 h 296"/>
                <a:gd name="T26" fmla="*/ 64 w 237"/>
                <a:gd name="T27" fmla="*/ 15 h 296"/>
                <a:gd name="T28" fmla="*/ 70 w 237"/>
                <a:gd name="T29" fmla="*/ 20 h 296"/>
                <a:gd name="T30" fmla="*/ 76 w 237"/>
                <a:gd name="T31" fmla="*/ 25 h 296"/>
                <a:gd name="T32" fmla="*/ 83 w 237"/>
                <a:gd name="T33" fmla="*/ 31 h 296"/>
                <a:gd name="T34" fmla="*/ 89 w 237"/>
                <a:gd name="T35" fmla="*/ 37 h 296"/>
                <a:gd name="T36" fmla="*/ 94 w 237"/>
                <a:gd name="T37" fmla="*/ 44 h 296"/>
                <a:gd name="T38" fmla="*/ 99 w 237"/>
                <a:gd name="T39" fmla="*/ 51 h 296"/>
                <a:gd name="T40" fmla="*/ 104 w 237"/>
                <a:gd name="T41" fmla="*/ 58 h 296"/>
                <a:gd name="T42" fmla="*/ 108 w 237"/>
                <a:gd name="T43" fmla="*/ 66 h 296"/>
                <a:gd name="T44" fmla="*/ 111 w 237"/>
                <a:gd name="T45" fmla="*/ 75 h 296"/>
                <a:gd name="T46" fmla="*/ 119 w 237"/>
                <a:gd name="T47" fmla="*/ 139 h 296"/>
                <a:gd name="T48" fmla="*/ 101 w 237"/>
                <a:gd name="T49" fmla="*/ 148 h 296"/>
                <a:gd name="T50" fmla="*/ 100 w 237"/>
                <a:gd name="T51" fmla="*/ 144 h 296"/>
                <a:gd name="T52" fmla="*/ 99 w 237"/>
                <a:gd name="T53" fmla="*/ 137 h 296"/>
                <a:gd name="T54" fmla="*/ 98 w 237"/>
                <a:gd name="T55" fmla="*/ 131 h 296"/>
                <a:gd name="T56" fmla="*/ 98 w 237"/>
                <a:gd name="T57" fmla="*/ 127 h 296"/>
                <a:gd name="T58" fmla="*/ 97 w 237"/>
                <a:gd name="T59" fmla="*/ 123 h 296"/>
                <a:gd name="T60" fmla="*/ 96 w 237"/>
                <a:gd name="T61" fmla="*/ 117 h 296"/>
                <a:gd name="T62" fmla="*/ 95 w 237"/>
                <a:gd name="T63" fmla="*/ 112 h 296"/>
                <a:gd name="T64" fmla="*/ 94 w 237"/>
                <a:gd name="T65" fmla="*/ 106 h 296"/>
                <a:gd name="T66" fmla="*/ 94 w 237"/>
                <a:gd name="T67" fmla="*/ 101 h 296"/>
                <a:gd name="T68" fmla="*/ 94 w 237"/>
                <a:gd name="T69" fmla="*/ 97 h 296"/>
                <a:gd name="T70" fmla="*/ 94 w 237"/>
                <a:gd name="T71" fmla="*/ 92 h 296"/>
                <a:gd name="T72" fmla="*/ 94 w 237"/>
                <a:gd name="T73" fmla="*/ 87 h 296"/>
                <a:gd name="T74" fmla="*/ 94 w 237"/>
                <a:gd name="T75" fmla="*/ 83 h 296"/>
                <a:gd name="T76" fmla="*/ 92 w 237"/>
                <a:gd name="T77" fmla="*/ 79 h 296"/>
                <a:gd name="T78" fmla="*/ 91 w 237"/>
                <a:gd name="T79" fmla="*/ 74 h 296"/>
                <a:gd name="T80" fmla="*/ 87 w 237"/>
                <a:gd name="T81" fmla="*/ 68 h 296"/>
                <a:gd name="T82" fmla="*/ 84 w 237"/>
                <a:gd name="T83" fmla="*/ 63 h 296"/>
                <a:gd name="T84" fmla="*/ 80 w 237"/>
                <a:gd name="T85" fmla="*/ 57 h 296"/>
                <a:gd name="T86" fmla="*/ 76 w 237"/>
                <a:gd name="T87" fmla="*/ 53 h 296"/>
                <a:gd name="T88" fmla="*/ 72 w 237"/>
                <a:gd name="T89" fmla="*/ 47 h 296"/>
                <a:gd name="T90" fmla="*/ 67 w 237"/>
                <a:gd name="T91" fmla="*/ 42 h 296"/>
                <a:gd name="T92" fmla="*/ 61 w 237"/>
                <a:gd name="T93" fmla="*/ 37 h 296"/>
                <a:gd name="T94" fmla="*/ 56 w 237"/>
                <a:gd name="T95" fmla="*/ 31 h 296"/>
                <a:gd name="T96" fmla="*/ 51 w 237"/>
                <a:gd name="T97" fmla="*/ 28 h 296"/>
                <a:gd name="T98" fmla="*/ 47 w 237"/>
                <a:gd name="T99" fmla="*/ 24 h 296"/>
                <a:gd name="T100" fmla="*/ 42 w 237"/>
                <a:gd name="T101" fmla="*/ 22 h 296"/>
                <a:gd name="T102" fmla="*/ 35 w 237"/>
                <a:gd name="T103" fmla="*/ 20 h 296"/>
                <a:gd name="T104" fmla="*/ 28 w 237"/>
                <a:gd name="T105" fmla="*/ 20 h 296"/>
                <a:gd name="T106" fmla="*/ 22 w 237"/>
                <a:gd name="T107" fmla="*/ 21 h 296"/>
                <a:gd name="T108" fmla="*/ 18 w 237"/>
                <a:gd name="T109" fmla="*/ 26 h 296"/>
                <a:gd name="T110" fmla="*/ 16 w 237"/>
                <a:gd name="T111" fmla="*/ 31 h 296"/>
                <a:gd name="T112" fmla="*/ 14 w 237"/>
                <a:gd name="T113" fmla="*/ 36 h 296"/>
                <a:gd name="T114" fmla="*/ 14 w 237"/>
                <a:gd name="T115" fmla="*/ 42 h 296"/>
                <a:gd name="T116" fmla="*/ 14 w 237"/>
                <a:gd name="T117" fmla="*/ 47 h 296"/>
                <a:gd name="T118" fmla="*/ 0 w 237"/>
                <a:gd name="T119" fmla="*/ 27 h 29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37" h="296">
                  <a:moveTo>
                    <a:pt x="0" y="53"/>
                  </a:moveTo>
                  <a:lnTo>
                    <a:pt x="0" y="50"/>
                  </a:lnTo>
                  <a:lnTo>
                    <a:pt x="3" y="45"/>
                  </a:lnTo>
                  <a:lnTo>
                    <a:pt x="3" y="40"/>
                  </a:lnTo>
                  <a:lnTo>
                    <a:pt x="6" y="36"/>
                  </a:lnTo>
                  <a:lnTo>
                    <a:pt x="8" y="31"/>
                  </a:lnTo>
                  <a:lnTo>
                    <a:pt x="11" y="26"/>
                  </a:lnTo>
                  <a:lnTo>
                    <a:pt x="14" y="22"/>
                  </a:lnTo>
                  <a:lnTo>
                    <a:pt x="19" y="17"/>
                  </a:lnTo>
                  <a:lnTo>
                    <a:pt x="22" y="12"/>
                  </a:lnTo>
                  <a:lnTo>
                    <a:pt x="28" y="9"/>
                  </a:lnTo>
                  <a:lnTo>
                    <a:pt x="33" y="4"/>
                  </a:lnTo>
                  <a:lnTo>
                    <a:pt x="41" y="1"/>
                  </a:lnTo>
                  <a:lnTo>
                    <a:pt x="47" y="0"/>
                  </a:lnTo>
                  <a:lnTo>
                    <a:pt x="55" y="0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7" y="4"/>
                  </a:lnTo>
                  <a:lnTo>
                    <a:pt x="83" y="6"/>
                  </a:lnTo>
                  <a:lnTo>
                    <a:pt x="89" y="9"/>
                  </a:lnTo>
                  <a:lnTo>
                    <a:pt x="96" y="12"/>
                  </a:lnTo>
                  <a:lnTo>
                    <a:pt x="102" y="14"/>
                  </a:lnTo>
                  <a:lnTo>
                    <a:pt x="108" y="18"/>
                  </a:lnTo>
                  <a:lnTo>
                    <a:pt x="113" y="22"/>
                  </a:lnTo>
                  <a:lnTo>
                    <a:pt x="121" y="25"/>
                  </a:lnTo>
                  <a:lnTo>
                    <a:pt x="127" y="29"/>
                  </a:lnTo>
                  <a:lnTo>
                    <a:pt x="133" y="34"/>
                  </a:lnTo>
                  <a:lnTo>
                    <a:pt x="140" y="39"/>
                  </a:lnTo>
                  <a:lnTo>
                    <a:pt x="146" y="45"/>
                  </a:lnTo>
                  <a:lnTo>
                    <a:pt x="152" y="50"/>
                  </a:lnTo>
                  <a:lnTo>
                    <a:pt x="159" y="55"/>
                  </a:lnTo>
                  <a:lnTo>
                    <a:pt x="165" y="61"/>
                  </a:lnTo>
                  <a:lnTo>
                    <a:pt x="171" y="67"/>
                  </a:lnTo>
                  <a:lnTo>
                    <a:pt x="177" y="73"/>
                  </a:lnTo>
                  <a:lnTo>
                    <a:pt x="184" y="80"/>
                  </a:lnTo>
                  <a:lnTo>
                    <a:pt x="188" y="88"/>
                  </a:lnTo>
                  <a:lnTo>
                    <a:pt x="195" y="94"/>
                  </a:lnTo>
                  <a:lnTo>
                    <a:pt x="198" y="102"/>
                  </a:lnTo>
                  <a:lnTo>
                    <a:pt x="203" y="108"/>
                  </a:lnTo>
                  <a:lnTo>
                    <a:pt x="207" y="116"/>
                  </a:lnTo>
                  <a:lnTo>
                    <a:pt x="212" y="124"/>
                  </a:lnTo>
                  <a:lnTo>
                    <a:pt x="215" y="132"/>
                  </a:lnTo>
                  <a:lnTo>
                    <a:pt x="220" y="141"/>
                  </a:lnTo>
                  <a:lnTo>
                    <a:pt x="221" y="149"/>
                  </a:lnTo>
                  <a:lnTo>
                    <a:pt x="225" y="158"/>
                  </a:lnTo>
                  <a:lnTo>
                    <a:pt x="237" y="278"/>
                  </a:lnTo>
                  <a:lnTo>
                    <a:pt x="203" y="296"/>
                  </a:lnTo>
                  <a:lnTo>
                    <a:pt x="201" y="295"/>
                  </a:lnTo>
                  <a:lnTo>
                    <a:pt x="201" y="292"/>
                  </a:lnTo>
                  <a:lnTo>
                    <a:pt x="199" y="287"/>
                  </a:lnTo>
                  <a:lnTo>
                    <a:pt x="199" y="282"/>
                  </a:lnTo>
                  <a:lnTo>
                    <a:pt x="198" y="274"/>
                  </a:lnTo>
                  <a:lnTo>
                    <a:pt x="196" y="267"/>
                  </a:lnTo>
                  <a:lnTo>
                    <a:pt x="196" y="262"/>
                  </a:lnTo>
                  <a:lnTo>
                    <a:pt x="195" y="259"/>
                  </a:lnTo>
                  <a:lnTo>
                    <a:pt x="195" y="254"/>
                  </a:lnTo>
                  <a:lnTo>
                    <a:pt x="195" y="249"/>
                  </a:lnTo>
                  <a:lnTo>
                    <a:pt x="193" y="245"/>
                  </a:lnTo>
                  <a:lnTo>
                    <a:pt x="192" y="238"/>
                  </a:lnTo>
                  <a:lnTo>
                    <a:pt x="192" y="234"/>
                  </a:lnTo>
                  <a:lnTo>
                    <a:pt x="192" y="229"/>
                  </a:lnTo>
                  <a:lnTo>
                    <a:pt x="190" y="223"/>
                  </a:lnTo>
                  <a:lnTo>
                    <a:pt x="190" y="218"/>
                  </a:lnTo>
                  <a:lnTo>
                    <a:pt x="188" y="212"/>
                  </a:lnTo>
                  <a:lnTo>
                    <a:pt x="188" y="207"/>
                  </a:lnTo>
                  <a:lnTo>
                    <a:pt x="188" y="202"/>
                  </a:lnTo>
                  <a:lnTo>
                    <a:pt x="188" y="197"/>
                  </a:lnTo>
                  <a:lnTo>
                    <a:pt x="187" y="193"/>
                  </a:lnTo>
                  <a:lnTo>
                    <a:pt x="187" y="188"/>
                  </a:lnTo>
                  <a:lnTo>
                    <a:pt x="187" y="183"/>
                  </a:lnTo>
                  <a:lnTo>
                    <a:pt x="187" y="179"/>
                  </a:lnTo>
                  <a:lnTo>
                    <a:pt x="187" y="174"/>
                  </a:lnTo>
                  <a:lnTo>
                    <a:pt x="187" y="171"/>
                  </a:lnTo>
                  <a:lnTo>
                    <a:pt x="187" y="166"/>
                  </a:lnTo>
                  <a:lnTo>
                    <a:pt x="185" y="161"/>
                  </a:lnTo>
                  <a:lnTo>
                    <a:pt x="184" y="157"/>
                  </a:lnTo>
                  <a:lnTo>
                    <a:pt x="184" y="152"/>
                  </a:lnTo>
                  <a:lnTo>
                    <a:pt x="181" y="147"/>
                  </a:lnTo>
                  <a:lnTo>
                    <a:pt x="179" y="143"/>
                  </a:lnTo>
                  <a:lnTo>
                    <a:pt x="174" y="136"/>
                  </a:lnTo>
                  <a:lnTo>
                    <a:pt x="173" y="132"/>
                  </a:lnTo>
                  <a:lnTo>
                    <a:pt x="168" y="125"/>
                  </a:lnTo>
                  <a:lnTo>
                    <a:pt x="165" y="121"/>
                  </a:lnTo>
                  <a:lnTo>
                    <a:pt x="160" y="114"/>
                  </a:lnTo>
                  <a:lnTo>
                    <a:pt x="157" y="110"/>
                  </a:lnTo>
                  <a:lnTo>
                    <a:pt x="152" y="105"/>
                  </a:lnTo>
                  <a:lnTo>
                    <a:pt x="148" y="99"/>
                  </a:lnTo>
                  <a:lnTo>
                    <a:pt x="143" y="94"/>
                  </a:lnTo>
                  <a:lnTo>
                    <a:pt x="138" y="89"/>
                  </a:lnTo>
                  <a:lnTo>
                    <a:pt x="133" y="83"/>
                  </a:lnTo>
                  <a:lnTo>
                    <a:pt x="129" y="78"/>
                  </a:lnTo>
                  <a:lnTo>
                    <a:pt x="122" y="73"/>
                  </a:lnTo>
                  <a:lnTo>
                    <a:pt x="118" y="69"/>
                  </a:lnTo>
                  <a:lnTo>
                    <a:pt x="111" y="62"/>
                  </a:lnTo>
                  <a:lnTo>
                    <a:pt x="107" y="59"/>
                  </a:lnTo>
                  <a:lnTo>
                    <a:pt x="102" y="55"/>
                  </a:lnTo>
                  <a:lnTo>
                    <a:pt x="97" y="53"/>
                  </a:lnTo>
                  <a:lnTo>
                    <a:pt x="93" y="48"/>
                  </a:lnTo>
                  <a:lnTo>
                    <a:pt x="88" y="47"/>
                  </a:lnTo>
                  <a:lnTo>
                    <a:pt x="83" y="44"/>
                  </a:lnTo>
                  <a:lnTo>
                    <a:pt x="78" y="42"/>
                  </a:lnTo>
                  <a:lnTo>
                    <a:pt x="69" y="39"/>
                  </a:lnTo>
                  <a:lnTo>
                    <a:pt x="63" y="39"/>
                  </a:lnTo>
                  <a:lnTo>
                    <a:pt x="56" y="39"/>
                  </a:lnTo>
                  <a:lnTo>
                    <a:pt x="50" y="40"/>
                  </a:lnTo>
                  <a:lnTo>
                    <a:pt x="44" y="42"/>
                  </a:lnTo>
                  <a:lnTo>
                    <a:pt x="41" y="47"/>
                  </a:lnTo>
                  <a:lnTo>
                    <a:pt x="36" y="51"/>
                  </a:lnTo>
                  <a:lnTo>
                    <a:pt x="34" y="56"/>
                  </a:lnTo>
                  <a:lnTo>
                    <a:pt x="31" y="61"/>
                  </a:lnTo>
                  <a:lnTo>
                    <a:pt x="31" y="67"/>
                  </a:lnTo>
                  <a:lnTo>
                    <a:pt x="28" y="72"/>
                  </a:lnTo>
                  <a:lnTo>
                    <a:pt x="28" y="78"/>
                  </a:lnTo>
                  <a:lnTo>
                    <a:pt x="28" y="83"/>
                  </a:lnTo>
                  <a:lnTo>
                    <a:pt x="28" y="88"/>
                  </a:lnTo>
                  <a:lnTo>
                    <a:pt x="28" y="94"/>
                  </a:lnTo>
                  <a:lnTo>
                    <a:pt x="28" y="97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13" name="Freeform 47"/>
            <p:cNvSpPr>
              <a:spLocks noChangeAspect="1"/>
            </p:cNvSpPr>
            <p:nvPr/>
          </p:nvSpPr>
          <p:spPr bwMode="auto">
            <a:xfrm>
              <a:off x="2264" y="3515"/>
              <a:ext cx="170" cy="334"/>
            </a:xfrm>
            <a:custGeom>
              <a:avLst/>
              <a:gdLst>
                <a:gd name="T0" fmla="*/ 10 w 340"/>
                <a:gd name="T1" fmla="*/ 6 h 667"/>
                <a:gd name="T2" fmla="*/ 26 w 340"/>
                <a:gd name="T3" fmla="*/ 0 h 667"/>
                <a:gd name="T4" fmla="*/ 40 w 340"/>
                <a:gd name="T5" fmla="*/ 2 h 667"/>
                <a:gd name="T6" fmla="*/ 59 w 340"/>
                <a:gd name="T7" fmla="*/ 12 h 667"/>
                <a:gd name="T8" fmla="*/ 71 w 340"/>
                <a:gd name="T9" fmla="*/ 8 h 667"/>
                <a:gd name="T10" fmla="*/ 88 w 340"/>
                <a:gd name="T11" fmla="*/ 6 h 667"/>
                <a:gd name="T12" fmla="*/ 111 w 340"/>
                <a:gd name="T13" fmla="*/ 17 h 667"/>
                <a:gd name="T14" fmla="*/ 133 w 340"/>
                <a:gd name="T15" fmla="*/ 41 h 667"/>
                <a:gd name="T16" fmla="*/ 145 w 340"/>
                <a:gd name="T17" fmla="*/ 63 h 667"/>
                <a:gd name="T18" fmla="*/ 150 w 340"/>
                <a:gd name="T19" fmla="*/ 78 h 667"/>
                <a:gd name="T20" fmla="*/ 157 w 340"/>
                <a:gd name="T21" fmla="*/ 95 h 667"/>
                <a:gd name="T22" fmla="*/ 162 w 340"/>
                <a:gd name="T23" fmla="*/ 119 h 667"/>
                <a:gd name="T24" fmla="*/ 165 w 340"/>
                <a:gd name="T25" fmla="*/ 135 h 667"/>
                <a:gd name="T26" fmla="*/ 168 w 340"/>
                <a:gd name="T27" fmla="*/ 151 h 667"/>
                <a:gd name="T28" fmla="*/ 169 w 340"/>
                <a:gd name="T29" fmla="*/ 169 h 667"/>
                <a:gd name="T30" fmla="*/ 170 w 340"/>
                <a:gd name="T31" fmla="*/ 189 h 667"/>
                <a:gd name="T32" fmla="*/ 169 w 340"/>
                <a:gd name="T33" fmla="*/ 207 h 667"/>
                <a:gd name="T34" fmla="*/ 169 w 340"/>
                <a:gd name="T35" fmla="*/ 225 h 667"/>
                <a:gd name="T36" fmla="*/ 167 w 340"/>
                <a:gd name="T37" fmla="*/ 241 h 667"/>
                <a:gd name="T38" fmla="*/ 165 w 340"/>
                <a:gd name="T39" fmla="*/ 256 h 667"/>
                <a:gd name="T40" fmla="*/ 163 w 340"/>
                <a:gd name="T41" fmla="*/ 272 h 667"/>
                <a:gd name="T42" fmla="*/ 159 w 340"/>
                <a:gd name="T43" fmla="*/ 293 h 667"/>
                <a:gd name="T44" fmla="*/ 158 w 340"/>
                <a:gd name="T45" fmla="*/ 305 h 667"/>
                <a:gd name="T46" fmla="*/ 132 w 340"/>
                <a:gd name="T47" fmla="*/ 325 h 667"/>
                <a:gd name="T48" fmla="*/ 135 w 340"/>
                <a:gd name="T49" fmla="*/ 310 h 667"/>
                <a:gd name="T50" fmla="*/ 139 w 340"/>
                <a:gd name="T51" fmla="*/ 288 h 667"/>
                <a:gd name="T52" fmla="*/ 142 w 340"/>
                <a:gd name="T53" fmla="*/ 275 h 667"/>
                <a:gd name="T54" fmla="*/ 144 w 340"/>
                <a:gd name="T55" fmla="*/ 262 h 667"/>
                <a:gd name="T56" fmla="*/ 147 w 340"/>
                <a:gd name="T57" fmla="*/ 248 h 667"/>
                <a:gd name="T58" fmla="*/ 150 w 340"/>
                <a:gd name="T59" fmla="*/ 226 h 667"/>
                <a:gd name="T60" fmla="*/ 150 w 340"/>
                <a:gd name="T61" fmla="*/ 203 h 667"/>
                <a:gd name="T62" fmla="*/ 150 w 340"/>
                <a:gd name="T63" fmla="*/ 179 h 667"/>
                <a:gd name="T64" fmla="*/ 148 w 340"/>
                <a:gd name="T65" fmla="*/ 154 h 667"/>
                <a:gd name="T66" fmla="*/ 144 w 340"/>
                <a:gd name="T67" fmla="*/ 130 h 667"/>
                <a:gd name="T68" fmla="*/ 139 w 340"/>
                <a:gd name="T69" fmla="*/ 106 h 667"/>
                <a:gd name="T70" fmla="*/ 131 w 340"/>
                <a:gd name="T71" fmla="*/ 84 h 667"/>
                <a:gd name="T72" fmla="*/ 123 w 340"/>
                <a:gd name="T73" fmla="*/ 64 h 667"/>
                <a:gd name="T74" fmla="*/ 114 w 340"/>
                <a:gd name="T75" fmla="*/ 47 h 667"/>
                <a:gd name="T76" fmla="*/ 102 w 340"/>
                <a:gd name="T77" fmla="*/ 32 h 667"/>
                <a:gd name="T78" fmla="*/ 84 w 340"/>
                <a:gd name="T79" fmla="*/ 24 h 667"/>
                <a:gd name="T80" fmla="*/ 77 w 340"/>
                <a:gd name="T81" fmla="*/ 32 h 667"/>
                <a:gd name="T82" fmla="*/ 81 w 340"/>
                <a:gd name="T83" fmla="*/ 40 h 667"/>
                <a:gd name="T84" fmla="*/ 89 w 340"/>
                <a:gd name="T85" fmla="*/ 57 h 667"/>
                <a:gd name="T86" fmla="*/ 99 w 340"/>
                <a:gd name="T87" fmla="*/ 79 h 667"/>
                <a:gd name="T88" fmla="*/ 103 w 340"/>
                <a:gd name="T89" fmla="*/ 94 h 667"/>
                <a:gd name="T90" fmla="*/ 108 w 340"/>
                <a:gd name="T91" fmla="*/ 109 h 667"/>
                <a:gd name="T92" fmla="*/ 111 w 340"/>
                <a:gd name="T93" fmla="*/ 125 h 667"/>
                <a:gd name="T94" fmla="*/ 113 w 340"/>
                <a:gd name="T95" fmla="*/ 141 h 667"/>
                <a:gd name="T96" fmla="*/ 94 w 340"/>
                <a:gd name="T97" fmla="*/ 151 h 667"/>
                <a:gd name="T98" fmla="*/ 93 w 340"/>
                <a:gd name="T99" fmla="*/ 134 h 667"/>
                <a:gd name="T100" fmla="*/ 90 w 340"/>
                <a:gd name="T101" fmla="*/ 117 h 667"/>
                <a:gd name="T102" fmla="*/ 84 w 340"/>
                <a:gd name="T103" fmla="*/ 95 h 667"/>
                <a:gd name="T104" fmla="*/ 79 w 340"/>
                <a:gd name="T105" fmla="*/ 78 h 667"/>
                <a:gd name="T106" fmla="*/ 71 w 340"/>
                <a:gd name="T107" fmla="*/ 61 h 667"/>
                <a:gd name="T108" fmla="*/ 61 w 340"/>
                <a:gd name="T109" fmla="*/ 43 h 667"/>
                <a:gd name="T110" fmla="*/ 49 w 340"/>
                <a:gd name="T111" fmla="*/ 28 h 667"/>
                <a:gd name="T112" fmla="*/ 40 w 340"/>
                <a:gd name="T113" fmla="*/ 23 h 667"/>
                <a:gd name="T114" fmla="*/ 23 w 340"/>
                <a:gd name="T115" fmla="*/ 21 h 667"/>
                <a:gd name="T116" fmla="*/ 0 w 340"/>
                <a:gd name="T117" fmla="*/ 19 h 6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40" h="667">
                  <a:moveTo>
                    <a:pt x="0" y="37"/>
                  </a:moveTo>
                  <a:lnTo>
                    <a:pt x="0" y="36"/>
                  </a:lnTo>
                  <a:lnTo>
                    <a:pt x="4" y="30"/>
                  </a:lnTo>
                  <a:lnTo>
                    <a:pt x="8" y="23"/>
                  </a:lnTo>
                  <a:lnTo>
                    <a:pt x="16" y="15"/>
                  </a:lnTo>
                  <a:lnTo>
                    <a:pt x="19" y="11"/>
                  </a:lnTo>
                  <a:lnTo>
                    <a:pt x="26" y="8"/>
                  </a:lnTo>
                  <a:lnTo>
                    <a:pt x="32" y="4"/>
                  </a:lnTo>
                  <a:lnTo>
                    <a:pt x="40" y="3"/>
                  </a:lnTo>
                  <a:lnTo>
                    <a:pt x="43" y="1"/>
                  </a:lnTo>
                  <a:lnTo>
                    <a:pt x="46" y="0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6" y="0"/>
                  </a:lnTo>
                  <a:lnTo>
                    <a:pt x="71" y="1"/>
                  </a:lnTo>
                  <a:lnTo>
                    <a:pt x="77" y="3"/>
                  </a:lnTo>
                  <a:lnTo>
                    <a:pt x="79" y="3"/>
                  </a:lnTo>
                  <a:lnTo>
                    <a:pt x="84" y="4"/>
                  </a:lnTo>
                  <a:lnTo>
                    <a:pt x="90" y="6"/>
                  </a:lnTo>
                  <a:lnTo>
                    <a:pt x="96" y="9"/>
                  </a:lnTo>
                  <a:lnTo>
                    <a:pt x="104" y="14"/>
                  </a:lnTo>
                  <a:lnTo>
                    <a:pt x="110" y="19"/>
                  </a:lnTo>
                  <a:lnTo>
                    <a:pt x="117" y="23"/>
                  </a:lnTo>
                  <a:lnTo>
                    <a:pt x="123" y="30"/>
                  </a:lnTo>
                  <a:lnTo>
                    <a:pt x="123" y="28"/>
                  </a:lnTo>
                  <a:lnTo>
                    <a:pt x="126" y="25"/>
                  </a:lnTo>
                  <a:lnTo>
                    <a:pt x="131" y="22"/>
                  </a:lnTo>
                  <a:lnTo>
                    <a:pt x="139" y="17"/>
                  </a:lnTo>
                  <a:lnTo>
                    <a:pt x="142" y="15"/>
                  </a:lnTo>
                  <a:lnTo>
                    <a:pt x="146" y="12"/>
                  </a:lnTo>
                  <a:lnTo>
                    <a:pt x="151" y="11"/>
                  </a:lnTo>
                  <a:lnTo>
                    <a:pt x="157" y="11"/>
                  </a:lnTo>
                  <a:lnTo>
                    <a:pt x="162" y="9"/>
                  </a:lnTo>
                  <a:lnTo>
                    <a:pt x="170" y="9"/>
                  </a:lnTo>
                  <a:lnTo>
                    <a:pt x="176" y="11"/>
                  </a:lnTo>
                  <a:lnTo>
                    <a:pt x="184" y="14"/>
                  </a:lnTo>
                  <a:lnTo>
                    <a:pt x="192" y="15"/>
                  </a:lnTo>
                  <a:lnTo>
                    <a:pt x="198" y="19"/>
                  </a:lnTo>
                  <a:lnTo>
                    <a:pt x="206" y="22"/>
                  </a:lnTo>
                  <a:lnTo>
                    <a:pt x="216" y="28"/>
                  </a:lnTo>
                  <a:lnTo>
                    <a:pt x="222" y="34"/>
                  </a:lnTo>
                  <a:lnTo>
                    <a:pt x="230" y="41"/>
                  </a:lnTo>
                  <a:lnTo>
                    <a:pt x="238" y="48"/>
                  </a:lnTo>
                  <a:lnTo>
                    <a:pt x="247" y="58"/>
                  </a:lnTo>
                  <a:lnTo>
                    <a:pt x="253" y="64"/>
                  </a:lnTo>
                  <a:lnTo>
                    <a:pt x="260" y="74"/>
                  </a:lnTo>
                  <a:lnTo>
                    <a:pt x="266" y="81"/>
                  </a:lnTo>
                  <a:lnTo>
                    <a:pt x="271" y="91"/>
                  </a:lnTo>
                  <a:lnTo>
                    <a:pt x="275" y="99"/>
                  </a:lnTo>
                  <a:lnTo>
                    <a:pt x="280" y="107"/>
                  </a:lnTo>
                  <a:lnTo>
                    <a:pt x="285" y="113"/>
                  </a:lnTo>
                  <a:lnTo>
                    <a:pt x="288" y="121"/>
                  </a:lnTo>
                  <a:lnTo>
                    <a:pt x="289" y="125"/>
                  </a:lnTo>
                  <a:lnTo>
                    <a:pt x="291" y="133"/>
                  </a:lnTo>
                  <a:lnTo>
                    <a:pt x="293" y="138"/>
                  </a:lnTo>
                  <a:lnTo>
                    <a:pt x="294" y="141"/>
                  </a:lnTo>
                  <a:lnTo>
                    <a:pt x="296" y="146"/>
                  </a:lnTo>
                  <a:lnTo>
                    <a:pt x="299" y="151"/>
                  </a:lnTo>
                  <a:lnTo>
                    <a:pt x="300" y="155"/>
                  </a:lnTo>
                  <a:lnTo>
                    <a:pt x="302" y="160"/>
                  </a:lnTo>
                  <a:lnTo>
                    <a:pt x="305" y="166"/>
                  </a:lnTo>
                  <a:lnTo>
                    <a:pt x="307" y="173"/>
                  </a:lnTo>
                  <a:lnTo>
                    <a:pt x="308" y="177"/>
                  </a:lnTo>
                  <a:lnTo>
                    <a:pt x="311" y="183"/>
                  </a:lnTo>
                  <a:lnTo>
                    <a:pt x="313" y="190"/>
                  </a:lnTo>
                  <a:lnTo>
                    <a:pt x="316" y="198"/>
                  </a:lnTo>
                  <a:lnTo>
                    <a:pt x="318" y="204"/>
                  </a:lnTo>
                  <a:lnTo>
                    <a:pt x="319" y="212"/>
                  </a:lnTo>
                  <a:lnTo>
                    <a:pt x="321" y="220"/>
                  </a:lnTo>
                  <a:lnTo>
                    <a:pt x="322" y="229"/>
                  </a:lnTo>
                  <a:lnTo>
                    <a:pt x="324" y="237"/>
                  </a:lnTo>
                  <a:lnTo>
                    <a:pt x="327" y="245"/>
                  </a:lnTo>
                  <a:lnTo>
                    <a:pt x="327" y="249"/>
                  </a:lnTo>
                  <a:lnTo>
                    <a:pt x="329" y="256"/>
                  </a:lnTo>
                  <a:lnTo>
                    <a:pt x="329" y="260"/>
                  </a:lnTo>
                  <a:lnTo>
                    <a:pt x="330" y="265"/>
                  </a:lnTo>
                  <a:lnTo>
                    <a:pt x="330" y="270"/>
                  </a:lnTo>
                  <a:lnTo>
                    <a:pt x="332" y="275"/>
                  </a:lnTo>
                  <a:lnTo>
                    <a:pt x="332" y="279"/>
                  </a:lnTo>
                  <a:lnTo>
                    <a:pt x="333" y="286"/>
                  </a:lnTo>
                  <a:lnTo>
                    <a:pt x="333" y="290"/>
                  </a:lnTo>
                  <a:lnTo>
                    <a:pt x="333" y="295"/>
                  </a:lnTo>
                  <a:lnTo>
                    <a:pt x="335" y="301"/>
                  </a:lnTo>
                  <a:lnTo>
                    <a:pt x="337" y="308"/>
                  </a:lnTo>
                  <a:lnTo>
                    <a:pt x="337" y="312"/>
                  </a:lnTo>
                  <a:lnTo>
                    <a:pt x="337" y="319"/>
                  </a:lnTo>
                  <a:lnTo>
                    <a:pt x="337" y="325"/>
                  </a:lnTo>
                  <a:lnTo>
                    <a:pt x="338" y="331"/>
                  </a:lnTo>
                  <a:lnTo>
                    <a:pt x="338" y="337"/>
                  </a:lnTo>
                  <a:lnTo>
                    <a:pt x="338" y="344"/>
                  </a:lnTo>
                  <a:lnTo>
                    <a:pt x="340" y="350"/>
                  </a:lnTo>
                  <a:lnTo>
                    <a:pt x="340" y="358"/>
                  </a:lnTo>
                  <a:lnTo>
                    <a:pt x="340" y="363"/>
                  </a:lnTo>
                  <a:lnTo>
                    <a:pt x="340" y="370"/>
                  </a:lnTo>
                  <a:lnTo>
                    <a:pt x="340" y="377"/>
                  </a:lnTo>
                  <a:lnTo>
                    <a:pt x="340" y="383"/>
                  </a:lnTo>
                  <a:lnTo>
                    <a:pt x="340" y="388"/>
                  </a:lnTo>
                  <a:lnTo>
                    <a:pt x="340" y="394"/>
                  </a:lnTo>
                  <a:lnTo>
                    <a:pt x="340" y="402"/>
                  </a:lnTo>
                  <a:lnTo>
                    <a:pt x="340" y="408"/>
                  </a:lnTo>
                  <a:lnTo>
                    <a:pt x="338" y="413"/>
                  </a:lnTo>
                  <a:lnTo>
                    <a:pt x="338" y="419"/>
                  </a:lnTo>
                  <a:lnTo>
                    <a:pt x="338" y="425"/>
                  </a:lnTo>
                  <a:lnTo>
                    <a:pt x="338" y="432"/>
                  </a:lnTo>
                  <a:lnTo>
                    <a:pt x="337" y="438"/>
                  </a:lnTo>
                  <a:lnTo>
                    <a:pt x="337" y="444"/>
                  </a:lnTo>
                  <a:lnTo>
                    <a:pt x="337" y="449"/>
                  </a:lnTo>
                  <a:lnTo>
                    <a:pt x="337" y="457"/>
                  </a:lnTo>
                  <a:lnTo>
                    <a:pt x="337" y="462"/>
                  </a:lnTo>
                  <a:lnTo>
                    <a:pt x="335" y="466"/>
                  </a:lnTo>
                  <a:lnTo>
                    <a:pt x="333" y="471"/>
                  </a:lnTo>
                  <a:lnTo>
                    <a:pt x="333" y="477"/>
                  </a:lnTo>
                  <a:lnTo>
                    <a:pt x="333" y="482"/>
                  </a:lnTo>
                  <a:lnTo>
                    <a:pt x="332" y="488"/>
                  </a:lnTo>
                  <a:lnTo>
                    <a:pt x="332" y="493"/>
                  </a:lnTo>
                  <a:lnTo>
                    <a:pt x="332" y="499"/>
                  </a:lnTo>
                  <a:lnTo>
                    <a:pt x="330" y="502"/>
                  </a:lnTo>
                  <a:lnTo>
                    <a:pt x="330" y="507"/>
                  </a:lnTo>
                  <a:lnTo>
                    <a:pt x="329" y="512"/>
                  </a:lnTo>
                  <a:lnTo>
                    <a:pt x="329" y="517"/>
                  </a:lnTo>
                  <a:lnTo>
                    <a:pt x="329" y="523"/>
                  </a:lnTo>
                  <a:lnTo>
                    <a:pt x="329" y="528"/>
                  </a:lnTo>
                  <a:lnTo>
                    <a:pt x="327" y="532"/>
                  </a:lnTo>
                  <a:lnTo>
                    <a:pt x="327" y="537"/>
                  </a:lnTo>
                  <a:lnTo>
                    <a:pt x="326" y="543"/>
                  </a:lnTo>
                  <a:lnTo>
                    <a:pt x="324" y="553"/>
                  </a:lnTo>
                  <a:lnTo>
                    <a:pt x="322" y="559"/>
                  </a:lnTo>
                  <a:lnTo>
                    <a:pt x="322" y="567"/>
                  </a:lnTo>
                  <a:lnTo>
                    <a:pt x="321" y="573"/>
                  </a:lnTo>
                  <a:lnTo>
                    <a:pt x="319" y="579"/>
                  </a:lnTo>
                  <a:lnTo>
                    <a:pt x="318" y="586"/>
                  </a:lnTo>
                  <a:lnTo>
                    <a:pt x="318" y="590"/>
                  </a:lnTo>
                  <a:lnTo>
                    <a:pt x="316" y="595"/>
                  </a:lnTo>
                  <a:lnTo>
                    <a:pt x="316" y="598"/>
                  </a:lnTo>
                  <a:lnTo>
                    <a:pt x="315" y="601"/>
                  </a:lnTo>
                  <a:lnTo>
                    <a:pt x="315" y="605"/>
                  </a:lnTo>
                  <a:lnTo>
                    <a:pt x="315" y="609"/>
                  </a:lnTo>
                  <a:lnTo>
                    <a:pt x="315" y="611"/>
                  </a:lnTo>
                  <a:lnTo>
                    <a:pt x="302" y="667"/>
                  </a:lnTo>
                  <a:lnTo>
                    <a:pt x="261" y="661"/>
                  </a:lnTo>
                  <a:lnTo>
                    <a:pt x="261" y="658"/>
                  </a:lnTo>
                  <a:lnTo>
                    <a:pt x="263" y="655"/>
                  </a:lnTo>
                  <a:lnTo>
                    <a:pt x="263" y="650"/>
                  </a:lnTo>
                  <a:lnTo>
                    <a:pt x="264" y="647"/>
                  </a:lnTo>
                  <a:lnTo>
                    <a:pt x="264" y="642"/>
                  </a:lnTo>
                  <a:lnTo>
                    <a:pt x="266" y="638"/>
                  </a:lnTo>
                  <a:lnTo>
                    <a:pt x="267" y="631"/>
                  </a:lnTo>
                  <a:lnTo>
                    <a:pt x="269" y="625"/>
                  </a:lnTo>
                  <a:lnTo>
                    <a:pt x="269" y="619"/>
                  </a:lnTo>
                  <a:lnTo>
                    <a:pt x="271" y="612"/>
                  </a:lnTo>
                  <a:lnTo>
                    <a:pt x="274" y="603"/>
                  </a:lnTo>
                  <a:lnTo>
                    <a:pt x="275" y="597"/>
                  </a:lnTo>
                  <a:lnTo>
                    <a:pt x="277" y="589"/>
                  </a:lnTo>
                  <a:lnTo>
                    <a:pt x="278" y="581"/>
                  </a:lnTo>
                  <a:lnTo>
                    <a:pt x="278" y="576"/>
                  </a:lnTo>
                  <a:lnTo>
                    <a:pt x="280" y="572"/>
                  </a:lnTo>
                  <a:lnTo>
                    <a:pt x="280" y="567"/>
                  </a:lnTo>
                  <a:lnTo>
                    <a:pt x="282" y="564"/>
                  </a:lnTo>
                  <a:lnTo>
                    <a:pt x="282" y="559"/>
                  </a:lnTo>
                  <a:lnTo>
                    <a:pt x="283" y="554"/>
                  </a:lnTo>
                  <a:lnTo>
                    <a:pt x="283" y="550"/>
                  </a:lnTo>
                  <a:lnTo>
                    <a:pt x="285" y="545"/>
                  </a:lnTo>
                  <a:lnTo>
                    <a:pt x="285" y="540"/>
                  </a:lnTo>
                  <a:lnTo>
                    <a:pt x="286" y="535"/>
                  </a:lnTo>
                  <a:lnTo>
                    <a:pt x="286" y="531"/>
                  </a:lnTo>
                  <a:lnTo>
                    <a:pt x="288" y="528"/>
                  </a:lnTo>
                  <a:lnTo>
                    <a:pt x="288" y="523"/>
                  </a:lnTo>
                  <a:lnTo>
                    <a:pt x="289" y="518"/>
                  </a:lnTo>
                  <a:lnTo>
                    <a:pt x="289" y="513"/>
                  </a:lnTo>
                  <a:lnTo>
                    <a:pt x="291" y="509"/>
                  </a:lnTo>
                  <a:lnTo>
                    <a:pt x="291" y="504"/>
                  </a:lnTo>
                  <a:lnTo>
                    <a:pt x="293" y="499"/>
                  </a:lnTo>
                  <a:lnTo>
                    <a:pt x="293" y="495"/>
                  </a:lnTo>
                  <a:lnTo>
                    <a:pt x="294" y="491"/>
                  </a:lnTo>
                  <a:lnTo>
                    <a:pt x="294" y="482"/>
                  </a:lnTo>
                  <a:lnTo>
                    <a:pt x="296" y="474"/>
                  </a:lnTo>
                  <a:lnTo>
                    <a:pt x="297" y="466"/>
                  </a:lnTo>
                  <a:lnTo>
                    <a:pt x="297" y="458"/>
                  </a:lnTo>
                  <a:lnTo>
                    <a:pt x="299" y="451"/>
                  </a:lnTo>
                  <a:lnTo>
                    <a:pt x="300" y="443"/>
                  </a:lnTo>
                  <a:lnTo>
                    <a:pt x="300" y="435"/>
                  </a:lnTo>
                  <a:lnTo>
                    <a:pt x="300" y="429"/>
                  </a:lnTo>
                  <a:lnTo>
                    <a:pt x="300" y="421"/>
                  </a:lnTo>
                  <a:lnTo>
                    <a:pt x="300" y="413"/>
                  </a:lnTo>
                  <a:lnTo>
                    <a:pt x="300" y="405"/>
                  </a:lnTo>
                  <a:lnTo>
                    <a:pt x="300" y="399"/>
                  </a:lnTo>
                  <a:lnTo>
                    <a:pt x="300" y="389"/>
                  </a:lnTo>
                  <a:lnTo>
                    <a:pt x="300" y="383"/>
                  </a:lnTo>
                  <a:lnTo>
                    <a:pt x="300" y="374"/>
                  </a:lnTo>
                  <a:lnTo>
                    <a:pt x="300" y="366"/>
                  </a:lnTo>
                  <a:lnTo>
                    <a:pt x="299" y="358"/>
                  </a:lnTo>
                  <a:lnTo>
                    <a:pt x="299" y="350"/>
                  </a:lnTo>
                  <a:lnTo>
                    <a:pt x="299" y="341"/>
                  </a:lnTo>
                  <a:lnTo>
                    <a:pt x="297" y="333"/>
                  </a:lnTo>
                  <a:lnTo>
                    <a:pt x="297" y="325"/>
                  </a:lnTo>
                  <a:lnTo>
                    <a:pt x="297" y="317"/>
                  </a:lnTo>
                  <a:lnTo>
                    <a:pt x="296" y="308"/>
                  </a:lnTo>
                  <a:lnTo>
                    <a:pt x="294" y="300"/>
                  </a:lnTo>
                  <a:lnTo>
                    <a:pt x="293" y="292"/>
                  </a:lnTo>
                  <a:lnTo>
                    <a:pt x="293" y="284"/>
                  </a:lnTo>
                  <a:lnTo>
                    <a:pt x="291" y="275"/>
                  </a:lnTo>
                  <a:lnTo>
                    <a:pt x="289" y="267"/>
                  </a:lnTo>
                  <a:lnTo>
                    <a:pt x="288" y="259"/>
                  </a:lnTo>
                  <a:lnTo>
                    <a:pt x="288" y="253"/>
                  </a:lnTo>
                  <a:lnTo>
                    <a:pt x="285" y="243"/>
                  </a:lnTo>
                  <a:lnTo>
                    <a:pt x="283" y="235"/>
                  </a:lnTo>
                  <a:lnTo>
                    <a:pt x="282" y="227"/>
                  </a:lnTo>
                  <a:lnTo>
                    <a:pt x="280" y="220"/>
                  </a:lnTo>
                  <a:lnTo>
                    <a:pt x="277" y="212"/>
                  </a:lnTo>
                  <a:lnTo>
                    <a:pt x="275" y="204"/>
                  </a:lnTo>
                  <a:lnTo>
                    <a:pt x="272" y="198"/>
                  </a:lnTo>
                  <a:lnTo>
                    <a:pt x="271" y="190"/>
                  </a:lnTo>
                  <a:lnTo>
                    <a:pt x="267" y="182"/>
                  </a:lnTo>
                  <a:lnTo>
                    <a:pt x="264" y="174"/>
                  </a:lnTo>
                  <a:lnTo>
                    <a:pt x="261" y="168"/>
                  </a:lnTo>
                  <a:lnTo>
                    <a:pt x="260" y="160"/>
                  </a:lnTo>
                  <a:lnTo>
                    <a:pt x="256" y="154"/>
                  </a:lnTo>
                  <a:lnTo>
                    <a:pt x="253" y="146"/>
                  </a:lnTo>
                  <a:lnTo>
                    <a:pt x="250" y="140"/>
                  </a:lnTo>
                  <a:lnTo>
                    <a:pt x="249" y="133"/>
                  </a:lnTo>
                  <a:lnTo>
                    <a:pt x="245" y="127"/>
                  </a:lnTo>
                  <a:lnTo>
                    <a:pt x="241" y="121"/>
                  </a:lnTo>
                  <a:lnTo>
                    <a:pt x="238" y="114"/>
                  </a:lnTo>
                  <a:lnTo>
                    <a:pt x="236" y="110"/>
                  </a:lnTo>
                  <a:lnTo>
                    <a:pt x="233" y="103"/>
                  </a:lnTo>
                  <a:lnTo>
                    <a:pt x="230" y="99"/>
                  </a:lnTo>
                  <a:lnTo>
                    <a:pt x="227" y="94"/>
                  </a:lnTo>
                  <a:lnTo>
                    <a:pt x="223" y="89"/>
                  </a:lnTo>
                  <a:lnTo>
                    <a:pt x="220" y="85"/>
                  </a:lnTo>
                  <a:lnTo>
                    <a:pt x="217" y="80"/>
                  </a:lnTo>
                  <a:lnTo>
                    <a:pt x="214" y="77"/>
                  </a:lnTo>
                  <a:lnTo>
                    <a:pt x="209" y="72"/>
                  </a:lnTo>
                  <a:lnTo>
                    <a:pt x="203" y="64"/>
                  </a:lnTo>
                  <a:lnTo>
                    <a:pt x="198" y="59"/>
                  </a:lnTo>
                  <a:lnTo>
                    <a:pt x="190" y="55"/>
                  </a:lnTo>
                  <a:lnTo>
                    <a:pt x="186" y="52"/>
                  </a:lnTo>
                  <a:lnTo>
                    <a:pt x="178" y="48"/>
                  </a:lnTo>
                  <a:lnTo>
                    <a:pt x="173" y="48"/>
                  </a:lnTo>
                  <a:lnTo>
                    <a:pt x="167" y="48"/>
                  </a:lnTo>
                  <a:lnTo>
                    <a:pt x="162" y="48"/>
                  </a:lnTo>
                  <a:lnTo>
                    <a:pt x="159" y="48"/>
                  </a:lnTo>
                  <a:lnTo>
                    <a:pt x="156" y="50"/>
                  </a:lnTo>
                  <a:lnTo>
                    <a:pt x="153" y="53"/>
                  </a:lnTo>
                  <a:lnTo>
                    <a:pt x="151" y="56"/>
                  </a:lnTo>
                  <a:lnTo>
                    <a:pt x="153" y="63"/>
                  </a:lnTo>
                  <a:lnTo>
                    <a:pt x="154" y="66"/>
                  </a:lnTo>
                  <a:lnTo>
                    <a:pt x="156" y="70"/>
                  </a:lnTo>
                  <a:lnTo>
                    <a:pt x="157" y="72"/>
                  </a:lnTo>
                  <a:lnTo>
                    <a:pt x="159" y="77"/>
                  </a:lnTo>
                  <a:lnTo>
                    <a:pt x="162" y="80"/>
                  </a:lnTo>
                  <a:lnTo>
                    <a:pt x="164" y="85"/>
                  </a:lnTo>
                  <a:lnTo>
                    <a:pt x="167" y="89"/>
                  </a:lnTo>
                  <a:lnTo>
                    <a:pt x="168" y="94"/>
                  </a:lnTo>
                  <a:lnTo>
                    <a:pt x="172" y="100"/>
                  </a:lnTo>
                  <a:lnTo>
                    <a:pt x="175" y="108"/>
                  </a:lnTo>
                  <a:lnTo>
                    <a:pt x="178" y="114"/>
                  </a:lnTo>
                  <a:lnTo>
                    <a:pt x="183" y="122"/>
                  </a:lnTo>
                  <a:lnTo>
                    <a:pt x="186" y="129"/>
                  </a:lnTo>
                  <a:lnTo>
                    <a:pt x="190" y="138"/>
                  </a:lnTo>
                  <a:lnTo>
                    <a:pt x="192" y="146"/>
                  </a:lnTo>
                  <a:lnTo>
                    <a:pt x="197" y="154"/>
                  </a:lnTo>
                  <a:lnTo>
                    <a:pt x="197" y="158"/>
                  </a:lnTo>
                  <a:lnTo>
                    <a:pt x="198" y="163"/>
                  </a:lnTo>
                  <a:lnTo>
                    <a:pt x="200" y="168"/>
                  </a:lnTo>
                  <a:lnTo>
                    <a:pt x="203" y="173"/>
                  </a:lnTo>
                  <a:lnTo>
                    <a:pt x="203" y="177"/>
                  </a:lnTo>
                  <a:lnTo>
                    <a:pt x="205" y="182"/>
                  </a:lnTo>
                  <a:lnTo>
                    <a:pt x="206" y="187"/>
                  </a:lnTo>
                  <a:lnTo>
                    <a:pt x="208" y="191"/>
                  </a:lnTo>
                  <a:lnTo>
                    <a:pt x="209" y="198"/>
                  </a:lnTo>
                  <a:lnTo>
                    <a:pt x="212" y="202"/>
                  </a:lnTo>
                  <a:lnTo>
                    <a:pt x="212" y="207"/>
                  </a:lnTo>
                  <a:lnTo>
                    <a:pt x="216" y="213"/>
                  </a:lnTo>
                  <a:lnTo>
                    <a:pt x="216" y="218"/>
                  </a:lnTo>
                  <a:lnTo>
                    <a:pt x="217" y="223"/>
                  </a:lnTo>
                  <a:lnTo>
                    <a:pt x="217" y="229"/>
                  </a:lnTo>
                  <a:lnTo>
                    <a:pt x="219" y="234"/>
                  </a:lnTo>
                  <a:lnTo>
                    <a:pt x="220" y="238"/>
                  </a:lnTo>
                  <a:lnTo>
                    <a:pt x="220" y="245"/>
                  </a:lnTo>
                  <a:lnTo>
                    <a:pt x="222" y="249"/>
                  </a:lnTo>
                  <a:lnTo>
                    <a:pt x="223" y="256"/>
                  </a:lnTo>
                  <a:lnTo>
                    <a:pt x="223" y="260"/>
                  </a:lnTo>
                  <a:lnTo>
                    <a:pt x="223" y="267"/>
                  </a:lnTo>
                  <a:lnTo>
                    <a:pt x="223" y="271"/>
                  </a:lnTo>
                  <a:lnTo>
                    <a:pt x="225" y="278"/>
                  </a:lnTo>
                  <a:lnTo>
                    <a:pt x="225" y="282"/>
                  </a:lnTo>
                  <a:lnTo>
                    <a:pt x="225" y="289"/>
                  </a:lnTo>
                  <a:lnTo>
                    <a:pt x="225" y="293"/>
                  </a:lnTo>
                  <a:lnTo>
                    <a:pt x="227" y="300"/>
                  </a:lnTo>
                  <a:lnTo>
                    <a:pt x="187" y="304"/>
                  </a:lnTo>
                  <a:lnTo>
                    <a:pt x="187" y="303"/>
                  </a:lnTo>
                  <a:lnTo>
                    <a:pt x="187" y="301"/>
                  </a:lnTo>
                  <a:lnTo>
                    <a:pt x="187" y="298"/>
                  </a:lnTo>
                  <a:lnTo>
                    <a:pt x="187" y="295"/>
                  </a:lnTo>
                  <a:lnTo>
                    <a:pt x="186" y="289"/>
                  </a:lnTo>
                  <a:lnTo>
                    <a:pt x="186" y="284"/>
                  </a:lnTo>
                  <a:lnTo>
                    <a:pt x="186" y="275"/>
                  </a:lnTo>
                  <a:lnTo>
                    <a:pt x="186" y="267"/>
                  </a:lnTo>
                  <a:lnTo>
                    <a:pt x="184" y="262"/>
                  </a:lnTo>
                  <a:lnTo>
                    <a:pt x="184" y="257"/>
                  </a:lnTo>
                  <a:lnTo>
                    <a:pt x="183" y="251"/>
                  </a:lnTo>
                  <a:lnTo>
                    <a:pt x="183" y="246"/>
                  </a:lnTo>
                  <a:lnTo>
                    <a:pt x="181" y="240"/>
                  </a:lnTo>
                  <a:lnTo>
                    <a:pt x="179" y="234"/>
                  </a:lnTo>
                  <a:lnTo>
                    <a:pt x="178" y="227"/>
                  </a:lnTo>
                  <a:lnTo>
                    <a:pt x="176" y="221"/>
                  </a:lnTo>
                  <a:lnTo>
                    <a:pt x="175" y="213"/>
                  </a:lnTo>
                  <a:lnTo>
                    <a:pt x="173" y="205"/>
                  </a:lnTo>
                  <a:lnTo>
                    <a:pt x="170" y="198"/>
                  </a:lnTo>
                  <a:lnTo>
                    <a:pt x="168" y="190"/>
                  </a:lnTo>
                  <a:lnTo>
                    <a:pt x="165" y="182"/>
                  </a:lnTo>
                  <a:lnTo>
                    <a:pt x="164" y="174"/>
                  </a:lnTo>
                  <a:lnTo>
                    <a:pt x="161" y="169"/>
                  </a:lnTo>
                  <a:lnTo>
                    <a:pt x="161" y="165"/>
                  </a:lnTo>
                  <a:lnTo>
                    <a:pt x="157" y="160"/>
                  </a:lnTo>
                  <a:lnTo>
                    <a:pt x="157" y="155"/>
                  </a:lnTo>
                  <a:lnTo>
                    <a:pt x="154" y="151"/>
                  </a:lnTo>
                  <a:lnTo>
                    <a:pt x="153" y="146"/>
                  </a:lnTo>
                  <a:lnTo>
                    <a:pt x="151" y="141"/>
                  </a:lnTo>
                  <a:lnTo>
                    <a:pt x="148" y="138"/>
                  </a:lnTo>
                  <a:lnTo>
                    <a:pt x="145" y="129"/>
                  </a:lnTo>
                  <a:lnTo>
                    <a:pt x="142" y="122"/>
                  </a:lnTo>
                  <a:lnTo>
                    <a:pt x="137" y="114"/>
                  </a:lnTo>
                  <a:lnTo>
                    <a:pt x="134" y="108"/>
                  </a:lnTo>
                  <a:lnTo>
                    <a:pt x="131" y="102"/>
                  </a:lnTo>
                  <a:lnTo>
                    <a:pt x="129" y="97"/>
                  </a:lnTo>
                  <a:lnTo>
                    <a:pt x="124" y="91"/>
                  </a:lnTo>
                  <a:lnTo>
                    <a:pt x="121" y="86"/>
                  </a:lnTo>
                  <a:lnTo>
                    <a:pt x="118" y="81"/>
                  </a:lnTo>
                  <a:lnTo>
                    <a:pt x="115" y="78"/>
                  </a:lnTo>
                  <a:lnTo>
                    <a:pt x="110" y="70"/>
                  </a:lnTo>
                  <a:lnTo>
                    <a:pt x="106" y="66"/>
                  </a:lnTo>
                  <a:lnTo>
                    <a:pt x="101" y="59"/>
                  </a:lnTo>
                  <a:lnTo>
                    <a:pt x="98" y="56"/>
                  </a:lnTo>
                  <a:lnTo>
                    <a:pt x="93" y="53"/>
                  </a:lnTo>
                  <a:lnTo>
                    <a:pt x="92" y="53"/>
                  </a:lnTo>
                  <a:lnTo>
                    <a:pt x="87" y="50"/>
                  </a:lnTo>
                  <a:lnTo>
                    <a:pt x="85" y="50"/>
                  </a:lnTo>
                  <a:lnTo>
                    <a:pt x="84" y="48"/>
                  </a:lnTo>
                  <a:lnTo>
                    <a:pt x="79" y="45"/>
                  </a:lnTo>
                  <a:lnTo>
                    <a:pt x="73" y="41"/>
                  </a:lnTo>
                  <a:lnTo>
                    <a:pt x="65" y="39"/>
                  </a:lnTo>
                  <a:lnTo>
                    <a:pt x="60" y="37"/>
                  </a:lnTo>
                  <a:lnTo>
                    <a:pt x="55" y="37"/>
                  </a:lnTo>
                  <a:lnTo>
                    <a:pt x="51" y="39"/>
                  </a:lnTo>
                  <a:lnTo>
                    <a:pt x="46" y="41"/>
                  </a:lnTo>
                  <a:lnTo>
                    <a:pt x="41" y="44"/>
                  </a:lnTo>
                  <a:lnTo>
                    <a:pt x="37" y="48"/>
                  </a:lnTo>
                  <a:lnTo>
                    <a:pt x="32" y="53"/>
                  </a:lnTo>
                  <a:lnTo>
                    <a:pt x="27" y="61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14" name="Freeform 48"/>
            <p:cNvSpPr>
              <a:spLocks noChangeAspect="1"/>
            </p:cNvSpPr>
            <p:nvPr/>
          </p:nvSpPr>
          <p:spPr bwMode="auto">
            <a:xfrm>
              <a:off x="2170" y="3749"/>
              <a:ext cx="245" cy="127"/>
            </a:xfrm>
            <a:custGeom>
              <a:avLst/>
              <a:gdLst>
                <a:gd name="T0" fmla="*/ 1 w 490"/>
                <a:gd name="T1" fmla="*/ 10 h 254"/>
                <a:gd name="T2" fmla="*/ 3 w 490"/>
                <a:gd name="T3" fmla="*/ 21 h 254"/>
                <a:gd name="T4" fmla="*/ 8 w 490"/>
                <a:gd name="T5" fmla="*/ 33 h 254"/>
                <a:gd name="T6" fmla="*/ 15 w 490"/>
                <a:gd name="T7" fmla="*/ 47 h 254"/>
                <a:gd name="T8" fmla="*/ 24 w 490"/>
                <a:gd name="T9" fmla="*/ 61 h 254"/>
                <a:gd name="T10" fmla="*/ 36 w 490"/>
                <a:gd name="T11" fmla="*/ 73 h 254"/>
                <a:gd name="T12" fmla="*/ 50 w 490"/>
                <a:gd name="T13" fmla="*/ 83 h 254"/>
                <a:gd name="T14" fmla="*/ 58 w 490"/>
                <a:gd name="T15" fmla="*/ 87 h 254"/>
                <a:gd name="T16" fmla="*/ 72 w 490"/>
                <a:gd name="T17" fmla="*/ 93 h 254"/>
                <a:gd name="T18" fmla="*/ 83 w 490"/>
                <a:gd name="T19" fmla="*/ 102 h 254"/>
                <a:gd name="T20" fmla="*/ 86 w 490"/>
                <a:gd name="T21" fmla="*/ 114 h 254"/>
                <a:gd name="T22" fmla="*/ 100 w 490"/>
                <a:gd name="T23" fmla="*/ 126 h 254"/>
                <a:gd name="T24" fmla="*/ 106 w 490"/>
                <a:gd name="T25" fmla="*/ 126 h 254"/>
                <a:gd name="T26" fmla="*/ 118 w 490"/>
                <a:gd name="T27" fmla="*/ 127 h 254"/>
                <a:gd name="T28" fmla="*/ 133 w 490"/>
                <a:gd name="T29" fmla="*/ 127 h 254"/>
                <a:gd name="T30" fmla="*/ 142 w 490"/>
                <a:gd name="T31" fmla="*/ 127 h 254"/>
                <a:gd name="T32" fmla="*/ 155 w 490"/>
                <a:gd name="T33" fmla="*/ 127 h 254"/>
                <a:gd name="T34" fmla="*/ 164 w 490"/>
                <a:gd name="T35" fmla="*/ 127 h 254"/>
                <a:gd name="T36" fmla="*/ 173 w 490"/>
                <a:gd name="T37" fmla="*/ 127 h 254"/>
                <a:gd name="T38" fmla="*/ 186 w 490"/>
                <a:gd name="T39" fmla="*/ 127 h 254"/>
                <a:gd name="T40" fmla="*/ 199 w 490"/>
                <a:gd name="T41" fmla="*/ 126 h 254"/>
                <a:gd name="T42" fmla="*/ 210 w 490"/>
                <a:gd name="T43" fmla="*/ 124 h 254"/>
                <a:gd name="T44" fmla="*/ 222 w 490"/>
                <a:gd name="T45" fmla="*/ 119 h 254"/>
                <a:gd name="T46" fmla="*/ 235 w 490"/>
                <a:gd name="T47" fmla="*/ 110 h 254"/>
                <a:gd name="T48" fmla="*/ 242 w 490"/>
                <a:gd name="T49" fmla="*/ 102 h 254"/>
                <a:gd name="T50" fmla="*/ 225 w 490"/>
                <a:gd name="T51" fmla="*/ 96 h 254"/>
                <a:gd name="T52" fmla="*/ 219 w 490"/>
                <a:gd name="T53" fmla="*/ 101 h 254"/>
                <a:gd name="T54" fmla="*/ 208 w 490"/>
                <a:gd name="T55" fmla="*/ 104 h 254"/>
                <a:gd name="T56" fmla="*/ 198 w 490"/>
                <a:gd name="T57" fmla="*/ 105 h 254"/>
                <a:gd name="T58" fmla="*/ 188 w 490"/>
                <a:gd name="T59" fmla="*/ 106 h 254"/>
                <a:gd name="T60" fmla="*/ 175 w 490"/>
                <a:gd name="T61" fmla="*/ 107 h 254"/>
                <a:gd name="T62" fmla="*/ 160 w 490"/>
                <a:gd name="T63" fmla="*/ 107 h 254"/>
                <a:gd name="T64" fmla="*/ 147 w 490"/>
                <a:gd name="T65" fmla="*/ 107 h 254"/>
                <a:gd name="T66" fmla="*/ 135 w 490"/>
                <a:gd name="T67" fmla="*/ 107 h 254"/>
                <a:gd name="T68" fmla="*/ 125 w 490"/>
                <a:gd name="T69" fmla="*/ 106 h 254"/>
                <a:gd name="T70" fmla="*/ 114 w 490"/>
                <a:gd name="T71" fmla="*/ 106 h 254"/>
                <a:gd name="T72" fmla="*/ 105 w 490"/>
                <a:gd name="T73" fmla="*/ 106 h 254"/>
                <a:gd name="T74" fmla="*/ 105 w 490"/>
                <a:gd name="T75" fmla="*/ 98 h 254"/>
                <a:gd name="T76" fmla="*/ 97 w 490"/>
                <a:gd name="T77" fmla="*/ 85 h 254"/>
                <a:gd name="T78" fmla="*/ 85 w 490"/>
                <a:gd name="T79" fmla="*/ 79 h 254"/>
                <a:gd name="T80" fmla="*/ 71 w 490"/>
                <a:gd name="T81" fmla="*/ 72 h 254"/>
                <a:gd name="T82" fmla="*/ 57 w 490"/>
                <a:gd name="T83" fmla="*/ 65 h 254"/>
                <a:gd name="T84" fmla="*/ 47 w 490"/>
                <a:gd name="T85" fmla="*/ 59 h 254"/>
                <a:gd name="T86" fmla="*/ 40 w 490"/>
                <a:gd name="T87" fmla="*/ 51 h 254"/>
                <a:gd name="T88" fmla="*/ 32 w 490"/>
                <a:gd name="T89" fmla="*/ 39 h 254"/>
                <a:gd name="T90" fmla="*/ 26 w 490"/>
                <a:gd name="T91" fmla="*/ 27 h 254"/>
                <a:gd name="T92" fmla="*/ 23 w 490"/>
                <a:gd name="T93" fmla="*/ 17 h 254"/>
                <a:gd name="T94" fmla="*/ 21 w 490"/>
                <a:gd name="T95" fmla="*/ 6 h 254"/>
                <a:gd name="T96" fmla="*/ 0 w 490"/>
                <a:gd name="T97" fmla="*/ 5 h 25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90" h="254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3" y="28"/>
                  </a:lnTo>
                  <a:lnTo>
                    <a:pt x="5" y="31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9" y="47"/>
                  </a:lnTo>
                  <a:lnTo>
                    <a:pt x="11" y="53"/>
                  </a:lnTo>
                  <a:lnTo>
                    <a:pt x="14" y="60"/>
                  </a:lnTo>
                  <a:lnTo>
                    <a:pt x="16" y="66"/>
                  </a:lnTo>
                  <a:lnTo>
                    <a:pt x="19" y="74"/>
                  </a:lnTo>
                  <a:lnTo>
                    <a:pt x="22" y="80"/>
                  </a:lnTo>
                  <a:lnTo>
                    <a:pt x="25" y="86"/>
                  </a:lnTo>
                  <a:lnTo>
                    <a:pt x="30" y="93"/>
                  </a:lnTo>
                  <a:lnTo>
                    <a:pt x="35" y="100"/>
                  </a:lnTo>
                  <a:lnTo>
                    <a:pt x="38" y="107"/>
                  </a:lnTo>
                  <a:lnTo>
                    <a:pt x="42" y="115"/>
                  </a:lnTo>
                  <a:lnTo>
                    <a:pt x="47" y="121"/>
                  </a:lnTo>
                  <a:lnTo>
                    <a:pt x="53" y="127"/>
                  </a:lnTo>
                  <a:lnTo>
                    <a:pt x="60" y="133"/>
                  </a:lnTo>
                  <a:lnTo>
                    <a:pt x="66" y="140"/>
                  </a:lnTo>
                  <a:lnTo>
                    <a:pt x="72" y="146"/>
                  </a:lnTo>
                  <a:lnTo>
                    <a:pt x="80" y="152"/>
                  </a:lnTo>
                  <a:lnTo>
                    <a:pt x="88" y="157"/>
                  </a:lnTo>
                  <a:lnTo>
                    <a:pt x="96" y="162"/>
                  </a:lnTo>
                  <a:lnTo>
                    <a:pt x="100" y="165"/>
                  </a:lnTo>
                  <a:lnTo>
                    <a:pt x="105" y="166"/>
                  </a:lnTo>
                  <a:lnTo>
                    <a:pt x="110" y="170"/>
                  </a:lnTo>
                  <a:lnTo>
                    <a:pt x="115" y="173"/>
                  </a:lnTo>
                  <a:lnTo>
                    <a:pt x="116" y="173"/>
                  </a:lnTo>
                  <a:lnTo>
                    <a:pt x="121" y="174"/>
                  </a:lnTo>
                  <a:lnTo>
                    <a:pt x="127" y="177"/>
                  </a:lnTo>
                  <a:lnTo>
                    <a:pt x="137" y="182"/>
                  </a:lnTo>
                  <a:lnTo>
                    <a:pt x="144" y="185"/>
                  </a:lnTo>
                  <a:lnTo>
                    <a:pt x="152" y="190"/>
                  </a:lnTo>
                  <a:lnTo>
                    <a:pt x="159" y="195"/>
                  </a:lnTo>
                  <a:lnTo>
                    <a:pt x="163" y="199"/>
                  </a:lnTo>
                  <a:lnTo>
                    <a:pt x="166" y="203"/>
                  </a:lnTo>
                  <a:lnTo>
                    <a:pt x="168" y="209"/>
                  </a:lnTo>
                  <a:lnTo>
                    <a:pt x="170" y="215"/>
                  </a:lnTo>
                  <a:lnTo>
                    <a:pt x="171" y="221"/>
                  </a:lnTo>
                  <a:lnTo>
                    <a:pt x="171" y="228"/>
                  </a:lnTo>
                  <a:lnTo>
                    <a:pt x="173" y="234"/>
                  </a:lnTo>
                  <a:lnTo>
                    <a:pt x="173" y="237"/>
                  </a:lnTo>
                  <a:lnTo>
                    <a:pt x="173" y="239"/>
                  </a:lnTo>
                  <a:lnTo>
                    <a:pt x="199" y="251"/>
                  </a:lnTo>
                  <a:lnTo>
                    <a:pt x="201" y="251"/>
                  </a:lnTo>
                  <a:lnTo>
                    <a:pt x="206" y="251"/>
                  </a:lnTo>
                  <a:lnTo>
                    <a:pt x="207" y="251"/>
                  </a:lnTo>
                  <a:lnTo>
                    <a:pt x="212" y="251"/>
                  </a:lnTo>
                  <a:lnTo>
                    <a:pt x="218" y="251"/>
                  </a:lnTo>
                  <a:lnTo>
                    <a:pt x="225" y="253"/>
                  </a:lnTo>
                  <a:lnTo>
                    <a:pt x="229" y="253"/>
                  </a:lnTo>
                  <a:lnTo>
                    <a:pt x="236" y="253"/>
                  </a:lnTo>
                  <a:lnTo>
                    <a:pt x="242" y="253"/>
                  </a:lnTo>
                  <a:lnTo>
                    <a:pt x="251" y="253"/>
                  </a:lnTo>
                  <a:lnTo>
                    <a:pt x="258" y="253"/>
                  </a:lnTo>
                  <a:lnTo>
                    <a:pt x="265" y="253"/>
                  </a:lnTo>
                  <a:lnTo>
                    <a:pt x="270" y="253"/>
                  </a:lnTo>
                  <a:lnTo>
                    <a:pt x="273" y="253"/>
                  </a:lnTo>
                  <a:lnTo>
                    <a:pt x="280" y="253"/>
                  </a:lnTo>
                  <a:lnTo>
                    <a:pt x="284" y="254"/>
                  </a:lnTo>
                  <a:lnTo>
                    <a:pt x="292" y="254"/>
                  </a:lnTo>
                  <a:lnTo>
                    <a:pt x="300" y="254"/>
                  </a:lnTo>
                  <a:lnTo>
                    <a:pt x="305" y="254"/>
                  </a:lnTo>
                  <a:lnTo>
                    <a:pt x="309" y="254"/>
                  </a:lnTo>
                  <a:lnTo>
                    <a:pt x="314" y="254"/>
                  </a:lnTo>
                  <a:lnTo>
                    <a:pt x="319" y="254"/>
                  </a:lnTo>
                  <a:lnTo>
                    <a:pt x="322" y="254"/>
                  </a:lnTo>
                  <a:lnTo>
                    <a:pt x="327" y="254"/>
                  </a:lnTo>
                  <a:lnTo>
                    <a:pt x="331" y="254"/>
                  </a:lnTo>
                  <a:lnTo>
                    <a:pt x="336" y="254"/>
                  </a:lnTo>
                  <a:lnTo>
                    <a:pt x="341" y="254"/>
                  </a:lnTo>
                  <a:lnTo>
                    <a:pt x="345" y="254"/>
                  </a:lnTo>
                  <a:lnTo>
                    <a:pt x="349" y="254"/>
                  </a:lnTo>
                  <a:lnTo>
                    <a:pt x="353" y="254"/>
                  </a:lnTo>
                  <a:lnTo>
                    <a:pt x="361" y="253"/>
                  </a:lnTo>
                  <a:lnTo>
                    <a:pt x="371" y="253"/>
                  </a:lnTo>
                  <a:lnTo>
                    <a:pt x="377" y="253"/>
                  </a:lnTo>
                  <a:lnTo>
                    <a:pt x="385" y="253"/>
                  </a:lnTo>
                  <a:lnTo>
                    <a:pt x="391" y="251"/>
                  </a:lnTo>
                  <a:lnTo>
                    <a:pt x="397" y="251"/>
                  </a:lnTo>
                  <a:lnTo>
                    <a:pt x="404" y="250"/>
                  </a:lnTo>
                  <a:lnTo>
                    <a:pt x="410" y="250"/>
                  </a:lnTo>
                  <a:lnTo>
                    <a:pt x="415" y="248"/>
                  </a:lnTo>
                  <a:lnTo>
                    <a:pt x="419" y="247"/>
                  </a:lnTo>
                  <a:lnTo>
                    <a:pt x="422" y="245"/>
                  </a:lnTo>
                  <a:lnTo>
                    <a:pt x="427" y="245"/>
                  </a:lnTo>
                  <a:lnTo>
                    <a:pt x="437" y="240"/>
                  </a:lnTo>
                  <a:lnTo>
                    <a:pt x="444" y="237"/>
                  </a:lnTo>
                  <a:lnTo>
                    <a:pt x="451" y="232"/>
                  </a:lnTo>
                  <a:lnTo>
                    <a:pt x="457" y="229"/>
                  </a:lnTo>
                  <a:lnTo>
                    <a:pt x="463" y="225"/>
                  </a:lnTo>
                  <a:lnTo>
                    <a:pt x="470" y="220"/>
                  </a:lnTo>
                  <a:lnTo>
                    <a:pt x="473" y="215"/>
                  </a:lnTo>
                  <a:lnTo>
                    <a:pt x="477" y="210"/>
                  </a:lnTo>
                  <a:lnTo>
                    <a:pt x="481" y="207"/>
                  </a:lnTo>
                  <a:lnTo>
                    <a:pt x="484" y="204"/>
                  </a:lnTo>
                  <a:lnTo>
                    <a:pt x="488" y="199"/>
                  </a:lnTo>
                  <a:lnTo>
                    <a:pt x="490" y="198"/>
                  </a:lnTo>
                  <a:lnTo>
                    <a:pt x="451" y="192"/>
                  </a:lnTo>
                  <a:lnTo>
                    <a:pt x="449" y="192"/>
                  </a:lnTo>
                  <a:lnTo>
                    <a:pt x="446" y="195"/>
                  </a:lnTo>
                  <a:lnTo>
                    <a:pt x="443" y="196"/>
                  </a:lnTo>
                  <a:lnTo>
                    <a:pt x="440" y="198"/>
                  </a:lnTo>
                  <a:lnTo>
                    <a:pt x="437" y="201"/>
                  </a:lnTo>
                  <a:lnTo>
                    <a:pt x="432" y="203"/>
                  </a:lnTo>
                  <a:lnTo>
                    <a:pt x="426" y="204"/>
                  </a:lnTo>
                  <a:lnTo>
                    <a:pt x="419" y="206"/>
                  </a:lnTo>
                  <a:lnTo>
                    <a:pt x="415" y="207"/>
                  </a:lnTo>
                  <a:lnTo>
                    <a:pt x="411" y="207"/>
                  </a:lnTo>
                  <a:lnTo>
                    <a:pt x="407" y="209"/>
                  </a:lnTo>
                  <a:lnTo>
                    <a:pt x="402" y="210"/>
                  </a:lnTo>
                  <a:lnTo>
                    <a:pt x="396" y="210"/>
                  </a:lnTo>
                  <a:lnTo>
                    <a:pt x="391" y="210"/>
                  </a:lnTo>
                  <a:lnTo>
                    <a:pt x="386" y="212"/>
                  </a:lnTo>
                  <a:lnTo>
                    <a:pt x="382" y="212"/>
                  </a:lnTo>
                  <a:lnTo>
                    <a:pt x="375" y="212"/>
                  </a:lnTo>
                  <a:lnTo>
                    <a:pt x="369" y="214"/>
                  </a:lnTo>
                  <a:lnTo>
                    <a:pt x="363" y="214"/>
                  </a:lnTo>
                  <a:lnTo>
                    <a:pt x="356" y="215"/>
                  </a:lnTo>
                  <a:lnTo>
                    <a:pt x="349" y="214"/>
                  </a:lnTo>
                  <a:lnTo>
                    <a:pt x="342" y="214"/>
                  </a:lnTo>
                  <a:lnTo>
                    <a:pt x="334" y="214"/>
                  </a:lnTo>
                  <a:lnTo>
                    <a:pt x="328" y="214"/>
                  </a:lnTo>
                  <a:lnTo>
                    <a:pt x="320" y="214"/>
                  </a:lnTo>
                  <a:lnTo>
                    <a:pt x="314" y="214"/>
                  </a:lnTo>
                  <a:lnTo>
                    <a:pt x="308" y="214"/>
                  </a:lnTo>
                  <a:lnTo>
                    <a:pt x="301" y="214"/>
                  </a:lnTo>
                  <a:lnTo>
                    <a:pt x="294" y="214"/>
                  </a:lnTo>
                  <a:lnTo>
                    <a:pt x="289" y="214"/>
                  </a:lnTo>
                  <a:lnTo>
                    <a:pt x="283" y="214"/>
                  </a:lnTo>
                  <a:lnTo>
                    <a:pt x="276" y="214"/>
                  </a:lnTo>
                  <a:lnTo>
                    <a:pt x="270" y="214"/>
                  </a:lnTo>
                  <a:lnTo>
                    <a:pt x="264" y="214"/>
                  </a:lnTo>
                  <a:lnTo>
                    <a:pt x="259" y="214"/>
                  </a:lnTo>
                  <a:lnTo>
                    <a:pt x="254" y="214"/>
                  </a:lnTo>
                  <a:lnTo>
                    <a:pt x="250" y="212"/>
                  </a:lnTo>
                  <a:lnTo>
                    <a:pt x="245" y="212"/>
                  </a:lnTo>
                  <a:lnTo>
                    <a:pt x="239" y="212"/>
                  </a:lnTo>
                  <a:lnTo>
                    <a:pt x="236" y="212"/>
                  </a:lnTo>
                  <a:lnTo>
                    <a:pt x="228" y="212"/>
                  </a:lnTo>
                  <a:lnTo>
                    <a:pt x="221" y="212"/>
                  </a:lnTo>
                  <a:lnTo>
                    <a:pt x="215" y="212"/>
                  </a:lnTo>
                  <a:lnTo>
                    <a:pt x="210" y="212"/>
                  </a:lnTo>
                  <a:lnTo>
                    <a:pt x="209" y="212"/>
                  </a:lnTo>
                  <a:lnTo>
                    <a:pt x="209" y="210"/>
                  </a:lnTo>
                  <a:lnTo>
                    <a:pt x="209" y="207"/>
                  </a:lnTo>
                  <a:lnTo>
                    <a:pt x="209" y="203"/>
                  </a:lnTo>
                  <a:lnTo>
                    <a:pt x="209" y="196"/>
                  </a:lnTo>
                  <a:lnTo>
                    <a:pt x="207" y="188"/>
                  </a:lnTo>
                  <a:lnTo>
                    <a:pt x="204" y="182"/>
                  </a:lnTo>
                  <a:lnTo>
                    <a:pt x="199" y="176"/>
                  </a:lnTo>
                  <a:lnTo>
                    <a:pt x="193" y="170"/>
                  </a:lnTo>
                  <a:lnTo>
                    <a:pt x="187" y="165"/>
                  </a:lnTo>
                  <a:lnTo>
                    <a:pt x="182" y="163"/>
                  </a:lnTo>
                  <a:lnTo>
                    <a:pt x="176" y="159"/>
                  </a:lnTo>
                  <a:lnTo>
                    <a:pt x="170" y="157"/>
                  </a:lnTo>
                  <a:lnTo>
                    <a:pt x="163" y="152"/>
                  </a:lnTo>
                  <a:lnTo>
                    <a:pt x="155" y="151"/>
                  </a:lnTo>
                  <a:lnTo>
                    <a:pt x="148" y="146"/>
                  </a:lnTo>
                  <a:lnTo>
                    <a:pt x="141" y="144"/>
                  </a:lnTo>
                  <a:lnTo>
                    <a:pt x="133" y="140"/>
                  </a:lnTo>
                  <a:lnTo>
                    <a:pt x="126" y="137"/>
                  </a:lnTo>
                  <a:lnTo>
                    <a:pt x="118" y="133"/>
                  </a:lnTo>
                  <a:lnTo>
                    <a:pt x="113" y="130"/>
                  </a:lnTo>
                  <a:lnTo>
                    <a:pt x="107" y="127"/>
                  </a:lnTo>
                  <a:lnTo>
                    <a:pt x="102" y="124"/>
                  </a:lnTo>
                  <a:lnTo>
                    <a:pt x="97" y="121"/>
                  </a:lnTo>
                  <a:lnTo>
                    <a:pt x="94" y="118"/>
                  </a:lnTo>
                  <a:lnTo>
                    <a:pt x="91" y="115"/>
                  </a:lnTo>
                  <a:lnTo>
                    <a:pt x="86" y="111"/>
                  </a:lnTo>
                  <a:lnTo>
                    <a:pt x="83" y="105"/>
                  </a:lnTo>
                  <a:lnTo>
                    <a:pt x="80" y="102"/>
                  </a:lnTo>
                  <a:lnTo>
                    <a:pt x="75" y="96"/>
                  </a:lnTo>
                  <a:lnTo>
                    <a:pt x="72" y="91"/>
                  </a:lnTo>
                  <a:lnTo>
                    <a:pt x="67" y="85"/>
                  </a:lnTo>
                  <a:lnTo>
                    <a:pt x="64" y="77"/>
                  </a:lnTo>
                  <a:lnTo>
                    <a:pt x="60" y="69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52" y="53"/>
                  </a:lnTo>
                  <a:lnTo>
                    <a:pt x="50" y="47"/>
                  </a:lnTo>
                  <a:lnTo>
                    <a:pt x="49" y="44"/>
                  </a:lnTo>
                  <a:lnTo>
                    <a:pt x="47" y="38"/>
                  </a:lnTo>
                  <a:lnTo>
                    <a:pt x="46" y="33"/>
                  </a:lnTo>
                  <a:lnTo>
                    <a:pt x="44" y="28"/>
                  </a:lnTo>
                  <a:lnTo>
                    <a:pt x="44" y="23"/>
                  </a:lnTo>
                  <a:lnTo>
                    <a:pt x="42" y="17"/>
                  </a:lnTo>
                  <a:lnTo>
                    <a:pt x="41" y="11"/>
                  </a:lnTo>
                  <a:lnTo>
                    <a:pt x="39" y="6"/>
                  </a:lnTo>
                  <a:lnTo>
                    <a:pt x="39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15" name="Freeform 49"/>
            <p:cNvSpPr>
              <a:spLocks noChangeAspect="1"/>
            </p:cNvSpPr>
            <p:nvPr/>
          </p:nvSpPr>
          <p:spPr bwMode="auto">
            <a:xfrm>
              <a:off x="2104" y="3822"/>
              <a:ext cx="129" cy="62"/>
            </a:xfrm>
            <a:custGeom>
              <a:avLst/>
              <a:gdLst>
                <a:gd name="T0" fmla="*/ 6 w 258"/>
                <a:gd name="T1" fmla="*/ 35 h 124"/>
                <a:gd name="T2" fmla="*/ 10 w 258"/>
                <a:gd name="T3" fmla="*/ 33 h 124"/>
                <a:gd name="T4" fmla="*/ 14 w 258"/>
                <a:gd name="T5" fmla="*/ 32 h 124"/>
                <a:gd name="T6" fmla="*/ 19 w 258"/>
                <a:gd name="T7" fmla="*/ 29 h 124"/>
                <a:gd name="T8" fmla="*/ 25 w 258"/>
                <a:gd name="T9" fmla="*/ 27 h 124"/>
                <a:gd name="T10" fmla="*/ 32 w 258"/>
                <a:gd name="T11" fmla="*/ 24 h 124"/>
                <a:gd name="T12" fmla="*/ 40 w 258"/>
                <a:gd name="T13" fmla="*/ 21 h 124"/>
                <a:gd name="T14" fmla="*/ 47 w 258"/>
                <a:gd name="T15" fmla="*/ 18 h 124"/>
                <a:gd name="T16" fmla="*/ 55 w 258"/>
                <a:gd name="T17" fmla="*/ 14 h 124"/>
                <a:gd name="T18" fmla="*/ 63 w 258"/>
                <a:gd name="T19" fmla="*/ 12 h 124"/>
                <a:gd name="T20" fmla="*/ 70 w 258"/>
                <a:gd name="T21" fmla="*/ 9 h 124"/>
                <a:gd name="T22" fmla="*/ 74 w 258"/>
                <a:gd name="T23" fmla="*/ 8 h 124"/>
                <a:gd name="T24" fmla="*/ 80 w 258"/>
                <a:gd name="T25" fmla="*/ 6 h 124"/>
                <a:gd name="T26" fmla="*/ 88 w 258"/>
                <a:gd name="T27" fmla="*/ 3 h 124"/>
                <a:gd name="T28" fmla="*/ 96 w 258"/>
                <a:gd name="T29" fmla="*/ 2 h 124"/>
                <a:gd name="T30" fmla="*/ 103 w 258"/>
                <a:gd name="T31" fmla="*/ 0 h 124"/>
                <a:gd name="T32" fmla="*/ 129 w 258"/>
                <a:gd name="T33" fmla="*/ 14 h 124"/>
                <a:gd name="T34" fmla="*/ 127 w 258"/>
                <a:gd name="T35" fmla="*/ 14 h 124"/>
                <a:gd name="T36" fmla="*/ 124 w 258"/>
                <a:gd name="T37" fmla="*/ 16 h 124"/>
                <a:gd name="T38" fmla="*/ 117 w 258"/>
                <a:gd name="T39" fmla="*/ 17 h 124"/>
                <a:gd name="T40" fmla="*/ 110 w 258"/>
                <a:gd name="T41" fmla="*/ 19 h 124"/>
                <a:gd name="T42" fmla="*/ 105 w 258"/>
                <a:gd name="T43" fmla="*/ 21 h 124"/>
                <a:gd name="T44" fmla="*/ 101 w 258"/>
                <a:gd name="T45" fmla="*/ 21 h 124"/>
                <a:gd name="T46" fmla="*/ 96 w 258"/>
                <a:gd name="T47" fmla="*/ 23 h 124"/>
                <a:gd name="T48" fmla="*/ 91 w 258"/>
                <a:gd name="T49" fmla="*/ 25 h 124"/>
                <a:gd name="T50" fmla="*/ 85 w 258"/>
                <a:gd name="T51" fmla="*/ 26 h 124"/>
                <a:gd name="T52" fmla="*/ 80 w 258"/>
                <a:gd name="T53" fmla="*/ 29 h 124"/>
                <a:gd name="T54" fmla="*/ 74 w 258"/>
                <a:gd name="T55" fmla="*/ 30 h 124"/>
                <a:gd name="T56" fmla="*/ 69 w 258"/>
                <a:gd name="T57" fmla="*/ 32 h 124"/>
                <a:gd name="T58" fmla="*/ 62 w 258"/>
                <a:gd name="T59" fmla="*/ 34 h 124"/>
                <a:gd name="T60" fmla="*/ 57 w 258"/>
                <a:gd name="T61" fmla="*/ 36 h 124"/>
                <a:gd name="T62" fmla="*/ 51 w 258"/>
                <a:gd name="T63" fmla="*/ 37 h 124"/>
                <a:gd name="T64" fmla="*/ 46 w 258"/>
                <a:gd name="T65" fmla="*/ 40 h 124"/>
                <a:gd name="T66" fmla="*/ 40 w 258"/>
                <a:gd name="T67" fmla="*/ 41 h 124"/>
                <a:gd name="T68" fmla="*/ 35 w 258"/>
                <a:gd name="T69" fmla="*/ 43 h 124"/>
                <a:gd name="T70" fmla="*/ 29 w 258"/>
                <a:gd name="T71" fmla="*/ 45 h 124"/>
                <a:gd name="T72" fmla="*/ 25 w 258"/>
                <a:gd name="T73" fmla="*/ 47 h 124"/>
                <a:gd name="T74" fmla="*/ 21 w 258"/>
                <a:gd name="T75" fmla="*/ 49 h 124"/>
                <a:gd name="T76" fmla="*/ 16 w 258"/>
                <a:gd name="T77" fmla="*/ 51 h 124"/>
                <a:gd name="T78" fmla="*/ 10 w 258"/>
                <a:gd name="T79" fmla="*/ 55 h 124"/>
                <a:gd name="T80" fmla="*/ 4 w 258"/>
                <a:gd name="T81" fmla="*/ 59 h 124"/>
                <a:gd name="T82" fmla="*/ 1 w 258"/>
                <a:gd name="T83" fmla="*/ 62 h 124"/>
                <a:gd name="T84" fmla="*/ 6 w 258"/>
                <a:gd name="T85" fmla="*/ 36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258" h="124">
                  <a:moveTo>
                    <a:pt x="11" y="71"/>
                  </a:moveTo>
                  <a:lnTo>
                    <a:pt x="11" y="69"/>
                  </a:lnTo>
                  <a:lnTo>
                    <a:pt x="16" y="68"/>
                  </a:lnTo>
                  <a:lnTo>
                    <a:pt x="19" y="66"/>
                  </a:lnTo>
                  <a:lnTo>
                    <a:pt x="22" y="64"/>
                  </a:lnTo>
                  <a:lnTo>
                    <a:pt x="27" y="63"/>
                  </a:lnTo>
                  <a:lnTo>
                    <a:pt x="31" y="61"/>
                  </a:lnTo>
                  <a:lnTo>
                    <a:pt x="38" y="58"/>
                  </a:lnTo>
                  <a:lnTo>
                    <a:pt x="42" y="55"/>
                  </a:lnTo>
                  <a:lnTo>
                    <a:pt x="49" y="53"/>
                  </a:lnTo>
                  <a:lnTo>
                    <a:pt x="57" y="50"/>
                  </a:lnTo>
                  <a:lnTo>
                    <a:pt x="63" y="47"/>
                  </a:lnTo>
                  <a:lnTo>
                    <a:pt x="71" y="44"/>
                  </a:lnTo>
                  <a:lnTo>
                    <a:pt x="79" y="41"/>
                  </a:lnTo>
                  <a:lnTo>
                    <a:pt x="86" y="39"/>
                  </a:lnTo>
                  <a:lnTo>
                    <a:pt x="93" y="35"/>
                  </a:lnTo>
                  <a:lnTo>
                    <a:pt x="102" y="33"/>
                  </a:lnTo>
                  <a:lnTo>
                    <a:pt x="110" y="28"/>
                  </a:lnTo>
                  <a:lnTo>
                    <a:pt x="118" y="27"/>
                  </a:lnTo>
                  <a:lnTo>
                    <a:pt x="126" y="24"/>
                  </a:lnTo>
                  <a:lnTo>
                    <a:pt x="135" y="19"/>
                  </a:lnTo>
                  <a:lnTo>
                    <a:pt x="140" y="17"/>
                  </a:lnTo>
                  <a:lnTo>
                    <a:pt x="145" y="17"/>
                  </a:lnTo>
                  <a:lnTo>
                    <a:pt x="148" y="16"/>
                  </a:lnTo>
                  <a:lnTo>
                    <a:pt x="152" y="14"/>
                  </a:lnTo>
                  <a:lnTo>
                    <a:pt x="160" y="11"/>
                  </a:lnTo>
                  <a:lnTo>
                    <a:pt x="168" y="9"/>
                  </a:lnTo>
                  <a:lnTo>
                    <a:pt x="176" y="6"/>
                  </a:lnTo>
                  <a:lnTo>
                    <a:pt x="184" y="5"/>
                  </a:lnTo>
                  <a:lnTo>
                    <a:pt x="192" y="3"/>
                  </a:lnTo>
                  <a:lnTo>
                    <a:pt x="199" y="2"/>
                  </a:lnTo>
                  <a:lnTo>
                    <a:pt x="206" y="0"/>
                  </a:lnTo>
                  <a:lnTo>
                    <a:pt x="214" y="0"/>
                  </a:lnTo>
                  <a:lnTo>
                    <a:pt x="258" y="28"/>
                  </a:lnTo>
                  <a:lnTo>
                    <a:pt x="256" y="28"/>
                  </a:lnTo>
                  <a:lnTo>
                    <a:pt x="254" y="28"/>
                  </a:lnTo>
                  <a:lnTo>
                    <a:pt x="251" y="30"/>
                  </a:lnTo>
                  <a:lnTo>
                    <a:pt x="247" y="31"/>
                  </a:lnTo>
                  <a:lnTo>
                    <a:pt x="240" y="31"/>
                  </a:lnTo>
                  <a:lnTo>
                    <a:pt x="234" y="33"/>
                  </a:lnTo>
                  <a:lnTo>
                    <a:pt x="228" y="36"/>
                  </a:lnTo>
                  <a:lnTo>
                    <a:pt x="220" y="38"/>
                  </a:lnTo>
                  <a:lnTo>
                    <a:pt x="215" y="39"/>
                  </a:lnTo>
                  <a:lnTo>
                    <a:pt x="210" y="41"/>
                  </a:lnTo>
                  <a:lnTo>
                    <a:pt x="206" y="41"/>
                  </a:lnTo>
                  <a:lnTo>
                    <a:pt x="201" y="42"/>
                  </a:lnTo>
                  <a:lnTo>
                    <a:pt x="196" y="44"/>
                  </a:lnTo>
                  <a:lnTo>
                    <a:pt x="192" y="46"/>
                  </a:lnTo>
                  <a:lnTo>
                    <a:pt x="185" y="47"/>
                  </a:lnTo>
                  <a:lnTo>
                    <a:pt x="181" y="49"/>
                  </a:lnTo>
                  <a:lnTo>
                    <a:pt x="176" y="50"/>
                  </a:lnTo>
                  <a:lnTo>
                    <a:pt x="170" y="52"/>
                  </a:lnTo>
                  <a:lnTo>
                    <a:pt x="165" y="53"/>
                  </a:lnTo>
                  <a:lnTo>
                    <a:pt x="159" y="57"/>
                  </a:lnTo>
                  <a:lnTo>
                    <a:pt x="152" y="58"/>
                  </a:lnTo>
                  <a:lnTo>
                    <a:pt x="148" y="60"/>
                  </a:lnTo>
                  <a:lnTo>
                    <a:pt x="141" y="61"/>
                  </a:lnTo>
                  <a:lnTo>
                    <a:pt x="137" y="64"/>
                  </a:lnTo>
                  <a:lnTo>
                    <a:pt x="130" y="66"/>
                  </a:lnTo>
                  <a:lnTo>
                    <a:pt x="124" y="68"/>
                  </a:lnTo>
                  <a:lnTo>
                    <a:pt x="118" y="69"/>
                  </a:lnTo>
                  <a:lnTo>
                    <a:pt x="113" y="71"/>
                  </a:lnTo>
                  <a:lnTo>
                    <a:pt x="107" y="72"/>
                  </a:lnTo>
                  <a:lnTo>
                    <a:pt x="102" y="74"/>
                  </a:lnTo>
                  <a:lnTo>
                    <a:pt x="96" y="75"/>
                  </a:lnTo>
                  <a:lnTo>
                    <a:pt x="91" y="79"/>
                  </a:lnTo>
                  <a:lnTo>
                    <a:pt x="85" y="80"/>
                  </a:lnTo>
                  <a:lnTo>
                    <a:pt x="80" y="82"/>
                  </a:lnTo>
                  <a:lnTo>
                    <a:pt x="74" y="85"/>
                  </a:lnTo>
                  <a:lnTo>
                    <a:pt x="69" y="86"/>
                  </a:lnTo>
                  <a:lnTo>
                    <a:pt x="63" y="88"/>
                  </a:lnTo>
                  <a:lnTo>
                    <a:pt x="58" y="90"/>
                  </a:lnTo>
                  <a:lnTo>
                    <a:pt x="53" y="93"/>
                  </a:lnTo>
                  <a:lnTo>
                    <a:pt x="50" y="94"/>
                  </a:lnTo>
                  <a:lnTo>
                    <a:pt x="46" y="96"/>
                  </a:lnTo>
                  <a:lnTo>
                    <a:pt x="41" y="97"/>
                  </a:lnTo>
                  <a:lnTo>
                    <a:pt x="35" y="99"/>
                  </a:lnTo>
                  <a:lnTo>
                    <a:pt x="31" y="102"/>
                  </a:lnTo>
                  <a:lnTo>
                    <a:pt x="24" y="105"/>
                  </a:lnTo>
                  <a:lnTo>
                    <a:pt x="19" y="110"/>
                  </a:lnTo>
                  <a:lnTo>
                    <a:pt x="13" y="113"/>
                  </a:lnTo>
                  <a:lnTo>
                    <a:pt x="8" y="118"/>
                  </a:lnTo>
                  <a:lnTo>
                    <a:pt x="3" y="121"/>
                  </a:lnTo>
                  <a:lnTo>
                    <a:pt x="2" y="124"/>
                  </a:lnTo>
                  <a:lnTo>
                    <a:pt x="0" y="96"/>
                  </a:lnTo>
                  <a:lnTo>
                    <a:pt x="11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16" name="Freeform 50"/>
            <p:cNvSpPr>
              <a:spLocks noChangeAspect="1"/>
            </p:cNvSpPr>
            <p:nvPr/>
          </p:nvSpPr>
          <p:spPr bwMode="auto">
            <a:xfrm>
              <a:off x="2051" y="3815"/>
              <a:ext cx="414" cy="258"/>
            </a:xfrm>
            <a:custGeom>
              <a:avLst/>
              <a:gdLst>
                <a:gd name="T0" fmla="*/ 386 w 827"/>
                <a:gd name="T1" fmla="*/ 2 h 517"/>
                <a:gd name="T2" fmla="*/ 409 w 827"/>
                <a:gd name="T3" fmla="*/ 20 h 517"/>
                <a:gd name="T4" fmla="*/ 414 w 827"/>
                <a:gd name="T5" fmla="*/ 36 h 517"/>
                <a:gd name="T6" fmla="*/ 409 w 827"/>
                <a:gd name="T7" fmla="*/ 55 h 517"/>
                <a:gd name="T8" fmla="*/ 394 w 827"/>
                <a:gd name="T9" fmla="*/ 75 h 517"/>
                <a:gd name="T10" fmla="*/ 406 w 827"/>
                <a:gd name="T11" fmla="*/ 87 h 517"/>
                <a:gd name="T12" fmla="*/ 412 w 827"/>
                <a:gd name="T13" fmla="*/ 106 h 517"/>
                <a:gd name="T14" fmla="*/ 402 w 827"/>
                <a:gd name="T15" fmla="*/ 128 h 517"/>
                <a:gd name="T16" fmla="*/ 384 w 827"/>
                <a:gd name="T17" fmla="*/ 141 h 517"/>
                <a:gd name="T18" fmla="*/ 387 w 827"/>
                <a:gd name="T19" fmla="*/ 153 h 517"/>
                <a:gd name="T20" fmla="*/ 388 w 827"/>
                <a:gd name="T21" fmla="*/ 172 h 517"/>
                <a:gd name="T22" fmla="*/ 386 w 827"/>
                <a:gd name="T23" fmla="*/ 201 h 517"/>
                <a:gd name="T24" fmla="*/ 381 w 827"/>
                <a:gd name="T25" fmla="*/ 218 h 517"/>
                <a:gd name="T26" fmla="*/ 365 w 827"/>
                <a:gd name="T27" fmla="*/ 227 h 517"/>
                <a:gd name="T28" fmla="*/ 347 w 827"/>
                <a:gd name="T29" fmla="*/ 235 h 517"/>
                <a:gd name="T30" fmla="*/ 326 w 827"/>
                <a:gd name="T31" fmla="*/ 242 h 517"/>
                <a:gd name="T32" fmla="*/ 299 w 827"/>
                <a:gd name="T33" fmla="*/ 248 h 517"/>
                <a:gd name="T34" fmla="*/ 264 w 827"/>
                <a:gd name="T35" fmla="*/ 253 h 517"/>
                <a:gd name="T36" fmla="*/ 222 w 827"/>
                <a:gd name="T37" fmla="*/ 257 h 517"/>
                <a:gd name="T38" fmla="*/ 6 w 827"/>
                <a:gd name="T39" fmla="*/ 226 h 517"/>
                <a:gd name="T40" fmla="*/ 185 w 827"/>
                <a:gd name="T41" fmla="*/ 239 h 517"/>
                <a:gd name="T42" fmla="*/ 209 w 827"/>
                <a:gd name="T43" fmla="*/ 238 h 517"/>
                <a:gd name="T44" fmla="*/ 228 w 827"/>
                <a:gd name="T45" fmla="*/ 238 h 517"/>
                <a:gd name="T46" fmla="*/ 245 w 827"/>
                <a:gd name="T47" fmla="*/ 237 h 517"/>
                <a:gd name="T48" fmla="*/ 263 w 827"/>
                <a:gd name="T49" fmla="*/ 235 h 517"/>
                <a:gd name="T50" fmla="*/ 280 w 827"/>
                <a:gd name="T51" fmla="*/ 233 h 517"/>
                <a:gd name="T52" fmla="*/ 297 w 827"/>
                <a:gd name="T53" fmla="*/ 231 h 517"/>
                <a:gd name="T54" fmla="*/ 321 w 827"/>
                <a:gd name="T55" fmla="*/ 224 h 517"/>
                <a:gd name="T56" fmla="*/ 342 w 827"/>
                <a:gd name="T57" fmla="*/ 220 h 517"/>
                <a:gd name="T58" fmla="*/ 359 w 827"/>
                <a:gd name="T59" fmla="*/ 215 h 517"/>
                <a:gd name="T60" fmla="*/ 367 w 827"/>
                <a:gd name="T61" fmla="*/ 202 h 517"/>
                <a:gd name="T62" fmla="*/ 354 w 827"/>
                <a:gd name="T63" fmla="*/ 200 h 517"/>
                <a:gd name="T64" fmla="*/ 341 w 827"/>
                <a:gd name="T65" fmla="*/ 202 h 517"/>
                <a:gd name="T66" fmla="*/ 324 w 827"/>
                <a:gd name="T67" fmla="*/ 204 h 517"/>
                <a:gd name="T68" fmla="*/ 302 w 827"/>
                <a:gd name="T69" fmla="*/ 205 h 517"/>
                <a:gd name="T70" fmla="*/ 282 w 827"/>
                <a:gd name="T71" fmla="*/ 205 h 517"/>
                <a:gd name="T72" fmla="*/ 283 w 827"/>
                <a:gd name="T73" fmla="*/ 187 h 517"/>
                <a:gd name="T74" fmla="*/ 301 w 827"/>
                <a:gd name="T75" fmla="*/ 187 h 517"/>
                <a:gd name="T76" fmla="*/ 326 w 827"/>
                <a:gd name="T77" fmla="*/ 186 h 517"/>
                <a:gd name="T78" fmla="*/ 351 w 827"/>
                <a:gd name="T79" fmla="*/ 183 h 517"/>
                <a:gd name="T80" fmla="*/ 368 w 827"/>
                <a:gd name="T81" fmla="*/ 175 h 517"/>
                <a:gd name="T82" fmla="*/ 369 w 827"/>
                <a:gd name="T83" fmla="*/ 161 h 517"/>
                <a:gd name="T84" fmla="*/ 248 w 827"/>
                <a:gd name="T85" fmla="*/ 158 h 517"/>
                <a:gd name="T86" fmla="*/ 382 w 827"/>
                <a:gd name="T87" fmla="*/ 122 h 517"/>
                <a:gd name="T88" fmla="*/ 392 w 827"/>
                <a:gd name="T89" fmla="*/ 105 h 517"/>
                <a:gd name="T90" fmla="*/ 378 w 827"/>
                <a:gd name="T91" fmla="*/ 90 h 517"/>
                <a:gd name="T92" fmla="*/ 357 w 827"/>
                <a:gd name="T93" fmla="*/ 88 h 517"/>
                <a:gd name="T94" fmla="*/ 339 w 827"/>
                <a:gd name="T95" fmla="*/ 88 h 517"/>
                <a:gd name="T96" fmla="*/ 321 w 827"/>
                <a:gd name="T97" fmla="*/ 92 h 517"/>
                <a:gd name="T98" fmla="*/ 303 w 827"/>
                <a:gd name="T99" fmla="*/ 94 h 517"/>
                <a:gd name="T100" fmla="*/ 280 w 827"/>
                <a:gd name="T101" fmla="*/ 98 h 517"/>
                <a:gd name="T102" fmla="*/ 273 w 827"/>
                <a:gd name="T103" fmla="*/ 81 h 517"/>
                <a:gd name="T104" fmla="*/ 295 w 827"/>
                <a:gd name="T105" fmla="*/ 78 h 517"/>
                <a:gd name="T106" fmla="*/ 313 w 827"/>
                <a:gd name="T107" fmla="*/ 77 h 517"/>
                <a:gd name="T108" fmla="*/ 330 w 827"/>
                <a:gd name="T109" fmla="*/ 74 h 517"/>
                <a:gd name="T110" fmla="*/ 346 w 827"/>
                <a:gd name="T111" fmla="*/ 71 h 517"/>
                <a:gd name="T112" fmla="*/ 367 w 827"/>
                <a:gd name="T113" fmla="*/ 67 h 517"/>
                <a:gd name="T114" fmla="*/ 385 w 827"/>
                <a:gd name="T115" fmla="*/ 59 h 517"/>
                <a:gd name="T116" fmla="*/ 394 w 827"/>
                <a:gd name="T117" fmla="*/ 42 h 517"/>
                <a:gd name="T118" fmla="*/ 391 w 827"/>
                <a:gd name="T119" fmla="*/ 26 h 517"/>
                <a:gd name="T120" fmla="*/ 372 w 827"/>
                <a:gd name="T121" fmla="*/ 19 h 5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827" h="517">
                  <a:moveTo>
                    <a:pt x="741" y="0"/>
                  </a:moveTo>
                  <a:lnTo>
                    <a:pt x="744" y="0"/>
                  </a:lnTo>
                  <a:lnTo>
                    <a:pt x="747" y="0"/>
                  </a:lnTo>
                  <a:lnTo>
                    <a:pt x="752" y="1"/>
                  </a:lnTo>
                  <a:lnTo>
                    <a:pt x="757" y="1"/>
                  </a:lnTo>
                  <a:lnTo>
                    <a:pt x="765" y="3"/>
                  </a:lnTo>
                  <a:lnTo>
                    <a:pt x="771" y="5"/>
                  </a:lnTo>
                  <a:lnTo>
                    <a:pt x="779" y="9"/>
                  </a:lnTo>
                  <a:lnTo>
                    <a:pt x="787" y="11"/>
                  </a:lnTo>
                  <a:lnTo>
                    <a:pt x="794" y="16"/>
                  </a:lnTo>
                  <a:lnTo>
                    <a:pt x="801" y="20"/>
                  </a:lnTo>
                  <a:lnTo>
                    <a:pt x="807" y="27"/>
                  </a:lnTo>
                  <a:lnTo>
                    <a:pt x="813" y="31"/>
                  </a:lnTo>
                  <a:lnTo>
                    <a:pt x="818" y="41"/>
                  </a:lnTo>
                  <a:lnTo>
                    <a:pt x="820" y="44"/>
                  </a:lnTo>
                  <a:lnTo>
                    <a:pt x="823" y="49"/>
                  </a:lnTo>
                  <a:lnTo>
                    <a:pt x="824" y="53"/>
                  </a:lnTo>
                  <a:lnTo>
                    <a:pt x="827" y="58"/>
                  </a:lnTo>
                  <a:lnTo>
                    <a:pt x="827" y="63"/>
                  </a:lnTo>
                  <a:lnTo>
                    <a:pt x="827" y="67"/>
                  </a:lnTo>
                  <a:lnTo>
                    <a:pt x="827" y="72"/>
                  </a:lnTo>
                  <a:lnTo>
                    <a:pt x="827" y="77"/>
                  </a:lnTo>
                  <a:lnTo>
                    <a:pt x="827" y="82"/>
                  </a:lnTo>
                  <a:lnTo>
                    <a:pt x="826" y="86"/>
                  </a:lnTo>
                  <a:lnTo>
                    <a:pt x="826" y="91"/>
                  </a:lnTo>
                  <a:lnTo>
                    <a:pt x="824" y="96"/>
                  </a:lnTo>
                  <a:lnTo>
                    <a:pt x="821" y="104"/>
                  </a:lnTo>
                  <a:lnTo>
                    <a:pt x="818" y="111"/>
                  </a:lnTo>
                  <a:lnTo>
                    <a:pt x="813" y="118"/>
                  </a:lnTo>
                  <a:lnTo>
                    <a:pt x="810" y="126"/>
                  </a:lnTo>
                  <a:lnTo>
                    <a:pt x="805" y="130"/>
                  </a:lnTo>
                  <a:lnTo>
                    <a:pt x="802" y="137"/>
                  </a:lnTo>
                  <a:lnTo>
                    <a:pt x="798" y="141"/>
                  </a:lnTo>
                  <a:lnTo>
                    <a:pt x="794" y="144"/>
                  </a:lnTo>
                  <a:lnTo>
                    <a:pt x="788" y="151"/>
                  </a:lnTo>
                  <a:lnTo>
                    <a:pt x="787" y="154"/>
                  </a:lnTo>
                  <a:lnTo>
                    <a:pt x="788" y="154"/>
                  </a:lnTo>
                  <a:lnTo>
                    <a:pt x="793" y="155"/>
                  </a:lnTo>
                  <a:lnTo>
                    <a:pt x="799" y="160"/>
                  </a:lnTo>
                  <a:lnTo>
                    <a:pt x="807" y="166"/>
                  </a:lnTo>
                  <a:lnTo>
                    <a:pt x="809" y="169"/>
                  </a:lnTo>
                  <a:lnTo>
                    <a:pt x="812" y="174"/>
                  </a:lnTo>
                  <a:lnTo>
                    <a:pt x="815" y="179"/>
                  </a:lnTo>
                  <a:lnTo>
                    <a:pt x="818" y="187"/>
                  </a:lnTo>
                  <a:lnTo>
                    <a:pt x="820" y="191"/>
                  </a:lnTo>
                  <a:lnTo>
                    <a:pt x="823" y="199"/>
                  </a:lnTo>
                  <a:lnTo>
                    <a:pt x="823" y="202"/>
                  </a:lnTo>
                  <a:lnTo>
                    <a:pt x="823" y="207"/>
                  </a:lnTo>
                  <a:lnTo>
                    <a:pt x="823" y="212"/>
                  </a:lnTo>
                  <a:lnTo>
                    <a:pt x="824" y="217"/>
                  </a:lnTo>
                  <a:lnTo>
                    <a:pt x="823" y="224"/>
                  </a:lnTo>
                  <a:lnTo>
                    <a:pt x="820" y="232"/>
                  </a:lnTo>
                  <a:lnTo>
                    <a:pt x="816" y="240"/>
                  </a:lnTo>
                  <a:lnTo>
                    <a:pt x="813" y="246"/>
                  </a:lnTo>
                  <a:lnTo>
                    <a:pt x="809" y="253"/>
                  </a:lnTo>
                  <a:lnTo>
                    <a:pt x="804" y="257"/>
                  </a:lnTo>
                  <a:lnTo>
                    <a:pt x="799" y="262"/>
                  </a:lnTo>
                  <a:lnTo>
                    <a:pt x="794" y="267"/>
                  </a:lnTo>
                  <a:lnTo>
                    <a:pt x="788" y="272"/>
                  </a:lnTo>
                  <a:lnTo>
                    <a:pt x="783" y="275"/>
                  </a:lnTo>
                  <a:lnTo>
                    <a:pt x="779" y="278"/>
                  </a:lnTo>
                  <a:lnTo>
                    <a:pt x="774" y="279"/>
                  </a:lnTo>
                  <a:lnTo>
                    <a:pt x="768" y="283"/>
                  </a:lnTo>
                  <a:lnTo>
                    <a:pt x="766" y="284"/>
                  </a:lnTo>
                  <a:lnTo>
                    <a:pt x="769" y="289"/>
                  </a:lnTo>
                  <a:lnTo>
                    <a:pt x="769" y="292"/>
                  </a:lnTo>
                  <a:lnTo>
                    <a:pt x="771" y="295"/>
                  </a:lnTo>
                  <a:lnTo>
                    <a:pt x="773" y="301"/>
                  </a:lnTo>
                  <a:lnTo>
                    <a:pt x="774" y="306"/>
                  </a:lnTo>
                  <a:lnTo>
                    <a:pt x="776" y="311"/>
                  </a:lnTo>
                  <a:lnTo>
                    <a:pt x="776" y="316"/>
                  </a:lnTo>
                  <a:lnTo>
                    <a:pt x="777" y="320"/>
                  </a:lnTo>
                  <a:lnTo>
                    <a:pt x="777" y="327"/>
                  </a:lnTo>
                  <a:lnTo>
                    <a:pt x="777" y="333"/>
                  </a:lnTo>
                  <a:lnTo>
                    <a:pt x="777" y="339"/>
                  </a:lnTo>
                  <a:lnTo>
                    <a:pt x="776" y="345"/>
                  </a:lnTo>
                  <a:lnTo>
                    <a:pt x="774" y="353"/>
                  </a:lnTo>
                  <a:lnTo>
                    <a:pt x="760" y="380"/>
                  </a:lnTo>
                  <a:lnTo>
                    <a:pt x="763" y="383"/>
                  </a:lnTo>
                  <a:lnTo>
                    <a:pt x="765" y="388"/>
                  </a:lnTo>
                  <a:lnTo>
                    <a:pt x="769" y="396"/>
                  </a:lnTo>
                  <a:lnTo>
                    <a:pt x="771" y="402"/>
                  </a:lnTo>
                  <a:lnTo>
                    <a:pt x="771" y="411"/>
                  </a:lnTo>
                  <a:lnTo>
                    <a:pt x="771" y="416"/>
                  </a:lnTo>
                  <a:lnTo>
                    <a:pt x="769" y="421"/>
                  </a:lnTo>
                  <a:lnTo>
                    <a:pt x="768" y="427"/>
                  </a:lnTo>
                  <a:lnTo>
                    <a:pt x="766" y="433"/>
                  </a:lnTo>
                  <a:lnTo>
                    <a:pt x="765" y="433"/>
                  </a:lnTo>
                  <a:lnTo>
                    <a:pt x="762" y="437"/>
                  </a:lnTo>
                  <a:lnTo>
                    <a:pt x="758" y="437"/>
                  </a:lnTo>
                  <a:lnTo>
                    <a:pt x="755" y="440"/>
                  </a:lnTo>
                  <a:lnTo>
                    <a:pt x="752" y="441"/>
                  </a:lnTo>
                  <a:lnTo>
                    <a:pt x="747" y="444"/>
                  </a:lnTo>
                  <a:lnTo>
                    <a:pt x="743" y="448"/>
                  </a:lnTo>
                  <a:lnTo>
                    <a:pt x="736" y="451"/>
                  </a:lnTo>
                  <a:lnTo>
                    <a:pt x="729" y="454"/>
                  </a:lnTo>
                  <a:lnTo>
                    <a:pt x="722" y="459"/>
                  </a:lnTo>
                  <a:lnTo>
                    <a:pt x="718" y="460"/>
                  </a:lnTo>
                  <a:lnTo>
                    <a:pt x="713" y="462"/>
                  </a:lnTo>
                  <a:lnTo>
                    <a:pt x="708" y="463"/>
                  </a:lnTo>
                  <a:lnTo>
                    <a:pt x="705" y="466"/>
                  </a:lnTo>
                  <a:lnTo>
                    <a:pt x="700" y="468"/>
                  </a:lnTo>
                  <a:lnTo>
                    <a:pt x="694" y="470"/>
                  </a:lnTo>
                  <a:lnTo>
                    <a:pt x="689" y="471"/>
                  </a:lnTo>
                  <a:lnTo>
                    <a:pt x="685" y="474"/>
                  </a:lnTo>
                  <a:lnTo>
                    <a:pt x="678" y="476"/>
                  </a:lnTo>
                  <a:lnTo>
                    <a:pt x="672" y="477"/>
                  </a:lnTo>
                  <a:lnTo>
                    <a:pt x="664" y="479"/>
                  </a:lnTo>
                  <a:lnTo>
                    <a:pt x="659" y="482"/>
                  </a:lnTo>
                  <a:lnTo>
                    <a:pt x="652" y="484"/>
                  </a:lnTo>
                  <a:lnTo>
                    <a:pt x="645" y="485"/>
                  </a:lnTo>
                  <a:lnTo>
                    <a:pt x="637" y="487"/>
                  </a:lnTo>
                  <a:lnTo>
                    <a:pt x="630" y="490"/>
                  </a:lnTo>
                  <a:lnTo>
                    <a:pt x="622" y="490"/>
                  </a:lnTo>
                  <a:lnTo>
                    <a:pt x="614" y="493"/>
                  </a:lnTo>
                  <a:lnTo>
                    <a:pt x="606" y="493"/>
                  </a:lnTo>
                  <a:lnTo>
                    <a:pt x="597" y="496"/>
                  </a:lnTo>
                  <a:lnTo>
                    <a:pt x="587" y="496"/>
                  </a:lnTo>
                  <a:lnTo>
                    <a:pt x="579" y="499"/>
                  </a:lnTo>
                  <a:lnTo>
                    <a:pt x="568" y="499"/>
                  </a:lnTo>
                  <a:lnTo>
                    <a:pt x="560" y="503"/>
                  </a:lnTo>
                  <a:lnTo>
                    <a:pt x="549" y="503"/>
                  </a:lnTo>
                  <a:lnTo>
                    <a:pt x="538" y="504"/>
                  </a:lnTo>
                  <a:lnTo>
                    <a:pt x="528" y="506"/>
                  </a:lnTo>
                  <a:lnTo>
                    <a:pt x="518" y="507"/>
                  </a:lnTo>
                  <a:lnTo>
                    <a:pt x="506" y="509"/>
                  </a:lnTo>
                  <a:lnTo>
                    <a:pt x="495" y="510"/>
                  </a:lnTo>
                  <a:lnTo>
                    <a:pt x="482" y="510"/>
                  </a:lnTo>
                  <a:lnTo>
                    <a:pt x="471" y="512"/>
                  </a:lnTo>
                  <a:lnTo>
                    <a:pt x="458" y="512"/>
                  </a:lnTo>
                  <a:lnTo>
                    <a:pt x="444" y="514"/>
                  </a:lnTo>
                  <a:lnTo>
                    <a:pt x="432" y="514"/>
                  </a:lnTo>
                  <a:lnTo>
                    <a:pt x="418" y="515"/>
                  </a:lnTo>
                  <a:lnTo>
                    <a:pt x="403" y="515"/>
                  </a:lnTo>
                  <a:lnTo>
                    <a:pt x="391" y="515"/>
                  </a:lnTo>
                  <a:lnTo>
                    <a:pt x="375" y="515"/>
                  </a:lnTo>
                  <a:lnTo>
                    <a:pt x="363" y="517"/>
                  </a:lnTo>
                  <a:lnTo>
                    <a:pt x="11" y="452"/>
                  </a:lnTo>
                  <a:lnTo>
                    <a:pt x="0" y="411"/>
                  </a:lnTo>
                  <a:lnTo>
                    <a:pt x="22" y="411"/>
                  </a:lnTo>
                  <a:lnTo>
                    <a:pt x="356" y="479"/>
                  </a:lnTo>
                  <a:lnTo>
                    <a:pt x="358" y="479"/>
                  </a:lnTo>
                  <a:lnTo>
                    <a:pt x="363" y="479"/>
                  </a:lnTo>
                  <a:lnTo>
                    <a:pt x="366" y="479"/>
                  </a:lnTo>
                  <a:lnTo>
                    <a:pt x="370" y="479"/>
                  </a:lnTo>
                  <a:lnTo>
                    <a:pt x="375" y="479"/>
                  </a:lnTo>
                  <a:lnTo>
                    <a:pt x="381" y="479"/>
                  </a:lnTo>
                  <a:lnTo>
                    <a:pt x="386" y="477"/>
                  </a:lnTo>
                  <a:lnTo>
                    <a:pt x="394" y="477"/>
                  </a:lnTo>
                  <a:lnTo>
                    <a:pt x="402" y="477"/>
                  </a:lnTo>
                  <a:lnTo>
                    <a:pt x="410" y="477"/>
                  </a:lnTo>
                  <a:lnTo>
                    <a:pt x="418" y="477"/>
                  </a:lnTo>
                  <a:lnTo>
                    <a:pt x="427" y="477"/>
                  </a:lnTo>
                  <a:lnTo>
                    <a:pt x="432" y="477"/>
                  </a:lnTo>
                  <a:lnTo>
                    <a:pt x="436" y="477"/>
                  </a:lnTo>
                  <a:lnTo>
                    <a:pt x="441" y="477"/>
                  </a:lnTo>
                  <a:lnTo>
                    <a:pt x="446" y="477"/>
                  </a:lnTo>
                  <a:lnTo>
                    <a:pt x="449" y="476"/>
                  </a:lnTo>
                  <a:lnTo>
                    <a:pt x="455" y="476"/>
                  </a:lnTo>
                  <a:lnTo>
                    <a:pt x="460" y="476"/>
                  </a:lnTo>
                  <a:lnTo>
                    <a:pt x="465" y="476"/>
                  </a:lnTo>
                  <a:lnTo>
                    <a:pt x="469" y="474"/>
                  </a:lnTo>
                  <a:lnTo>
                    <a:pt x="474" y="474"/>
                  </a:lnTo>
                  <a:lnTo>
                    <a:pt x="479" y="474"/>
                  </a:lnTo>
                  <a:lnTo>
                    <a:pt x="485" y="474"/>
                  </a:lnTo>
                  <a:lnTo>
                    <a:pt x="490" y="474"/>
                  </a:lnTo>
                  <a:lnTo>
                    <a:pt x="495" y="474"/>
                  </a:lnTo>
                  <a:lnTo>
                    <a:pt x="499" y="473"/>
                  </a:lnTo>
                  <a:lnTo>
                    <a:pt x="504" y="473"/>
                  </a:lnTo>
                  <a:lnTo>
                    <a:pt x="509" y="473"/>
                  </a:lnTo>
                  <a:lnTo>
                    <a:pt x="515" y="473"/>
                  </a:lnTo>
                  <a:lnTo>
                    <a:pt x="520" y="471"/>
                  </a:lnTo>
                  <a:lnTo>
                    <a:pt x="526" y="471"/>
                  </a:lnTo>
                  <a:lnTo>
                    <a:pt x="531" y="471"/>
                  </a:lnTo>
                  <a:lnTo>
                    <a:pt x="535" y="470"/>
                  </a:lnTo>
                  <a:lnTo>
                    <a:pt x="540" y="470"/>
                  </a:lnTo>
                  <a:lnTo>
                    <a:pt x="546" y="470"/>
                  </a:lnTo>
                  <a:lnTo>
                    <a:pt x="551" y="468"/>
                  </a:lnTo>
                  <a:lnTo>
                    <a:pt x="556" y="468"/>
                  </a:lnTo>
                  <a:lnTo>
                    <a:pt x="560" y="466"/>
                  </a:lnTo>
                  <a:lnTo>
                    <a:pt x="565" y="466"/>
                  </a:lnTo>
                  <a:lnTo>
                    <a:pt x="570" y="465"/>
                  </a:lnTo>
                  <a:lnTo>
                    <a:pt x="576" y="465"/>
                  </a:lnTo>
                  <a:lnTo>
                    <a:pt x="581" y="463"/>
                  </a:lnTo>
                  <a:lnTo>
                    <a:pt x="586" y="463"/>
                  </a:lnTo>
                  <a:lnTo>
                    <a:pt x="589" y="462"/>
                  </a:lnTo>
                  <a:lnTo>
                    <a:pt x="593" y="462"/>
                  </a:lnTo>
                  <a:lnTo>
                    <a:pt x="598" y="460"/>
                  </a:lnTo>
                  <a:lnTo>
                    <a:pt x="603" y="460"/>
                  </a:lnTo>
                  <a:lnTo>
                    <a:pt x="612" y="457"/>
                  </a:lnTo>
                  <a:lnTo>
                    <a:pt x="620" y="455"/>
                  </a:lnTo>
                  <a:lnTo>
                    <a:pt x="626" y="452"/>
                  </a:lnTo>
                  <a:lnTo>
                    <a:pt x="634" y="452"/>
                  </a:lnTo>
                  <a:lnTo>
                    <a:pt x="642" y="449"/>
                  </a:lnTo>
                  <a:lnTo>
                    <a:pt x="648" y="448"/>
                  </a:lnTo>
                  <a:lnTo>
                    <a:pt x="655" y="446"/>
                  </a:lnTo>
                  <a:lnTo>
                    <a:pt x="661" y="446"/>
                  </a:lnTo>
                  <a:lnTo>
                    <a:pt x="666" y="443"/>
                  </a:lnTo>
                  <a:lnTo>
                    <a:pt x="672" y="443"/>
                  </a:lnTo>
                  <a:lnTo>
                    <a:pt x="677" y="441"/>
                  </a:lnTo>
                  <a:lnTo>
                    <a:pt x="683" y="440"/>
                  </a:lnTo>
                  <a:lnTo>
                    <a:pt x="686" y="438"/>
                  </a:lnTo>
                  <a:lnTo>
                    <a:pt x="691" y="438"/>
                  </a:lnTo>
                  <a:lnTo>
                    <a:pt x="696" y="437"/>
                  </a:lnTo>
                  <a:lnTo>
                    <a:pt x="700" y="437"/>
                  </a:lnTo>
                  <a:lnTo>
                    <a:pt x="707" y="435"/>
                  </a:lnTo>
                  <a:lnTo>
                    <a:pt x="713" y="432"/>
                  </a:lnTo>
                  <a:lnTo>
                    <a:pt x="718" y="430"/>
                  </a:lnTo>
                  <a:lnTo>
                    <a:pt x="722" y="429"/>
                  </a:lnTo>
                  <a:lnTo>
                    <a:pt x="725" y="426"/>
                  </a:lnTo>
                  <a:lnTo>
                    <a:pt x="730" y="422"/>
                  </a:lnTo>
                  <a:lnTo>
                    <a:pt x="732" y="418"/>
                  </a:lnTo>
                  <a:lnTo>
                    <a:pt x="733" y="413"/>
                  </a:lnTo>
                  <a:lnTo>
                    <a:pt x="733" y="408"/>
                  </a:lnTo>
                  <a:lnTo>
                    <a:pt x="733" y="405"/>
                  </a:lnTo>
                  <a:lnTo>
                    <a:pt x="732" y="402"/>
                  </a:lnTo>
                  <a:lnTo>
                    <a:pt x="732" y="400"/>
                  </a:lnTo>
                  <a:lnTo>
                    <a:pt x="725" y="397"/>
                  </a:lnTo>
                  <a:lnTo>
                    <a:pt x="721" y="397"/>
                  </a:lnTo>
                  <a:lnTo>
                    <a:pt x="714" y="397"/>
                  </a:lnTo>
                  <a:lnTo>
                    <a:pt x="711" y="399"/>
                  </a:lnTo>
                  <a:lnTo>
                    <a:pt x="707" y="400"/>
                  </a:lnTo>
                  <a:lnTo>
                    <a:pt x="707" y="402"/>
                  </a:lnTo>
                  <a:lnTo>
                    <a:pt x="705" y="402"/>
                  </a:lnTo>
                  <a:lnTo>
                    <a:pt x="702" y="402"/>
                  </a:lnTo>
                  <a:lnTo>
                    <a:pt x="696" y="402"/>
                  </a:lnTo>
                  <a:lnTo>
                    <a:pt x="689" y="404"/>
                  </a:lnTo>
                  <a:lnTo>
                    <a:pt x="686" y="404"/>
                  </a:lnTo>
                  <a:lnTo>
                    <a:pt x="681" y="404"/>
                  </a:lnTo>
                  <a:lnTo>
                    <a:pt x="677" y="405"/>
                  </a:lnTo>
                  <a:lnTo>
                    <a:pt x="674" y="405"/>
                  </a:lnTo>
                  <a:lnTo>
                    <a:pt x="667" y="405"/>
                  </a:lnTo>
                  <a:lnTo>
                    <a:pt x="663" y="407"/>
                  </a:lnTo>
                  <a:lnTo>
                    <a:pt x="658" y="407"/>
                  </a:lnTo>
                  <a:lnTo>
                    <a:pt x="653" y="408"/>
                  </a:lnTo>
                  <a:lnTo>
                    <a:pt x="647" y="408"/>
                  </a:lnTo>
                  <a:lnTo>
                    <a:pt x="641" y="408"/>
                  </a:lnTo>
                  <a:lnTo>
                    <a:pt x="634" y="408"/>
                  </a:lnTo>
                  <a:lnTo>
                    <a:pt x="628" y="410"/>
                  </a:lnTo>
                  <a:lnTo>
                    <a:pt x="622" y="410"/>
                  </a:lnTo>
                  <a:lnTo>
                    <a:pt x="617" y="410"/>
                  </a:lnTo>
                  <a:lnTo>
                    <a:pt x="611" y="410"/>
                  </a:lnTo>
                  <a:lnTo>
                    <a:pt x="604" y="411"/>
                  </a:lnTo>
                  <a:lnTo>
                    <a:pt x="598" y="411"/>
                  </a:lnTo>
                  <a:lnTo>
                    <a:pt x="592" y="411"/>
                  </a:lnTo>
                  <a:lnTo>
                    <a:pt x="586" y="411"/>
                  </a:lnTo>
                  <a:lnTo>
                    <a:pt x="581" y="411"/>
                  </a:lnTo>
                  <a:lnTo>
                    <a:pt x="575" y="411"/>
                  </a:lnTo>
                  <a:lnTo>
                    <a:pt x="568" y="411"/>
                  </a:lnTo>
                  <a:lnTo>
                    <a:pt x="564" y="411"/>
                  </a:lnTo>
                  <a:lnTo>
                    <a:pt x="559" y="411"/>
                  </a:lnTo>
                  <a:lnTo>
                    <a:pt x="524" y="429"/>
                  </a:lnTo>
                  <a:lnTo>
                    <a:pt x="506" y="397"/>
                  </a:lnTo>
                  <a:lnTo>
                    <a:pt x="557" y="374"/>
                  </a:lnTo>
                  <a:lnTo>
                    <a:pt x="559" y="374"/>
                  </a:lnTo>
                  <a:lnTo>
                    <a:pt x="564" y="374"/>
                  </a:lnTo>
                  <a:lnTo>
                    <a:pt x="565" y="374"/>
                  </a:lnTo>
                  <a:lnTo>
                    <a:pt x="570" y="374"/>
                  </a:lnTo>
                  <a:lnTo>
                    <a:pt x="573" y="374"/>
                  </a:lnTo>
                  <a:lnTo>
                    <a:pt x="579" y="374"/>
                  </a:lnTo>
                  <a:lnTo>
                    <a:pt x="584" y="374"/>
                  </a:lnTo>
                  <a:lnTo>
                    <a:pt x="589" y="374"/>
                  </a:lnTo>
                  <a:lnTo>
                    <a:pt x="593" y="374"/>
                  </a:lnTo>
                  <a:lnTo>
                    <a:pt x="601" y="374"/>
                  </a:lnTo>
                  <a:lnTo>
                    <a:pt x="608" y="374"/>
                  </a:lnTo>
                  <a:lnTo>
                    <a:pt x="615" y="374"/>
                  </a:lnTo>
                  <a:lnTo>
                    <a:pt x="622" y="374"/>
                  </a:lnTo>
                  <a:lnTo>
                    <a:pt x="630" y="374"/>
                  </a:lnTo>
                  <a:lnTo>
                    <a:pt x="637" y="374"/>
                  </a:lnTo>
                  <a:lnTo>
                    <a:pt x="644" y="372"/>
                  </a:lnTo>
                  <a:lnTo>
                    <a:pt x="652" y="372"/>
                  </a:lnTo>
                  <a:lnTo>
                    <a:pt x="658" y="372"/>
                  </a:lnTo>
                  <a:lnTo>
                    <a:pt x="666" y="371"/>
                  </a:lnTo>
                  <a:lnTo>
                    <a:pt x="674" y="371"/>
                  </a:lnTo>
                  <a:lnTo>
                    <a:pt x="680" y="369"/>
                  </a:lnTo>
                  <a:lnTo>
                    <a:pt x="688" y="369"/>
                  </a:lnTo>
                  <a:lnTo>
                    <a:pt x="694" y="367"/>
                  </a:lnTo>
                  <a:lnTo>
                    <a:pt x="702" y="366"/>
                  </a:lnTo>
                  <a:lnTo>
                    <a:pt x="708" y="363"/>
                  </a:lnTo>
                  <a:lnTo>
                    <a:pt x="714" y="361"/>
                  </a:lnTo>
                  <a:lnTo>
                    <a:pt x="719" y="358"/>
                  </a:lnTo>
                  <a:lnTo>
                    <a:pt x="725" y="356"/>
                  </a:lnTo>
                  <a:lnTo>
                    <a:pt x="730" y="353"/>
                  </a:lnTo>
                  <a:lnTo>
                    <a:pt x="735" y="352"/>
                  </a:lnTo>
                  <a:lnTo>
                    <a:pt x="735" y="350"/>
                  </a:lnTo>
                  <a:lnTo>
                    <a:pt x="736" y="349"/>
                  </a:lnTo>
                  <a:lnTo>
                    <a:pt x="738" y="344"/>
                  </a:lnTo>
                  <a:lnTo>
                    <a:pt x="740" y="339"/>
                  </a:lnTo>
                  <a:lnTo>
                    <a:pt x="738" y="334"/>
                  </a:lnTo>
                  <a:lnTo>
                    <a:pt x="738" y="330"/>
                  </a:lnTo>
                  <a:lnTo>
                    <a:pt x="738" y="325"/>
                  </a:lnTo>
                  <a:lnTo>
                    <a:pt x="738" y="322"/>
                  </a:lnTo>
                  <a:lnTo>
                    <a:pt x="736" y="316"/>
                  </a:lnTo>
                  <a:lnTo>
                    <a:pt x="735" y="311"/>
                  </a:lnTo>
                  <a:lnTo>
                    <a:pt x="732" y="305"/>
                  </a:lnTo>
                  <a:lnTo>
                    <a:pt x="730" y="298"/>
                  </a:lnTo>
                  <a:lnTo>
                    <a:pt x="540" y="312"/>
                  </a:lnTo>
                  <a:lnTo>
                    <a:pt x="526" y="336"/>
                  </a:lnTo>
                  <a:lnTo>
                    <a:pt x="495" y="317"/>
                  </a:lnTo>
                  <a:lnTo>
                    <a:pt x="520" y="276"/>
                  </a:lnTo>
                  <a:lnTo>
                    <a:pt x="740" y="256"/>
                  </a:lnTo>
                  <a:lnTo>
                    <a:pt x="741" y="254"/>
                  </a:lnTo>
                  <a:lnTo>
                    <a:pt x="747" y="253"/>
                  </a:lnTo>
                  <a:lnTo>
                    <a:pt x="752" y="251"/>
                  </a:lnTo>
                  <a:lnTo>
                    <a:pt x="757" y="248"/>
                  </a:lnTo>
                  <a:lnTo>
                    <a:pt x="763" y="245"/>
                  </a:lnTo>
                  <a:lnTo>
                    <a:pt x="768" y="243"/>
                  </a:lnTo>
                  <a:lnTo>
                    <a:pt x="773" y="237"/>
                  </a:lnTo>
                  <a:lnTo>
                    <a:pt x="776" y="234"/>
                  </a:lnTo>
                  <a:lnTo>
                    <a:pt x="779" y="228"/>
                  </a:lnTo>
                  <a:lnTo>
                    <a:pt x="782" y="223"/>
                  </a:lnTo>
                  <a:lnTo>
                    <a:pt x="783" y="217"/>
                  </a:lnTo>
                  <a:lnTo>
                    <a:pt x="783" y="210"/>
                  </a:lnTo>
                  <a:lnTo>
                    <a:pt x="783" y="202"/>
                  </a:lnTo>
                  <a:lnTo>
                    <a:pt x="780" y="196"/>
                  </a:lnTo>
                  <a:lnTo>
                    <a:pt x="777" y="191"/>
                  </a:lnTo>
                  <a:lnTo>
                    <a:pt x="774" y="188"/>
                  </a:lnTo>
                  <a:lnTo>
                    <a:pt x="768" y="185"/>
                  </a:lnTo>
                  <a:lnTo>
                    <a:pt x="763" y="184"/>
                  </a:lnTo>
                  <a:lnTo>
                    <a:pt x="755" y="180"/>
                  </a:lnTo>
                  <a:lnTo>
                    <a:pt x="749" y="179"/>
                  </a:lnTo>
                  <a:lnTo>
                    <a:pt x="741" y="177"/>
                  </a:lnTo>
                  <a:lnTo>
                    <a:pt x="733" y="177"/>
                  </a:lnTo>
                  <a:lnTo>
                    <a:pt x="729" y="176"/>
                  </a:lnTo>
                  <a:lnTo>
                    <a:pt x="724" y="176"/>
                  </a:lnTo>
                  <a:lnTo>
                    <a:pt x="719" y="176"/>
                  </a:lnTo>
                  <a:lnTo>
                    <a:pt x="714" y="176"/>
                  </a:lnTo>
                  <a:lnTo>
                    <a:pt x="708" y="176"/>
                  </a:lnTo>
                  <a:lnTo>
                    <a:pt x="703" y="176"/>
                  </a:lnTo>
                  <a:lnTo>
                    <a:pt x="699" y="176"/>
                  </a:lnTo>
                  <a:lnTo>
                    <a:pt x="694" y="177"/>
                  </a:lnTo>
                  <a:lnTo>
                    <a:pt x="688" y="177"/>
                  </a:lnTo>
                  <a:lnTo>
                    <a:pt x="683" y="177"/>
                  </a:lnTo>
                  <a:lnTo>
                    <a:pt x="678" y="177"/>
                  </a:lnTo>
                  <a:lnTo>
                    <a:pt x="674" y="179"/>
                  </a:lnTo>
                  <a:lnTo>
                    <a:pt x="667" y="179"/>
                  </a:lnTo>
                  <a:lnTo>
                    <a:pt x="661" y="179"/>
                  </a:lnTo>
                  <a:lnTo>
                    <a:pt x="656" y="180"/>
                  </a:lnTo>
                  <a:lnTo>
                    <a:pt x="652" y="182"/>
                  </a:lnTo>
                  <a:lnTo>
                    <a:pt x="647" y="182"/>
                  </a:lnTo>
                  <a:lnTo>
                    <a:pt x="641" y="184"/>
                  </a:lnTo>
                  <a:lnTo>
                    <a:pt x="634" y="184"/>
                  </a:lnTo>
                  <a:lnTo>
                    <a:pt x="630" y="185"/>
                  </a:lnTo>
                  <a:lnTo>
                    <a:pt x="625" y="185"/>
                  </a:lnTo>
                  <a:lnTo>
                    <a:pt x="620" y="185"/>
                  </a:lnTo>
                  <a:lnTo>
                    <a:pt x="615" y="187"/>
                  </a:lnTo>
                  <a:lnTo>
                    <a:pt x="611" y="188"/>
                  </a:lnTo>
                  <a:lnTo>
                    <a:pt x="606" y="188"/>
                  </a:lnTo>
                  <a:lnTo>
                    <a:pt x="601" y="188"/>
                  </a:lnTo>
                  <a:lnTo>
                    <a:pt x="597" y="190"/>
                  </a:lnTo>
                  <a:lnTo>
                    <a:pt x="592" y="190"/>
                  </a:lnTo>
                  <a:lnTo>
                    <a:pt x="582" y="191"/>
                  </a:lnTo>
                  <a:lnTo>
                    <a:pt x="576" y="195"/>
                  </a:lnTo>
                  <a:lnTo>
                    <a:pt x="567" y="195"/>
                  </a:lnTo>
                  <a:lnTo>
                    <a:pt x="560" y="196"/>
                  </a:lnTo>
                  <a:lnTo>
                    <a:pt x="556" y="198"/>
                  </a:lnTo>
                  <a:lnTo>
                    <a:pt x="551" y="199"/>
                  </a:lnTo>
                  <a:lnTo>
                    <a:pt x="545" y="201"/>
                  </a:lnTo>
                  <a:lnTo>
                    <a:pt x="542" y="202"/>
                  </a:lnTo>
                  <a:lnTo>
                    <a:pt x="535" y="165"/>
                  </a:lnTo>
                  <a:lnTo>
                    <a:pt x="537" y="163"/>
                  </a:lnTo>
                  <a:lnTo>
                    <a:pt x="545" y="163"/>
                  </a:lnTo>
                  <a:lnTo>
                    <a:pt x="548" y="162"/>
                  </a:lnTo>
                  <a:lnTo>
                    <a:pt x="554" y="162"/>
                  </a:lnTo>
                  <a:lnTo>
                    <a:pt x="559" y="160"/>
                  </a:lnTo>
                  <a:lnTo>
                    <a:pt x="567" y="160"/>
                  </a:lnTo>
                  <a:lnTo>
                    <a:pt x="573" y="158"/>
                  </a:lnTo>
                  <a:lnTo>
                    <a:pt x="581" y="158"/>
                  </a:lnTo>
                  <a:lnTo>
                    <a:pt x="589" y="157"/>
                  </a:lnTo>
                  <a:lnTo>
                    <a:pt x="598" y="157"/>
                  </a:lnTo>
                  <a:lnTo>
                    <a:pt x="601" y="155"/>
                  </a:lnTo>
                  <a:lnTo>
                    <a:pt x="608" y="155"/>
                  </a:lnTo>
                  <a:lnTo>
                    <a:pt x="612" y="154"/>
                  </a:lnTo>
                  <a:lnTo>
                    <a:pt x="617" y="154"/>
                  </a:lnTo>
                  <a:lnTo>
                    <a:pt x="622" y="154"/>
                  </a:lnTo>
                  <a:lnTo>
                    <a:pt x="626" y="154"/>
                  </a:lnTo>
                  <a:lnTo>
                    <a:pt x="631" y="152"/>
                  </a:lnTo>
                  <a:lnTo>
                    <a:pt x="636" y="152"/>
                  </a:lnTo>
                  <a:lnTo>
                    <a:pt x="641" y="151"/>
                  </a:lnTo>
                  <a:lnTo>
                    <a:pt x="645" y="149"/>
                  </a:lnTo>
                  <a:lnTo>
                    <a:pt x="650" y="149"/>
                  </a:lnTo>
                  <a:lnTo>
                    <a:pt x="655" y="149"/>
                  </a:lnTo>
                  <a:lnTo>
                    <a:pt x="659" y="148"/>
                  </a:lnTo>
                  <a:lnTo>
                    <a:pt x="664" y="146"/>
                  </a:lnTo>
                  <a:lnTo>
                    <a:pt x="670" y="146"/>
                  </a:lnTo>
                  <a:lnTo>
                    <a:pt x="675" y="146"/>
                  </a:lnTo>
                  <a:lnTo>
                    <a:pt x="678" y="144"/>
                  </a:lnTo>
                  <a:lnTo>
                    <a:pt x="683" y="144"/>
                  </a:lnTo>
                  <a:lnTo>
                    <a:pt x="688" y="143"/>
                  </a:lnTo>
                  <a:lnTo>
                    <a:pt x="692" y="143"/>
                  </a:lnTo>
                  <a:lnTo>
                    <a:pt x="697" y="141"/>
                  </a:lnTo>
                  <a:lnTo>
                    <a:pt x="702" y="141"/>
                  </a:lnTo>
                  <a:lnTo>
                    <a:pt x="707" y="140"/>
                  </a:lnTo>
                  <a:lnTo>
                    <a:pt x="711" y="140"/>
                  </a:lnTo>
                  <a:lnTo>
                    <a:pt x="719" y="138"/>
                  </a:lnTo>
                  <a:lnTo>
                    <a:pt x="727" y="137"/>
                  </a:lnTo>
                  <a:lnTo>
                    <a:pt x="733" y="135"/>
                  </a:lnTo>
                  <a:lnTo>
                    <a:pt x="741" y="133"/>
                  </a:lnTo>
                  <a:lnTo>
                    <a:pt x="746" y="132"/>
                  </a:lnTo>
                  <a:lnTo>
                    <a:pt x="752" y="130"/>
                  </a:lnTo>
                  <a:lnTo>
                    <a:pt x="755" y="129"/>
                  </a:lnTo>
                  <a:lnTo>
                    <a:pt x="760" y="129"/>
                  </a:lnTo>
                  <a:lnTo>
                    <a:pt x="765" y="124"/>
                  </a:lnTo>
                  <a:lnTo>
                    <a:pt x="769" y="119"/>
                  </a:lnTo>
                  <a:lnTo>
                    <a:pt x="773" y="115"/>
                  </a:lnTo>
                  <a:lnTo>
                    <a:pt x="777" y="110"/>
                  </a:lnTo>
                  <a:lnTo>
                    <a:pt x="779" y="105"/>
                  </a:lnTo>
                  <a:lnTo>
                    <a:pt x="782" y="100"/>
                  </a:lnTo>
                  <a:lnTo>
                    <a:pt x="783" y="96"/>
                  </a:lnTo>
                  <a:lnTo>
                    <a:pt x="787" y="89"/>
                  </a:lnTo>
                  <a:lnTo>
                    <a:pt x="787" y="85"/>
                  </a:lnTo>
                  <a:lnTo>
                    <a:pt x="788" y="80"/>
                  </a:lnTo>
                  <a:lnTo>
                    <a:pt x="788" y="75"/>
                  </a:lnTo>
                  <a:lnTo>
                    <a:pt x="788" y="72"/>
                  </a:lnTo>
                  <a:lnTo>
                    <a:pt x="788" y="66"/>
                  </a:lnTo>
                  <a:lnTo>
                    <a:pt x="788" y="61"/>
                  </a:lnTo>
                  <a:lnTo>
                    <a:pt x="785" y="56"/>
                  </a:lnTo>
                  <a:lnTo>
                    <a:pt x="782" y="53"/>
                  </a:lnTo>
                  <a:lnTo>
                    <a:pt x="776" y="49"/>
                  </a:lnTo>
                  <a:lnTo>
                    <a:pt x="769" y="45"/>
                  </a:lnTo>
                  <a:lnTo>
                    <a:pt x="765" y="44"/>
                  </a:lnTo>
                  <a:lnTo>
                    <a:pt x="758" y="42"/>
                  </a:lnTo>
                  <a:lnTo>
                    <a:pt x="754" y="41"/>
                  </a:lnTo>
                  <a:lnTo>
                    <a:pt x="749" y="41"/>
                  </a:lnTo>
                  <a:lnTo>
                    <a:pt x="743" y="39"/>
                  </a:lnTo>
                  <a:lnTo>
                    <a:pt x="738" y="38"/>
                  </a:lnTo>
                  <a:lnTo>
                    <a:pt x="732" y="38"/>
                  </a:lnTo>
                  <a:lnTo>
                    <a:pt x="725" y="39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17" name="Freeform 51"/>
            <p:cNvSpPr>
              <a:spLocks noChangeAspect="1"/>
            </p:cNvSpPr>
            <p:nvPr/>
          </p:nvSpPr>
          <p:spPr bwMode="auto">
            <a:xfrm>
              <a:off x="2390" y="3479"/>
              <a:ext cx="213" cy="290"/>
            </a:xfrm>
            <a:custGeom>
              <a:avLst/>
              <a:gdLst>
                <a:gd name="T0" fmla="*/ 0 w 427"/>
                <a:gd name="T1" fmla="*/ 77 h 578"/>
                <a:gd name="T2" fmla="*/ 1 w 427"/>
                <a:gd name="T3" fmla="*/ 1 h 578"/>
                <a:gd name="T4" fmla="*/ 167 w 427"/>
                <a:gd name="T5" fmla="*/ 0 h 578"/>
                <a:gd name="T6" fmla="*/ 213 w 427"/>
                <a:gd name="T7" fmla="*/ 290 h 578"/>
                <a:gd name="T8" fmla="*/ 37 w 427"/>
                <a:gd name="T9" fmla="*/ 281 h 578"/>
                <a:gd name="T10" fmla="*/ 38 w 427"/>
                <a:gd name="T11" fmla="*/ 258 h 578"/>
                <a:gd name="T12" fmla="*/ 191 w 427"/>
                <a:gd name="T13" fmla="*/ 268 h 578"/>
                <a:gd name="T14" fmla="*/ 151 w 427"/>
                <a:gd name="T15" fmla="*/ 20 h 578"/>
                <a:gd name="T16" fmla="*/ 25 w 427"/>
                <a:gd name="T17" fmla="*/ 22 h 578"/>
                <a:gd name="T18" fmla="*/ 18 w 427"/>
                <a:gd name="T19" fmla="*/ 105 h 578"/>
                <a:gd name="T20" fmla="*/ 0 w 427"/>
                <a:gd name="T21" fmla="*/ 77 h 578"/>
                <a:gd name="T22" fmla="*/ 0 w 427"/>
                <a:gd name="T23" fmla="*/ 77 h 57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27" h="578">
                  <a:moveTo>
                    <a:pt x="0" y="154"/>
                  </a:moveTo>
                  <a:lnTo>
                    <a:pt x="3" y="2"/>
                  </a:lnTo>
                  <a:lnTo>
                    <a:pt x="334" y="0"/>
                  </a:lnTo>
                  <a:lnTo>
                    <a:pt x="427" y="578"/>
                  </a:lnTo>
                  <a:lnTo>
                    <a:pt x="74" y="561"/>
                  </a:lnTo>
                  <a:lnTo>
                    <a:pt x="77" y="514"/>
                  </a:lnTo>
                  <a:lnTo>
                    <a:pt x="383" y="534"/>
                  </a:lnTo>
                  <a:lnTo>
                    <a:pt x="303" y="39"/>
                  </a:lnTo>
                  <a:lnTo>
                    <a:pt x="50" y="44"/>
                  </a:lnTo>
                  <a:lnTo>
                    <a:pt x="37" y="209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18" name="Freeform 52"/>
            <p:cNvSpPr>
              <a:spLocks noChangeAspect="1"/>
            </p:cNvSpPr>
            <p:nvPr/>
          </p:nvSpPr>
          <p:spPr bwMode="auto">
            <a:xfrm>
              <a:off x="1810" y="3395"/>
              <a:ext cx="308" cy="168"/>
            </a:xfrm>
            <a:custGeom>
              <a:avLst/>
              <a:gdLst>
                <a:gd name="T0" fmla="*/ 287 w 615"/>
                <a:gd name="T1" fmla="*/ 143 h 335"/>
                <a:gd name="T2" fmla="*/ 281 w 615"/>
                <a:gd name="T3" fmla="*/ 24 h 335"/>
                <a:gd name="T4" fmla="*/ 28 w 615"/>
                <a:gd name="T5" fmla="*/ 20 h 335"/>
                <a:gd name="T6" fmla="*/ 21 w 615"/>
                <a:gd name="T7" fmla="*/ 147 h 335"/>
                <a:gd name="T8" fmla="*/ 100 w 615"/>
                <a:gd name="T9" fmla="*/ 150 h 335"/>
                <a:gd name="T10" fmla="*/ 82 w 615"/>
                <a:gd name="T11" fmla="*/ 168 h 335"/>
                <a:gd name="T12" fmla="*/ 0 w 615"/>
                <a:gd name="T13" fmla="*/ 167 h 335"/>
                <a:gd name="T14" fmla="*/ 10 w 615"/>
                <a:gd name="T15" fmla="*/ 0 h 335"/>
                <a:gd name="T16" fmla="*/ 302 w 615"/>
                <a:gd name="T17" fmla="*/ 5 h 335"/>
                <a:gd name="T18" fmla="*/ 308 w 615"/>
                <a:gd name="T19" fmla="*/ 143 h 335"/>
                <a:gd name="T20" fmla="*/ 287 w 615"/>
                <a:gd name="T21" fmla="*/ 143 h 335"/>
                <a:gd name="T22" fmla="*/ 287 w 615"/>
                <a:gd name="T23" fmla="*/ 143 h 3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15" h="335">
                  <a:moveTo>
                    <a:pt x="573" y="286"/>
                  </a:moveTo>
                  <a:lnTo>
                    <a:pt x="562" y="47"/>
                  </a:lnTo>
                  <a:lnTo>
                    <a:pt x="56" y="39"/>
                  </a:lnTo>
                  <a:lnTo>
                    <a:pt x="42" y="294"/>
                  </a:lnTo>
                  <a:lnTo>
                    <a:pt x="199" y="300"/>
                  </a:lnTo>
                  <a:lnTo>
                    <a:pt x="163" y="335"/>
                  </a:lnTo>
                  <a:lnTo>
                    <a:pt x="0" y="333"/>
                  </a:lnTo>
                  <a:lnTo>
                    <a:pt x="19" y="0"/>
                  </a:lnTo>
                  <a:lnTo>
                    <a:pt x="604" y="9"/>
                  </a:lnTo>
                  <a:lnTo>
                    <a:pt x="615" y="286"/>
                  </a:lnTo>
                  <a:lnTo>
                    <a:pt x="573" y="2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19" name="Freeform 53"/>
            <p:cNvSpPr>
              <a:spLocks noChangeAspect="1"/>
            </p:cNvSpPr>
            <p:nvPr/>
          </p:nvSpPr>
          <p:spPr bwMode="auto">
            <a:xfrm>
              <a:off x="1703" y="3840"/>
              <a:ext cx="171" cy="277"/>
            </a:xfrm>
            <a:custGeom>
              <a:avLst/>
              <a:gdLst>
                <a:gd name="T0" fmla="*/ 139 w 342"/>
                <a:gd name="T1" fmla="*/ 0 h 553"/>
                <a:gd name="T2" fmla="*/ 0 w 342"/>
                <a:gd name="T3" fmla="*/ 1 h 553"/>
                <a:gd name="T4" fmla="*/ 2 w 342"/>
                <a:gd name="T5" fmla="*/ 277 h 553"/>
                <a:gd name="T6" fmla="*/ 171 w 342"/>
                <a:gd name="T7" fmla="*/ 276 h 553"/>
                <a:gd name="T8" fmla="*/ 169 w 342"/>
                <a:gd name="T9" fmla="*/ 181 h 553"/>
                <a:gd name="T10" fmla="*/ 148 w 342"/>
                <a:gd name="T11" fmla="*/ 167 h 553"/>
                <a:gd name="T12" fmla="*/ 151 w 342"/>
                <a:gd name="T13" fmla="*/ 255 h 553"/>
                <a:gd name="T14" fmla="*/ 21 w 342"/>
                <a:gd name="T15" fmla="*/ 256 h 553"/>
                <a:gd name="T16" fmla="*/ 20 w 342"/>
                <a:gd name="T17" fmla="*/ 19 h 553"/>
                <a:gd name="T18" fmla="*/ 132 w 342"/>
                <a:gd name="T19" fmla="*/ 19 h 553"/>
                <a:gd name="T20" fmla="*/ 139 w 342"/>
                <a:gd name="T21" fmla="*/ 0 h 553"/>
                <a:gd name="T22" fmla="*/ 139 w 342"/>
                <a:gd name="T23" fmla="*/ 0 h 5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42" h="553">
                  <a:moveTo>
                    <a:pt x="277" y="0"/>
                  </a:moveTo>
                  <a:lnTo>
                    <a:pt x="0" y="2"/>
                  </a:lnTo>
                  <a:lnTo>
                    <a:pt x="4" y="553"/>
                  </a:lnTo>
                  <a:lnTo>
                    <a:pt x="342" y="552"/>
                  </a:lnTo>
                  <a:lnTo>
                    <a:pt x="337" y="361"/>
                  </a:lnTo>
                  <a:lnTo>
                    <a:pt x="295" y="333"/>
                  </a:lnTo>
                  <a:lnTo>
                    <a:pt x="301" y="509"/>
                  </a:lnTo>
                  <a:lnTo>
                    <a:pt x="42" y="511"/>
                  </a:lnTo>
                  <a:lnTo>
                    <a:pt x="40" y="38"/>
                  </a:lnTo>
                  <a:lnTo>
                    <a:pt x="263" y="38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7220" name="Freeform 54"/>
            <p:cNvSpPr>
              <a:spLocks noChangeAspect="1"/>
            </p:cNvSpPr>
            <p:nvPr/>
          </p:nvSpPr>
          <p:spPr bwMode="auto">
            <a:xfrm>
              <a:off x="2157" y="4025"/>
              <a:ext cx="337" cy="185"/>
            </a:xfrm>
            <a:custGeom>
              <a:avLst/>
              <a:gdLst>
                <a:gd name="T0" fmla="*/ 18 w 674"/>
                <a:gd name="T1" fmla="*/ 30 h 369"/>
                <a:gd name="T2" fmla="*/ 0 w 674"/>
                <a:gd name="T3" fmla="*/ 185 h 369"/>
                <a:gd name="T4" fmla="*/ 337 w 674"/>
                <a:gd name="T5" fmla="*/ 184 h 369"/>
                <a:gd name="T6" fmla="*/ 312 w 674"/>
                <a:gd name="T7" fmla="*/ 0 h 369"/>
                <a:gd name="T8" fmla="*/ 277 w 674"/>
                <a:gd name="T9" fmla="*/ 3 h 369"/>
                <a:gd name="T10" fmla="*/ 236 w 674"/>
                <a:gd name="T11" fmla="*/ 27 h 369"/>
                <a:gd name="T12" fmla="*/ 296 w 674"/>
                <a:gd name="T13" fmla="*/ 24 h 369"/>
                <a:gd name="T14" fmla="*/ 311 w 674"/>
                <a:gd name="T15" fmla="*/ 164 h 369"/>
                <a:gd name="T16" fmla="*/ 23 w 674"/>
                <a:gd name="T17" fmla="*/ 166 h 369"/>
                <a:gd name="T18" fmla="*/ 39 w 674"/>
                <a:gd name="T19" fmla="*/ 31 h 369"/>
                <a:gd name="T20" fmla="*/ 18 w 674"/>
                <a:gd name="T21" fmla="*/ 30 h 369"/>
                <a:gd name="T22" fmla="*/ 18 w 674"/>
                <a:gd name="T23" fmla="*/ 30 h 3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4" h="369">
                  <a:moveTo>
                    <a:pt x="36" y="60"/>
                  </a:moveTo>
                  <a:lnTo>
                    <a:pt x="0" y="369"/>
                  </a:lnTo>
                  <a:lnTo>
                    <a:pt x="674" y="367"/>
                  </a:lnTo>
                  <a:lnTo>
                    <a:pt x="623" y="0"/>
                  </a:lnTo>
                  <a:lnTo>
                    <a:pt x="554" y="5"/>
                  </a:lnTo>
                  <a:lnTo>
                    <a:pt x="471" y="53"/>
                  </a:lnTo>
                  <a:lnTo>
                    <a:pt x="592" y="47"/>
                  </a:lnTo>
                  <a:lnTo>
                    <a:pt x="622" y="327"/>
                  </a:lnTo>
                  <a:lnTo>
                    <a:pt x="45" y="331"/>
                  </a:lnTo>
                  <a:lnTo>
                    <a:pt x="78" y="61"/>
                  </a:lnTo>
                  <a:lnTo>
                    <a:pt x="36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DDEBCF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-146383" y="921251"/>
            <a:ext cx="7200900" cy="3779838"/>
            <a:chOff x="793" y="504"/>
            <a:chExt cx="3402" cy="2381"/>
          </a:xfrm>
        </p:grpSpPr>
        <p:pic>
          <p:nvPicPr>
            <p:cNvPr id="645132" name="Picture 12" descr="MCj02329920000[1]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" y="504"/>
              <a:ext cx="3402" cy="2314"/>
            </a:xfrm>
            <a:prstGeom prst="rect">
              <a:avLst/>
            </a:prstGeom>
            <a:noFill/>
          </p:spPr>
        </p:pic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043" y="2341"/>
              <a:ext cx="2812" cy="544"/>
              <a:chOff x="1088" y="2341"/>
              <a:chExt cx="2745" cy="544"/>
            </a:xfrm>
          </p:grpSpPr>
          <p:sp>
            <p:nvSpPr>
              <p:cNvPr id="645134" name="AutoShape 14"/>
              <p:cNvSpPr>
                <a:spLocks noChangeArrowheads="1"/>
              </p:cNvSpPr>
              <p:nvPr/>
            </p:nvSpPr>
            <p:spPr bwMode="auto">
              <a:xfrm flipV="1">
                <a:off x="1088" y="2387"/>
                <a:ext cx="2745" cy="136"/>
              </a:xfrm>
              <a:custGeom>
                <a:avLst/>
                <a:gdLst>
                  <a:gd name="G0" fmla="+- 5400 0 0"/>
                  <a:gd name="G1" fmla="+- 21600 0 5400"/>
                  <a:gd name="G2" fmla="*/ 5400 1 2"/>
                  <a:gd name="G3" fmla="+- 21600 0 G2"/>
                  <a:gd name="G4" fmla="+/ 5400 21600 2"/>
                  <a:gd name="G5" fmla="+/ G1 0 2"/>
                  <a:gd name="G6" fmla="*/ 21600 21600 5400"/>
                  <a:gd name="G7" fmla="*/ G6 1 2"/>
                  <a:gd name="G8" fmla="+- 21600 0 G7"/>
                  <a:gd name="G9" fmla="*/ 21600 1 2"/>
                  <a:gd name="G10" fmla="+- 5400 0 G9"/>
                  <a:gd name="G11" fmla="?: G10 G8 0"/>
                  <a:gd name="G12" fmla="?: G10 G7 21600"/>
                  <a:gd name="T0" fmla="*/ 18900 w 21600"/>
                  <a:gd name="T1" fmla="*/ 10800 h 21600"/>
                  <a:gd name="T2" fmla="*/ 10800 w 21600"/>
                  <a:gd name="T3" fmla="*/ 21600 h 21600"/>
                  <a:gd name="T4" fmla="*/ 2700 w 21600"/>
                  <a:gd name="T5" fmla="*/ 10800 h 21600"/>
                  <a:gd name="T6" fmla="*/ 10800 w 21600"/>
                  <a:gd name="T7" fmla="*/ 0 h 21600"/>
                  <a:gd name="T8" fmla="*/ 4500 w 21600"/>
                  <a:gd name="T9" fmla="*/ 4500 h 21600"/>
                  <a:gd name="T10" fmla="*/ 17100 w 21600"/>
                  <a:gd name="T11" fmla="*/ 171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645135" name="Oval 15"/>
              <p:cNvSpPr>
                <a:spLocks noChangeArrowheads="1"/>
              </p:cNvSpPr>
              <p:nvPr/>
            </p:nvSpPr>
            <p:spPr bwMode="auto">
              <a:xfrm>
                <a:off x="1383" y="2341"/>
                <a:ext cx="2200" cy="544"/>
              </a:xfrm>
              <a:prstGeom prst="ellipse">
                <a:avLst/>
              </a:pr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645136" name="Oval 16"/>
            <p:cNvSpPr>
              <a:spLocks noChangeArrowheads="1"/>
            </p:cNvSpPr>
            <p:nvPr/>
          </p:nvSpPr>
          <p:spPr bwMode="auto">
            <a:xfrm>
              <a:off x="1655" y="527"/>
              <a:ext cx="1701" cy="544"/>
            </a:xfrm>
            <a:prstGeom prst="ellipse">
              <a:avLst/>
            </a:prstGeom>
            <a:solidFill>
              <a:srgbClr val="FFFF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5" name="Group 17"/>
            <p:cNvGrpSpPr>
              <a:grpSpLocks noChangeAspect="1"/>
            </p:cNvGrpSpPr>
            <p:nvPr/>
          </p:nvGrpSpPr>
          <p:grpSpPr bwMode="auto">
            <a:xfrm>
              <a:off x="1643" y="903"/>
              <a:ext cx="1701" cy="1591"/>
              <a:chOff x="2598" y="1998"/>
              <a:chExt cx="564" cy="564"/>
            </a:xfrm>
          </p:grpSpPr>
          <p:sp>
            <p:nvSpPr>
              <p:cNvPr id="645138" name="AutoShape 18"/>
              <p:cNvSpPr>
                <a:spLocks noChangeAspect="1" noChangeArrowheads="1" noTextEdit="1"/>
              </p:cNvSpPr>
              <p:nvPr/>
            </p:nvSpPr>
            <p:spPr bwMode="auto">
              <a:xfrm>
                <a:off x="2598" y="1998"/>
                <a:ext cx="564" cy="56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39" name="Freeform 19"/>
              <p:cNvSpPr>
                <a:spLocks/>
              </p:cNvSpPr>
              <p:nvPr/>
            </p:nvSpPr>
            <p:spPr bwMode="auto">
              <a:xfrm>
                <a:off x="2598" y="1998"/>
                <a:ext cx="564" cy="564"/>
              </a:xfrm>
              <a:custGeom>
                <a:avLst/>
                <a:gdLst/>
                <a:ahLst/>
                <a:cxnLst>
                  <a:cxn ang="0">
                    <a:pos x="621" y="1125"/>
                  </a:cxn>
                  <a:cxn ang="0">
                    <a:pos x="730" y="1103"/>
                  </a:cxn>
                  <a:cxn ang="0">
                    <a:pos x="832" y="1060"/>
                  </a:cxn>
                  <a:cxn ang="0">
                    <a:pos x="922" y="999"/>
                  </a:cxn>
                  <a:cxn ang="0">
                    <a:pos x="999" y="922"/>
                  </a:cxn>
                  <a:cxn ang="0">
                    <a:pos x="1060" y="832"/>
                  </a:cxn>
                  <a:cxn ang="0">
                    <a:pos x="1103" y="730"/>
                  </a:cxn>
                  <a:cxn ang="0">
                    <a:pos x="1125" y="621"/>
                  </a:cxn>
                  <a:cxn ang="0">
                    <a:pos x="1125" y="506"/>
                  </a:cxn>
                  <a:cxn ang="0">
                    <a:pos x="1103" y="396"/>
                  </a:cxn>
                  <a:cxn ang="0">
                    <a:pos x="1060" y="295"/>
                  </a:cxn>
                  <a:cxn ang="0">
                    <a:pos x="999" y="205"/>
                  </a:cxn>
                  <a:cxn ang="0">
                    <a:pos x="922" y="129"/>
                  </a:cxn>
                  <a:cxn ang="0">
                    <a:pos x="832" y="68"/>
                  </a:cxn>
                  <a:cxn ang="0">
                    <a:pos x="730" y="25"/>
                  </a:cxn>
                  <a:cxn ang="0">
                    <a:pos x="621" y="3"/>
                  </a:cxn>
                  <a:cxn ang="0">
                    <a:pos x="506" y="3"/>
                  </a:cxn>
                  <a:cxn ang="0">
                    <a:pos x="396" y="25"/>
                  </a:cxn>
                  <a:cxn ang="0">
                    <a:pos x="295" y="68"/>
                  </a:cxn>
                  <a:cxn ang="0">
                    <a:pos x="205" y="129"/>
                  </a:cxn>
                  <a:cxn ang="0">
                    <a:pos x="129" y="205"/>
                  </a:cxn>
                  <a:cxn ang="0">
                    <a:pos x="68" y="295"/>
                  </a:cxn>
                  <a:cxn ang="0">
                    <a:pos x="25" y="396"/>
                  </a:cxn>
                  <a:cxn ang="0">
                    <a:pos x="3" y="506"/>
                  </a:cxn>
                  <a:cxn ang="0">
                    <a:pos x="3" y="621"/>
                  </a:cxn>
                  <a:cxn ang="0">
                    <a:pos x="25" y="730"/>
                  </a:cxn>
                  <a:cxn ang="0">
                    <a:pos x="68" y="832"/>
                  </a:cxn>
                  <a:cxn ang="0">
                    <a:pos x="129" y="922"/>
                  </a:cxn>
                  <a:cxn ang="0">
                    <a:pos x="205" y="999"/>
                  </a:cxn>
                  <a:cxn ang="0">
                    <a:pos x="295" y="1060"/>
                  </a:cxn>
                  <a:cxn ang="0">
                    <a:pos x="396" y="1103"/>
                  </a:cxn>
                  <a:cxn ang="0">
                    <a:pos x="506" y="1125"/>
                  </a:cxn>
                </a:cxnLst>
                <a:rect l="0" t="0" r="r" b="b"/>
                <a:pathLst>
                  <a:path w="1128" h="1128">
                    <a:moveTo>
                      <a:pt x="563" y="1128"/>
                    </a:moveTo>
                    <a:lnTo>
                      <a:pt x="621" y="1125"/>
                    </a:lnTo>
                    <a:lnTo>
                      <a:pt x="677" y="1116"/>
                    </a:lnTo>
                    <a:lnTo>
                      <a:pt x="730" y="1103"/>
                    </a:lnTo>
                    <a:lnTo>
                      <a:pt x="782" y="1083"/>
                    </a:lnTo>
                    <a:lnTo>
                      <a:pt x="832" y="1060"/>
                    </a:lnTo>
                    <a:lnTo>
                      <a:pt x="879" y="1031"/>
                    </a:lnTo>
                    <a:lnTo>
                      <a:pt x="922" y="999"/>
                    </a:lnTo>
                    <a:lnTo>
                      <a:pt x="962" y="962"/>
                    </a:lnTo>
                    <a:lnTo>
                      <a:pt x="999" y="922"/>
                    </a:lnTo>
                    <a:lnTo>
                      <a:pt x="1031" y="879"/>
                    </a:lnTo>
                    <a:lnTo>
                      <a:pt x="1060" y="832"/>
                    </a:lnTo>
                    <a:lnTo>
                      <a:pt x="1083" y="782"/>
                    </a:lnTo>
                    <a:lnTo>
                      <a:pt x="1103" y="730"/>
                    </a:lnTo>
                    <a:lnTo>
                      <a:pt x="1116" y="677"/>
                    </a:lnTo>
                    <a:lnTo>
                      <a:pt x="1125" y="621"/>
                    </a:lnTo>
                    <a:lnTo>
                      <a:pt x="1128" y="563"/>
                    </a:lnTo>
                    <a:lnTo>
                      <a:pt x="1125" y="506"/>
                    </a:lnTo>
                    <a:lnTo>
                      <a:pt x="1116" y="451"/>
                    </a:lnTo>
                    <a:lnTo>
                      <a:pt x="1103" y="396"/>
                    </a:lnTo>
                    <a:lnTo>
                      <a:pt x="1083" y="345"/>
                    </a:lnTo>
                    <a:lnTo>
                      <a:pt x="1060" y="295"/>
                    </a:lnTo>
                    <a:lnTo>
                      <a:pt x="1031" y="249"/>
                    </a:lnTo>
                    <a:lnTo>
                      <a:pt x="999" y="205"/>
                    </a:lnTo>
                    <a:lnTo>
                      <a:pt x="962" y="166"/>
                    </a:lnTo>
                    <a:lnTo>
                      <a:pt x="922" y="129"/>
                    </a:lnTo>
                    <a:lnTo>
                      <a:pt x="879" y="97"/>
                    </a:lnTo>
                    <a:lnTo>
                      <a:pt x="832" y="68"/>
                    </a:lnTo>
                    <a:lnTo>
                      <a:pt x="782" y="45"/>
                    </a:lnTo>
                    <a:lnTo>
                      <a:pt x="730" y="25"/>
                    </a:lnTo>
                    <a:lnTo>
                      <a:pt x="677" y="12"/>
                    </a:lnTo>
                    <a:lnTo>
                      <a:pt x="621" y="3"/>
                    </a:lnTo>
                    <a:lnTo>
                      <a:pt x="563" y="0"/>
                    </a:lnTo>
                    <a:lnTo>
                      <a:pt x="506" y="3"/>
                    </a:lnTo>
                    <a:lnTo>
                      <a:pt x="451" y="12"/>
                    </a:lnTo>
                    <a:lnTo>
                      <a:pt x="396" y="25"/>
                    </a:lnTo>
                    <a:lnTo>
                      <a:pt x="345" y="45"/>
                    </a:lnTo>
                    <a:lnTo>
                      <a:pt x="295" y="68"/>
                    </a:lnTo>
                    <a:lnTo>
                      <a:pt x="249" y="97"/>
                    </a:lnTo>
                    <a:lnTo>
                      <a:pt x="205" y="129"/>
                    </a:lnTo>
                    <a:lnTo>
                      <a:pt x="166" y="166"/>
                    </a:lnTo>
                    <a:lnTo>
                      <a:pt x="129" y="205"/>
                    </a:lnTo>
                    <a:lnTo>
                      <a:pt x="97" y="249"/>
                    </a:lnTo>
                    <a:lnTo>
                      <a:pt x="68" y="295"/>
                    </a:lnTo>
                    <a:lnTo>
                      <a:pt x="45" y="345"/>
                    </a:lnTo>
                    <a:lnTo>
                      <a:pt x="25" y="396"/>
                    </a:lnTo>
                    <a:lnTo>
                      <a:pt x="12" y="451"/>
                    </a:lnTo>
                    <a:lnTo>
                      <a:pt x="3" y="506"/>
                    </a:lnTo>
                    <a:lnTo>
                      <a:pt x="0" y="563"/>
                    </a:lnTo>
                    <a:lnTo>
                      <a:pt x="3" y="621"/>
                    </a:lnTo>
                    <a:lnTo>
                      <a:pt x="12" y="677"/>
                    </a:lnTo>
                    <a:lnTo>
                      <a:pt x="25" y="730"/>
                    </a:lnTo>
                    <a:lnTo>
                      <a:pt x="45" y="782"/>
                    </a:lnTo>
                    <a:lnTo>
                      <a:pt x="68" y="832"/>
                    </a:lnTo>
                    <a:lnTo>
                      <a:pt x="97" y="879"/>
                    </a:lnTo>
                    <a:lnTo>
                      <a:pt x="129" y="922"/>
                    </a:lnTo>
                    <a:lnTo>
                      <a:pt x="166" y="962"/>
                    </a:lnTo>
                    <a:lnTo>
                      <a:pt x="205" y="999"/>
                    </a:lnTo>
                    <a:lnTo>
                      <a:pt x="249" y="1031"/>
                    </a:lnTo>
                    <a:lnTo>
                      <a:pt x="295" y="1060"/>
                    </a:lnTo>
                    <a:lnTo>
                      <a:pt x="345" y="1083"/>
                    </a:lnTo>
                    <a:lnTo>
                      <a:pt x="396" y="1103"/>
                    </a:lnTo>
                    <a:lnTo>
                      <a:pt x="451" y="1116"/>
                    </a:lnTo>
                    <a:lnTo>
                      <a:pt x="506" y="1125"/>
                    </a:lnTo>
                    <a:lnTo>
                      <a:pt x="563" y="112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40" name="Freeform 20"/>
              <p:cNvSpPr>
                <a:spLocks/>
              </p:cNvSpPr>
              <p:nvPr/>
            </p:nvSpPr>
            <p:spPr bwMode="auto">
              <a:xfrm>
                <a:off x="2623" y="2024"/>
                <a:ext cx="513" cy="512"/>
              </a:xfrm>
              <a:custGeom>
                <a:avLst/>
                <a:gdLst/>
                <a:ahLst/>
                <a:cxnLst>
                  <a:cxn ang="0">
                    <a:pos x="2" y="460"/>
                  </a:cxn>
                  <a:cxn ang="0">
                    <a:pos x="23" y="359"/>
                  </a:cxn>
                  <a:cxn ang="0">
                    <a:pos x="62" y="267"/>
                  </a:cxn>
                  <a:cxn ang="0">
                    <a:pos x="117" y="187"/>
                  </a:cxn>
                  <a:cxn ang="0">
                    <a:pos x="186" y="116"/>
                  </a:cxn>
                  <a:cxn ang="0">
                    <a:pos x="268" y="62"/>
                  </a:cxn>
                  <a:cxn ang="0">
                    <a:pos x="360" y="23"/>
                  </a:cxn>
                  <a:cxn ang="0">
                    <a:pos x="461" y="2"/>
                  </a:cxn>
                  <a:cxn ang="0">
                    <a:pos x="564" y="2"/>
                  </a:cxn>
                  <a:cxn ang="0">
                    <a:pos x="665" y="23"/>
                  </a:cxn>
                  <a:cxn ang="0">
                    <a:pos x="757" y="62"/>
                  </a:cxn>
                  <a:cxn ang="0">
                    <a:pos x="838" y="116"/>
                  </a:cxn>
                  <a:cxn ang="0">
                    <a:pos x="908" y="187"/>
                  </a:cxn>
                  <a:cxn ang="0">
                    <a:pos x="963" y="267"/>
                  </a:cxn>
                  <a:cxn ang="0">
                    <a:pos x="1002" y="359"/>
                  </a:cxn>
                  <a:cxn ang="0">
                    <a:pos x="1023" y="460"/>
                  </a:cxn>
                  <a:cxn ang="0">
                    <a:pos x="1023" y="563"/>
                  </a:cxn>
                  <a:cxn ang="0">
                    <a:pos x="1002" y="664"/>
                  </a:cxn>
                  <a:cxn ang="0">
                    <a:pos x="963" y="756"/>
                  </a:cxn>
                  <a:cxn ang="0">
                    <a:pos x="908" y="837"/>
                  </a:cxn>
                  <a:cxn ang="0">
                    <a:pos x="838" y="907"/>
                  </a:cxn>
                  <a:cxn ang="0">
                    <a:pos x="757" y="962"/>
                  </a:cxn>
                  <a:cxn ang="0">
                    <a:pos x="665" y="1001"/>
                  </a:cxn>
                  <a:cxn ang="0">
                    <a:pos x="564" y="1022"/>
                  </a:cxn>
                  <a:cxn ang="0">
                    <a:pos x="461" y="1022"/>
                  </a:cxn>
                  <a:cxn ang="0">
                    <a:pos x="360" y="1001"/>
                  </a:cxn>
                  <a:cxn ang="0">
                    <a:pos x="268" y="962"/>
                  </a:cxn>
                  <a:cxn ang="0">
                    <a:pos x="186" y="907"/>
                  </a:cxn>
                  <a:cxn ang="0">
                    <a:pos x="117" y="837"/>
                  </a:cxn>
                  <a:cxn ang="0">
                    <a:pos x="62" y="756"/>
                  </a:cxn>
                  <a:cxn ang="0">
                    <a:pos x="23" y="664"/>
                  </a:cxn>
                  <a:cxn ang="0">
                    <a:pos x="2" y="563"/>
                  </a:cxn>
                </a:cxnLst>
                <a:rect l="0" t="0" r="r" b="b"/>
                <a:pathLst>
                  <a:path w="1025" h="1024">
                    <a:moveTo>
                      <a:pt x="0" y="511"/>
                    </a:moveTo>
                    <a:lnTo>
                      <a:pt x="2" y="460"/>
                    </a:lnTo>
                    <a:lnTo>
                      <a:pt x="10" y="409"/>
                    </a:lnTo>
                    <a:lnTo>
                      <a:pt x="23" y="359"/>
                    </a:lnTo>
                    <a:lnTo>
                      <a:pt x="40" y="312"/>
                    </a:lnTo>
                    <a:lnTo>
                      <a:pt x="62" y="267"/>
                    </a:lnTo>
                    <a:lnTo>
                      <a:pt x="87" y="226"/>
                    </a:lnTo>
                    <a:lnTo>
                      <a:pt x="117" y="187"/>
                    </a:lnTo>
                    <a:lnTo>
                      <a:pt x="151" y="150"/>
                    </a:lnTo>
                    <a:lnTo>
                      <a:pt x="186" y="116"/>
                    </a:lnTo>
                    <a:lnTo>
                      <a:pt x="227" y="87"/>
                    </a:lnTo>
                    <a:lnTo>
                      <a:pt x="268" y="62"/>
                    </a:lnTo>
                    <a:lnTo>
                      <a:pt x="313" y="40"/>
                    </a:lnTo>
                    <a:lnTo>
                      <a:pt x="360" y="23"/>
                    </a:lnTo>
                    <a:lnTo>
                      <a:pt x="410" y="10"/>
                    </a:lnTo>
                    <a:lnTo>
                      <a:pt x="461" y="2"/>
                    </a:lnTo>
                    <a:lnTo>
                      <a:pt x="512" y="0"/>
                    </a:lnTo>
                    <a:lnTo>
                      <a:pt x="564" y="2"/>
                    </a:lnTo>
                    <a:lnTo>
                      <a:pt x="615" y="10"/>
                    </a:lnTo>
                    <a:lnTo>
                      <a:pt x="665" y="23"/>
                    </a:lnTo>
                    <a:lnTo>
                      <a:pt x="712" y="40"/>
                    </a:lnTo>
                    <a:lnTo>
                      <a:pt x="757" y="62"/>
                    </a:lnTo>
                    <a:lnTo>
                      <a:pt x="798" y="87"/>
                    </a:lnTo>
                    <a:lnTo>
                      <a:pt x="838" y="116"/>
                    </a:lnTo>
                    <a:lnTo>
                      <a:pt x="874" y="150"/>
                    </a:lnTo>
                    <a:lnTo>
                      <a:pt x="908" y="187"/>
                    </a:lnTo>
                    <a:lnTo>
                      <a:pt x="938" y="226"/>
                    </a:lnTo>
                    <a:lnTo>
                      <a:pt x="963" y="267"/>
                    </a:lnTo>
                    <a:lnTo>
                      <a:pt x="985" y="312"/>
                    </a:lnTo>
                    <a:lnTo>
                      <a:pt x="1002" y="359"/>
                    </a:lnTo>
                    <a:lnTo>
                      <a:pt x="1015" y="409"/>
                    </a:lnTo>
                    <a:lnTo>
                      <a:pt x="1023" y="460"/>
                    </a:lnTo>
                    <a:lnTo>
                      <a:pt x="1025" y="511"/>
                    </a:lnTo>
                    <a:lnTo>
                      <a:pt x="1023" y="563"/>
                    </a:lnTo>
                    <a:lnTo>
                      <a:pt x="1015" y="614"/>
                    </a:lnTo>
                    <a:lnTo>
                      <a:pt x="1002" y="664"/>
                    </a:lnTo>
                    <a:lnTo>
                      <a:pt x="985" y="711"/>
                    </a:lnTo>
                    <a:lnTo>
                      <a:pt x="963" y="756"/>
                    </a:lnTo>
                    <a:lnTo>
                      <a:pt x="938" y="797"/>
                    </a:lnTo>
                    <a:lnTo>
                      <a:pt x="908" y="837"/>
                    </a:lnTo>
                    <a:lnTo>
                      <a:pt x="874" y="873"/>
                    </a:lnTo>
                    <a:lnTo>
                      <a:pt x="838" y="907"/>
                    </a:lnTo>
                    <a:lnTo>
                      <a:pt x="798" y="937"/>
                    </a:lnTo>
                    <a:lnTo>
                      <a:pt x="757" y="962"/>
                    </a:lnTo>
                    <a:lnTo>
                      <a:pt x="712" y="984"/>
                    </a:lnTo>
                    <a:lnTo>
                      <a:pt x="665" y="1001"/>
                    </a:lnTo>
                    <a:lnTo>
                      <a:pt x="615" y="1014"/>
                    </a:lnTo>
                    <a:lnTo>
                      <a:pt x="564" y="1022"/>
                    </a:lnTo>
                    <a:lnTo>
                      <a:pt x="512" y="1024"/>
                    </a:lnTo>
                    <a:lnTo>
                      <a:pt x="461" y="1022"/>
                    </a:lnTo>
                    <a:lnTo>
                      <a:pt x="410" y="1014"/>
                    </a:lnTo>
                    <a:lnTo>
                      <a:pt x="360" y="1001"/>
                    </a:lnTo>
                    <a:lnTo>
                      <a:pt x="313" y="984"/>
                    </a:lnTo>
                    <a:lnTo>
                      <a:pt x="268" y="962"/>
                    </a:lnTo>
                    <a:lnTo>
                      <a:pt x="227" y="937"/>
                    </a:lnTo>
                    <a:lnTo>
                      <a:pt x="186" y="907"/>
                    </a:lnTo>
                    <a:lnTo>
                      <a:pt x="151" y="873"/>
                    </a:lnTo>
                    <a:lnTo>
                      <a:pt x="117" y="837"/>
                    </a:lnTo>
                    <a:lnTo>
                      <a:pt x="87" y="797"/>
                    </a:lnTo>
                    <a:lnTo>
                      <a:pt x="62" y="756"/>
                    </a:lnTo>
                    <a:lnTo>
                      <a:pt x="40" y="711"/>
                    </a:lnTo>
                    <a:lnTo>
                      <a:pt x="23" y="664"/>
                    </a:lnTo>
                    <a:lnTo>
                      <a:pt x="10" y="614"/>
                    </a:lnTo>
                    <a:lnTo>
                      <a:pt x="2" y="563"/>
                    </a:lnTo>
                    <a:lnTo>
                      <a:pt x="0" y="5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41" name="Freeform 21"/>
              <p:cNvSpPr>
                <a:spLocks/>
              </p:cNvSpPr>
              <p:nvPr/>
            </p:nvSpPr>
            <p:spPr bwMode="auto">
              <a:xfrm>
                <a:off x="2644" y="2045"/>
                <a:ext cx="470" cy="470"/>
              </a:xfrm>
              <a:custGeom>
                <a:avLst/>
                <a:gdLst/>
                <a:ahLst/>
                <a:cxnLst>
                  <a:cxn ang="0">
                    <a:pos x="518" y="938"/>
                  </a:cxn>
                  <a:cxn ang="0">
                    <a:pos x="609" y="920"/>
                  </a:cxn>
                  <a:cxn ang="0">
                    <a:pos x="693" y="884"/>
                  </a:cxn>
                  <a:cxn ang="0">
                    <a:pos x="768" y="833"/>
                  </a:cxn>
                  <a:cxn ang="0">
                    <a:pos x="832" y="769"/>
                  </a:cxn>
                  <a:cxn ang="0">
                    <a:pos x="883" y="694"/>
                  </a:cxn>
                  <a:cxn ang="0">
                    <a:pos x="918" y="610"/>
                  </a:cxn>
                  <a:cxn ang="0">
                    <a:pos x="937" y="519"/>
                  </a:cxn>
                  <a:cxn ang="0">
                    <a:pos x="937" y="422"/>
                  </a:cxn>
                  <a:cxn ang="0">
                    <a:pos x="918" y="331"/>
                  </a:cxn>
                  <a:cxn ang="0">
                    <a:pos x="883" y="247"/>
                  </a:cxn>
                  <a:cxn ang="0">
                    <a:pos x="832" y="172"/>
                  </a:cxn>
                  <a:cxn ang="0">
                    <a:pos x="768" y="107"/>
                  </a:cxn>
                  <a:cxn ang="0">
                    <a:pos x="693" y="57"/>
                  </a:cxn>
                  <a:cxn ang="0">
                    <a:pos x="609" y="21"/>
                  </a:cxn>
                  <a:cxn ang="0">
                    <a:pos x="518" y="3"/>
                  </a:cxn>
                  <a:cxn ang="0">
                    <a:pos x="422" y="3"/>
                  </a:cxn>
                  <a:cxn ang="0">
                    <a:pos x="330" y="21"/>
                  </a:cxn>
                  <a:cxn ang="0">
                    <a:pos x="246" y="57"/>
                  </a:cxn>
                  <a:cxn ang="0">
                    <a:pos x="171" y="107"/>
                  </a:cxn>
                  <a:cxn ang="0">
                    <a:pos x="107" y="172"/>
                  </a:cxn>
                  <a:cxn ang="0">
                    <a:pos x="57" y="247"/>
                  </a:cxn>
                  <a:cxn ang="0">
                    <a:pos x="21" y="331"/>
                  </a:cxn>
                  <a:cxn ang="0">
                    <a:pos x="2" y="422"/>
                  </a:cxn>
                  <a:cxn ang="0">
                    <a:pos x="2" y="519"/>
                  </a:cxn>
                  <a:cxn ang="0">
                    <a:pos x="21" y="610"/>
                  </a:cxn>
                  <a:cxn ang="0">
                    <a:pos x="57" y="694"/>
                  </a:cxn>
                  <a:cxn ang="0">
                    <a:pos x="107" y="769"/>
                  </a:cxn>
                  <a:cxn ang="0">
                    <a:pos x="171" y="833"/>
                  </a:cxn>
                  <a:cxn ang="0">
                    <a:pos x="246" y="884"/>
                  </a:cxn>
                  <a:cxn ang="0">
                    <a:pos x="330" y="920"/>
                  </a:cxn>
                  <a:cxn ang="0">
                    <a:pos x="422" y="938"/>
                  </a:cxn>
                </a:cxnLst>
                <a:rect l="0" t="0" r="r" b="b"/>
                <a:pathLst>
                  <a:path w="939" h="941">
                    <a:moveTo>
                      <a:pt x="469" y="941"/>
                    </a:moveTo>
                    <a:lnTo>
                      <a:pt x="518" y="938"/>
                    </a:lnTo>
                    <a:lnTo>
                      <a:pt x="564" y="931"/>
                    </a:lnTo>
                    <a:lnTo>
                      <a:pt x="609" y="920"/>
                    </a:lnTo>
                    <a:lnTo>
                      <a:pt x="652" y="904"/>
                    </a:lnTo>
                    <a:lnTo>
                      <a:pt x="693" y="884"/>
                    </a:lnTo>
                    <a:lnTo>
                      <a:pt x="732" y="860"/>
                    </a:lnTo>
                    <a:lnTo>
                      <a:pt x="768" y="833"/>
                    </a:lnTo>
                    <a:lnTo>
                      <a:pt x="801" y="802"/>
                    </a:lnTo>
                    <a:lnTo>
                      <a:pt x="832" y="769"/>
                    </a:lnTo>
                    <a:lnTo>
                      <a:pt x="859" y="733"/>
                    </a:lnTo>
                    <a:lnTo>
                      <a:pt x="883" y="694"/>
                    </a:lnTo>
                    <a:lnTo>
                      <a:pt x="902" y="654"/>
                    </a:lnTo>
                    <a:lnTo>
                      <a:pt x="918" y="610"/>
                    </a:lnTo>
                    <a:lnTo>
                      <a:pt x="930" y="565"/>
                    </a:lnTo>
                    <a:lnTo>
                      <a:pt x="937" y="519"/>
                    </a:lnTo>
                    <a:lnTo>
                      <a:pt x="939" y="470"/>
                    </a:lnTo>
                    <a:lnTo>
                      <a:pt x="937" y="422"/>
                    </a:lnTo>
                    <a:lnTo>
                      <a:pt x="930" y="376"/>
                    </a:lnTo>
                    <a:lnTo>
                      <a:pt x="918" y="331"/>
                    </a:lnTo>
                    <a:lnTo>
                      <a:pt x="902" y="287"/>
                    </a:lnTo>
                    <a:lnTo>
                      <a:pt x="883" y="247"/>
                    </a:lnTo>
                    <a:lnTo>
                      <a:pt x="859" y="208"/>
                    </a:lnTo>
                    <a:lnTo>
                      <a:pt x="832" y="172"/>
                    </a:lnTo>
                    <a:lnTo>
                      <a:pt x="801" y="139"/>
                    </a:lnTo>
                    <a:lnTo>
                      <a:pt x="768" y="107"/>
                    </a:lnTo>
                    <a:lnTo>
                      <a:pt x="732" y="81"/>
                    </a:lnTo>
                    <a:lnTo>
                      <a:pt x="693" y="57"/>
                    </a:lnTo>
                    <a:lnTo>
                      <a:pt x="652" y="37"/>
                    </a:lnTo>
                    <a:lnTo>
                      <a:pt x="609" y="21"/>
                    </a:lnTo>
                    <a:lnTo>
                      <a:pt x="564" y="10"/>
                    </a:lnTo>
                    <a:lnTo>
                      <a:pt x="518" y="3"/>
                    </a:lnTo>
                    <a:lnTo>
                      <a:pt x="469" y="0"/>
                    </a:lnTo>
                    <a:lnTo>
                      <a:pt x="422" y="3"/>
                    </a:lnTo>
                    <a:lnTo>
                      <a:pt x="375" y="10"/>
                    </a:lnTo>
                    <a:lnTo>
                      <a:pt x="330" y="21"/>
                    </a:lnTo>
                    <a:lnTo>
                      <a:pt x="287" y="37"/>
                    </a:lnTo>
                    <a:lnTo>
                      <a:pt x="246" y="57"/>
                    </a:lnTo>
                    <a:lnTo>
                      <a:pt x="208" y="81"/>
                    </a:lnTo>
                    <a:lnTo>
                      <a:pt x="171" y="107"/>
                    </a:lnTo>
                    <a:lnTo>
                      <a:pt x="138" y="139"/>
                    </a:lnTo>
                    <a:lnTo>
                      <a:pt x="107" y="172"/>
                    </a:lnTo>
                    <a:lnTo>
                      <a:pt x="81" y="208"/>
                    </a:lnTo>
                    <a:lnTo>
                      <a:pt x="57" y="247"/>
                    </a:lnTo>
                    <a:lnTo>
                      <a:pt x="37" y="287"/>
                    </a:lnTo>
                    <a:lnTo>
                      <a:pt x="21" y="331"/>
                    </a:lnTo>
                    <a:lnTo>
                      <a:pt x="9" y="376"/>
                    </a:lnTo>
                    <a:lnTo>
                      <a:pt x="2" y="422"/>
                    </a:lnTo>
                    <a:lnTo>
                      <a:pt x="0" y="470"/>
                    </a:lnTo>
                    <a:lnTo>
                      <a:pt x="2" y="519"/>
                    </a:lnTo>
                    <a:lnTo>
                      <a:pt x="9" y="565"/>
                    </a:lnTo>
                    <a:lnTo>
                      <a:pt x="21" y="610"/>
                    </a:lnTo>
                    <a:lnTo>
                      <a:pt x="37" y="654"/>
                    </a:lnTo>
                    <a:lnTo>
                      <a:pt x="57" y="694"/>
                    </a:lnTo>
                    <a:lnTo>
                      <a:pt x="81" y="733"/>
                    </a:lnTo>
                    <a:lnTo>
                      <a:pt x="107" y="769"/>
                    </a:lnTo>
                    <a:lnTo>
                      <a:pt x="138" y="802"/>
                    </a:lnTo>
                    <a:lnTo>
                      <a:pt x="171" y="833"/>
                    </a:lnTo>
                    <a:lnTo>
                      <a:pt x="208" y="860"/>
                    </a:lnTo>
                    <a:lnTo>
                      <a:pt x="246" y="884"/>
                    </a:lnTo>
                    <a:lnTo>
                      <a:pt x="287" y="904"/>
                    </a:lnTo>
                    <a:lnTo>
                      <a:pt x="330" y="920"/>
                    </a:lnTo>
                    <a:lnTo>
                      <a:pt x="375" y="931"/>
                    </a:lnTo>
                    <a:lnTo>
                      <a:pt x="422" y="938"/>
                    </a:lnTo>
                    <a:lnTo>
                      <a:pt x="469" y="941"/>
                    </a:lnTo>
                    <a:close/>
                  </a:path>
                </a:pathLst>
              </a:custGeom>
              <a:solidFill>
                <a:srgbClr val="FC0A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42" name="Freeform 22"/>
              <p:cNvSpPr>
                <a:spLocks/>
              </p:cNvSpPr>
              <p:nvPr/>
            </p:nvSpPr>
            <p:spPr bwMode="auto">
              <a:xfrm>
                <a:off x="2598" y="1998"/>
                <a:ext cx="564" cy="564"/>
              </a:xfrm>
              <a:custGeom>
                <a:avLst/>
                <a:gdLst/>
                <a:ahLst/>
                <a:cxnLst>
                  <a:cxn ang="0">
                    <a:pos x="621" y="1125"/>
                  </a:cxn>
                  <a:cxn ang="0">
                    <a:pos x="730" y="1103"/>
                  </a:cxn>
                  <a:cxn ang="0">
                    <a:pos x="832" y="1060"/>
                  </a:cxn>
                  <a:cxn ang="0">
                    <a:pos x="922" y="999"/>
                  </a:cxn>
                  <a:cxn ang="0">
                    <a:pos x="999" y="922"/>
                  </a:cxn>
                  <a:cxn ang="0">
                    <a:pos x="1060" y="832"/>
                  </a:cxn>
                  <a:cxn ang="0">
                    <a:pos x="1103" y="730"/>
                  </a:cxn>
                  <a:cxn ang="0">
                    <a:pos x="1125" y="621"/>
                  </a:cxn>
                  <a:cxn ang="0">
                    <a:pos x="1125" y="506"/>
                  </a:cxn>
                  <a:cxn ang="0">
                    <a:pos x="1103" y="396"/>
                  </a:cxn>
                  <a:cxn ang="0">
                    <a:pos x="1060" y="295"/>
                  </a:cxn>
                  <a:cxn ang="0">
                    <a:pos x="999" y="205"/>
                  </a:cxn>
                  <a:cxn ang="0">
                    <a:pos x="922" y="129"/>
                  </a:cxn>
                  <a:cxn ang="0">
                    <a:pos x="832" y="68"/>
                  </a:cxn>
                  <a:cxn ang="0">
                    <a:pos x="730" y="25"/>
                  </a:cxn>
                  <a:cxn ang="0">
                    <a:pos x="621" y="3"/>
                  </a:cxn>
                  <a:cxn ang="0">
                    <a:pos x="506" y="3"/>
                  </a:cxn>
                  <a:cxn ang="0">
                    <a:pos x="396" y="25"/>
                  </a:cxn>
                  <a:cxn ang="0">
                    <a:pos x="295" y="68"/>
                  </a:cxn>
                  <a:cxn ang="0">
                    <a:pos x="205" y="129"/>
                  </a:cxn>
                  <a:cxn ang="0">
                    <a:pos x="129" y="205"/>
                  </a:cxn>
                  <a:cxn ang="0">
                    <a:pos x="68" y="295"/>
                  </a:cxn>
                  <a:cxn ang="0">
                    <a:pos x="25" y="396"/>
                  </a:cxn>
                  <a:cxn ang="0">
                    <a:pos x="3" y="506"/>
                  </a:cxn>
                  <a:cxn ang="0">
                    <a:pos x="3" y="621"/>
                  </a:cxn>
                  <a:cxn ang="0">
                    <a:pos x="25" y="730"/>
                  </a:cxn>
                  <a:cxn ang="0">
                    <a:pos x="68" y="832"/>
                  </a:cxn>
                  <a:cxn ang="0">
                    <a:pos x="129" y="922"/>
                  </a:cxn>
                  <a:cxn ang="0">
                    <a:pos x="205" y="999"/>
                  </a:cxn>
                  <a:cxn ang="0">
                    <a:pos x="295" y="1060"/>
                  </a:cxn>
                  <a:cxn ang="0">
                    <a:pos x="396" y="1103"/>
                  </a:cxn>
                  <a:cxn ang="0">
                    <a:pos x="506" y="1125"/>
                  </a:cxn>
                </a:cxnLst>
                <a:rect l="0" t="0" r="r" b="b"/>
                <a:pathLst>
                  <a:path w="1128" h="1128">
                    <a:moveTo>
                      <a:pt x="563" y="1128"/>
                    </a:moveTo>
                    <a:lnTo>
                      <a:pt x="621" y="1125"/>
                    </a:lnTo>
                    <a:lnTo>
                      <a:pt x="677" y="1116"/>
                    </a:lnTo>
                    <a:lnTo>
                      <a:pt x="730" y="1103"/>
                    </a:lnTo>
                    <a:lnTo>
                      <a:pt x="782" y="1083"/>
                    </a:lnTo>
                    <a:lnTo>
                      <a:pt x="832" y="1060"/>
                    </a:lnTo>
                    <a:lnTo>
                      <a:pt x="879" y="1031"/>
                    </a:lnTo>
                    <a:lnTo>
                      <a:pt x="922" y="999"/>
                    </a:lnTo>
                    <a:lnTo>
                      <a:pt x="962" y="962"/>
                    </a:lnTo>
                    <a:lnTo>
                      <a:pt x="999" y="922"/>
                    </a:lnTo>
                    <a:lnTo>
                      <a:pt x="1031" y="879"/>
                    </a:lnTo>
                    <a:lnTo>
                      <a:pt x="1060" y="832"/>
                    </a:lnTo>
                    <a:lnTo>
                      <a:pt x="1083" y="782"/>
                    </a:lnTo>
                    <a:lnTo>
                      <a:pt x="1103" y="730"/>
                    </a:lnTo>
                    <a:lnTo>
                      <a:pt x="1116" y="677"/>
                    </a:lnTo>
                    <a:lnTo>
                      <a:pt x="1125" y="621"/>
                    </a:lnTo>
                    <a:lnTo>
                      <a:pt x="1128" y="563"/>
                    </a:lnTo>
                    <a:lnTo>
                      <a:pt x="1125" y="506"/>
                    </a:lnTo>
                    <a:lnTo>
                      <a:pt x="1116" y="451"/>
                    </a:lnTo>
                    <a:lnTo>
                      <a:pt x="1103" y="396"/>
                    </a:lnTo>
                    <a:lnTo>
                      <a:pt x="1083" y="345"/>
                    </a:lnTo>
                    <a:lnTo>
                      <a:pt x="1060" y="295"/>
                    </a:lnTo>
                    <a:lnTo>
                      <a:pt x="1031" y="249"/>
                    </a:lnTo>
                    <a:lnTo>
                      <a:pt x="999" y="205"/>
                    </a:lnTo>
                    <a:lnTo>
                      <a:pt x="962" y="166"/>
                    </a:lnTo>
                    <a:lnTo>
                      <a:pt x="922" y="129"/>
                    </a:lnTo>
                    <a:lnTo>
                      <a:pt x="879" y="97"/>
                    </a:lnTo>
                    <a:lnTo>
                      <a:pt x="832" y="68"/>
                    </a:lnTo>
                    <a:lnTo>
                      <a:pt x="782" y="45"/>
                    </a:lnTo>
                    <a:lnTo>
                      <a:pt x="730" y="25"/>
                    </a:lnTo>
                    <a:lnTo>
                      <a:pt x="677" y="12"/>
                    </a:lnTo>
                    <a:lnTo>
                      <a:pt x="621" y="3"/>
                    </a:lnTo>
                    <a:lnTo>
                      <a:pt x="563" y="0"/>
                    </a:lnTo>
                    <a:lnTo>
                      <a:pt x="506" y="3"/>
                    </a:lnTo>
                    <a:lnTo>
                      <a:pt x="451" y="12"/>
                    </a:lnTo>
                    <a:lnTo>
                      <a:pt x="396" y="25"/>
                    </a:lnTo>
                    <a:lnTo>
                      <a:pt x="345" y="45"/>
                    </a:lnTo>
                    <a:lnTo>
                      <a:pt x="295" y="68"/>
                    </a:lnTo>
                    <a:lnTo>
                      <a:pt x="249" y="97"/>
                    </a:lnTo>
                    <a:lnTo>
                      <a:pt x="205" y="129"/>
                    </a:lnTo>
                    <a:lnTo>
                      <a:pt x="166" y="166"/>
                    </a:lnTo>
                    <a:lnTo>
                      <a:pt x="129" y="205"/>
                    </a:lnTo>
                    <a:lnTo>
                      <a:pt x="97" y="249"/>
                    </a:lnTo>
                    <a:lnTo>
                      <a:pt x="68" y="295"/>
                    </a:lnTo>
                    <a:lnTo>
                      <a:pt x="45" y="345"/>
                    </a:lnTo>
                    <a:lnTo>
                      <a:pt x="25" y="396"/>
                    </a:lnTo>
                    <a:lnTo>
                      <a:pt x="12" y="451"/>
                    </a:lnTo>
                    <a:lnTo>
                      <a:pt x="3" y="506"/>
                    </a:lnTo>
                    <a:lnTo>
                      <a:pt x="0" y="563"/>
                    </a:lnTo>
                    <a:lnTo>
                      <a:pt x="3" y="621"/>
                    </a:lnTo>
                    <a:lnTo>
                      <a:pt x="12" y="677"/>
                    </a:lnTo>
                    <a:lnTo>
                      <a:pt x="25" y="730"/>
                    </a:lnTo>
                    <a:lnTo>
                      <a:pt x="45" y="782"/>
                    </a:lnTo>
                    <a:lnTo>
                      <a:pt x="68" y="832"/>
                    </a:lnTo>
                    <a:lnTo>
                      <a:pt x="97" y="879"/>
                    </a:lnTo>
                    <a:lnTo>
                      <a:pt x="129" y="922"/>
                    </a:lnTo>
                    <a:lnTo>
                      <a:pt x="166" y="962"/>
                    </a:lnTo>
                    <a:lnTo>
                      <a:pt x="205" y="999"/>
                    </a:lnTo>
                    <a:lnTo>
                      <a:pt x="249" y="1031"/>
                    </a:lnTo>
                    <a:lnTo>
                      <a:pt x="295" y="1060"/>
                    </a:lnTo>
                    <a:lnTo>
                      <a:pt x="345" y="1083"/>
                    </a:lnTo>
                    <a:lnTo>
                      <a:pt x="396" y="1103"/>
                    </a:lnTo>
                    <a:lnTo>
                      <a:pt x="451" y="1116"/>
                    </a:lnTo>
                    <a:lnTo>
                      <a:pt x="506" y="1125"/>
                    </a:lnTo>
                    <a:lnTo>
                      <a:pt x="563" y="1128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43" name="Freeform 23"/>
              <p:cNvSpPr>
                <a:spLocks/>
              </p:cNvSpPr>
              <p:nvPr/>
            </p:nvSpPr>
            <p:spPr bwMode="auto">
              <a:xfrm>
                <a:off x="2623" y="2024"/>
                <a:ext cx="513" cy="512"/>
              </a:xfrm>
              <a:custGeom>
                <a:avLst/>
                <a:gdLst/>
                <a:ahLst/>
                <a:cxnLst>
                  <a:cxn ang="0">
                    <a:pos x="2" y="460"/>
                  </a:cxn>
                  <a:cxn ang="0">
                    <a:pos x="23" y="359"/>
                  </a:cxn>
                  <a:cxn ang="0">
                    <a:pos x="62" y="267"/>
                  </a:cxn>
                  <a:cxn ang="0">
                    <a:pos x="117" y="187"/>
                  </a:cxn>
                  <a:cxn ang="0">
                    <a:pos x="186" y="116"/>
                  </a:cxn>
                  <a:cxn ang="0">
                    <a:pos x="268" y="62"/>
                  </a:cxn>
                  <a:cxn ang="0">
                    <a:pos x="360" y="23"/>
                  </a:cxn>
                  <a:cxn ang="0">
                    <a:pos x="461" y="2"/>
                  </a:cxn>
                  <a:cxn ang="0">
                    <a:pos x="564" y="2"/>
                  </a:cxn>
                  <a:cxn ang="0">
                    <a:pos x="665" y="23"/>
                  </a:cxn>
                  <a:cxn ang="0">
                    <a:pos x="757" y="62"/>
                  </a:cxn>
                  <a:cxn ang="0">
                    <a:pos x="838" y="116"/>
                  </a:cxn>
                  <a:cxn ang="0">
                    <a:pos x="908" y="187"/>
                  </a:cxn>
                  <a:cxn ang="0">
                    <a:pos x="963" y="267"/>
                  </a:cxn>
                  <a:cxn ang="0">
                    <a:pos x="1002" y="359"/>
                  </a:cxn>
                  <a:cxn ang="0">
                    <a:pos x="1023" y="460"/>
                  </a:cxn>
                  <a:cxn ang="0">
                    <a:pos x="1023" y="563"/>
                  </a:cxn>
                  <a:cxn ang="0">
                    <a:pos x="1002" y="664"/>
                  </a:cxn>
                  <a:cxn ang="0">
                    <a:pos x="963" y="756"/>
                  </a:cxn>
                  <a:cxn ang="0">
                    <a:pos x="908" y="837"/>
                  </a:cxn>
                  <a:cxn ang="0">
                    <a:pos x="838" y="907"/>
                  </a:cxn>
                  <a:cxn ang="0">
                    <a:pos x="757" y="962"/>
                  </a:cxn>
                  <a:cxn ang="0">
                    <a:pos x="665" y="1001"/>
                  </a:cxn>
                  <a:cxn ang="0">
                    <a:pos x="564" y="1022"/>
                  </a:cxn>
                  <a:cxn ang="0">
                    <a:pos x="461" y="1022"/>
                  </a:cxn>
                  <a:cxn ang="0">
                    <a:pos x="360" y="1001"/>
                  </a:cxn>
                  <a:cxn ang="0">
                    <a:pos x="268" y="962"/>
                  </a:cxn>
                  <a:cxn ang="0">
                    <a:pos x="186" y="907"/>
                  </a:cxn>
                  <a:cxn ang="0">
                    <a:pos x="117" y="837"/>
                  </a:cxn>
                  <a:cxn ang="0">
                    <a:pos x="62" y="756"/>
                  </a:cxn>
                  <a:cxn ang="0">
                    <a:pos x="23" y="664"/>
                  </a:cxn>
                  <a:cxn ang="0">
                    <a:pos x="2" y="563"/>
                  </a:cxn>
                </a:cxnLst>
                <a:rect l="0" t="0" r="r" b="b"/>
                <a:pathLst>
                  <a:path w="1025" h="1024">
                    <a:moveTo>
                      <a:pt x="0" y="511"/>
                    </a:moveTo>
                    <a:lnTo>
                      <a:pt x="2" y="460"/>
                    </a:lnTo>
                    <a:lnTo>
                      <a:pt x="10" y="409"/>
                    </a:lnTo>
                    <a:lnTo>
                      <a:pt x="23" y="359"/>
                    </a:lnTo>
                    <a:lnTo>
                      <a:pt x="40" y="312"/>
                    </a:lnTo>
                    <a:lnTo>
                      <a:pt x="62" y="267"/>
                    </a:lnTo>
                    <a:lnTo>
                      <a:pt x="87" y="226"/>
                    </a:lnTo>
                    <a:lnTo>
                      <a:pt x="117" y="187"/>
                    </a:lnTo>
                    <a:lnTo>
                      <a:pt x="151" y="150"/>
                    </a:lnTo>
                    <a:lnTo>
                      <a:pt x="186" y="116"/>
                    </a:lnTo>
                    <a:lnTo>
                      <a:pt x="227" y="87"/>
                    </a:lnTo>
                    <a:lnTo>
                      <a:pt x="268" y="62"/>
                    </a:lnTo>
                    <a:lnTo>
                      <a:pt x="313" y="40"/>
                    </a:lnTo>
                    <a:lnTo>
                      <a:pt x="360" y="23"/>
                    </a:lnTo>
                    <a:lnTo>
                      <a:pt x="410" y="10"/>
                    </a:lnTo>
                    <a:lnTo>
                      <a:pt x="461" y="2"/>
                    </a:lnTo>
                    <a:lnTo>
                      <a:pt x="512" y="0"/>
                    </a:lnTo>
                    <a:lnTo>
                      <a:pt x="564" y="2"/>
                    </a:lnTo>
                    <a:lnTo>
                      <a:pt x="615" y="10"/>
                    </a:lnTo>
                    <a:lnTo>
                      <a:pt x="665" y="23"/>
                    </a:lnTo>
                    <a:lnTo>
                      <a:pt x="712" y="40"/>
                    </a:lnTo>
                    <a:lnTo>
                      <a:pt x="757" y="62"/>
                    </a:lnTo>
                    <a:lnTo>
                      <a:pt x="798" y="87"/>
                    </a:lnTo>
                    <a:lnTo>
                      <a:pt x="838" y="116"/>
                    </a:lnTo>
                    <a:lnTo>
                      <a:pt x="874" y="150"/>
                    </a:lnTo>
                    <a:lnTo>
                      <a:pt x="908" y="187"/>
                    </a:lnTo>
                    <a:lnTo>
                      <a:pt x="938" y="226"/>
                    </a:lnTo>
                    <a:lnTo>
                      <a:pt x="963" y="267"/>
                    </a:lnTo>
                    <a:lnTo>
                      <a:pt x="985" y="312"/>
                    </a:lnTo>
                    <a:lnTo>
                      <a:pt x="1002" y="359"/>
                    </a:lnTo>
                    <a:lnTo>
                      <a:pt x="1015" y="409"/>
                    </a:lnTo>
                    <a:lnTo>
                      <a:pt x="1023" y="460"/>
                    </a:lnTo>
                    <a:lnTo>
                      <a:pt x="1025" y="511"/>
                    </a:lnTo>
                    <a:lnTo>
                      <a:pt x="1023" y="563"/>
                    </a:lnTo>
                    <a:lnTo>
                      <a:pt x="1015" y="614"/>
                    </a:lnTo>
                    <a:lnTo>
                      <a:pt x="1002" y="664"/>
                    </a:lnTo>
                    <a:lnTo>
                      <a:pt x="985" y="711"/>
                    </a:lnTo>
                    <a:lnTo>
                      <a:pt x="963" y="756"/>
                    </a:lnTo>
                    <a:lnTo>
                      <a:pt x="938" y="797"/>
                    </a:lnTo>
                    <a:lnTo>
                      <a:pt x="908" y="837"/>
                    </a:lnTo>
                    <a:lnTo>
                      <a:pt x="874" y="873"/>
                    </a:lnTo>
                    <a:lnTo>
                      <a:pt x="838" y="907"/>
                    </a:lnTo>
                    <a:lnTo>
                      <a:pt x="798" y="937"/>
                    </a:lnTo>
                    <a:lnTo>
                      <a:pt x="757" y="962"/>
                    </a:lnTo>
                    <a:lnTo>
                      <a:pt x="712" y="984"/>
                    </a:lnTo>
                    <a:lnTo>
                      <a:pt x="665" y="1001"/>
                    </a:lnTo>
                    <a:lnTo>
                      <a:pt x="615" y="1014"/>
                    </a:lnTo>
                    <a:lnTo>
                      <a:pt x="564" y="1022"/>
                    </a:lnTo>
                    <a:lnTo>
                      <a:pt x="512" y="1024"/>
                    </a:lnTo>
                    <a:lnTo>
                      <a:pt x="461" y="1022"/>
                    </a:lnTo>
                    <a:lnTo>
                      <a:pt x="410" y="1014"/>
                    </a:lnTo>
                    <a:lnTo>
                      <a:pt x="360" y="1001"/>
                    </a:lnTo>
                    <a:lnTo>
                      <a:pt x="313" y="984"/>
                    </a:lnTo>
                    <a:lnTo>
                      <a:pt x="268" y="962"/>
                    </a:lnTo>
                    <a:lnTo>
                      <a:pt x="227" y="937"/>
                    </a:lnTo>
                    <a:lnTo>
                      <a:pt x="186" y="907"/>
                    </a:lnTo>
                    <a:lnTo>
                      <a:pt x="151" y="873"/>
                    </a:lnTo>
                    <a:lnTo>
                      <a:pt x="117" y="837"/>
                    </a:lnTo>
                    <a:lnTo>
                      <a:pt x="87" y="797"/>
                    </a:lnTo>
                    <a:lnTo>
                      <a:pt x="62" y="756"/>
                    </a:lnTo>
                    <a:lnTo>
                      <a:pt x="40" y="711"/>
                    </a:lnTo>
                    <a:lnTo>
                      <a:pt x="23" y="664"/>
                    </a:lnTo>
                    <a:lnTo>
                      <a:pt x="10" y="614"/>
                    </a:lnTo>
                    <a:lnTo>
                      <a:pt x="2" y="563"/>
                    </a:lnTo>
                    <a:lnTo>
                      <a:pt x="0" y="511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44" name="Freeform 24"/>
              <p:cNvSpPr>
                <a:spLocks/>
              </p:cNvSpPr>
              <p:nvPr/>
            </p:nvSpPr>
            <p:spPr bwMode="auto">
              <a:xfrm>
                <a:off x="2644" y="2045"/>
                <a:ext cx="470" cy="470"/>
              </a:xfrm>
              <a:custGeom>
                <a:avLst/>
                <a:gdLst/>
                <a:ahLst/>
                <a:cxnLst>
                  <a:cxn ang="0">
                    <a:pos x="518" y="938"/>
                  </a:cxn>
                  <a:cxn ang="0">
                    <a:pos x="609" y="920"/>
                  </a:cxn>
                  <a:cxn ang="0">
                    <a:pos x="693" y="884"/>
                  </a:cxn>
                  <a:cxn ang="0">
                    <a:pos x="768" y="833"/>
                  </a:cxn>
                  <a:cxn ang="0">
                    <a:pos x="832" y="769"/>
                  </a:cxn>
                  <a:cxn ang="0">
                    <a:pos x="883" y="694"/>
                  </a:cxn>
                  <a:cxn ang="0">
                    <a:pos x="918" y="610"/>
                  </a:cxn>
                  <a:cxn ang="0">
                    <a:pos x="937" y="519"/>
                  </a:cxn>
                  <a:cxn ang="0">
                    <a:pos x="937" y="422"/>
                  </a:cxn>
                  <a:cxn ang="0">
                    <a:pos x="918" y="331"/>
                  </a:cxn>
                  <a:cxn ang="0">
                    <a:pos x="883" y="247"/>
                  </a:cxn>
                  <a:cxn ang="0">
                    <a:pos x="832" y="172"/>
                  </a:cxn>
                  <a:cxn ang="0">
                    <a:pos x="768" y="107"/>
                  </a:cxn>
                  <a:cxn ang="0">
                    <a:pos x="693" y="57"/>
                  </a:cxn>
                  <a:cxn ang="0">
                    <a:pos x="609" y="21"/>
                  </a:cxn>
                  <a:cxn ang="0">
                    <a:pos x="518" y="3"/>
                  </a:cxn>
                  <a:cxn ang="0">
                    <a:pos x="422" y="3"/>
                  </a:cxn>
                  <a:cxn ang="0">
                    <a:pos x="330" y="21"/>
                  </a:cxn>
                  <a:cxn ang="0">
                    <a:pos x="246" y="57"/>
                  </a:cxn>
                  <a:cxn ang="0">
                    <a:pos x="171" y="107"/>
                  </a:cxn>
                  <a:cxn ang="0">
                    <a:pos x="107" y="172"/>
                  </a:cxn>
                  <a:cxn ang="0">
                    <a:pos x="57" y="247"/>
                  </a:cxn>
                  <a:cxn ang="0">
                    <a:pos x="21" y="331"/>
                  </a:cxn>
                  <a:cxn ang="0">
                    <a:pos x="2" y="422"/>
                  </a:cxn>
                  <a:cxn ang="0">
                    <a:pos x="2" y="519"/>
                  </a:cxn>
                  <a:cxn ang="0">
                    <a:pos x="21" y="610"/>
                  </a:cxn>
                  <a:cxn ang="0">
                    <a:pos x="57" y="694"/>
                  </a:cxn>
                  <a:cxn ang="0">
                    <a:pos x="107" y="769"/>
                  </a:cxn>
                  <a:cxn ang="0">
                    <a:pos x="171" y="833"/>
                  </a:cxn>
                  <a:cxn ang="0">
                    <a:pos x="246" y="884"/>
                  </a:cxn>
                  <a:cxn ang="0">
                    <a:pos x="330" y="920"/>
                  </a:cxn>
                  <a:cxn ang="0">
                    <a:pos x="422" y="938"/>
                  </a:cxn>
                </a:cxnLst>
                <a:rect l="0" t="0" r="r" b="b"/>
                <a:pathLst>
                  <a:path w="939" h="941">
                    <a:moveTo>
                      <a:pt x="469" y="941"/>
                    </a:moveTo>
                    <a:lnTo>
                      <a:pt x="518" y="938"/>
                    </a:lnTo>
                    <a:lnTo>
                      <a:pt x="564" y="931"/>
                    </a:lnTo>
                    <a:lnTo>
                      <a:pt x="609" y="920"/>
                    </a:lnTo>
                    <a:lnTo>
                      <a:pt x="652" y="904"/>
                    </a:lnTo>
                    <a:lnTo>
                      <a:pt x="693" y="884"/>
                    </a:lnTo>
                    <a:lnTo>
                      <a:pt x="732" y="860"/>
                    </a:lnTo>
                    <a:lnTo>
                      <a:pt x="768" y="833"/>
                    </a:lnTo>
                    <a:lnTo>
                      <a:pt x="801" y="802"/>
                    </a:lnTo>
                    <a:lnTo>
                      <a:pt x="832" y="769"/>
                    </a:lnTo>
                    <a:lnTo>
                      <a:pt x="859" y="733"/>
                    </a:lnTo>
                    <a:lnTo>
                      <a:pt x="883" y="694"/>
                    </a:lnTo>
                    <a:lnTo>
                      <a:pt x="902" y="654"/>
                    </a:lnTo>
                    <a:lnTo>
                      <a:pt x="918" y="610"/>
                    </a:lnTo>
                    <a:lnTo>
                      <a:pt x="930" y="565"/>
                    </a:lnTo>
                    <a:lnTo>
                      <a:pt x="937" y="519"/>
                    </a:lnTo>
                    <a:lnTo>
                      <a:pt x="939" y="470"/>
                    </a:lnTo>
                    <a:lnTo>
                      <a:pt x="937" y="422"/>
                    </a:lnTo>
                    <a:lnTo>
                      <a:pt x="930" y="376"/>
                    </a:lnTo>
                    <a:lnTo>
                      <a:pt x="918" y="331"/>
                    </a:lnTo>
                    <a:lnTo>
                      <a:pt x="902" y="287"/>
                    </a:lnTo>
                    <a:lnTo>
                      <a:pt x="883" y="247"/>
                    </a:lnTo>
                    <a:lnTo>
                      <a:pt x="859" y="208"/>
                    </a:lnTo>
                    <a:lnTo>
                      <a:pt x="832" y="172"/>
                    </a:lnTo>
                    <a:lnTo>
                      <a:pt x="801" y="139"/>
                    </a:lnTo>
                    <a:lnTo>
                      <a:pt x="768" y="107"/>
                    </a:lnTo>
                    <a:lnTo>
                      <a:pt x="732" y="81"/>
                    </a:lnTo>
                    <a:lnTo>
                      <a:pt x="693" y="57"/>
                    </a:lnTo>
                    <a:lnTo>
                      <a:pt x="652" y="37"/>
                    </a:lnTo>
                    <a:lnTo>
                      <a:pt x="609" y="21"/>
                    </a:lnTo>
                    <a:lnTo>
                      <a:pt x="564" y="10"/>
                    </a:lnTo>
                    <a:lnTo>
                      <a:pt x="518" y="3"/>
                    </a:lnTo>
                    <a:lnTo>
                      <a:pt x="469" y="0"/>
                    </a:lnTo>
                    <a:lnTo>
                      <a:pt x="422" y="3"/>
                    </a:lnTo>
                    <a:lnTo>
                      <a:pt x="375" y="10"/>
                    </a:lnTo>
                    <a:lnTo>
                      <a:pt x="330" y="21"/>
                    </a:lnTo>
                    <a:lnTo>
                      <a:pt x="287" y="37"/>
                    </a:lnTo>
                    <a:lnTo>
                      <a:pt x="246" y="57"/>
                    </a:lnTo>
                    <a:lnTo>
                      <a:pt x="208" y="81"/>
                    </a:lnTo>
                    <a:lnTo>
                      <a:pt x="171" y="107"/>
                    </a:lnTo>
                    <a:lnTo>
                      <a:pt x="138" y="139"/>
                    </a:lnTo>
                    <a:lnTo>
                      <a:pt x="107" y="172"/>
                    </a:lnTo>
                    <a:lnTo>
                      <a:pt x="81" y="208"/>
                    </a:lnTo>
                    <a:lnTo>
                      <a:pt x="57" y="247"/>
                    </a:lnTo>
                    <a:lnTo>
                      <a:pt x="37" y="287"/>
                    </a:lnTo>
                    <a:lnTo>
                      <a:pt x="21" y="331"/>
                    </a:lnTo>
                    <a:lnTo>
                      <a:pt x="9" y="376"/>
                    </a:lnTo>
                    <a:lnTo>
                      <a:pt x="2" y="422"/>
                    </a:lnTo>
                    <a:lnTo>
                      <a:pt x="0" y="470"/>
                    </a:lnTo>
                    <a:lnTo>
                      <a:pt x="2" y="519"/>
                    </a:lnTo>
                    <a:lnTo>
                      <a:pt x="9" y="565"/>
                    </a:lnTo>
                    <a:lnTo>
                      <a:pt x="21" y="610"/>
                    </a:lnTo>
                    <a:lnTo>
                      <a:pt x="37" y="654"/>
                    </a:lnTo>
                    <a:lnTo>
                      <a:pt x="57" y="694"/>
                    </a:lnTo>
                    <a:lnTo>
                      <a:pt x="81" y="733"/>
                    </a:lnTo>
                    <a:lnTo>
                      <a:pt x="107" y="769"/>
                    </a:lnTo>
                    <a:lnTo>
                      <a:pt x="138" y="802"/>
                    </a:lnTo>
                    <a:lnTo>
                      <a:pt x="171" y="833"/>
                    </a:lnTo>
                    <a:lnTo>
                      <a:pt x="208" y="860"/>
                    </a:lnTo>
                    <a:lnTo>
                      <a:pt x="246" y="884"/>
                    </a:lnTo>
                    <a:lnTo>
                      <a:pt x="287" y="904"/>
                    </a:lnTo>
                    <a:lnTo>
                      <a:pt x="330" y="920"/>
                    </a:lnTo>
                    <a:lnTo>
                      <a:pt x="375" y="931"/>
                    </a:lnTo>
                    <a:lnTo>
                      <a:pt x="422" y="938"/>
                    </a:lnTo>
                    <a:lnTo>
                      <a:pt x="469" y="941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45" name="Freeform 25"/>
              <p:cNvSpPr>
                <a:spLocks/>
              </p:cNvSpPr>
              <p:nvPr/>
            </p:nvSpPr>
            <p:spPr bwMode="auto">
              <a:xfrm>
                <a:off x="2763" y="2224"/>
                <a:ext cx="302" cy="271"/>
              </a:xfrm>
              <a:custGeom>
                <a:avLst/>
                <a:gdLst/>
                <a:ahLst/>
                <a:cxnLst>
                  <a:cxn ang="0">
                    <a:pos x="572" y="65"/>
                  </a:cxn>
                  <a:cxn ang="0">
                    <a:pos x="575" y="131"/>
                  </a:cxn>
                  <a:cxn ang="0">
                    <a:pos x="554" y="211"/>
                  </a:cxn>
                  <a:cxn ang="0">
                    <a:pos x="514" y="280"/>
                  </a:cxn>
                  <a:cxn ang="0">
                    <a:pos x="455" y="335"/>
                  </a:cxn>
                  <a:cxn ang="0">
                    <a:pos x="382" y="374"/>
                  </a:cxn>
                  <a:cxn ang="0">
                    <a:pos x="299" y="392"/>
                  </a:cxn>
                  <a:cxn ang="0">
                    <a:pos x="345" y="371"/>
                  </a:cxn>
                  <a:cxn ang="0">
                    <a:pos x="410" y="345"/>
                  </a:cxn>
                  <a:cxn ang="0">
                    <a:pos x="465" y="305"/>
                  </a:cxn>
                  <a:cxn ang="0">
                    <a:pos x="509" y="252"/>
                  </a:cxn>
                  <a:cxn ang="0">
                    <a:pos x="539" y="188"/>
                  </a:cxn>
                  <a:cxn ang="0">
                    <a:pos x="552" y="112"/>
                  </a:cxn>
                  <a:cxn ang="0">
                    <a:pos x="542" y="29"/>
                  </a:cxn>
                  <a:cxn ang="0">
                    <a:pos x="9" y="31"/>
                  </a:cxn>
                  <a:cxn ang="0">
                    <a:pos x="0" y="93"/>
                  </a:cxn>
                  <a:cxn ang="0">
                    <a:pos x="9" y="175"/>
                  </a:cxn>
                  <a:cxn ang="0">
                    <a:pos x="41" y="249"/>
                  </a:cxn>
                  <a:cxn ang="0">
                    <a:pos x="92" y="310"/>
                  </a:cxn>
                  <a:cxn ang="0">
                    <a:pos x="158" y="355"/>
                  </a:cxn>
                  <a:cxn ang="0">
                    <a:pos x="237" y="378"/>
                  </a:cxn>
                  <a:cxn ang="0">
                    <a:pos x="260" y="380"/>
                  </a:cxn>
                  <a:cxn ang="0">
                    <a:pos x="246" y="393"/>
                  </a:cxn>
                  <a:cxn ang="0">
                    <a:pos x="186" y="382"/>
                  </a:cxn>
                  <a:cxn ang="0">
                    <a:pos x="128" y="358"/>
                  </a:cxn>
                  <a:cxn ang="0">
                    <a:pos x="116" y="381"/>
                  </a:cxn>
                  <a:cxn ang="0">
                    <a:pos x="179" y="407"/>
                  </a:cxn>
                  <a:cxn ang="0">
                    <a:pos x="245" y="419"/>
                  </a:cxn>
                  <a:cxn ang="0">
                    <a:pos x="249" y="433"/>
                  </a:cxn>
                  <a:cxn ang="0">
                    <a:pos x="201" y="454"/>
                  </a:cxn>
                  <a:cxn ang="0">
                    <a:pos x="169" y="491"/>
                  </a:cxn>
                  <a:cxn ang="0">
                    <a:pos x="186" y="519"/>
                  </a:cxn>
                  <a:cxn ang="0">
                    <a:pos x="230" y="534"/>
                  </a:cxn>
                  <a:cxn ang="0">
                    <a:pos x="281" y="540"/>
                  </a:cxn>
                  <a:cxn ang="0">
                    <a:pos x="332" y="534"/>
                  </a:cxn>
                  <a:cxn ang="0">
                    <a:pos x="376" y="519"/>
                  </a:cxn>
                  <a:cxn ang="0">
                    <a:pos x="394" y="491"/>
                  </a:cxn>
                  <a:cxn ang="0">
                    <a:pos x="363" y="455"/>
                  </a:cxn>
                  <a:cxn ang="0">
                    <a:pos x="317" y="433"/>
                  </a:cxn>
                  <a:cxn ang="0">
                    <a:pos x="330" y="415"/>
                  </a:cxn>
                  <a:cxn ang="0">
                    <a:pos x="418" y="387"/>
                  </a:cxn>
                  <a:cxn ang="0">
                    <a:pos x="493" y="339"/>
                  </a:cxn>
                  <a:cxn ang="0">
                    <a:pos x="552" y="273"/>
                  </a:cxn>
                  <a:cxn ang="0">
                    <a:pos x="588" y="193"/>
                  </a:cxn>
                  <a:cxn ang="0">
                    <a:pos x="602" y="104"/>
                  </a:cxn>
                  <a:cxn ang="0">
                    <a:pos x="597" y="48"/>
                  </a:cxn>
                </a:cxnLst>
                <a:rect l="0" t="0" r="r" b="b"/>
                <a:pathLst>
                  <a:path w="602" h="540">
                    <a:moveTo>
                      <a:pt x="564" y="30"/>
                    </a:moveTo>
                    <a:lnTo>
                      <a:pt x="569" y="47"/>
                    </a:lnTo>
                    <a:lnTo>
                      <a:pt x="572" y="65"/>
                    </a:lnTo>
                    <a:lnTo>
                      <a:pt x="575" y="85"/>
                    </a:lnTo>
                    <a:lnTo>
                      <a:pt x="576" y="104"/>
                    </a:lnTo>
                    <a:lnTo>
                      <a:pt x="575" y="131"/>
                    </a:lnTo>
                    <a:lnTo>
                      <a:pt x="570" y="159"/>
                    </a:lnTo>
                    <a:lnTo>
                      <a:pt x="563" y="185"/>
                    </a:lnTo>
                    <a:lnTo>
                      <a:pt x="554" y="211"/>
                    </a:lnTo>
                    <a:lnTo>
                      <a:pt x="542" y="235"/>
                    </a:lnTo>
                    <a:lnTo>
                      <a:pt x="529" y="258"/>
                    </a:lnTo>
                    <a:lnTo>
                      <a:pt x="514" y="280"/>
                    </a:lnTo>
                    <a:lnTo>
                      <a:pt x="495" y="301"/>
                    </a:lnTo>
                    <a:lnTo>
                      <a:pt x="476" y="319"/>
                    </a:lnTo>
                    <a:lnTo>
                      <a:pt x="455" y="335"/>
                    </a:lnTo>
                    <a:lnTo>
                      <a:pt x="432" y="350"/>
                    </a:lnTo>
                    <a:lnTo>
                      <a:pt x="408" y="363"/>
                    </a:lnTo>
                    <a:lnTo>
                      <a:pt x="382" y="374"/>
                    </a:lnTo>
                    <a:lnTo>
                      <a:pt x="356" y="382"/>
                    </a:lnTo>
                    <a:lnTo>
                      <a:pt x="328" y="388"/>
                    </a:lnTo>
                    <a:lnTo>
                      <a:pt x="299" y="392"/>
                    </a:lnTo>
                    <a:lnTo>
                      <a:pt x="299" y="379"/>
                    </a:lnTo>
                    <a:lnTo>
                      <a:pt x="322" y="375"/>
                    </a:lnTo>
                    <a:lnTo>
                      <a:pt x="345" y="371"/>
                    </a:lnTo>
                    <a:lnTo>
                      <a:pt x="367" y="364"/>
                    </a:lnTo>
                    <a:lnTo>
                      <a:pt x="389" y="356"/>
                    </a:lnTo>
                    <a:lnTo>
                      <a:pt x="410" y="345"/>
                    </a:lnTo>
                    <a:lnTo>
                      <a:pt x="429" y="334"/>
                    </a:lnTo>
                    <a:lnTo>
                      <a:pt x="448" y="320"/>
                    </a:lnTo>
                    <a:lnTo>
                      <a:pt x="465" y="305"/>
                    </a:lnTo>
                    <a:lnTo>
                      <a:pt x="481" y="289"/>
                    </a:lnTo>
                    <a:lnTo>
                      <a:pt x="495" y="271"/>
                    </a:lnTo>
                    <a:lnTo>
                      <a:pt x="509" y="252"/>
                    </a:lnTo>
                    <a:lnTo>
                      <a:pt x="520" y="231"/>
                    </a:lnTo>
                    <a:lnTo>
                      <a:pt x="531" y="211"/>
                    </a:lnTo>
                    <a:lnTo>
                      <a:pt x="539" y="188"/>
                    </a:lnTo>
                    <a:lnTo>
                      <a:pt x="545" y="165"/>
                    </a:lnTo>
                    <a:lnTo>
                      <a:pt x="549" y="140"/>
                    </a:lnTo>
                    <a:lnTo>
                      <a:pt x="552" y="112"/>
                    </a:lnTo>
                    <a:lnTo>
                      <a:pt x="552" y="83"/>
                    </a:lnTo>
                    <a:lnTo>
                      <a:pt x="548" y="55"/>
                    </a:lnTo>
                    <a:lnTo>
                      <a:pt x="542" y="29"/>
                    </a:lnTo>
                    <a:lnTo>
                      <a:pt x="19" y="0"/>
                    </a:lnTo>
                    <a:lnTo>
                      <a:pt x="14" y="16"/>
                    </a:lnTo>
                    <a:lnTo>
                      <a:pt x="9" y="31"/>
                    </a:lnTo>
                    <a:lnTo>
                      <a:pt x="4" y="48"/>
                    </a:lnTo>
                    <a:lnTo>
                      <a:pt x="2" y="65"/>
                    </a:lnTo>
                    <a:lnTo>
                      <a:pt x="0" y="93"/>
                    </a:lnTo>
                    <a:lnTo>
                      <a:pt x="0" y="122"/>
                    </a:lnTo>
                    <a:lnTo>
                      <a:pt x="3" y="148"/>
                    </a:lnTo>
                    <a:lnTo>
                      <a:pt x="9" y="175"/>
                    </a:lnTo>
                    <a:lnTo>
                      <a:pt x="17" y="200"/>
                    </a:lnTo>
                    <a:lnTo>
                      <a:pt x="27" y="226"/>
                    </a:lnTo>
                    <a:lnTo>
                      <a:pt x="41" y="249"/>
                    </a:lnTo>
                    <a:lnTo>
                      <a:pt x="56" y="271"/>
                    </a:lnTo>
                    <a:lnTo>
                      <a:pt x="72" y="291"/>
                    </a:lnTo>
                    <a:lnTo>
                      <a:pt x="92" y="310"/>
                    </a:lnTo>
                    <a:lnTo>
                      <a:pt x="111" y="327"/>
                    </a:lnTo>
                    <a:lnTo>
                      <a:pt x="134" y="341"/>
                    </a:lnTo>
                    <a:lnTo>
                      <a:pt x="158" y="355"/>
                    </a:lnTo>
                    <a:lnTo>
                      <a:pt x="183" y="365"/>
                    </a:lnTo>
                    <a:lnTo>
                      <a:pt x="209" y="372"/>
                    </a:lnTo>
                    <a:lnTo>
                      <a:pt x="237" y="378"/>
                    </a:lnTo>
                    <a:lnTo>
                      <a:pt x="245" y="379"/>
                    </a:lnTo>
                    <a:lnTo>
                      <a:pt x="252" y="379"/>
                    </a:lnTo>
                    <a:lnTo>
                      <a:pt x="260" y="380"/>
                    </a:lnTo>
                    <a:lnTo>
                      <a:pt x="267" y="380"/>
                    </a:lnTo>
                    <a:lnTo>
                      <a:pt x="267" y="394"/>
                    </a:lnTo>
                    <a:lnTo>
                      <a:pt x="246" y="393"/>
                    </a:lnTo>
                    <a:lnTo>
                      <a:pt x="227" y="390"/>
                    </a:lnTo>
                    <a:lnTo>
                      <a:pt x="206" y="387"/>
                    </a:lnTo>
                    <a:lnTo>
                      <a:pt x="186" y="382"/>
                    </a:lnTo>
                    <a:lnTo>
                      <a:pt x="166" y="375"/>
                    </a:lnTo>
                    <a:lnTo>
                      <a:pt x="147" y="367"/>
                    </a:lnTo>
                    <a:lnTo>
                      <a:pt x="128" y="358"/>
                    </a:lnTo>
                    <a:lnTo>
                      <a:pt x="109" y="348"/>
                    </a:lnTo>
                    <a:lnTo>
                      <a:pt x="95" y="370"/>
                    </a:lnTo>
                    <a:lnTo>
                      <a:pt x="116" y="381"/>
                    </a:lnTo>
                    <a:lnTo>
                      <a:pt x="137" y="392"/>
                    </a:lnTo>
                    <a:lnTo>
                      <a:pt x="158" y="400"/>
                    </a:lnTo>
                    <a:lnTo>
                      <a:pt x="179" y="407"/>
                    </a:lnTo>
                    <a:lnTo>
                      <a:pt x="201" y="412"/>
                    </a:lnTo>
                    <a:lnTo>
                      <a:pt x="223" y="417"/>
                    </a:lnTo>
                    <a:lnTo>
                      <a:pt x="245" y="419"/>
                    </a:lnTo>
                    <a:lnTo>
                      <a:pt x="267" y="420"/>
                    </a:lnTo>
                    <a:lnTo>
                      <a:pt x="267" y="430"/>
                    </a:lnTo>
                    <a:lnTo>
                      <a:pt x="249" y="433"/>
                    </a:lnTo>
                    <a:lnTo>
                      <a:pt x="231" y="438"/>
                    </a:lnTo>
                    <a:lnTo>
                      <a:pt x="215" y="445"/>
                    </a:lnTo>
                    <a:lnTo>
                      <a:pt x="201" y="454"/>
                    </a:lnTo>
                    <a:lnTo>
                      <a:pt x="189" y="465"/>
                    </a:lnTo>
                    <a:lnTo>
                      <a:pt x="177" y="477"/>
                    </a:lnTo>
                    <a:lnTo>
                      <a:pt x="169" y="491"/>
                    </a:lnTo>
                    <a:lnTo>
                      <a:pt x="162" y="504"/>
                    </a:lnTo>
                    <a:lnTo>
                      <a:pt x="174" y="513"/>
                    </a:lnTo>
                    <a:lnTo>
                      <a:pt x="186" y="519"/>
                    </a:lnTo>
                    <a:lnTo>
                      <a:pt x="200" y="525"/>
                    </a:lnTo>
                    <a:lnTo>
                      <a:pt x="215" y="531"/>
                    </a:lnTo>
                    <a:lnTo>
                      <a:pt x="230" y="534"/>
                    </a:lnTo>
                    <a:lnTo>
                      <a:pt x="246" y="538"/>
                    </a:lnTo>
                    <a:lnTo>
                      <a:pt x="264" y="539"/>
                    </a:lnTo>
                    <a:lnTo>
                      <a:pt x="281" y="540"/>
                    </a:lnTo>
                    <a:lnTo>
                      <a:pt x="298" y="539"/>
                    </a:lnTo>
                    <a:lnTo>
                      <a:pt x="315" y="538"/>
                    </a:lnTo>
                    <a:lnTo>
                      <a:pt x="332" y="534"/>
                    </a:lnTo>
                    <a:lnTo>
                      <a:pt x="348" y="531"/>
                    </a:lnTo>
                    <a:lnTo>
                      <a:pt x="361" y="525"/>
                    </a:lnTo>
                    <a:lnTo>
                      <a:pt x="376" y="519"/>
                    </a:lnTo>
                    <a:lnTo>
                      <a:pt x="389" y="513"/>
                    </a:lnTo>
                    <a:lnTo>
                      <a:pt x="401" y="506"/>
                    </a:lnTo>
                    <a:lnTo>
                      <a:pt x="394" y="491"/>
                    </a:lnTo>
                    <a:lnTo>
                      <a:pt x="386" y="478"/>
                    </a:lnTo>
                    <a:lnTo>
                      <a:pt x="375" y="465"/>
                    </a:lnTo>
                    <a:lnTo>
                      <a:pt x="363" y="455"/>
                    </a:lnTo>
                    <a:lnTo>
                      <a:pt x="349" y="446"/>
                    </a:lnTo>
                    <a:lnTo>
                      <a:pt x="334" y="438"/>
                    </a:lnTo>
                    <a:lnTo>
                      <a:pt x="317" y="433"/>
                    </a:lnTo>
                    <a:lnTo>
                      <a:pt x="299" y="430"/>
                    </a:lnTo>
                    <a:lnTo>
                      <a:pt x="299" y="418"/>
                    </a:lnTo>
                    <a:lnTo>
                      <a:pt x="330" y="415"/>
                    </a:lnTo>
                    <a:lnTo>
                      <a:pt x="361" y="408"/>
                    </a:lnTo>
                    <a:lnTo>
                      <a:pt x="390" y="398"/>
                    </a:lnTo>
                    <a:lnTo>
                      <a:pt x="418" y="387"/>
                    </a:lnTo>
                    <a:lnTo>
                      <a:pt x="444" y="373"/>
                    </a:lnTo>
                    <a:lnTo>
                      <a:pt x="470" y="357"/>
                    </a:lnTo>
                    <a:lnTo>
                      <a:pt x="493" y="339"/>
                    </a:lnTo>
                    <a:lnTo>
                      <a:pt x="515" y="319"/>
                    </a:lnTo>
                    <a:lnTo>
                      <a:pt x="534" y="297"/>
                    </a:lnTo>
                    <a:lnTo>
                      <a:pt x="552" y="273"/>
                    </a:lnTo>
                    <a:lnTo>
                      <a:pt x="567" y="248"/>
                    </a:lnTo>
                    <a:lnTo>
                      <a:pt x="579" y="221"/>
                    </a:lnTo>
                    <a:lnTo>
                      <a:pt x="588" y="193"/>
                    </a:lnTo>
                    <a:lnTo>
                      <a:pt x="597" y="165"/>
                    </a:lnTo>
                    <a:lnTo>
                      <a:pt x="601" y="135"/>
                    </a:lnTo>
                    <a:lnTo>
                      <a:pt x="602" y="104"/>
                    </a:lnTo>
                    <a:lnTo>
                      <a:pt x="601" y="85"/>
                    </a:lnTo>
                    <a:lnTo>
                      <a:pt x="600" y="67"/>
                    </a:lnTo>
                    <a:lnTo>
                      <a:pt x="597" y="48"/>
                    </a:lnTo>
                    <a:lnTo>
                      <a:pt x="593" y="31"/>
                    </a:lnTo>
                    <a:lnTo>
                      <a:pt x="564" y="30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46" name="Freeform 26"/>
              <p:cNvSpPr>
                <a:spLocks/>
              </p:cNvSpPr>
              <p:nvPr/>
            </p:nvSpPr>
            <p:spPr bwMode="auto">
              <a:xfrm>
                <a:off x="2773" y="2088"/>
                <a:ext cx="287" cy="152"/>
              </a:xfrm>
              <a:custGeom>
                <a:avLst/>
                <a:gdLst/>
                <a:ahLst/>
                <a:cxnLst>
                  <a:cxn ang="0">
                    <a:pos x="291" y="101"/>
                  </a:cxn>
                  <a:cxn ang="0">
                    <a:pos x="284" y="101"/>
                  </a:cxn>
                  <a:cxn ang="0">
                    <a:pos x="280" y="84"/>
                  </a:cxn>
                  <a:cxn ang="0">
                    <a:pos x="327" y="93"/>
                  </a:cxn>
                  <a:cxn ang="0">
                    <a:pos x="371" y="108"/>
                  </a:cxn>
                  <a:cxn ang="0">
                    <a:pos x="412" y="129"/>
                  </a:cxn>
                  <a:cxn ang="0">
                    <a:pos x="448" y="155"/>
                  </a:cxn>
                  <a:cxn ang="0">
                    <a:pos x="481" y="186"/>
                  </a:cxn>
                  <a:cxn ang="0">
                    <a:pos x="508" y="222"/>
                  </a:cxn>
                  <a:cxn ang="0">
                    <a:pos x="530" y="260"/>
                  </a:cxn>
                  <a:cxn ang="0">
                    <a:pos x="545" y="303"/>
                  </a:cxn>
                  <a:cxn ang="0">
                    <a:pos x="567" y="280"/>
                  </a:cxn>
                  <a:cxn ang="0">
                    <a:pos x="548" y="235"/>
                  </a:cxn>
                  <a:cxn ang="0">
                    <a:pos x="521" y="193"/>
                  </a:cxn>
                  <a:cxn ang="0">
                    <a:pos x="489" y="156"/>
                  </a:cxn>
                  <a:cxn ang="0">
                    <a:pos x="451" y="124"/>
                  </a:cxn>
                  <a:cxn ang="0">
                    <a:pos x="408" y="97"/>
                  </a:cxn>
                  <a:cxn ang="0">
                    <a:pos x="361" y="77"/>
                  </a:cxn>
                  <a:cxn ang="0">
                    <a:pos x="311" y="63"/>
                  </a:cxn>
                  <a:cxn ang="0">
                    <a:pos x="289" y="54"/>
                  </a:cxn>
                  <a:cxn ang="0">
                    <a:pos x="295" y="41"/>
                  </a:cxn>
                  <a:cxn ang="0">
                    <a:pos x="294" y="20"/>
                  </a:cxn>
                  <a:cxn ang="0">
                    <a:pos x="277" y="2"/>
                  </a:cxn>
                  <a:cxn ang="0">
                    <a:pos x="251" y="2"/>
                  </a:cxn>
                  <a:cxn ang="0">
                    <a:pos x="233" y="20"/>
                  </a:cxn>
                  <a:cxn ang="0">
                    <a:pos x="232" y="42"/>
                  </a:cxn>
                  <a:cxn ang="0">
                    <a:pos x="241" y="57"/>
                  </a:cxn>
                  <a:cxn ang="0">
                    <a:pos x="248" y="100"/>
                  </a:cxn>
                  <a:cxn ang="0">
                    <a:pos x="208" y="105"/>
                  </a:cxn>
                  <a:cxn ang="0">
                    <a:pos x="168" y="114"/>
                  </a:cxn>
                  <a:cxn ang="0">
                    <a:pos x="132" y="130"/>
                  </a:cxn>
                  <a:cxn ang="0">
                    <a:pos x="98" y="150"/>
                  </a:cxn>
                  <a:cxn ang="0">
                    <a:pos x="67" y="175"/>
                  </a:cxn>
                  <a:cxn ang="0">
                    <a:pos x="41" y="204"/>
                  </a:cxn>
                  <a:cxn ang="0">
                    <a:pos x="18" y="236"/>
                  </a:cxn>
                  <a:cxn ang="0">
                    <a:pos x="0" y="273"/>
                  </a:cxn>
                  <a:cxn ang="0">
                    <a:pos x="518" y="283"/>
                  </a:cxn>
                  <a:cxn ang="0">
                    <a:pos x="500" y="246"/>
                  </a:cxn>
                  <a:cxn ang="0">
                    <a:pos x="480" y="213"/>
                  </a:cxn>
                  <a:cxn ang="0">
                    <a:pos x="454" y="183"/>
                  </a:cxn>
                  <a:cxn ang="0">
                    <a:pos x="424" y="156"/>
                  </a:cxn>
                  <a:cxn ang="0">
                    <a:pos x="391" y="135"/>
                  </a:cxn>
                  <a:cxn ang="0">
                    <a:pos x="355" y="117"/>
                  </a:cxn>
                  <a:cxn ang="0">
                    <a:pos x="315" y="106"/>
                  </a:cxn>
                </a:cxnLst>
                <a:rect l="0" t="0" r="r" b="b"/>
                <a:pathLst>
                  <a:path w="574" h="304">
                    <a:moveTo>
                      <a:pt x="294" y="102"/>
                    </a:moveTo>
                    <a:lnTo>
                      <a:pt x="291" y="101"/>
                    </a:lnTo>
                    <a:lnTo>
                      <a:pt x="287" y="101"/>
                    </a:lnTo>
                    <a:lnTo>
                      <a:pt x="284" y="101"/>
                    </a:lnTo>
                    <a:lnTo>
                      <a:pt x="280" y="101"/>
                    </a:lnTo>
                    <a:lnTo>
                      <a:pt x="280" y="84"/>
                    </a:lnTo>
                    <a:lnTo>
                      <a:pt x="304" y="87"/>
                    </a:lnTo>
                    <a:lnTo>
                      <a:pt x="327" y="93"/>
                    </a:lnTo>
                    <a:lnTo>
                      <a:pt x="349" y="100"/>
                    </a:lnTo>
                    <a:lnTo>
                      <a:pt x="371" y="108"/>
                    </a:lnTo>
                    <a:lnTo>
                      <a:pt x="392" y="117"/>
                    </a:lnTo>
                    <a:lnTo>
                      <a:pt x="412" y="129"/>
                    </a:lnTo>
                    <a:lnTo>
                      <a:pt x="431" y="141"/>
                    </a:lnTo>
                    <a:lnTo>
                      <a:pt x="448" y="155"/>
                    </a:lnTo>
                    <a:lnTo>
                      <a:pt x="466" y="170"/>
                    </a:lnTo>
                    <a:lnTo>
                      <a:pt x="481" y="186"/>
                    </a:lnTo>
                    <a:lnTo>
                      <a:pt x="496" y="204"/>
                    </a:lnTo>
                    <a:lnTo>
                      <a:pt x="508" y="222"/>
                    </a:lnTo>
                    <a:lnTo>
                      <a:pt x="520" y="241"/>
                    </a:lnTo>
                    <a:lnTo>
                      <a:pt x="530" y="260"/>
                    </a:lnTo>
                    <a:lnTo>
                      <a:pt x="538" y="281"/>
                    </a:lnTo>
                    <a:lnTo>
                      <a:pt x="545" y="303"/>
                    </a:lnTo>
                    <a:lnTo>
                      <a:pt x="574" y="304"/>
                    </a:lnTo>
                    <a:lnTo>
                      <a:pt x="567" y="280"/>
                    </a:lnTo>
                    <a:lnTo>
                      <a:pt x="558" y="257"/>
                    </a:lnTo>
                    <a:lnTo>
                      <a:pt x="548" y="235"/>
                    </a:lnTo>
                    <a:lnTo>
                      <a:pt x="535" y="214"/>
                    </a:lnTo>
                    <a:lnTo>
                      <a:pt x="521" y="193"/>
                    </a:lnTo>
                    <a:lnTo>
                      <a:pt x="506" y="174"/>
                    </a:lnTo>
                    <a:lnTo>
                      <a:pt x="489" y="156"/>
                    </a:lnTo>
                    <a:lnTo>
                      <a:pt x="470" y="139"/>
                    </a:lnTo>
                    <a:lnTo>
                      <a:pt x="451" y="124"/>
                    </a:lnTo>
                    <a:lnTo>
                      <a:pt x="430" y="109"/>
                    </a:lnTo>
                    <a:lnTo>
                      <a:pt x="408" y="97"/>
                    </a:lnTo>
                    <a:lnTo>
                      <a:pt x="385" y="86"/>
                    </a:lnTo>
                    <a:lnTo>
                      <a:pt x="361" y="77"/>
                    </a:lnTo>
                    <a:lnTo>
                      <a:pt x="337" y="69"/>
                    </a:lnTo>
                    <a:lnTo>
                      <a:pt x="311" y="63"/>
                    </a:lnTo>
                    <a:lnTo>
                      <a:pt x="285" y="59"/>
                    </a:lnTo>
                    <a:lnTo>
                      <a:pt x="289" y="54"/>
                    </a:lnTo>
                    <a:lnTo>
                      <a:pt x="293" y="47"/>
                    </a:lnTo>
                    <a:lnTo>
                      <a:pt x="295" y="41"/>
                    </a:lnTo>
                    <a:lnTo>
                      <a:pt x="296" y="33"/>
                    </a:lnTo>
                    <a:lnTo>
                      <a:pt x="294" y="20"/>
                    </a:lnTo>
                    <a:lnTo>
                      <a:pt x="287" y="9"/>
                    </a:lnTo>
                    <a:lnTo>
                      <a:pt x="277" y="2"/>
                    </a:lnTo>
                    <a:lnTo>
                      <a:pt x="264" y="0"/>
                    </a:lnTo>
                    <a:lnTo>
                      <a:pt x="251" y="2"/>
                    </a:lnTo>
                    <a:lnTo>
                      <a:pt x="241" y="9"/>
                    </a:lnTo>
                    <a:lnTo>
                      <a:pt x="233" y="20"/>
                    </a:lnTo>
                    <a:lnTo>
                      <a:pt x="231" y="33"/>
                    </a:lnTo>
                    <a:lnTo>
                      <a:pt x="232" y="42"/>
                    </a:lnTo>
                    <a:lnTo>
                      <a:pt x="235" y="50"/>
                    </a:lnTo>
                    <a:lnTo>
                      <a:pt x="241" y="57"/>
                    </a:lnTo>
                    <a:lnTo>
                      <a:pt x="248" y="62"/>
                    </a:lnTo>
                    <a:lnTo>
                      <a:pt x="248" y="100"/>
                    </a:lnTo>
                    <a:lnTo>
                      <a:pt x="227" y="101"/>
                    </a:lnTo>
                    <a:lnTo>
                      <a:pt x="208" y="105"/>
                    </a:lnTo>
                    <a:lnTo>
                      <a:pt x="188" y="108"/>
                    </a:lnTo>
                    <a:lnTo>
                      <a:pt x="168" y="114"/>
                    </a:lnTo>
                    <a:lnTo>
                      <a:pt x="150" y="121"/>
                    </a:lnTo>
                    <a:lnTo>
                      <a:pt x="132" y="130"/>
                    </a:lnTo>
                    <a:lnTo>
                      <a:pt x="114" y="139"/>
                    </a:lnTo>
                    <a:lnTo>
                      <a:pt x="98" y="150"/>
                    </a:lnTo>
                    <a:lnTo>
                      <a:pt x="82" y="161"/>
                    </a:lnTo>
                    <a:lnTo>
                      <a:pt x="67" y="175"/>
                    </a:lnTo>
                    <a:lnTo>
                      <a:pt x="53" y="189"/>
                    </a:lnTo>
                    <a:lnTo>
                      <a:pt x="41" y="204"/>
                    </a:lnTo>
                    <a:lnTo>
                      <a:pt x="29" y="220"/>
                    </a:lnTo>
                    <a:lnTo>
                      <a:pt x="18" y="236"/>
                    </a:lnTo>
                    <a:lnTo>
                      <a:pt x="8" y="254"/>
                    </a:lnTo>
                    <a:lnTo>
                      <a:pt x="0" y="273"/>
                    </a:lnTo>
                    <a:lnTo>
                      <a:pt x="523" y="302"/>
                    </a:lnTo>
                    <a:lnTo>
                      <a:pt x="518" y="283"/>
                    </a:lnTo>
                    <a:lnTo>
                      <a:pt x="510" y="265"/>
                    </a:lnTo>
                    <a:lnTo>
                      <a:pt x="500" y="246"/>
                    </a:lnTo>
                    <a:lnTo>
                      <a:pt x="491" y="229"/>
                    </a:lnTo>
                    <a:lnTo>
                      <a:pt x="480" y="213"/>
                    </a:lnTo>
                    <a:lnTo>
                      <a:pt x="467" y="198"/>
                    </a:lnTo>
                    <a:lnTo>
                      <a:pt x="454" y="183"/>
                    </a:lnTo>
                    <a:lnTo>
                      <a:pt x="440" y="169"/>
                    </a:lnTo>
                    <a:lnTo>
                      <a:pt x="424" y="156"/>
                    </a:lnTo>
                    <a:lnTo>
                      <a:pt x="408" y="145"/>
                    </a:lnTo>
                    <a:lnTo>
                      <a:pt x="391" y="135"/>
                    </a:lnTo>
                    <a:lnTo>
                      <a:pt x="374" y="125"/>
                    </a:lnTo>
                    <a:lnTo>
                      <a:pt x="355" y="117"/>
                    </a:lnTo>
                    <a:lnTo>
                      <a:pt x="336" y="112"/>
                    </a:lnTo>
                    <a:lnTo>
                      <a:pt x="315" y="106"/>
                    </a:lnTo>
                    <a:lnTo>
                      <a:pt x="294" y="102"/>
                    </a:ln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47" name="Freeform 27"/>
              <p:cNvSpPr>
                <a:spLocks/>
              </p:cNvSpPr>
              <p:nvPr/>
            </p:nvSpPr>
            <p:spPr bwMode="auto">
              <a:xfrm>
                <a:off x="2739" y="2125"/>
                <a:ext cx="277" cy="277"/>
              </a:xfrm>
              <a:custGeom>
                <a:avLst/>
                <a:gdLst/>
                <a:ahLst/>
                <a:cxnLst>
                  <a:cxn ang="0">
                    <a:pos x="545" y="341"/>
                  </a:cxn>
                  <a:cxn ang="0">
                    <a:pos x="528" y="394"/>
                  </a:cxn>
                  <a:cxn ang="0">
                    <a:pos x="500" y="440"/>
                  </a:cxn>
                  <a:cxn ang="0">
                    <a:pos x="465" y="479"/>
                  </a:cxn>
                  <a:cxn ang="0">
                    <a:pos x="422" y="511"/>
                  </a:cxn>
                  <a:cxn ang="0">
                    <a:pos x="375" y="535"/>
                  </a:cxn>
                  <a:cxn ang="0">
                    <a:pos x="322" y="549"/>
                  </a:cxn>
                  <a:cxn ang="0">
                    <a:pos x="268" y="553"/>
                  </a:cxn>
                  <a:cxn ang="0">
                    <a:pos x="211" y="545"/>
                  </a:cxn>
                  <a:cxn ang="0">
                    <a:pos x="159" y="527"/>
                  </a:cxn>
                  <a:cxn ang="0">
                    <a:pos x="113" y="500"/>
                  </a:cxn>
                  <a:cxn ang="0">
                    <a:pos x="73" y="464"/>
                  </a:cxn>
                  <a:cxn ang="0">
                    <a:pos x="42" y="421"/>
                  </a:cxn>
                  <a:cxn ang="0">
                    <a:pos x="18" y="373"/>
                  </a:cxn>
                  <a:cxn ang="0">
                    <a:pos x="4" y="321"/>
                  </a:cxn>
                  <a:cxn ang="0">
                    <a:pos x="0" y="266"/>
                  </a:cxn>
                  <a:cxn ang="0">
                    <a:pos x="8" y="209"/>
                  </a:cxn>
                  <a:cxn ang="0">
                    <a:pos x="26" y="157"/>
                  </a:cxn>
                  <a:cxn ang="0">
                    <a:pos x="53" y="111"/>
                  </a:cxn>
                  <a:cxn ang="0">
                    <a:pos x="89" y="72"/>
                  </a:cxn>
                  <a:cxn ang="0">
                    <a:pos x="132" y="41"/>
                  </a:cxn>
                  <a:cxn ang="0">
                    <a:pos x="179" y="17"/>
                  </a:cxn>
                  <a:cxn ang="0">
                    <a:pos x="231" y="3"/>
                  </a:cxn>
                  <a:cxn ang="0">
                    <a:pos x="286" y="0"/>
                  </a:cxn>
                  <a:cxn ang="0">
                    <a:pos x="341" y="8"/>
                  </a:cxn>
                  <a:cxn ang="0">
                    <a:pos x="394" y="25"/>
                  </a:cxn>
                  <a:cxn ang="0">
                    <a:pos x="440" y="53"/>
                  </a:cxn>
                  <a:cxn ang="0">
                    <a:pos x="480" y="88"/>
                  </a:cxn>
                  <a:cxn ang="0">
                    <a:pos x="512" y="131"/>
                  </a:cxn>
                  <a:cxn ang="0">
                    <a:pos x="536" y="178"/>
                  </a:cxn>
                  <a:cxn ang="0">
                    <a:pos x="550" y="230"/>
                  </a:cxn>
                  <a:cxn ang="0">
                    <a:pos x="553" y="285"/>
                  </a:cxn>
                </a:cxnLst>
                <a:rect l="0" t="0" r="r" b="b"/>
                <a:pathLst>
                  <a:path w="553" h="553">
                    <a:moveTo>
                      <a:pt x="551" y="313"/>
                    </a:moveTo>
                    <a:lnTo>
                      <a:pt x="545" y="341"/>
                    </a:lnTo>
                    <a:lnTo>
                      <a:pt x="538" y="367"/>
                    </a:lnTo>
                    <a:lnTo>
                      <a:pt x="528" y="394"/>
                    </a:lnTo>
                    <a:lnTo>
                      <a:pt x="515" y="417"/>
                    </a:lnTo>
                    <a:lnTo>
                      <a:pt x="500" y="440"/>
                    </a:lnTo>
                    <a:lnTo>
                      <a:pt x="483" y="461"/>
                    </a:lnTo>
                    <a:lnTo>
                      <a:pt x="465" y="479"/>
                    </a:lnTo>
                    <a:lnTo>
                      <a:pt x="444" y="496"/>
                    </a:lnTo>
                    <a:lnTo>
                      <a:pt x="422" y="511"/>
                    </a:lnTo>
                    <a:lnTo>
                      <a:pt x="399" y="525"/>
                    </a:lnTo>
                    <a:lnTo>
                      <a:pt x="375" y="535"/>
                    </a:lnTo>
                    <a:lnTo>
                      <a:pt x="349" y="543"/>
                    </a:lnTo>
                    <a:lnTo>
                      <a:pt x="322" y="549"/>
                    </a:lnTo>
                    <a:lnTo>
                      <a:pt x="295" y="553"/>
                    </a:lnTo>
                    <a:lnTo>
                      <a:pt x="268" y="553"/>
                    </a:lnTo>
                    <a:lnTo>
                      <a:pt x="239" y="550"/>
                    </a:lnTo>
                    <a:lnTo>
                      <a:pt x="211" y="545"/>
                    </a:lnTo>
                    <a:lnTo>
                      <a:pt x="185" y="538"/>
                    </a:lnTo>
                    <a:lnTo>
                      <a:pt x="159" y="527"/>
                    </a:lnTo>
                    <a:lnTo>
                      <a:pt x="135" y="514"/>
                    </a:lnTo>
                    <a:lnTo>
                      <a:pt x="113" y="500"/>
                    </a:lnTo>
                    <a:lnTo>
                      <a:pt x="92" y="482"/>
                    </a:lnTo>
                    <a:lnTo>
                      <a:pt x="73" y="464"/>
                    </a:lnTo>
                    <a:lnTo>
                      <a:pt x="57" y="443"/>
                    </a:lnTo>
                    <a:lnTo>
                      <a:pt x="42" y="421"/>
                    </a:lnTo>
                    <a:lnTo>
                      <a:pt x="28" y="397"/>
                    </a:lnTo>
                    <a:lnTo>
                      <a:pt x="18" y="373"/>
                    </a:lnTo>
                    <a:lnTo>
                      <a:pt x="10" y="348"/>
                    </a:lnTo>
                    <a:lnTo>
                      <a:pt x="4" y="321"/>
                    </a:lnTo>
                    <a:lnTo>
                      <a:pt x="0" y="293"/>
                    </a:lnTo>
                    <a:lnTo>
                      <a:pt x="0" y="266"/>
                    </a:lnTo>
                    <a:lnTo>
                      <a:pt x="3" y="237"/>
                    </a:lnTo>
                    <a:lnTo>
                      <a:pt x="8" y="209"/>
                    </a:lnTo>
                    <a:lnTo>
                      <a:pt x="15" y="183"/>
                    </a:lnTo>
                    <a:lnTo>
                      <a:pt x="26" y="157"/>
                    </a:lnTo>
                    <a:lnTo>
                      <a:pt x="39" y="134"/>
                    </a:lnTo>
                    <a:lnTo>
                      <a:pt x="53" y="111"/>
                    </a:lnTo>
                    <a:lnTo>
                      <a:pt x="71" y="92"/>
                    </a:lnTo>
                    <a:lnTo>
                      <a:pt x="89" y="72"/>
                    </a:lnTo>
                    <a:lnTo>
                      <a:pt x="110" y="55"/>
                    </a:lnTo>
                    <a:lnTo>
                      <a:pt x="132" y="41"/>
                    </a:lnTo>
                    <a:lnTo>
                      <a:pt x="155" y="27"/>
                    </a:lnTo>
                    <a:lnTo>
                      <a:pt x="179" y="17"/>
                    </a:lnTo>
                    <a:lnTo>
                      <a:pt x="205" y="9"/>
                    </a:lnTo>
                    <a:lnTo>
                      <a:pt x="231" y="3"/>
                    </a:lnTo>
                    <a:lnTo>
                      <a:pt x="258" y="0"/>
                    </a:lnTo>
                    <a:lnTo>
                      <a:pt x="286" y="0"/>
                    </a:lnTo>
                    <a:lnTo>
                      <a:pt x="314" y="2"/>
                    </a:lnTo>
                    <a:lnTo>
                      <a:pt x="341" y="8"/>
                    </a:lnTo>
                    <a:lnTo>
                      <a:pt x="368" y="15"/>
                    </a:lnTo>
                    <a:lnTo>
                      <a:pt x="394" y="25"/>
                    </a:lnTo>
                    <a:lnTo>
                      <a:pt x="417" y="38"/>
                    </a:lnTo>
                    <a:lnTo>
                      <a:pt x="440" y="53"/>
                    </a:lnTo>
                    <a:lnTo>
                      <a:pt x="461" y="70"/>
                    </a:lnTo>
                    <a:lnTo>
                      <a:pt x="480" y="88"/>
                    </a:lnTo>
                    <a:lnTo>
                      <a:pt x="497" y="109"/>
                    </a:lnTo>
                    <a:lnTo>
                      <a:pt x="512" y="131"/>
                    </a:lnTo>
                    <a:lnTo>
                      <a:pt x="526" y="154"/>
                    </a:lnTo>
                    <a:lnTo>
                      <a:pt x="536" y="178"/>
                    </a:lnTo>
                    <a:lnTo>
                      <a:pt x="544" y="204"/>
                    </a:lnTo>
                    <a:lnTo>
                      <a:pt x="550" y="230"/>
                    </a:lnTo>
                    <a:lnTo>
                      <a:pt x="553" y="258"/>
                    </a:lnTo>
                    <a:lnTo>
                      <a:pt x="553" y="285"/>
                    </a:lnTo>
                    <a:lnTo>
                      <a:pt x="551" y="3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48" name="Freeform 28"/>
              <p:cNvSpPr>
                <a:spLocks/>
              </p:cNvSpPr>
              <p:nvPr/>
            </p:nvSpPr>
            <p:spPr bwMode="auto">
              <a:xfrm>
                <a:off x="2782" y="2158"/>
                <a:ext cx="217" cy="227"/>
              </a:xfrm>
              <a:custGeom>
                <a:avLst/>
                <a:gdLst/>
                <a:ahLst/>
                <a:cxnLst>
                  <a:cxn ang="0">
                    <a:pos x="434" y="207"/>
                  </a:cxn>
                  <a:cxn ang="0">
                    <a:pos x="422" y="135"/>
                  </a:cxn>
                  <a:cxn ang="0">
                    <a:pos x="390" y="72"/>
                  </a:cxn>
                  <a:cxn ang="0">
                    <a:pos x="343" y="21"/>
                  </a:cxn>
                  <a:cxn ang="0">
                    <a:pos x="327" y="20"/>
                  </a:cxn>
                  <a:cxn ang="0">
                    <a:pos x="349" y="63"/>
                  </a:cxn>
                  <a:cxn ang="0">
                    <a:pos x="361" y="109"/>
                  </a:cxn>
                  <a:cxn ang="0">
                    <a:pos x="364" y="157"/>
                  </a:cxn>
                  <a:cxn ang="0">
                    <a:pos x="357" y="207"/>
                  </a:cxn>
                  <a:cxn ang="0">
                    <a:pos x="341" y="253"/>
                  </a:cxn>
                  <a:cxn ang="0">
                    <a:pos x="318" y="293"/>
                  </a:cxn>
                  <a:cxn ang="0">
                    <a:pos x="286" y="328"/>
                  </a:cxn>
                  <a:cxn ang="0">
                    <a:pos x="248" y="356"/>
                  </a:cxn>
                  <a:cxn ang="0">
                    <a:pos x="207" y="377"/>
                  </a:cxn>
                  <a:cxn ang="0">
                    <a:pos x="161" y="390"/>
                  </a:cxn>
                  <a:cxn ang="0">
                    <a:pos x="112" y="393"/>
                  </a:cxn>
                  <a:cxn ang="0">
                    <a:pos x="77" y="389"/>
                  </a:cxn>
                  <a:cxn ang="0">
                    <a:pos x="53" y="383"/>
                  </a:cxn>
                  <a:cxn ang="0">
                    <a:pos x="31" y="375"/>
                  </a:cxn>
                  <a:cxn ang="0">
                    <a:pos x="10" y="366"/>
                  </a:cxn>
                  <a:cxn ang="0">
                    <a:pos x="15" y="377"/>
                  </a:cxn>
                  <a:cxn ang="0">
                    <a:pos x="49" y="408"/>
                  </a:cxn>
                  <a:cxn ang="0">
                    <a:pos x="88" y="431"/>
                  </a:cxn>
                  <a:cxn ang="0">
                    <a:pos x="133" y="447"/>
                  </a:cxn>
                  <a:cxn ang="0">
                    <a:pos x="183" y="454"/>
                  </a:cxn>
                  <a:cxn ang="0">
                    <a:pos x="231" y="451"/>
                  </a:cxn>
                  <a:cxn ang="0">
                    <a:pos x="276" y="438"/>
                  </a:cxn>
                  <a:cxn ang="0">
                    <a:pos x="319" y="417"/>
                  </a:cxn>
                  <a:cxn ang="0">
                    <a:pos x="356" y="390"/>
                  </a:cxn>
                  <a:cxn ang="0">
                    <a:pos x="387" y="355"/>
                  </a:cxn>
                  <a:cxn ang="0">
                    <a:pos x="411" y="314"/>
                  </a:cxn>
                  <a:cxn ang="0">
                    <a:pos x="427" y="268"/>
                  </a:cxn>
                </a:cxnLst>
                <a:rect l="0" t="0" r="r" b="b"/>
                <a:pathLst>
                  <a:path w="434" h="454">
                    <a:moveTo>
                      <a:pt x="432" y="243"/>
                    </a:moveTo>
                    <a:lnTo>
                      <a:pt x="434" y="207"/>
                    </a:lnTo>
                    <a:lnTo>
                      <a:pt x="430" y="170"/>
                    </a:lnTo>
                    <a:lnTo>
                      <a:pt x="422" y="135"/>
                    </a:lnTo>
                    <a:lnTo>
                      <a:pt x="409" y="103"/>
                    </a:lnTo>
                    <a:lnTo>
                      <a:pt x="390" y="72"/>
                    </a:lnTo>
                    <a:lnTo>
                      <a:pt x="368" y="44"/>
                    </a:lnTo>
                    <a:lnTo>
                      <a:pt x="343" y="21"/>
                    </a:lnTo>
                    <a:lnTo>
                      <a:pt x="313" y="0"/>
                    </a:lnTo>
                    <a:lnTo>
                      <a:pt x="327" y="20"/>
                    </a:lnTo>
                    <a:lnTo>
                      <a:pt x="338" y="41"/>
                    </a:lnTo>
                    <a:lnTo>
                      <a:pt x="349" y="63"/>
                    </a:lnTo>
                    <a:lnTo>
                      <a:pt x="356" y="86"/>
                    </a:lnTo>
                    <a:lnTo>
                      <a:pt x="361" y="109"/>
                    </a:lnTo>
                    <a:lnTo>
                      <a:pt x="364" y="133"/>
                    </a:lnTo>
                    <a:lnTo>
                      <a:pt x="364" y="157"/>
                    </a:lnTo>
                    <a:lnTo>
                      <a:pt x="361" y="182"/>
                    </a:lnTo>
                    <a:lnTo>
                      <a:pt x="357" y="207"/>
                    </a:lnTo>
                    <a:lnTo>
                      <a:pt x="350" y="230"/>
                    </a:lnTo>
                    <a:lnTo>
                      <a:pt x="341" y="253"/>
                    </a:lnTo>
                    <a:lnTo>
                      <a:pt x="330" y="273"/>
                    </a:lnTo>
                    <a:lnTo>
                      <a:pt x="318" y="293"/>
                    </a:lnTo>
                    <a:lnTo>
                      <a:pt x="303" y="311"/>
                    </a:lnTo>
                    <a:lnTo>
                      <a:pt x="286" y="328"/>
                    </a:lnTo>
                    <a:lnTo>
                      <a:pt x="268" y="343"/>
                    </a:lnTo>
                    <a:lnTo>
                      <a:pt x="248" y="356"/>
                    </a:lnTo>
                    <a:lnTo>
                      <a:pt x="229" y="368"/>
                    </a:lnTo>
                    <a:lnTo>
                      <a:pt x="207" y="377"/>
                    </a:lnTo>
                    <a:lnTo>
                      <a:pt x="184" y="384"/>
                    </a:lnTo>
                    <a:lnTo>
                      <a:pt x="161" y="390"/>
                    </a:lnTo>
                    <a:lnTo>
                      <a:pt x="138" y="392"/>
                    </a:lnTo>
                    <a:lnTo>
                      <a:pt x="112" y="393"/>
                    </a:lnTo>
                    <a:lnTo>
                      <a:pt x="88" y="391"/>
                    </a:lnTo>
                    <a:lnTo>
                      <a:pt x="77" y="389"/>
                    </a:lnTo>
                    <a:lnTo>
                      <a:pt x="64" y="386"/>
                    </a:lnTo>
                    <a:lnTo>
                      <a:pt x="53" y="383"/>
                    </a:lnTo>
                    <a:lnTo>
                      <a:pt x="42" y="379"/>
                    </a:lnTo>
                    <a:lnTo>
                      <a:pt x="31" y="375"/>
                    </a:lnTo>
                    <a:lnTo>
                      <a:pt x="20" y="370"/>
                    </a:lnTo>
                    <a:lnTo>
                      <a:pt x="10" y="366"/>
                    </a:lnTo>
                    <a:lnTo>
                      <a:pt x="0" y="360"/>
                    </a:lnTo>
                    <a:lnTo>
                      <a:pt x="15" y="377"/>
                    </a:lnTo>
                    <a:lnTo>
                      <a:pt x="31" y="393"/>
                    </a:lnTo>
                    <a:lnTo>
                      <a:pt x="49" y="408"/>
                    </a:lnTo>
                    <a:lnTo>
                      <a:pt x="69" y="421"/>
                    </a:lnTo>
                    <a:lnTo>
                      <a:pt x="88" y="431"/>
                    </a:lnTo>
                    <a:lnTo>
                      <a:pt x="110" y="440"/>
                    </a:lnTo>
                    <a:lnTo>
                      <a:pt x="133" y="447"/>
                    </a:lnTo>
                    <a:lnTo>
                      <a:pt x="157" y="452"/>
                    </a:lnTo>
                    <a:lnTo>
                      <a:pt x="183" y="454"/>
                    </a:lnTo>
                    <a:lnTo>
                      <a:pt x="207" y="454"/>
                    </a:lnTo>
                    <a:lnTo>
                      <a:pt x="231" y="451"/>
                    </a:lnTo>
                    <a:lnTo>
                      <a:pt x="254" y="446"/>
                    </a:lnTo>
                    <a:lnTo>
                      <a:pt x="276" y="438"/>
                    </a:lnTo>
                    <a:lnTo>
                      <a:pt x="298" y="429"/>
                    </a:lnTo>
                    <a:lnTo>
                      <a:pt x="319" y="417"/>
                    </a:lnTo>
                    <a:lnTo>
                      <a:pt x="338" y="405"/>
                    </a:lnTo>
                    <a:lnTo>
                      <a:pt x="356" y="390"/>
                    </a:lnTo>
                    <a:lnTo>
                      <a:pt x="372" y="372"/>
                    </a:lnTo>
                    <a:lnTo>
                      <a:pt x="387" y="355"/>
                    </a:lnTo>
                    <a:lnTo>
                      <a:pt x="399" y="334"/>
                    </a:lnTo>
                    <a:lnTo>
                      <a:pt x="411" y="314"/>
                    </a:lnTo>
                    <a:lnTo>
                      <a:pt x="420" y="292"/>
                    </a:lnTo>
                    <a:lnTo>
                      <a:pt x="427" y="268"/>
                    </a:lnTo>
                    <a:lnTo>
                      <a:pt x="432" y="243"/>
                    </a:lnTo>
                    <a:close/>
                  </a:path>
                </a:pathLst>
              </a:custGeom>
              <a:solidFill>
                <a:srgbClr val="60C6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49" name="Freeform 29"/>
              <p:cNvSpPr>
                <a:spLocks/>
              </p:cNvSpPr>
              <p:nvPr/>
            </p:nvSpPr>
            <p:spPr bwMode="auto">
              <a:xfrm>
                <a:off x="2756" y="2142"/>
                <a:ext cx="208" cy="213"/>
              </a:xfrm>
              <a:custGeom>
                <a:avLst/>
                <a:gdLst/>
                <a:ahLst/>
                <a:cxnLst>
                  <a:cxn ang="0">
                    <a:pos x="164" y="425"/>
                  </a:cxn>
                  <a:cxn ang="0">
                    <a:pos x="213" y="422"/>
                  </a:cxn>
                  <a:cxn ang="0">
                    <a:pos x="259" y="409"/>
                  </a:cxn>
                  <a:cxn ang="0">
                    <a:pos x="300" y="388"/>
                  </a:cxn>
                  <a:cxn ang="0">
                    <a:pos x="338" y="360"/>
                  </a:cxn>
                  <a:cxn ang="0">
                    <a:pos x="370" y="325"/>
                  </a:cxn>
                  <a:cxn ang="0">
                    <a:pos x="393" y="285"/>
                  </a:cxn>
                  <a:cxn ang="0">
                    <a:pos x="409" y="239"/>
                  </a:cxn>
                  <a:cxn ang="0">
                    <a:pos x="416" y="189"/>
                  </a:cxn>
                  <a:cxn ang="0">
                    <a:pos x="413" y="141"/>
                  </a:cxn>
                  <a:cxn ang="0">
                    <a:pos x="401" y="95"/>
                  </a:cxn>
                  <a:cxn ang="0">
                    <a:pos x="379" y="52"/>
                  </a:cxn>
                  <a:cxn ang="0">
                    <a:pos x="355" y="27"/>
                  </a:cxn>
                  <a:cxn ang="0">
                    <a:pos x="334" y="17"/>
                  </a:cxn>
                  <a:cxn ang="0">
                    <a:pos x="311" y="9"/>
                  </a:cxn>
                  <a:cxn ang="0">
                    <a:pos x="288" y="4"/>
                  </a:cxn>
                  <a:cxn ang="0">
                    <a:pos x="251" y="0"/>
                  </a:cxn>
                  <a:cxn ang="0">
                    <a:pos x="202" y="4"/>
                  </a:cxn>
                  <a:cxn ang="0">
                    <a:pos x="158" y="15"/>
                  </a:cxn>
                  <a:cxn ang="0">
                    <a:pos x="115" y="36"/>
                  </a:cxn>
                  <a:cxn ang="0">
                    <a:pos x="78" y="65"/>
                  </a:cxn>
                  <a:cxn ang="0">
                    <a:pos x="47" y="99"/>
                  </a:cxn>
                  <a:cxn ang="0">
                    <a:pos x="23" y="139"/>
                  </a:cxn>
                  <a:cxn ang="0">
                    <a:pos x="7" y="184"/>
                  </a:cxn>
                  <a:cxn ang="0">
                    <a:pos x="0" y="234"/>
                  </a:cxn>
                  <a:cxn ang="0">
                    <a:pos x="3" y="283"/>
                  </a:cxn>
                  <a:cxn ang="0">
                    <a:pos x="16" y="330"/>
                  </a:cxn>
                  <a:cxn ang="0">
                    <a:pos x="38" y="372"/>
                  </a:cxn>
                  <a:cxn ang="0">
                    <a:pos x="62" y="398"/>
                  </a:cxn>
                  <a:cxn ang="0">
                    <a:pos x="83" y="407"/>
                  </a:cxn>
                  <a:cxn ang="0">
                    <a:pos x="105" y="415"/>
                  </a:cxn>
                  <a:cxn ang="0">
                    <a:pos x="129" y="421"/>
                  </a:cxn>
                </a:cxnLst>
                <a:rect l="0" t="0" r="r" b="b"/>
                <a:pathLst>
                  <a:path w="416" h="425">
                    <a:moveTo>
                      <a:pt x="140" y="423"/>
                    </a:moveTo>
                    <a:lnTo>
                      <a:pt x="164" y="425"/>
                    </a:lnTo>
                    <a:lnTo>
                      <a:pt x="190" y="424"/>
                    </a:lnTo>
                    <a:lnTo>
                      <a:pt x="213" y="422"/>
                    </a:lnTo>
                    <a:lnTo>
                      <a:pt x="236" y="416"/>
                    </a:lnTo>
                    <a:lnTo>
                      <a:pt x="259" y="409"/>
                    </a:lnTo>
                    <a:lnTo>
                      <a:pt x="281" y="400"/>
                    </a:lnTo>
                    <a:lnTo>
                      <a:pt x="300" y="388"/>
                    </a:lnTo>
                    <a:lnTo>
                      <a:pt x="320" y="375"/>
                    </a:lnTo>
                    <a:lnTo>
                      <a:pt x="338" y="360"/>
                    </a:lnTo>
                    <a:lnTo>
                      <a:pt x="355" y="343"/>
                    </a:lnTo>
                    <a:lnTo>
                      <a:pt x="370" y="325"/>
                    </a:lnTo>
                    <a:lnTo>
                      <a:pt x="382" y="305"/>
                    </a:lnTo>
                    <a:lnTo>
                      <a:pt x="393" y="285"/>
                    </a:lnTo>
                    <a:lnTo>
                      <a:pt x="402" y="262"/>
                    </a:lnTo>
                    <a:lnTo>
                      <a:pt x="409" y="239"/>
                    </a:lnTo>
                    <a:lnTo>
                      <a:pt x="413" y="214"/>
                    </a:lnTo>
                    <a:lnTo>
                      <a:pt x="416" y="189"/>
                    </a:lnTo>
                    <a:lnTo>
                      <a:pt x="416" y="165"/>
                    </a:lnTo>
                    <a:lnTo>
                      <a:pt x="413" y="141"/>
                    </a:lnTo>
                    <a:lnTo>
                      <a:pt x="408" y="118"/>
                    </a:lnTo>
                    <a:lnTo>
                      <a:pt x="401" y="95"/>
                    </a:lnTo>
                    <a:lnTo>
                      <a:pt x="390" y="73"/>
                    </a:lnTo>
                    <a:lnTo>
                      <a:pt x="379" y="52"/>
                    </a:lnTo>
                    <a:lnTo>
                      <a:pt x="365" y="32"/>
                    </a:lnTo>
                    <a:lnTo>
                      <a:pt x="355" y="27"/>
                    </a:lnTo>
                    <a:lnTo>
                      <a:pt x="344" y="22"/>
                    </a:lnTo>
                    <a:lnTo>
                      <a:pt x="334" y="17"/>
                    </a:lnTo>
                    <a:lnTo>
                      <a:pt x="322" y="13"/>
                    </a:lnTo>
                    <a:lnTo>
                      <a:pt x="311" y="9"/>
                    </a:lnTo>
                    <a:lnTo>
                      <a:pt x="299" y="6"/>
                    </a:lnTo>
                    <a:lnTo>
                      <a:pt x="288" y="4"/>
                    </a:lnTo>
                    <a:lnTo>
                      <a:pt x="275" y="2"/>
                    </a:lnTo>
                    <a:lnTo>
                      <a:pt x="251" y="0"/>
                    </a:lnTo>
                    <a:lnTo>
                      <a:pt x="227" y="0"/>
                    </a:lnTo>
                    <a:lnTo>
                      <a:pt x="202" y="4"/>
                    </a:lnTo>
                    <a:lnTo>
                      <a:pt x="179" y="8"/>
                    </a:lnTo>
                    <a:lnTo>
                      <a:pt x="158" y="15"/>
                    </a:lnTo>
                    <a:lnTo>
                      <a:pt x="136" y="25"/>
                    </a:lnTo>
                    <a:lnTo>
                      <a:pt x="115" y="36"/>
                    </a:lnTo>
                    <a:lnTo>
                      <a:pt x="96" y="50"/>
                    </a:lnTo>
                    <a:lnTo>
                      <a:pt x="78" y="65"/>
                    </a:lnTo>
                    <a:lnTo>
                      <a:pt x="62" y="81"/>
                    </a:lnTo>
                    <a:lnTo>
                      <a:pt x="47" y="99"/>
                    </a:lnTo>
                    <a:lnTo>
                      <a:pt x="34" y="119"/>
                    </a:lnTo>
                    <a:lnTo>
                      <a:pt x="23" y="139"/>
                    </a:lnTo>
                    <a:lnTo>
                      <a:pt x="14" y="161"/>
                    </a:lnTo>
                    <a:lnTo>
                      <a:pt x="7" y="184"/>
                    </a:lnTo>
                    <a:lnTo>
                      <a:pt x="2" y="209"/>
                    </a:lnTo>
                    <a:lnTo>
                      <a:pt x="0" y="234"/>
                    </a:lnTo>
                    <a:lnTo>
                      <a:pt x="1" y="259"/>
                    </a:lnTo>
                    <a:lnTo>
                      <a:pt x="3" y="283"/>
                    </a:lnTo>
                    <a:lnTo>
                      <a:pt x="9" y="307"/>
                    </a:lnTo>
                    <a:lnTo>
                      <a:pt x="16" y="330"/>
                    </a:lnTo>
                    <a:lnTo>
                      <a:pt x="26" y="351"/>
                    </a:lnTo>
                    <a:lnTo>
                      <a:pt x="38" y="372"/>
                    </a:lnTo>
                    <a:lnTo>
                      <a:pt x="52" y="392"/>
                    </a:lnTo>
                    <a:lnTo>
                      <a:pt x="62" y="398"/>
                    </a:lnTo>
                    <a:lnTo>
                      <a:pt x="72" y="402"/>
                    </a:lnTo>
                    <a:lnTo>
                      <a:pt x="83" y="407"/>
                    </a:lnTo>
                    <a:lnTo>
                      <a:pt x="94" y="411"/>
                    </a:lnTo>
                    <a:lnTo>
                      <a:pt x="105" y="415"/>
                    </a:lnTo>
                    <a:lnTo>
                      <a:pt x="116" y="418"/>
                    </a:lnTo>
                    <a:lnTo>
                      <a:pt x="129" y="421"/>
                    </a:lnTo>
                    <a:lnTo>
                      <a:pt x="140" y="423"/>
                    </a:lnTo>
                    <a:close/>
                  </a:path>
                </a:pathLst>
              </a:custGeom>
              <a:solidFill>
                <a:srgbClr val="9BED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50" name="Freeform 30"/>
              <p:cNvSpPr>
                <a:spLocks/>
              </p:cNvSpPr>
              <p:nvPr/>
            </p:nvSpPr>
            <p:spPr bwMode="auto">
              <a:xfrm>
                <a:off x="2888" y="2151"/>
                <a:ext cx="31" cy="40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33" y="4"/>
                  </a:cxn>
                  <a:cxn ang="0">
                    <a:pos x="38" y="7"/>
                  </a:cxn>
                  <a:cxn ang="0">
                    <a:pos x="45" y="12"/>
                  </a:cxn>
                  <a:cxn ang="0">
                    <a:pos x="52" y="18"/>
                  </a:cxn>
                  <a:cxn ang="0">
                    <a:pos x="57" y="26"/>
                  </a:cxn>
                  <a:cxn ang="0">
                    <a:pos x="61" y="33"/>
                  </a:cxn>
                  <a:cxn ang="0">
                    <a:pos x="60" y="41"/>
                  </a:cxn>
                  <a:cxn ang="0">
                    <a:pos x="54" y="48"/>
                  </a:cxn>
                  <a:cxn ang="0">
                    <a:pos x="46" y="54"/>
                  </a:cxn>
                  <a:cxn ang="0">
                    <a:pos x="43" y="61"/>
                  </a:cxn>
                  <a:cxn ang="0">
                    <a:pos x="42" y="68"/>
                  </a:cxn>
                  <a:cxn ang="0">
                    <a:pos x="39" y="76"/>
                  </a:cxn>
                  <a:cxn ang="0">
                    <a:pos x="32" y="81"/>
                  </a:cxn>
                  <a:cxn ang="0">
                    <a:pos x="24" y="79"/>
                  </a:cxn>
                  <a:cxn ang="0">
                    <a:pos x="18" y="71"/>
                  </a:cxn>
                  <a:cxn ang="0">
                    <a:pos x="20" y="60"/>
                  </a:cxn>
                  <a:cxn ang="0">
                    <a:pos x="25" y="50"/>
                  </a:cxn>
                  <a:cxn ang="0">
                    <a:pos x="26" y="41"/>
                  </a:cxn>
                  <a:cxn ang="0">
                    <a:pos x="22" y="35"/>
                  </a:cxn>
                  <a:cxn ang="0">
                    <a:pos x="9" y="33"/>
                  </a:cxn>
                  <a:cxn ang="0">
                    <a:pos x="3" y="31"/>
                  </a:cxn>
                  <a:cxn ang="0">
                    <a:pos x="0" y="28"/>
                  </a:cxn>
                  <a:cxn ang="0">
                    <a:pos x="0" y="22"/>
                  </a:cxn>
                  <a:cxn ang="0">
                    <a:pos x="3" y="16"/>
                  </a:cxn>
                  <a:cxn ang="0">
                    <a:pos x="8" y="10"/>
                  </a:cxn>
                  <a:cxn ang="0">
                    <a:pos x="14" y="5"/>
                  </a:cxn>
                  <a:cxn ang="0">
                    <a:pos x="20" y="1"/>
                  </a:cxn>
                  <a:cxn ang="0">
                    <a:pos x="27" y="0"/>
                  </a:cxn>
                  <a:cxn ang="0">
                    <a:pos x="31" y="3"/>
                  </a:cxn>
                </a:cxnLst>
                <a:rect l="0" t="0" r="r" b="b"/>
                <a:pathLst>
                  <a:path w="61" h="81">
                    <a:moveTo>
                      <a:pt x="31" y="3"/>
                    </a:moveTo>
                    <a:lnTo>
                      <a:pt x="33" y="4"/>
                    </a:lnTo>
                    <a:lnTo>
                      <a:pt x="38" y="7"/>
                    </a:lnTo>
                    <a:lnTo>
                      <a:pt x="45" y="12"/>
                    </a:lnTo>
                    <a:lnTo>
                      <a:pt x="52" y="18"/>
                    </a:lnTo>
                    <a:lnTo>
                      <a:pt x="57" y="26"/>
                    </a:lnTo>
                    <a:lnTo>
                      <a:pt x="61" y="33"/>
                    </a:lnTo>
                    <a:lnTo>
                      <a:pt x="60" y="41"/>
                    </a:lnTo>
                    <a:lnTo>
                      <a:pt x="54" y="48"/>
                    </a:lnTo>
                    <a:lnTo>
                      <a:pt x="46" y="54"/>
                    </a:lnTo>
                    <a:lnTo>
                      <a:pt x="43" y="61"/>
                    </a:lnTo>
                    <a:lnTo>
                      <a:pt x="42" y="68"/>
                    </a:lnTo>
                    <a:lnTo>
                      <a:pt x="39" y="76"/>
                    </a:lnTo>
                    <a:lnTo>
                      <a:pt x="32" y="81"/>
                    </a:lnTo>
                    <a:lnTo>
                      <a:pt x="24" y="79"/>
                    </a:lnTo>
                    <a:lnTo>
                      <a:pt x="18" y="71"/>
                    </a:lnTo>
                    <a:lnTo>
                      <a:pt x="20" y="60"/>
                    </a:lnTo>
                    <a:lnTo>
                      <a:pt x="25" y="50"/>
                    </a:lnTo>
                    <a:lnTo>
                      <a:pt x="26" y="41"/>
                    </a:lnTo>
                    <a:lnTo>
                      <a:pt x="22" y="35"/>
                    </a:lnTo>
                    <a:lnTo>
                      <a:pt x="9" y="33"/>
                    </a:lnTo>
                    <a:lnTo>
                      <a:pt x="3" y="31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3" y="16"/>
                    </a:lnTo>
                    <a:lnTo>
                      <a:pt x="8" y="10"/>
                    </a:lnTo>
                    <a:lnTo>
                      <a:pt x="14" y="5"/>
                    </a:lnTo>
                    <a:lnTo>
                      <a:pt x="20" y="1"/>
                    </a:lnTo>
                    <a:lnTo>
                      <a:pt x="27" y="0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51" name="Freeform 31"/>
              <p:cNvSpPr>
                <a:spLocks/>
              </p:cNvSpPr>
              <p:nvPr/>
            </p:nvSpPr>
            <p:spPr bwMode="auto">
              <a:xfrm>
                <a:off x="2864" y="2156"/>
                <a:ext cx="18" cy="17"/>
              </a:xfrm>
              <a:custGeom>
                <a:avLst/>
                <a:gdLst/>
                <a:ahLst/>
                <a:cxnLst>
                  <a:cxn ang="0">
                    <a:pos x="14" y="18"/>
                  </a:cxn>
                  <a:cxn ang="0">
                    <a:pos x="13" y="19"/>
                  </a:cxn>
                  <a:cxn ang="0">
                    <a:pos x="13" y="24"/>
                  </a:cxn>
                  <a:cxn ang="0">
                    <a:pos x="15" y="29"/>
                  </a:cxn>
                  <a:cxn ang="0">
                    <a:pos x="23" y="33"/>
                  </a:cxn>
                  <a:cxn ang="0">
                    <a:pos x="33" y="32"/>
                  </a:cxn>
                  <a:cxn ang="0">
                    <a:pos x="36" y="24"/>
                  </a:cxn>
                  <a:cxn ang="0">
                    <a:pos x="34" y="14"/>
                  </a:cxn>
                  <a:cxn ang="0">
                    <a:pos x="26" y="4"/>
                  </a:cxn>
                  <a:cxn ang="0">
                    <a:pos x="14" y="0"/>
                  </a:cxn>
                  <a:cxn ang="0">
                    <a:pos x="5" y="0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7" y="8"/>
                  </a:cxn>
                  <a:cxn ang="0">
                    <a:pos x="12" y="10"/>
                  </a:cxn>
                  <a:cxn ang="0">
                    <a:pos x="15" y="14"/>
                  </a:cxn>
                  <a:cxn ang="0">
                    <a:pos x="14" y="18"/>
                  </a:cxn>
                </a:cxnLst>
                <a:rect l="0" t="0" r="r" b="b"/>
                <a:pathLst>
                  <a:path w="36" h="33">
                    <a:moveTo>
                      <a:pt x="14" y="18"/>
                    </a:moveTo>
                    <a:lnTo>
                      <a:pt x="13" y="19"/>
                    </a:lnTo>
                    <a:lnTo>
                      <a:pt x="13" y="24"/>
                    </a:lnTo>
                    <a:lnTo>
                      <a:pt x="15" y="29"/>
                    </a:lnTo>
                    <a:lnTo>
                      <a:pt x="23" y="33"/>
                    </a:lnTo>
                    <a:lnTo>
                      <a:pt x="33" y="32"/>
                    </a:lnTo>
                    <a:lnTo>
                      <a:pt x="36" y="24"/>
                    </a:lnTo>
                    <a:lnTo>
                      <a:pt x="34" y="14"/>
                    </a:lnTo>
                    <a:lnTo>
                      <a:pt x="26" y="4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" y="5"/>
                    </a:lnTo>
                    <a:lnTo>
                      <a:pt x="7" y="8"/>
                    </a:lnTo>
                    <a:lnTo>
                      <a:pt x="12" y="10"/>
                    </a:lnTo>
                    <a:lnTo>
                      <a:pt x="15" y="14"/>
                    </a:ln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52" name="Freeform 32"/>
              <p:cNvSpPr>
                <a:spLocks/>
              </p:cNvSpPr>
              <p:nvPr/>
            </p:nvSpPr>
            <p:spPr bwMode="auto">
              <a:xfrm>
                <a:off x="2849" y="2153"/>
                <a:ext cx="10" cy="4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7" y="2"/>
                  </a:cxn>
                  <a:cxn ang="0">
                    <a:pos x="13" y="1"/>
                  </a:cxn>
                  <a:cxn ang="0">
                    <a:pos x="7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7" y="6"/>
                  </a:cxn>
                  <a:cxn ang="0">
                    <a:pos x="12" y="7"/>
                  </a:cxn>
                  <a:cxn ang="0">
                    <a:pos x="16" y="8"/>
                  </a:cxn>
                  <a:cxn ang="0">
                    <a:pos x="20" y="8"/>
                  </a:cxn>
                  <a:cxn ang="0">
                    <a:pos x="21" y="7"/>
                  </a:cxn>
                  <a:cxn ang="0">
                    <a:pos x="19" y="3"/>
                  </a:cxn>
                </a:cxnLst>
                <a:rect l="0" t="0" r="r" b="b"/>
                <a:pathLst>
                  <a:path w="21" h="8">
                    <a:moveTo>
                      <a:pt x="19" y="3"/>
                    </a:moveTo>
                    <a:lnTo>
                      <a:pt x="17" y="2"/>
                    </a:lnTo>
                    <a:lnTo>
                      <a:pt x="13" y="1"/>
                    </a:lnTo>
                    <a:lnTo>
                      <a:pt x="7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3" y="5"/>
                    </a:lnTo>
                    <a:lnTo>
                      <a:pt x="7" y="6"/>
                    </a:lnTo>
                    <a:lnTo>
                      <a:pt x="12" y="7"/>
                    </a:lnTo>
                    <a:lnTo>
                      <a:pt x="16" y="8"/>
                    </a:lnTo>
                    <a:lnTo>
                      <a:pt x="20" y="8"/>
                    </a:lnTo>
                    <a:lnTo>
                      <a:pt x="21" y="7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53" name="Freeform 33"/>
              <p:cNvSpPr>
                <a:spLocks/>
              </p:cNvSpPr>
              <p:nvPr/>
            </p:nvSpPr>
            <p:spPr bwMode="auto">
              <a:xfrm>
                <a:off x="2785" y="2159"/>
                <a:ext cx="105" cy="210"/>
              </a:xfrm>
              <a:custGeom>
                <a:avLst/>
                <a:gdLst/>
                <a:ahLst/>
                <a:cxnLst>
                  <a:cxn ang="0">
                    <a:pos x="3" y="115"/>
                  </a:cxn>
                  <a:cxn ang="0">
                    <a:pos x="13" y="140"/>
                  </a:cxn>
                  <a:cxn ang="0">
                    <a:pos x="18" y="163"/>
                  </a:cxn>
                  <a:cxn ang="0">
                    <a:pos x="36" y="180"/>
                  </a:cxn>
                  <a:cxn ang="0">
                    <a:pos x="65" y="201"/>
                  </a:cxn>
                  <a:cxn ang="0">
                    <a:pos x="87" y="214"/>
                  </a:cxn>
                  <a:cxn ang="0">
                    <a:pos x="79" y="230"/>
                  </a:cxn>
                  <a:cxn ang="0">
                    <a:pos x="71" y="254"/>
                  </a:cxn>
                  <a:cxn ang="0">
                    <a:pos x="81" y="282"/>
                  </a:cxn>
                  <a:cxn ang="0">
                    <a:pos x="103" y="309"/>
                  </a:cxn>
                  <a:cxn ang="0">
                    <a:pos x="102" y="392"/>
                  </a:cxn>
                  <a:cxn ang="0">
                    <a:pos x="126" y="421"/>
                  </a:cxn>
                  <a:cxn ang="0">
                    <a:pos x="123" y="399"/>
                  </a:cxn>
                  <a:cxn ang="0">
                    <a:pos x="143" y="371"/>
                  </a:cxn>
                  <a:cxn ang="0">
                    <a:pos x="155" y="353"/>
                  </a:cxn>
                  <a:cxn ang="0">
                    <a:pos x="166" y="335"/>
                  </a:cxn>
                  <a:cxn ang="0">
                    <a:pos x="191" y="314"/>
                  </a:cxn>
                  <a:cxn ang="0">
                    <a:pos x="210" y="280"/>
                  </a:cxn>
                  <a:cxn ang="0">
                    <a:pos x="201" y="264"/>
                  </a:cxn>
                  <a:cxn ang="0">
                    <a:pos x="179" y="250"/>
                  </a:cxn>
                  <a:cxn ang="0">
                    <a:pos x="161" y="226"/>
                  </a:cxn>
                  <a:cxn ang="0">
                    <a:pos x="141" y="209"/>
                  </a:cxn>
                  <a:cxn ang="0">
                    <a:pos x="119" y="204"/>
                  </a:cxn>
                  <a:cxn ang="0">
                    <a:pos x="97" y="204"/>
                  </a:cxn>
                  <a:cxn ang="0">
                    <a:pos x="82" y="204"/>
                  </a:cxn>
                  <a:cxn ang="0">
                    <a:pos x="80" y="192"/>
                  </a:cxn>
                  <a:cxn ang="0">
                    <a:pos x="80" y="181"/>
                  </a:cxn>
                  <a:cxn ang="0">
                    <a:pos x="74" y="177"/>
                  </a:cxn>
                  <a:cxn ang="0">
                    <a:pos x="73" y="165"/>
                  </a:cxn>
                  <a:cxn ang="0">
                    <a:pos x="51" y="168"/>
                  </a:cxn>
                  <a:cxn ang="0">
                    <a:pos x="55" y="144"/>
                  </a:cxn>
                  <a:cxn ang="0">
                    <a:pos x="71" y="138"/>
                  </a:cxn>
                  <a:cxn ang="0">
                    <a:pos x="88" y="140"/>
                  </a:cxn>
                  <a:cxn ang="0">
                    <a:pos x="96" y="151"/>
                  </a:cxn>
                  <a:cxn ang="0">
                    <a:pos x="103" y="155"/>
                  </a:cxn>
                  <a:cxn ang="0">
                    <a:pos x="106" y="139"/>
                  </a:cxn>
                  <a:cxn ang="0">
                    <a:pos x="128" y="120"/>
                  </a:cxn>
                  <a:cxn ang="0">
                    <a:pos x="153" y="103"/>
                  </a:cxn>
                  <a:cxn ang="0">
                    <a:pos x="174" y="97"/>
                  </a:cxn>
                  <a:cxn ang="0">
                    <a:pos x="173" y="86"/>
                  </a:cxn>
                  <a:cxn ang="0">
                    <a:pos x="200" y="77"/>
                  </a:cxn>
                  <a:cxn ang="0">
                    <a:pos x="177" y="51"/>
                  </a:cxn>
                  <a:cxn ang="0">
                    <a:pos x="155" y="64"/>
                  </a:cxn>
                  <a:cxn ang="0">
                    <a:pos x="140" y="72"/>
                  </a:cxn>
                  <a:cxn ang="0">
                    <a:pos x="128" y="57"/>
                  </a:cxn>
                  <a:cxn ang="0">
                    <a:pos x="120" y="47"/>
                  </a:cxn>
                  <a:cxn ang="0">
                    <a:pos x="139" y="37"/>
                  </a:cxn>
                  <a:cxn ang="0">
                    <a:pos x="156" y="35"/>
                  </a:cxn>
                  <a:cxn ang="0">
                    <a:pos x="161" y="28"/>
                  </a:cxn>
                  <a:cxn ang="0">
                    <a:pos x="155" y="15"/>
                  </a:cxn>
                  <a:cxn ang="0">
                    <a:pos x="144" y="18"/>
                  </a:cxn>
                  <a:cxn ang="0">
                    <a:pos x="133" y="21"/>
                  </a:cxn>
                  <a:cxn ang="0">
                    <a:pos x="130" y="13"/>
                  </a:cxn>
                  <a:cxn ang="0">
                    <a:pos x="115" y="5"/>
                  </a:cxn>
                  <a:cxn ang="0">
                    <a:pos x="103" y="0"/>
                  </a:cxn>
                  <a:cxn ang="0">
                    <a:pos x="94" y="10"/>
                  </a:cxn>
                  <a:cxn ang="0">
                    <a:pos x="81" y="12"/>
                  </a:cxn>
                  <a:cxn ang="0">
                    <a:pos x="66" y="11"/>
                  </a:cxn>
                  <a:cxn ang="0">
                    <a:pos x="50" y="7"/>
                  </a:cxn>
                  <a:cxn ang="0">
                    <a:pos x="36" y="18"/>
                  </a:cxn>
                  <a:cxn ang="0">
                    <a:pos x="24" y="28"/>
                  </a:cxn>
                  <a:cxn ang="0">
                    <a:pos x="22" y="44"/>
                  </a:cxn>
                  <a:cxn ang="0">
                    <a:pos x="13" y="78"/>
                  </a:cxn>
                </a:cxnLst>
                <a:rect l="0" t="0" r="r" b="b"/>
                <a:pathLst>
                  <a:path w="210" h="421">
                    <a:moveTo>
                      <a:pt x="13" y="78"/>
                    </a:moveTo>
                    <a:lnTo>
                      <a:pt x="0" y="97"/>
                    </a:lnTo>
                    <a:lnTo>
                      <a:pt x="3" y="115"/>
                    </a:lnTo>
                    <a:lnTo>
                      <a:pt x="9" y="126"/>
                    </a:lnTo>
                    <a:lnTo>
                      <a:pt x="13" y="131"/>
                    </a:lnTo>
                    <a:lnTo>
                      <a:pt x="13" y="140"/>
                    </a:lnTo>
                    <a:lnTo>
                      <a:pt x="13" y="148"/>
                    </a:lnTo>
                    <a:lnTo>
                      <a:pt x="14" y="156"/>
                    </a:lnTo>
                    <a:lnTo>
                      <a:pt x="18" y="163"/>
                    </a:lnTo>
                    <a:lnTo>
                      <a:pt x="22" y="170"/>
                    </a:lnTo>
                    <a:lnTo>
                      <a:pt x="28" y="176"/>
                    </a:lnTo>
                    <a:lnTo>
                      <a:pt x="36" y="180"/>
                    </a:lnTo>
                    <a:lnTo>
                      <a:pt x="47" y="184"/>
                    </a:lnTo>
                    <a:lnTo>
                      <a:pt x="60" y="193"/>
                    </a:lnTo>
                    <a:lnTo>
                      <a:pt x="65" y="201"/>
                    </a:lnTo>
                    <a:lnTo>
                      <a:pt x="68" y="209"/>
                    </a:lnTo>
                    <a:lnTo>
                      <a:pt x="77" y="212"/>
                    </a:lnTo>
                    <a:lnTo>
                      <a:pt x="87" y="214"/>
                    </a:lnTo>
                    <a:lnTo>
                      <a:pt x="91" y="216"/>
                    </a:lnTo>
                    <a:lnTo>
                      <a:pt x="89" y="222"/>
                    </a:lnTo>
                    <a:lnTo>
                      <a:pt x="79" y="230"/>
                    </a:lnTo>
                    <a:lnTo>
                      <a:pt x="73" y="236"/>
                    </a:lnTo>
                    <a:lnTo>
                      <a:pt x="71" y="245"/>
                    </a:lnTo>
                    <a:lnTo>
                      <a:pt x="71" y="254"/>
                    </a:lnTo>
                    <a:lnTo>
                      <a:pt x="73" y="263"/>
                    </a:lnTo>
                    <a:lnTo>
                      <a:pt x="77" y="272"/>
                    </a:lnTo>
                    <a:lnTo>
                      <a:pt x="81" y="282"/>
                    </a:lnTo>
                    <a:lnTo>
                      <a:pt x="88" y="290"/>
                    </a:lnTo>
                    <a:lnTo>
                      <a:pt x="95" y="294"/>
                    </a:lnTo>
                    <a:lnTo>
                      <a:pt x="103" y="309"/>
                    </a:lnTo>
                    <a:lnTo>
                      <a:pt x="103" y="333"/>
                    </a:lnTo>
                    <a:lnTo>
                      <a:pt x="101" y="363"/>
                    </a:lnTo>
                    <a:lnTo>
                      <a:pt x="102" y="392"/>
                    </a:lnTo>
                    <a:lnTo>
                      <a:pt x="108" y="412"/>
                    </a:lnTo>
                    <a:lnTo>
                      <a:pt x="118" y="420"/>
                    </a:lnTo>
                    <a:lnTo>
                      <a:pt x="126" y="421"/>
                    </a:lnTo>
                    <a:lnTo>
                      <a:pt x="130" y="421"/>
                    </a:lnTo>
                    <a:lnTo>
                      <a:pt x="127" y="413"/>
                    </a:lnTo>
                    <a:lnTo>
                      <a:pt x="123" y="399"/>
                    </a:lnTo>
                    <a:lnTo>
                      <a:pt x="124" y="384"/>
                    </a:lnTo>
                    <a:lnTo>
                      <a:pt x="135" y="375"/>
                    </a:lnTo>
                    <a:lnTo>
                      <a:pt x="143" y="371"/>
                    </a:lnTo>
                    <a:lnTo>
                      <a:pt x="148" y="366"/>
                    </a:lnTo>
                    <a:lnTo>
                      <a:pt x="151" y="359"/>
                    </a:lnTo>
                    <a:lnTo>
                      <a:pt x="155" y="353"/>
                    </a:lnTo>
                    <a:lnTo>
                      <a:pt x="158" y="346"/>
                    </a:lnTo>
                    <a:lnTo>
                      <a:pt x="162" y="339"/>
                    </a:lnTo>
                    <a:lnTo>
                      <a:pt x="166" y="335"/>
                    </a:lnTo>
                    <a:lnTo>
                      <a:pt x="174" y="331"/>
                    </a:lnTo>
                    <a:lnTo>
                      <a:pt x="186" y="324"/>
                    </a:lnTo>
                    <a:lnTo>
                      <a:pt x="191" y="314"/>
                    </a:lnTo>
                    <a:lnTo>
                      <a:pt x="195" y="301"/>
                    </a:lnTo>
                    <a:lnTo>
                      <a:pt x="206" y="287"/>
                    </a:lnTo>
                    <a:lnTo>
                      <a:pt x="210" y="280"/>
                    </a:lnTo>
                    <a:lnTo>
                      <a:pt x="210" y="275"/>
                    </a:lnTo>
                    <a:lnTo>
                      <a:pt x="207" y="270"/>
                    </a:lnTo>
                    <a:lnTo>
                      <a:pt x="201" y="264"/>
                    </a:lnTo>
                    <a:lnTo>
                      <a:pt x="193" y="260"/>
                    </a:lnTo>
                    <a:lnTo>
                      <a:pt x="186" y="255"/>
                    </a:lnTo>
                    <a:lnTo>
                      <a:pt x="179" y="250"/>
                    </a:lnTo>
                    <a:lnTo>
                      <a:pt x="176" y="245"/>
                    </a:lnTo>
                    <a:lnTo>
                      <a:pt x="169" y="234"/>
                    </a:lnTo>
                    <a:lnTo>
                      <a:pt x="161" y="226"/>
                    </a:lnTo>
                    <a:lnTo>
                      <a:pt x="151" y="219"/>
                    </a:lnTo>
                    <a:lnTo>
                      <a:pt x="144" y="212"/>
                    </a:lnTo>
                    <a:lnTo>
                      <a:pt x="141" y="209"/>
                    </a:lnTo>
                    <a:lnTo>
                      <a:pt x="135" y="207"/>
                    </a:lnTo>
                    <a:lnTo>
                      <a:pt x="127" y="206"/>
                    </a:lnTo>
                    <a:lnTo>
                      <a:pt x="119" y="204"/>
                    </a:lnTo>
                    <a:lnTo>
                      <a:pt x="111" y="204"/>
                    </a:lnTo>
                    <a:lnTo>
                      <a:pt x="103" y="204"/>
                    </a:lnTo>
                    <a:lnTo>
                      <a:pt x="97" y="204"/>
                    </a:lnTo>
                    <a:lnTo>
                      <a:pt x="94" y="206"/>
                    </a:lnTo>
                    <a:lnTo>
                      <a:pt x="88" y="206"/>
                    </a:lnTo>
                    <a:lnTo>
                      <a:pt x="82" y="204"/>
                    </a:lnTo>
                    <a:lnTo>
                      <a:pt x="78" y="201"/>
                    </a:lnTo>
                    <a:lnTo>
                      <a:pt x="78" y="196"/>
                    </a:lnTo>
                    <a:lnTo>
                      <a:pt x="80" y="192"/>
                    </a:lnTo>
                    <a:lnTo>
                      <a:pt x="83" y="187"/>
                    </a:lnTo>
                    <a:lnTo>
                      <a:pt x="85" y="184"/>
                    </a:lnTo>
                    <a:lnTo>
                      <a:pt x="80" y="181"/>
                    </a:lnTo>
                    <a:lnTo>
                      <a:pt x="74" y="180"/>
                    </a:lnTo>
                    <a:lnTo>
                      <a:pt x="73" y="180"/>
                    </a:lnTo>
                    <a:lnTo>
                      <a:pt x="74" y="177"/>
                    </a:lnTo>
                    <a:lnTo>
                      <a:pt x="77" y="169"/>
                    </a:lnTo>
                    <a:lnTo>
                      <a:pt x="77" y="164"/>
                    </a:lnTo>
                    <a:lnTo>
                      <a:pt x="73" y="165"/>
                    </a:lnTo>
                    <a:lnTo>
                      <a:pt x="67" y="170"/>
                    </a:lnTo>
                    <a:lnTo>
                      <a:pt x="58" y="171"/>
                    </a:lnTo>
                    <a:lnTo>
                      <a:pt x="51" y="168"/>
                    </a:lnTo>
                    <a:lnTo>
                      <a:pt x="48" y="161"/>
                    </a:lnTo>
                    <a:lnTo>
                      <a:pt x="50" y="154"/>
                    </a:lnTo>
                    <a:lnTo>
                      <a:pt x="55" y="144"/>
                    </a:lnTo>
                    <a:lnTo>
                      <a:pt x="59" y="141"/>
                    </a:lnTo>
                    <a:lnTo>
                      <a:pt x="64" y="139"/>
                    </a:lnTo>
                    <a:lnTo>
                      <a:pt x="71" y="138"/>
                    </a:lnTo>
                    <a:lnTo>
                      <a:pt x="77" y="138"/>
                    </a:lnTo>
                    <a:lnTo>
                      <a:pt x="82" y="139"/>
                    </a:lnTo>
                    <a:lnTo>
                      <a:pt x="88" y="140"/>
                    </a:lnTo>
                    <a:lnTo>
                      <a:pt x="91" y="142"/>
                    </a:lnTo>
                    <a:lnTo>
                      <a:pt x="94" y="146"/>
                    </a:lnTo>
                    <a:lnTo>
                      <a:pt x="96" y="151"/>
                    </a:lnTo>
                    <a:lnTo>
                      <a:pt x="98" y="156"/>
                    </a:lnTo>
                    <a:lnTo>
                      <a:pt x="102" y="157"/>
                    </a:lnTo>
                    <a:lnTo>
                      <a:pt x="103" y="155"/>
                    </a:lnTo>
                    <a:lnTo>
                      <a:pt x="103" y="149"/>
                    </a:lnTo>
                    <a:lnTo>
                      <a:pt x="104" y="144"/>
                    </a:lnTo>
                    <a:lnTo>
                      <a:pt x="106" y="139"/>
                    </a:lnTo>
                    <a:lnTo>
                      <a:pt x="113" y="134"/>
                    </a:lnTo>
                    <a:lnTo>
                      <a:pt x="121" y="128"/>
                    </a:lnTo>
                    <a:lnTo>
                      <a:pt x="128" y="120"/>
                    </a:lnTo>
                    <a:lnTo>
                      <a:pt x="134" y="113"/>
                    </a:lnTo>
                    <a:lnTo>
                      <a:pt x="143" y="106"/>
                    </a:lnTo>
                    <a:lnTo>
                      <a:pt x="153" y="103"/>
                    </a:lnTo>
                    <a:lnTo>
                      <a:pt x="163" y="102"/>
                    </a:lnTo>
                    <a:lnTo>
                      <a:pt x="170" y="101"/>
                    </a:lnTo>
                    <a:lnTo>
                      <a:pt x="174" y="97"/>
                    </a:lnTo>
                    <a:lnTo>
                      <a:pt x="173" y="91"/>
                    </a:lnTo>
                    <a:lnTo>
                      <a:pt x="172" y="88"/>
                    </a:lnTo>
                    <a:lnTo>
                      <a:pt x="173" y="86"/>
                    </a:lnTo>
                    <a:lnTo>
                      <a:pt x="186" y="86"/>
                    </a:lnTo>
                    <a:lnTo>
                      <a:pt x="199" y="83"/>
                    </a:lnTo>
                    <a:lnTo>
                      <a:pt x="200" y="77"/>
                    </a:lnTo>
                    <a:lnTo>
                      <a:pt x="193" y="66"/>
                    </a:lnTo>
                    <a:lnTo>
                      <a:pt x="185" y="57"/>
                    </a:lnTo>
                    <a:lnTo>
                      <a:pt x="177" y="51"/>
                    </a:lnTo>
                    <a:lnTo>
                      <a:pt x="170" y="50"/>
                    </a:lnTo>
                    <a:lnTo>
                      <a:pt x="162" y="55"/>
                    </a:lnTo>
                    <a:lnTo>
                      <a:pt x="155" y="64"/>
                    </a:lnTo>
                    <a:lnTo>
                      <a:pt x="148" y="72"/>
                    </a:lnTo>
                    <a:lnTo>
                      <a:pt x="143" y="74"/>
                    </a:lnTo>
                    <a:lnTo>
                      <a:pt x="140" y="72"/>
                    </a:lnTo>
                    <a:lnTo>
                      <a:pt x="139" y="64"/>
                    </a:lnTo>
                    <a:lnTo>
                      <a:pt x="135" y="58"/>
                    </a:lnTo>
                    <a:lnTo>
                      <a:pt x="128" y="57"/>
                    </a:lnTo>
                    <a:lnTo>
                      <a:pt x="121" y="57"/>
                    </a:lnTo>
                    <a:lnTo>
                      <a:pt x="118" y="51"/>
                    </a:lnTo>
                    <a:lnTo>
                      <a:pt x="120" y="47"/>
                    </a:lnTo>
                    <a:lnTo>
                      <a:pt x="124" y="43"/>
                    </a:lnTo>
                    <a:lnTo>
                      <a:pt x="131" y="40"/>
                    </a:lnTo>
                    <a:lnTo>
                      <a:pt x="139" y="37"/>
                    </a:lnTo>
                    <a:lnTo>
                      <a:pt x="146" y="36"/>
                    </a:lnTo>
                    <a:lnTo>
                      <a:pt x="153" y="35"/>
                    </a:lnTo>
                    <a:lnTo>
                      <a:pt x="156" y="35"/>
                    </a:lnTo>
                    <a:lnTo>
                      <a:pt x="158" y="35"/>
                    </a:lnTo>
                    <a:lnTo>
                      <a:pt x="164" y="33"/>
                    </a:lnTo>
                    <a:lnTo>
                      <a:pt x="161" y="28"/>
                    </a:lnTo>
                    <a:lnTo>
                      <a:pt x="156" y="24"/>
                    </a:lnTo>
                    <a:lnTo>
                      <a:pt x="155" y="19"/>
                    </a:lnTo>
                    <a:lnTo>
                      <a:pt x="155" y="15"/>
                    </a:lnTo>
                    <a:lnTo>
                      <a:pt x="151" y="13"/>
                    </a:lnTo>
                    <a:lnTo>
                      <a:pt x="147" y="13"/>
                    </a:lnTo>
                    <a:lnTo>
                      <a:pt x="144" y="18"/>
                    </a:lnTo>
                    <a:lnTo>
                      <a:pt x="142" y="22"/>
                    </a:lnTo>
                    <a:lnTo>
                      <a:pt x="138" y="24"/>
                    </a:lnTo>
                    <a:lnTo>
                      <a:pt x="133" y="21"/>
                    </a:lnTo>
                    <a:lnTo>
                      <a:pt x="134" y="17"/>
                    </a:lnTo>
                    <a:lnTo>
                      <a:pt x="135" y="13"/>
                    </a:lnTo>
                    <a:lnTo>
                      <a:pt x="130" y="13"/>
                    </a:lnTo>
                    <a:lnTo>
                      <a:pt x="123" y="12"/>
                    </a:lnTo>
                    <a:lnTo>
                      <a:pt x="117" y="10"/>
                    </a:lnTo>
                    <a:lnTo>
                      <a:pt x="115" y="5"/>
                    </a:lnTo>
                    <a:lnTo>
                      <a:pt x="115" y="3"/>
                    </a:lnTo>
                    <a:lnTo>
                      <a:pt x="111" y="0"/>
                    </a:lnTo>
                    <a:lnTo>
                      <a:pt x="103" y="0"/>
                    </a:lnTo>
                    <a:lnTo>
                      <a:pt x="97" y="3"/>
                    </a:lnTo>
                    <a:lnTo>
                      <a:pt x="96" y="6"/>
                    </a:lnTo>
                    <a:lnTo>
                      <a:pt x="94" y="10"/>
                    </a:lnTo>
                    <a:lnTo>
                      <a:pt x="88" y="12"/>
                    </a:lnTo>
                    <a:lnTo>
                      <a:pt x="85" y="12"/>
                    </a:lnTo>
                    <a:lnTo>
                      <a:pt x="81" y="12"/>
                    </a:lnTo>
                    <a:lnTo>
                      <a:pt x="77" y="12"/>
                    </a:lnTo>
                    <a:lnTo>
                      <a:pt x="72" y="11"/>
                    </a:lnTo>
                    <a:lnTo>
                      <a:pt x="66" y="11"/>
                    </a:lnTo>
                    <a:lnTo>
                      <a:pt x="62" y="10"/>
                    </a:lnTo>
                    <a:lnTo>
                      <a:pt x="56" y="9"/>
                    </a:lnTo>
                    <a:lnTo>
                      <a:pt x="50" y="7"/>
                    </a:lnTo>
                    <a:lnTo>
                      <a:pt x="45" y="11"/>
                    </a:lnTo>
                    <a:lnTo>
                      <a:pt x="41" y="14"/>
                    </a:lnTo>
                    <a:lnTo>
                      <a:pt x="36" y="18"/>
                    </a:lnTo>
                    <a:lnTo>
                      <a:pt x="32" y="21"/>
                    </a:lnTo>
                    <a:lnTo>
                      <a:pt x="28" y="25"/>
                    </a:lnTo>
                    <a:lnTo>
                      <a:pt x="24" y="28"/>
                    </a:lnTo>
                    <a:lnTo>
                      <a:pt x="19" y="33"/>
                    </a:lnTo>
                    <a:lnTo>
                      <a:pt x="15" y="36"/>
                    </a:lnTo>
                    <a:lnTo>
                      <a:pt x="22" y="44"/>
                    </a:lnTo>
                    <a:lnTo>
                      <a:pt x="25" y="55"/>
                    </a:lnTo>
                    <a:lnTo>
                      <a:pt x="22" y="66"/>
                    </a:lnTo>
                    <a:lnTo>
                      <a:pt x="13" y="78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54" name="Freeform 34"/>
              <p:cNvSpPr>
                <a:spLocks/>
              </p:cNvSpPr>
              <p:nvPr/>
            </p:nvSpPr>
            <p:spPr bwMode="auto">
              <a:xfrm>
                <a:off x="2910" y="2230"/>
                <a:ext cx="88" cy="123"/>
              </a:xfrm>
              <a:custGeom>
                <a:avLst/>
                <a:gdLst/>
                <a:ahLst/>
                <a:cxnLst>
                  <a:cxn ang="0">
                    <a:pos x="159" y="58"/>
                  </a:cxn>
                  <a:cxn ang="0">
                    <a:pos x="159" y="58"/>
                  </a:cxn>
                  <a:cxn ang="0">
                    <a:pos x="154" y="52"/>
                  </a:cxn>
                  <a:cxn ang="0">
                    <a:pos x="150" y="42"/>
                  </a:cxn>
                  <a:cxn ang="0">
                    <a:pos x="149" y="34"/>
                  </a:cxn>
                  <a:cxn ang="0">
                    <a:pos x="140" y="29"/>
                  </a:cxn>
                  <a:cxn ang="0">
                    <a:pos x="130" y="27"/>
                  </a:cxn>
                  <a:cxn ang="0">
                    <a:pos x="118" y="28"/>
                  </a:cxn>
                  <a:cxn ang="0">
                    <a:pos x="108" y="29"/>
                  </a:cxn>
                  <a:cxn ang="0">
                    <a:pos x="98" y="21"/>
                  </a:cxn>
                  <a:cxn ang="0">
                    <a:pos x="89" y="8"/>
                  </a:cxn>
                  <a:cxn ang="0">
                    <a:pos x="75" y="0"/>
                  </a:cxn>
                  <a:cxn ang="0">
                    <a:pos x="63" y="4"/>
                  </a:cxn>
                  <a:cxn ang="0">
                    <a:pos x="57" y="8"/>
                  </a:cxn>
                  <a:cxn ang="0">
                    <a:pos x="50" y="7"/>
                  </a:cxn>
                  <a:cxn ang="0">
                    <a:pos x="49" y="7"/>
                  </a:cxn>
                  <a:cxn ang="0">
                    <a:pos x="48" y="7"/>
                  </a:cxn>
                  <a:cxn ang="0">
                    <a:pos x="47" y="7"/>
                  </a:cxn>
                  <a:cxn ang="0">
                    <a:pos x="43" y="9"/>
                  </a:cxn>
                  <a:cxn ang="0">
                    <a:pos x="32" y="17"/>
                  </a:cxn>
                  <a:cxn ang="0">
                    <a:pos x="17" y="32"/>
                  </a:cxn>
                  <a:cxn ang="0">
                    <a:pos x="4" y="52"/>
                  </a:cxn>
                  <a:cxn ang="0">
                    <a:pos x="0" y="75"/>
                  </a:cxn>
                  <a:cxn ang="0">
                    <a:pos x="5" y="92"/>
                  </a:cxn>
                  <a:cxn ang="0">
                    <a:pos x="14" y="103"/>
                  </a:cxn>
                  <a:cxn ang="0">
                    <a:pos x="29" y="107"/>
                  </a:cxn>
                  <a:cxn ang="0">
                    <a:pos x="45" y="107"/>
                  </a:cxn>
                  <a:cxn ang="0">
                    <a:pos x="64" y="114"/>
                  </a:cxn>
                  <a:cxn ang="0">
                    <a:pos x="77" y="129"/>
                  </a:cxn>
                  <a:cxn ang="0">
                    <a:pos x="80" y="151"/>
                  </a:cxn>
                  <a:cxn ang="0">
                    <a:pos x="73" y="176"/>
                  </a:cxn>
                  <a:cxn ang="0">
                    <a:pos x="73" y="204"/>
                  </a:cxn>
                  <a:cxn ang="0">
                    <a:pos x="80" y="229"/>
                  </a:cxn>
                  <a:cxn ang="0">
                    <a:pos x="93" y="244"/>
                  </a:cxn>
                  <a:cxn ang="0">
                    <a:pos x="108" y="239"/>
                  </a:cxn>
                  <a:cxn ang="0">
                    <a:pos x="121" y="224"/>
                  </a:cxn>
                  <a:cxn ang="0">
                    <a:pos x="135" y="206"/>
                  </a:cxn>
                  <a:cxn ang="0">
                    <a:pos x="147" y="187"/>
                  </a:cxn>
                  <a:cxn ang="0">
                    <a:pos x="153" y="174"/>
                  </a:cxn>
                  <a:cxn ang="0">
                    <a:pos x="153" y="167"/>
                  </a:cxn>
                  <a:cxn ang="0">
                    <a:pos x="151" y="153"/>
                  </a:cxn>
                  <a:cxn ang="0">
                    <a:pos x="162" y="137"/>
                  </a:cxn>
                  <a:cxn ang="0">
                    <a:pos x="171" y="122"/>
                  </a:cxn>
                  <a:cxn ang="0">
                    <a:pos x="174" y="108"/>
                  </a:cxn>
                  <a:cxn ang="0">
                    <a:pos x="176" y="99"/>
                  </a:cxn>
                  <a:cxn ang="0">
                    <a:pos x="176" y="98"/>
                  </a:cxn>
                  <a:cxn ang="0">
                    <a:pos x="170" y="90"/>
                  </a:cxn>
                  <a:cxn ang="0">
                    <a:pos x="161" y="69"/>
                  </a:cxn>
                </a:cxnLst>
                <a:rect l="0" t="0" r="r" b="b"/>
                <a:pathLst>
                  <a:path w="177" h="247">
                    <a:moveTo>
                      <a:pt x="159" y="58"/>
                    </a:moveTo>
                    <a:lnTo>
                      <a:pt x="159" y="58"/>
                    </a:lnTo>
                    <a:lnTo>
                      <a:pt x="159" y="58"/>
                    </a:lnTo>
                    <a:lnTo>
                      <a:pt x="159" y="58"/>
                    </a:lnTo>
                    <a:lnTo>
                      <a:pt x="159" y="58"/>
                    </a:lnTo>
                    <a:lnTo>
                      <a:pt x="154" y="52"/>
                    </a:lnTo>
                    <a:lnTo>
                      <a:pt x="151" y="47"/>
                    </a:lnTo>
                    <a:lnTo>
                      <a:pt x="150" y="42"/>
                    </a:lnTo>
                    <a:lnTo>
                      <a:pt x="154" y="37"/>
                    </a:lnTo>
                    <a:lnTo>
                      <a:pt x="149" y="34"/>
                    </a:lnTo>
                    <a:lnTo>
                      <a:pt x="145" y="31"/>
                    </a:lnTo>
                    <a:lnTo>
                      <a:pt x="140" y="29"/>
                    </a:lnTo>
                    <a:lnTo>
                      <a:pt x="134" y="28"/>
                    </a:lnTo>
                    <a:lnTo>
                      <a:pt x="130" y="27"/>
                    </a:lnTo>
                    <a:lnTo>
                      <a:pt x="124" y="27"/>
                    </a:lnTo>
                    <a:lnTo>
                      <a:pt x="118" y="28"/>
                    </a:lnTo>
                    <a:lnTo>
                      <a:pt x="113" y="29"/>
                    </a:lnTo>
                    <a:lnTo>
                      <a:pt x="108" y="29"/>
                    </a:lnTo>
                    <a:lnTo>
                      <a:pt x="103" y="26"/>
                    </a:lnTo>
                    <a:lnTo>
                      <a:pt x="98" y="21"/>
                    </a:lnTo>
                    <a:lnTo>
                      <a:pt x="95" y="14"/>
                    </a:lnTo>
                    <a:lnTo>
                      <a:pt x="89" y="8"/>
                    </a:lnTo>
                    <a:lnTo>
                      <a:pt x="83" y="2"/>
                    </a:lnTo>
                    <a:lnTo>
                      <a:pt x="75" y="0"/>
                    </a:lnTo>
                    <a:lnTo>
                      <a:pt x="65" y="0"/>
                    </a:lnTo>
                    <a:lnTo>
                      <a:pt x="63" y="4"/>
                    </a:lnTo>
                    <a:lnTo>
                      <a:pt x="60" y="7"/>
                    </a:lnTo>
                    <a:lnTo>
                      <a:pt x="57" y="8"/>
                    </a:lnTo>
                    <a:lnTo>
                      <a:pt x="51" y="7"/>
                    </a:lnTo>
                    <a:lnTo>
                      <a:pt x="50" y="7"/>
                    </a:lnTo>
                    <a:lnTo>
                      <a:pt x="50" y="7"/>
                    </a:lnTo>
                    <a:lnTo>
                      <a:pt x="49" y="7"/>
                    </a:lnTo>
                    <a:lnTo>
                      <a:pt x="48" y="6"/>
                    </a:lnTo>
                    <a:lnTo>
                      <a:pt x="48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8"/>
                    </a:lnTo>
                    <a:lnTo>
                      <a:pt x="43" y="9"/>
                    </a:lnTo>
                    <a:lnTo>
                      <a:pt x="39" y="13"/>
                    </a:lnTo>
                    <a:lnTo>
                      <a:pt x="32" y="17"/>
                    </a:lnTo>
                    <a:lnTo>
                      <a:pt x="25" y="24"/>
                    </a:lnTo>
                    <a:lnTo>
                      <a:pt x="17" y="32"/>
                    </a:lnTo>
                    <a:lnTo>
                      <a:pt x="9" y="42"/>
                    </a:lnTo>
                    <a:lnTo>
                      <a:pt x="4" y="52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84"/>
                    </a:lnTo>
                    <a:lnTo>
                      <a:pt x="5" y="92"/>
                    </a:lnTo>
                    <a:lnTo>
                      <a:pt x="9" y="98"/>
                    </a:lnTo>
                    <a:lnTo>
                      <a:pt x="14" y="103"/>
                    </a:lnTo>
                    <a:lnTo>
                      <a:pt x="21" y="106"/>
                    </a:lnTo>
                    <a:lnTo>
                      <a:pt x="29" y="107"/>
                    </a:lnTo>
                    <a:lnTo>
                      <a:pt x="37" y="107"/>
                    </a:lnTo>
                    <a:lnTo>
                      <a:pt x="45" y="107"/>
                    </a:lnTo>
                    <a:lnTo>
                      <a:pt x="55" y="110"/>
                    </a:lnTo>
                    <a:lnTo>
                      <a:pt x="64" y="114"/>
                    </a:lnTo>
                    <a:lnTo>
                      <a:pt x="71" y="120"/>
                    </a:lnTo>
                    <a:lnTo>
                      <a:pt x="77" y="129"/>
                    </a:lnTo>
                    <a:lnTo>
                      <a:pt x="80" y="138"/>
                    </a:lnTo>
                    <a:lnTo>
                      <a:pt x="80" y="151"/>
                    </a:lnTo>
                    <a:lnTo>
                      <a:pt x="77" y="164"/>
                    </a:lnTo>
                    <a:lnTo>
                      <a:pt x="73" y="176"/>
                    </a:lnTo>
                    <a:lnTo>
                      <a:pt x="72" y="190"/>
                    </a:lnTo>
                    <a:lnTo>
                      <a:pt x="73" y="204"/>
                    </a:lnTo>
                    <a:lnTo>
                      <a:pt x="75" y="218"/>
                    </a:lnTo>
                    <a:lnTo>
                      <a:pt x="80" y="229"/>
                    </a:lnTo>
                    <a:lnTo>
                      <a:pt x="86" y="239"/>
                    </a:lnTo>
                    <a:lnTo>
                      <a:pt x="93" y="244"/>
                    </a:lnTo>
                    <a:lnTo>
                      <a:pt x="100" y="247"/>
                    </a:lnTo>
                    <a:lnTo>
                      <a:pt x="108" y="239"/>
                    </a:lnTo>
                    <a:lnTo>
                      <a:pt x="115" y="232"/>
                    </a:lnTo>
                    <a:lnTo>
                      <a:pt x="121" y="224"/>
                    </a:lnTo>
                    <a:lnTo>
                      <a:pt x="128" y="214"/>
                    </a:lnTo>
                    <a:lnTo>
                      <a:pt x="135" y="206"/>
                    </a:lnTo>
                    <a:lnTo>
                      <a:pt x="141" y="197"/>
                    </a:lnTo>
                    <a:lnTo>
                      <a:pt x="147" y="187"/>
                    </a:lnTo>
                    <a:lnTo>
                      <a:pt x="151" y="178"/>
                    </a:lnTo>
                    <a:lnTo>
                      <a:pt x="153" y="174"/>
                    </a:lnTo>
                    <a:lnTo>
                      <a:pt x="153" y="171"/>
                    </a:lnTo>
                    <a:lnTo>
                      <a:pt x="153" y="167"/>
                    </a:lnTo>
                    <a:lnTo>
                      <a:pt x="151" y="163"/>
                    </a:lnTo>
                    <a:lnTo>
                      <a:pt x="151" y="153"/>
                    </a:lnTo>
                    <a:lnTo>
                      <a:pt x="156" y="145"/>
                    </a:lnTo>
                    <a:lnTo>
                      <a:pt x="162" y="137"/>
                    </a:lnTo>
                    <a:lnTo>
                      <a:pt x="170" y="129"/>
                    </a:lnTo>
                    <a:lnTo>
                      <a:pt x="171" y="122"/>
                    </a:lnTo>
                    <a:lnTo>
                      <a:pt x="173" y="115"/>
                    </a:lnTo>
                    <a:lnTo>
                      <a:pt x="174" y="108"/>
                    </a:lnTo>
                    <a:lnTo>
                      <a:pt x="176" y="100"/>
                    </a:lnTo>
                    <a:lnTo>
                      <a:pt x="176" y="99"/>
                    </a:lnTo>
                    <a:lnTo>
                      <a:pt x="176" y="99"/>
                    </a:lnTo>
                    <a:lnTo>
                      <a:pt x="176" y="98"/>
                    </a:lnTo>
                    <a:lnTo>
                      <a:pt x="177" y="98"/>
                    </a:lnTo>
                    <a:lnTo>
                      <a:pt x="170" y="90"/>
                    </a:lnTo>
                    <a:lnTo>
                      <a:pt x="164" y="80"/>
                    </a:lnTo>
                    <a:lnTo>
                      <a:pt x="161" y="69"/>
                    </a:lnTo>
                    <a:lnTo>
                      <a:pt x="159" y="58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55" name="Freeform 35"/>
              <p:cNvSpPr>
                <a:spLocks/>
              </p:cNvSpPr>
              <p:nvPr/>
            </p:nvSpPr>
            <p:spPr bwMode="auto">
              <a:xfrm>
                <a:off x="2979" y="2228"/>
                <a:ext cx="20" cy="48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10" y="20"/>
                  </a:cxn>
                  <a:cxn ang="0">
                    <a:pos x="16" y="27"/>
                  </a:cxn>
                  <a:cxn ang="0">
                    <a:pos x="18" y="33"/>
                  </a:cxn>
                  <a:cxn ang="0">
                    <a:pos x="16" y="39"/>
                  </a:cxn>
                  <a:cxn ang="0">
                    <a:pos x="15" y="39"/>
                  </a:cxn>
                  <a:cxn ang="0">
                    <a:pos x="15" y="39"/>
                  </a:cxn>
                  <a:cxn ang="0">
                    <a:pos x="15" y="39"/>
                  </a:cxn>
                  <a:cxn ang="0">
                    <a:pos x="15" y="40"/>
                  </a:cxn>
                  <a:cxn ang="0">
                    <a:pos x="17" y="42"/>
                  </a:cxn>
                  <a:cxn ang="0">
                    <a:pos x="19" y="46"/>
                  </a:cxn>
                  <a:cxn ang="0">
                    <a:pos x="20" y="49"/>
                  </a:cxn>
                  <a:cxn ang="0">
                    <a:pos x="20" y="54"/>
                  </a:cxn>
                  <a:cxn ang="0">
                    <a:pos x="20" y="55"/>
                  </a:cxn>
                  <a:cxn ang="0">
                    <a:pos x="20" y="57"/>
                  </a:cxn>
                  <a:cxn ang="0">
                    <a:pos x="20" y="58"/>
                  </a:cxn>
                  <a:cxn ang="0">
                    <a:pos x="20" y="61"/>
                  </a:cxn>
                  <a:cxn ang="0">
                    <a:pos x="25" y="68"/>
                  </a:cxn>
                  <a:cxn ang="0">
                    <a:pos x="27" y="77"/>
                  </a:cxn>
                  <a:cxn ang="0">
                    <a:pos x="32" y="87"/>
                  </a:cxn>
                  <a:cxn ang="0">
                    <a:pos x="38" y="97"/>
                  </a:cxn>
                  <a:cxn ang="0">
                    <a:pos x="39" y="71"/>
                  </a:cxn>
                  <a:cxn ang="0">
                    <a:pos x="38" y="46"/>
                  </a:cxn>
                  <a:cxn ang="0">
                    <a:pos x="34" y="23"/>
                  </a:cxn>
                  <a:cxn ang="0">
                    <a:pos x="29" y="0"/>
                  </a:cxn>
                  <a:cxn ang="0">
                    <a:pos x="26" y="2"/>
                  </a:cxn>
                  <a:cxn ang="0">
                    <a:pos x="22" y="3"/>
                  </a:cxn>
                  <a:cxn ang="0">
                    <a:pos x="16" y="4"/>
                  </a:cxn>
                  <a:cxn ang="0">
                    <a:pos x="10" y="4"/>
                  </a:cxn>
                  <a:cxn ang="0">
                    <a:pos x="4" y="5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2" y="12"/>
                  </a:cxn>
                </a:cxnLst>
                <a:rect l="0" t="0" r="r" b="b"/>
                <a:pathLst>
                  <a:path w="39" h="97">
                    <a:moveTo>
                      <a:pt x="2" y="12"/>
                    </a:moveTo>
                    <a:lnTo>
                      <a:pt x="10" y="20"/>
                    </a:lnTo>
                    <a:lnTo>
                      <a:pt x="16" y="27"/>
                    </a:lnTo>
                    <a:lnTo>
                      <a:pt x="18" y="33"/>
                    </a:lnTo>
                    <a:lnTo>
                      <a:pt x="16" y="39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5" y="39"/>
                    </a:lnTo>
                    <a:lnTo>
                      <a:pt x="15" y="40"/>
                    </a:lnTo>
                    <a:lnTo>
                      <a:pt x="17" y="42"/>
                    </a:lnTo>
                    <a:lnTo>
                      <a:pt x="19" y="46"/>
                    </a:lnTo>
                    <a:lnTo>
                      <a:pt x="20" y="49"/>
                    </a:lnTo>
                    <a:lnTo>
                      <a:pt x="20" y="54"/>
                    </a:lnTo>
                    <a:lnTo>
                      <a:pt x="20" y="55"/>
                    </a:lnTo>
                    <a:lnTo>
                      <a:pt x="20" y="57"/>
                    </a:lnTo>
                    <a:lnTo>
                      <a:pt x="20" y="58"/>
                    </a:lnTo>
                    <a:lnTo>
                      <a:pt x="20" y="61"/>
                    </a:lnTo>
                    <a:lnTo>
                      <a:pt x="25" y="68"/>
                    </a:lnTo>
                    <a:lnTo>
                      <a:pt x="27" y="77"/>
                    </a:lnTo>
                    <a:lnTo>
                      <a:pt x="32" y="87"/>
                    </a:lnTo>
                    <a:lnTo>
                      <a:pt x="38" y="97"/>
                    </a:lnTo>
                    <a:lnTo>
                      <a:pt x="39" y="71"/>
                    </a:lnTo>
                    <a:lnTo>
                      <a:pt x="38" y="46"/>
                    </a:lnTo>
                    <a:lnTo>
                      <a:pt x="34" y="23"/>
                    </a:lnTo>
                    <a:lnTo>
                      <a:pt x="29" y="0"/>
                    </a:lnTo>
                    <a:lnTo>
                      <a:pt x="26" y="2"/>
                    </a:lnTo>
                    <a:lnTo>
                      <a:pt x="22" y="3"/>
                    </a:lnTo>
                    <a:lnTo>
                      <a:pt x="16" y="4"/>
                    </a:lnTo>
                    <a:lnTo>
                      <a:pt x="10" y="4"/>
                    </a:lnTo>
                    <a:lnTo>
                      <a:pt x="4" y="5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56" name="Freeform 36"/>
              <p:cNvSpPr>
                <a:spLocks/>
              </p:cNvSpPr>
              <p:nvPr/>
            </p:nvSpPr>
            <p:spPr bwMode="auto">
              <a:xfrm>
                <a:off x="2928" y="2182"/>
                <a:ext cx="65" cy="51"/>
              </a:xfrm>
              <a:custGeom>
                <a:avLst/>
                <a:gdLst/>
                <a:ahLst/>
                <a:cxnLst>
                  <a:cxn ang="0">
                    <a:pos x="65" y="16"/>
                  </a:cxn>
                  <a:cxn ang="0">
                    <a:pos x="50" y="26"/>
                  </a:cxn>
                  <a:cxn ang="0">
                    <a:pos x="54" y="40"/>
                  </a:cxn>
                  <a:cxn ang="0">
                    <a:pos x="69" y="37"/>
                  </a:cxn>
                  <a:cxn ang="0">
                    <a:pos x="76" y="26"/>
                  </a:cxn>
                  <a:cxn ang="0">
                    <a:pos x="88" y="27"/>
                  </a:cxn>
                  <a:cxn ang="0">
                    <a:pos x="87" y="40"/>
                  </a:cxn>
                  <a:cxn ang="0">
                    <a:pos x="72" y="49"/>
                  </a:cxn>
                  <a:cxn ang="0">
                    <a:pos x="49" y="46"/>
                  </a:cxn>
                  <a:cxn ang="0">
                    <a:pos x="37" y="48"/>
                  </a:cxn>
                  <a:cxn ang="0">
                    <a:pos x="34" y="50"/>
                  </a:cxn>
                  <a:cxn ang="0">
                    <a:pos x="22" y="57"/>
                  </a:cxn>
                  <a:cxn ang="0">
                    <a:pos x="21" y="70"/>
                  </a:cxn>
                  <a:cxn ang="0">
                    <a:pos x="16" y="73"/>
                  </a:cxn>
                  <a:cxn ang="0">
                    <a:pos x="1" y="75"/>
                  </a:cxn>
                  <a:cxn ang="0">
                    <a:pos x="4" y="93"/>
                  </a:cxn>
                  <a:cxn ang="0">
                    <a:pos x="16" y="98"/>
                  </a:cxn>
                  <a:cxn ang="0">
                    <a:pos x="26" y="95"/>
                  </a:cxn>
                  <a:cxn ang="0">
                    <a:pos x="30" y="91"/>
                  </a:cxn>
                  <a:cxn ang="0">
                    <a:pos x="35" y="84"/>
                  </a:cxn>
                  <a:cxn ang="0">
                    <a:pos x="47" y="80"/>
                  </a:cxn>
                  <a:cxn ang="0">
                    <a:pos x="64" y="87"/>
                  </a:cxn>
                  <a:cxn ang="0">
                    <a:pos x="76" y="99"/>
                  </a:cxn>
                  <a:cxn ang="0">
                    <a:pos x="96" y="99"/>
                  </a:cxn>
                  <a:cxn ang="0">
                    <a:pos x="109" y="86"/>
                  </a:cxn>
                  <a:cxn ang="0">
                    <a:pos x="125" y="84"/>
                  </a:cxn>
                  <a:cxn ang="0">
                    <a:pos x="126" y="75"/>
                  </a:cxn>
                  <a:cxn ang="0">
                    <a:pos x="115" y="52"/>
                  </a:cxn>
                  <a:cxn ang="0">
                    <a:pos x="103" y="30"/>
                  </a:cxn>
                  <a:cxn ang="0">
                    <a:pos x="88" y="9"/>
                  </a:cxn>
                  <a:cxn ang="0">
                    <a:pos x="77" y="1"/>
                  </a:cxn>
                  <a:cxn ang="0">
                    <a:pos x="74" y="3"/>
                  </a:cxn>
                </a:cxnLst>
                <a:rect l="0" t="0" r="r" b="b"/>
                <a:pathLst>
                  <a:path w="130" h="101">
                    <a:moveTo>
                      <a:pt x="73" y="5"/>
                    </a:moveTo>
                    <a:lnTo>
                      <a:pt x="65" y="16"/>
                    </a:lnTo>
                    <a:lnTo>
                      <a:pt x="56" y="22"/>
                    </a:lnTo>
                    <a:lnTo>
                      <a:pt x="50" y="26"/>
                    </a:lnTo>
                    <a:lnTo>
                      <a:pt x="49" y="32"/>
                    </a:lnTo>
                    <a:lnTo>
                      <a:pt x="54" y="40"/>
                    </a:lnTo>
                    <a:lnTo>
                      <a:pt x="62" y="40"/>
                    </a:lnTo>
                    <a:lnTo>
                      <a:pt x="69" y="37"/>
                    </a:lnTo>
                    <a:lnTo>
                      <a:pt x="73" y="31"/>
                    </a:lnTo>
                    <a:lnTo>
                      <a:pt x="76" y="26"/>
                    </a:lnTo>
                    <a:lnTo>
                      <a:pt x="82" y="25"/>
                    </a:lnTo>
                    <a:lnTo>
                      <a:pt x="88" y="27"/>
                    </a:lnTo>
                    <a:lnTo>
                      <a:pt x="89" y="33"/>
                    </a:lnTo>
                    <a:lnTo>
                      <a:pt x="87" y="40"/>
                    </a:lnTo>
                    <a:lnTo>
                      <a:pt x="81" y="46"/>
                    </a:lnTo>
                    <a:lnTo>
                      <a:pt x="72" y="49"/>
                    </a:lnTo>
                    <a:lnTo>
                      <a:pt x="59" y="48"/>
                    </a:lnTo>
                    <a:lnTo>
                      <a:pt x="49" y="46"/>
                    </a:lnTo>
                    <a:lnTo>
                      <a:pt x="41" y="47"/>
                    </a:lnTo>
                    <a:lnTo>
                      <a:pt x="37" y="48"/>
                    </a:lnTo>
                    <a:lnTo>
                      <a:pt x="36" y="49"/>
                    </a:lnTo>
                    <a:lnTo>
                      <a:pt x="34" y="50"/>
                    </a:lnTo>
                    <a:lnTo>
                      <a:pt x="28" y="53"/>
                    </a:lnTo>
                    <a:lnTo>
                      <a:pt x="22" y="57"/>
                    </a:lnTo>
                    <a:lnTo>
                      <a:pt x="21" y="64"/>
                    </a:lnTo>
                    <a:lnTo>
                      <a:pt x="21" y="70"/>
                    </a:lnTo>
                    <a:lnTo>
                      <a:pt x="20" y="73"/>
                    </a:lnTo>
                    <a:lnTo>
                      <a:pt x="16" y="73"/>
                    </a:lnTo>
                    <a:lnTo>
                      <a:pt x="8" y="72"/>
                    </a:lnTo>
                    <a:lnTo>
                      <a:pt x="1" y="75"/>
                    </a:lnTo>
                    <a:lnTo>
                      <a:pt x="0" y="83"/>
                    </a:lnTo>
                    <a:lnTo>
                      <a:pt x="4" y="93"/>
                    </a:lnTo>
                    <a:lnTo>
                      <a:pt x="12" y="100"/>
                    </a:lnTo>
                    <a:lnTo>
                      <a:pt x="16" y="98"/>
                    </a:lnTo>
                    <a:lnTo>
                      <a:pt x="21" y="96"/>
                    </a:lnTo>
                    <a:lnTo>
                      <a:pt x="26" y="95"/>
                    </a:lnTo>
                    <a:lnTo>
                      <a:pt x="29" y="94"/>
                    </a:lnTo>
                    <a:lnTo>
                      <a:pt x="30" y="91"/>
                    </a:lnTo>
                    <a:lnTo>
                      <a:pt x="32" y="87"/>
                    </a:lnTo>
                    <a:lnTo>
                      <a:pt x="35" y="84"/>
                    </a:lnTo>
                    <a:lnTo>
                      <a:pt x="38" y="82"/>
                    </a:lnTo>
                    <a:lnTo>
                      <a:pt x="47" y="80"/>
                    </a:lnTo>
                    <a:lnTo>
                      <a:pt x="57" y="83"/>
                    </a:lnTo>
                    <a:lnTo>
                      <a:pt x="64" y="87"/>
                    </a:lnTo>
                    <a:lnTo>
                      <a:pt x="69" y="93"/>
                    </a:lnTo>
                    <a:lnTo>
                      <a:pt x="76" y="99"/>
                    </a:lnTo>
                    <a:lnTo>
                      <a:pt x="87" y="101"/>
                    </a:lnTo>
                    <a:lnTo>
                      <a:pt x="96" y="99"/>
                    </a:lnTo>
                    <a:lnTo>
                      <a:pt x="103" y="92"/>
                    </a:lnTo>
                    <a:lnTo>
                      <a:pt x="109" y="86"/>
                    </a:lnTo>
                    <a:lnTo>
                      <a:pt x="117" y="84"/>
                    </a:lnTo>
                    <a:lnTo>
                      <a:pt x="125" y="84"/>
                    </a:lnTo>
                    <a:lnTo>
                      <a:pt x="130" y="86"/>
                    </a:lnTo>
                    <a:lnTo>
                      <a:pt x="126" y="75"/>
                    </a:lnTo>
                    <a:lnTo>
                      <a:pt x="121" y="63"/>
                    </a:lnTo>
                    <a:lnTo>
                      <a:pt x="115" y="52"/>
                    </a:lnTo>
                    <a:lnTo>
                      <a:pt x="110" y="40"/>
                    </a:lnTo>
                    <a:lnTo>
                      <a:pt x="103" y="30"/>
                    </a:lnTo>
                    <a:lnTo>
                      <a:pt x="96" y="19"/>
                    </a:lnTo>
                    <a:lnTo>
                      <a:pt x="88" y="9"/>
                    </a:lnTo>
                    <a:lnTo>
                      <a:pt x="80" y="0"/>
                    </a:lnTo>
                    <a:lnTo>
                      <a:pt x="77" y="1"/>
                    </a:lnTo>
                    <a:lnTo>
                      <a:pt x="75" y="2"/>
                    </a:lnTo>
                    <a:lnTo>
                      <a:pt x="74" y="3"/>
                    </a:lnTo>
                    <a:lnTo>
                      <a:pt x="73" y="5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57" name="Freeform 37"/>
              <p:cNvSpPr>
                <a:spLocks/>
              </p:cNvSpPr>
              <p:nvPr/>
            </p:nvSpPr>
            <p:spPr bwMode="auto">
              <a:xfrm>
                <a:off x="2985" y="2248"/>
                <a:ext cx="5" cy="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5"/>
                  </a:cxn>
                  <a:cxn ang="0">
                    <a:pos x="1" y="10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9" y="21"/>
                  </a:cxn>
                  <a:cxn ang="0">
                    <a:pos x="9" y="21"/>
                  </a:cxn>
                  <a:cxn ang="0">
                    <a:pos x="9" y="21"/>
                  </a:cxn>
                  <a:cxn ang="0">
                    <a:pos x="9" y="21"/>
                  </a:cxn>
                  <a:cxn ang="0">
                    <a:pos x="9" y="18"/>
                  </a:cxn>
                  <a:cxn ang="0">
                    <a:pos x="9" y="17"/>
                  </a:cxn>
                  <a:cxn ang="0">
                    <a:pos x="9" y="15"/>
                  </a:cxn>
                  <a:cxn ang="0">
                    <a:pos x="9" y="14"/>
                  </a:cxn>
                  <a:cxn ang="0">
                    <a:pos x="9" y="9"/>
                  </a:cxn>
                  <a:cxn ang="0">
                    <a:pos x="8" y="6"/>
                  </a:cxn>
                  <a:cxn ang="0">
                    <a:pos x="6" y="2"/>
                  </a:cxn>
                  <a:cxn ang="0">
                    <a:pos x="4" y="0"/>
                  </a:cxn>
                </a:cxnLst>
                <a:rect l="0" t="0" r="r" b="b"/>
                <a:pathLst>
                  <a:path w="9" h="21">
                    <a:moveTo>
                      <a:pt x="4" y="0"/>
                    </a:moveTo>
                    <a:lnTo>
                      <a:pt x="0" y="5"/>
                    </a:lnTo>
                    <a:lnTo>
                      <a:pt x="1" y="10"/>
                    </a:lnTo>
                    <a:lnTo>
                      <a:pt x="4" y="15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18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9" y="14"/>
                    </a:lnTo>
                    <a:lnTo>
                      <a:pt x="9" y="9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58" name="Freeform 38"/>
              <p:cNvSpPr>
                <a:spLocks/>
              </p:cNvSpPr>
              <p:nvPr/>
            </p:nvSpPr>
            <p:spPr bwMode="auto">
              <a:xfrm>
                <a:off x="2934" y="2230"/>
                <a:ext cx="9" cy="4"/>
              </a:xfrm>
              <a:custGeom>
                <a:avLst/>
                <a:gdLst/>
                <a:ahLst/>
                <a:cxnLst>
                  <a:cxn ang="0">
                    <a:pos x="3" y="7"/>
                  </a:cxn>
                  <a:cxn ang="0">
                    <a:pos x="9" y="8"/>
                  </a:cxn>
                  <a:cxn ang="0">
                    <a:pos x="12" y="7"/>
                  </a:cxn>
                  <a:cxn ang="0">
                    <a:pos x="15" y="4"/>
                  </a:cxn>
                  <a:cxn ang="0">
                    <a:pos x="17" y="0"/>
                  </a:cxn>
                  <a:cxn ang="0">
                    <a:pos x="14" y="1"/>
                  </a:cxn>
                  <a:cxn ang="0">
                    <a:pos x="9" y="2"/>
                  </a:cxn>
                  <a:cxn ang="0">
                    <a:pos x="4" y="4"/>
                  </a:cxn>
                  <a:cxn ang="0">
                    <a:pos x="0" y="6"/>
                  </a:cxn>
                  <a:cxn ang="0">
                    <a:pos x="1" y="7"/>
                  </a:cxn>
                  <a:cxn ang="0">
                    <a:pos x="2" y="7"/>
                  </a:cxn>
                  <a:cxn ang="0">
                    <a:pos x="2" y="7"/>
                  </a:cxn>
                  <a:cxn ang="0">
                    <a:pos x="3" y="7"/>
                  </a:cxn>
                </a:cxnLst>
                <a:rect l="0" t="0" r="r" b="b"/>
                <a:pathLst>
                  <a:path w="17" h="8">
                    <a:moveTo>
                      <a:pt x="3" y="7"/>
                    </a:moveTo>
                    <a:lnTo>
                      <a:pt x="9" y="8"/>
                    </a:lnTo>
                    <a:lnTo>
                      <a:pt x="12" y="7"/>
                    </a:lnTo>
                    <a:lnTo>
                      <a:pt x="15" y="4"/>
                    </a:lnTo>
                    <a:lnTo>
                      <a:pt x="17" y="0"/>
                    </a:lnTo>
                    <a:lnTo>
                      <a:pt x="14" y="1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8C60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59" name="Freeform 39"/>
              <p:cNvSpPr>
                <a:spLocks/>
              </p:cNvSpPr>
              <p:nvPr/>
            </p:nvSpPr>
            <p:spPr bwMode="auto">
              <a:xfrm>
                <a:off x="2934" y="2198"/>
                <a:ext cx="7" cy="11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15" y="5"/>
                  </a:cxn>
                  <a:cxn ang="0">
                    <a:pos x="14" y="10"/>
                  </a:cxn>
                  <a:cxn ang="0">
                    <a:pos x="12" y="17"/>
                  </a:cxn>
                  <a:cxn ang="0">
                    <a:pos x="9" y="21"/>
                  </a:cxn>
                  <a:cxn ang="0">
                    <a:pos x="4" y="22"/>
                  </a:cxn>
                  <a:cxn ang="0">
                    <a:pos x="1" y="21"/>
                  </a:cxn>
                  <a:cxn ang="0">
                    <a:pos x="0" y="18"/>
                  </a:cxn>
                  <a:cxn ang="0">
                    <a:pos x="2" y="14"/>
                  </a:cxn>
                  <a:cxn ang="0">
                    <a:pos x="7" y="8"/>
                  </a:cxn>
                  <a:cxn ang="0">
                    <a:pos x="10" y="2"/>
                  </a:cxn>
                  <a:cxn ang="0">
                    <a:pos x="14" y="0"/>
                  </a:cxn>
                  <a:cxn ang="0">
                    <a:pos x="15" y="2"/>
                  </a:cxn>
                </a:cxnLst>
                <a:rect l="0" t="0" r="r" b="b"/>
                <a:pathLst>
                  <a:path w="15" h="22">
                    <a:moveTo>
                      <a:pt x="15" y="2"/>
                    </a:moveTo>
                    <a:lnTo>
                      <a:pt x="15" y="5"/>
                    </a:lnTo>
                    <a:lnTo>
                      <a:pt x="14" y="10"/>
                    </a:lnTo>
                    <a:lnTo>
                      <a:pt x="12" y="17"/>
                    </a:lnTo>
                    <a:lnTo>
                      <a:pt x="9" y="21"/>
                    </a:lnTo>
                    <a:lnTo>
                      <a:pt x="4" y="22"/>
                    </a:lnTo>
                    <a:lnTo>
                      <a:pt x="1" y="21"/>
                    </a:lnTo>
                    <a:lnTo>
                      <a:pt x="0" y="18"/>
                    </a:lnTo>
                    <a:lnTo>
                      <a:pt x="2" y="14"/>
                    </a:lnTo>
                    <a:lnTo>
                      <a:pt x="7" y="8"/>
                    </a:lnTo>
                    <a:lnTo>
                      <a:pt x="10" y="2"/>
                    </a:lnTo>
                    <a:lnTo>
                      <a:pt x="14" y="0"/>
                    </a:lnTo>
                    <a:lnTo>
                      <a:pt x="15" y="2"/>
                    </a:lnTo>
                    <a:close/>
                  </a:path>
                </a:pathLst>
              </a:custGeom>
              <a:solidFill>
                <a:srgbClr val="33CC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60" name="Freeform 40"/>
              <p:cNvSpPr>
                <a:spLocks/>
              </p:cNvSpPr>
              <p:nvPr/>
            </p:nvSpPr>
            <p:spPr bwMode="auto">
              <a:xfrm>
                <a:off x="2822" y="2426"/>
                <a:ext cx="118" cy="55"/>
              </a:xfrm>
              <a:custGeom>
                <a:avLst/>
                <a:gdLst/>
                <a:ahLst/>
                <a:cxnLst>
                  <a:cxn ang="0">
                    <a:pos x="118" y="0"/>
                  </a:cxn>
                  <a:cxn ang="0">
                    <a:pos x="97" y="1"/>
                  </a:cxn>
                  <a:cxn ang="0">
                    <a:pos x="77" y="6"/>
                  </a:cxn>
                  <a:cxn ang="0">
                    <a:pos x="60" y="13"/>
                  </a:cxn>
                  <a:cxn ang="0">
                    <a:pos x="44" y="22"/>
                  </a:cxn>
                  <a:cxn ang="0">
                    <a:pos x="29" y="32"/>
                  </a:cxn>
                  <a:cxn ang="0">
                    <a:pos x="17" y="46"/>
                  </a:cxn>
                  <a:cxn ang="0">
                    <a:pos x="7" y="60"/>
                  </a:cxn>
                  <a:cxn ang="0">
                    <a:pos x="0" y="76"/>
                  </a:cxn>
                  <a:cxn ang="0">
                    <a:pos x="12" y="84"/>
                  </a:cxn>
                  <a:cxn ang="0">
                    <a:pos x="24" y="91"/>
                  </a:cxn>
                  <a:cxn ang="0">
                    <a:pos x="37" y="97"/>
                  </a:cxn>
                  <a:cxn ang="0">
                    <a:pos x="52" y="101"/>
                  </a:cxn>
                  <a:cxn ang="0">
                    <a:pos x="67" y="106"/>
                  </a:cxn>
                  <a:cxn ang="0">
                    <a:pos x="83" y="108"/>
                  </a:cxn>
                  <a:cxn ang="0">
                    <a:pos x="100" y="110"/>
                  </a:cxn>
                  <a:cxn ang="0">
                    <a:pos x="118" y="111"/>
                  </a:cxn>
                  <a:cxn ang="0">
                    <a:pos x="135" y="110"/>
                  </a:cxn>
                  <a:cxn ang="0">
                    <a:pos x="152" y="108"/>
                  </a:cxn>
                  <a:cxn ang="0">
                    <a:pos x="168" y="106"/>
                  </a:cxn>
                  <a:cxn ang="0">
                    <a:pos x="184" y="101"/>
                  </a:cxn>
                  <a:cxn ang="0">
                    <a:pos x="198" y="97"/>
                  </a:cxn>
                  <a:cxn ang="0">
                    <a:pos x="212" y="91"/>
                  </a:cxn>
                  <a:cxn ang="0">
                    <a:pos x="225" y="84"/>
                  </a:cxn>
                  <a:cxn ang="0">
                    <a:pos x="236" y="76"/>
                  </a:cxn>
                  <a:cxn ang="0">
                    <a:pos x="229" y="60"/>
                  </a:cxn>
                  <a:cxn ang="0">
                    <a:pos x="219" y="46"/>
                  </a:cxn>
                  <a:cxn ang="0">
                    <a:pos x="207" y="32"/>
                  </a:cxn>
                  <a:cxn ang="0">
                    <a:pos x="192" y="22"/>
                  </a:cxn>
                  <a:cxn ang="0">
                    <a:pos x="176" y="13"/>
                  </a:cxn>
                  <a:cxn ang="0">
                    <a:pos x="158" y="6"/>
                  </a:cxn>
                  <a:cxn ang="0">
                    <a:pos x="138" y="1"/>
                  </a:cxn>
                  <a:cxn ang="0">
                    <a:pos x="118" y="0"/>
                  </a:cxn>
                </a:cxnLst>
                <a:rect l="0" t="0" r="r" b="b"/>
                <a:pathLst>
                  <a:path w="236" h="111">
                    <a:moveTo>
                      <a:pt x="118" y="0"/>
                    </a:moveTo>
                    <a:lnTo>
                      <a:pt x="97" y="1"/>
                    </a:lnTo>
                    <a:lnTo>
                      <a:pt x="77" y="6"/>
                    </a:lnTo>
                    <a:lnTo>
                      <a:pt x="60" y="13"/>
                    </a:lnTo>
                    <a:lnTo>
                      <a:pt x="44" y="22"/>
                    </a:lnTo>
                    <a:lnTo>
                      <a:pt x="29" y="32"/>
                    </a:lnTo>
                    <a:lnTo>
                      <a:pt x="17" y="46"/>
                    </a:lnTo>
                    <a:lnTo>
                      <a:pt x="7" y="60"/>
                    </a:lnTo>
                    <a:lnTo>
                      <a:pt x="0" y="76"/>
                    </a:lnTo>
                    <a:lnTo>
                      <a:pt x="12" y="84"/>
                    </a:lnTo>
                    <a:lnTo>
                      <a:pt x="24" y="91"/>
                    </a:lnTo>
                    <a:lnTo>
                      <a:pt x="37" y="97"/>
                    </a:lnTo>
                    <a:lnTo>
                      <a:pt x="52" y="101"/>
                    </a:lnTo>
                    <a:lnTo>
                      <a:pt x="67" y="106"/>
                    </a:lnTo>
                    <a:lnTo>
                      <a:pt x="83" y="108"/>
                    </a:lnTo>
                    <a:lnTo>
                      <a:pt x="100" y="110"/>
                    </a:lnTo>
                    <a:lnTo>
                      <a:pt x="118" y="111"/>
                    </a:lnTo>
                    <a:lnTo>
                      <a:pt x="135" y="110"/>
                    </a:lnTo>
                    <a:lnTo>
                      <a:pt x="152" y="108"/>
                    </a:lnTo>
                    <a:lnTo>
                      <a:pt x="168" y="106"/>
                    </a:lnTo>
                    <a:lnTo>
                      <a:pt x="184" y="101"/>
                    </a:lnTo>
                    <a:lnTo>
                      <a:pt x="198" y="97"/>
                    </a:lnTo>
                    <a:lnTo>
                      <a:pt x="212" y="91"/>
                    </a:lnTo>
                    <a:lnTo>
                      <a:pt x="225" y="84"/>
                    </a:lnTo>
                    <a:lnTo>
                      <a:pt x="236" y="76"/>
                    </a:lnTo>
                    <a:lnTo>
                      <a:pt x="229" y="60"/>
                    </a:lnTo>
                    <a:lnTo>
                      <a:pt x="219" y="46"/>
                    </a:lnTo>
                    <a:lnTo>
                      <a:pt x="207" y="32"/>
                    </a:lnTo>
                    <a:lnTo>
                      <a:pt x="192" y="22"/>
                    </a:lnTo>
                    <a:lnTo>
                      <a:pt x="176" y="13"/>
                    </a:lnTo>
                    <a:lnTo>
                      <a:pt x="158" y="6"/>
                    </a:lnTo>
                    <a:lnTo>
                      <a:pt x="138" y="1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61" name="Freeform 41"/>
              <p:cNvSpPr>
                <a:spLocks/>
              </p:cNvSpPr>
              <p:nvPr/>
            </p:nvSpPr>
            <p:spPr bwMode="auto">
              <a:xfrm>
                <a:off x="2834" y="2435"/>
                <a:ext cx="70" cy="38"/>
              </a:xfrm>
              <a:custGeom>
                <a:avLst/>
                <a:gdLst/>
                <a:ahLst/>
                <a:cxnLst>
                  <a:cxn ang="0">
                    <a:pos x="105" y="0"/>
                  </a:cxn>
                  <a:cxn ang="0">
                    <a:pos x="102" y="0"/>
                  </a:cxn>
                  <a:cxn ang="0">
                    <a:pos x="99" y="0"/>
                  </a:cxn>
                  <a:cxn ang="0">
                    <a:pos x="96" y="0"/>
                  </a:cxn>
                  <a:cxn ang="0">
                    <a:pos x="93" y="0"/>
                  </a:cxn>
                  <a:cxn ang="0">
                    <a:pos x="76" y="2"/>
                  </a:cxn>
                  <a:cxn ang="0">
                    <a:pos x="60" y="4"/>
                  </a:cxn>
                  <a:cxn ang="0">
                    <a:pos x="46" y="8"/>
                  </a:cxn>
                  <a:cxn ang="0">
                    <a:pos x="34" y="15"/>
                  </a:cxn>
                  <a:cxn ang="0">
                    <a:pos x="22" y="23"/>
                  </a:cxn>
                  <a:cxn ang="0">
                    <a:pos x="13" y="31"/>
                  </a:cxn>
                  <a:cxn ang="0">
                    <a:pos x="5" y="42"/>
                  </a:cxn>
                  <a:cxn ang="0">
                    <a:pos x="0" y="53"/>
                  </a:cxn>
                  <a:cxn ang="0">
                    <a:pos x="10" y="59"/>
                  </a:cxn>
                  <a:cxn ang="0">
                    <a:pos x="19" y="64"/>
                  </a:cxn>
                  <a:cxn ang="0">
                    <a:pos x="29" y="67"/>
                  </a:cxn>
                  <a:cxn ang="0">
                    <a:pos x="41" y="71"/>
                  </a:cxn>
                  <a:cxn ang="0">
                    <a:pos x="53" y="74"/>
                  </a:cxn>
                  <a:cxn ang="0">
                    <a:pos x="66" y="76"/>
                  </a:cxn>
                  <a:cxn ang="0">
                    <a:pos x="79" y="78"/>
                  </a:cxn>
                  <a:cxn ang="0">
                    <a:pos x="93" y="78"/>
                  </a:cxn>
                  <a:cxn ang="0">
                    <a:pos x="98" y="78"/>
                  </a:cxn>
                  <a:cxn ang="0">
                    <a:pos x="104" y="78"/>
                  </a:cxn>
                  <a:cxn ang="0">
                    <a:pos x="111" y="76"/>
                  </a:cxn>
                  <a:cxn ang="0">
                    <a:pos x="117" y="76"/>
                  </a:cxn>
                  <a:cxn ang="0">
                    <a:pos x="123" y="75"/>
                  </a:cxn>
                  <a:cxn ang="0">
                    <a:pos x="128" y="74"/>
                  </a:cxn>
                  <a:cxn ang="0">
                    <a:pos x="134" y="73"/>
                  </a:cxn>
                  <a:cxn ang="0">
                    <a:pos x="140" y="72"/>
                  </a:cxn>
                  <a:cxn ang="0">
                    <a:pos x="138" y="60"/>
                  </a:cxn>
                  <a:cxn ang="0">
                    <a:pos x="134" y="49"/>
                  </a:cxn>
                  <a:cxn ang="0">
                    <a:pos x="131" y="38"/>
                  </a:cxn>
                  <a:cxn ang="0">
                    <a:pos x="126" y="29"/>
                  </a:cxn>
                  <a:cxn ang="0">
                    <a:pos x="121" y="21"/>
                  </a:cxn>
                  <a:cxn ang="0">
                    <a:pos x="117" y="13"/>
                  </a:cxn>
                  <a:cxn ang="0">
                    <a:pos x="111" y="6"/>
                  </a:cxn>
                  <a:cxn ang="0">
                    <a:pos x="105" y="0"/>
                  </a:cxn>
                </a:cxnLst>
                <a:rect l="0" t="0" r="r" b="b"/>
                <a:pathLst>
                  <a:path w="140" h="78">
                    <a:moveTo>
                      <a:pt x="105" y="0"/>
                    </a:moveTo>
                    <a:lnTo>
                      <a:pt x="102" y="0"/>
                    </a:lnTo>
                    <a:lnTo>
                      <a:pt x="99" y="0"/>
                    </a:lnTo>
                    <a:lnTo>
                      <a:pt x="96" y="0"/>
                    </a:lnTo>
                    <a:lnTo>
                      <a:pt x="93" y="0"/>
                    </a:lnTo>
                    <a:lnTo>
                      <a:pt x="76" y="2"/>
                    </a:lnTo>
                    <a:lnTo>
                      <a:pt x="60" y="4"/>
                    </a:lnTo>
                    <a:lnTo>
                      <a:pt x="46" y="8"/>
                    </a:lnTo>
                    <a:lnTo>
                      <a:pt x="34" y="15"/>
                    </a:lnTo>
                    <a:lnTo>
                      <a:pt x="22" y="23"/>
                    </a:lnTo>
                    <a:lnTo>
                      <a:pt x="13" y="31"/>
                    </a:lnTo>
                    <a:lnTo>
                      <a:pt x="5" y="42"/>
                    </a:lnTo>
                    <a:lnTo>
                      <a:pt x="0" y="53"/>
                    </a:lnTo>
                    <a:lnTo>
                      <a:pt x="10" y="59"/>
                    </a:lnTo>
                    <a:lnTo>
                      <a:pt x="19" y="64"/>
                    </a:lnTo>
                    <a:lnTo>
                      <a:pt x="29" y="67"/>
                    </a:lnTo>
                    <a:lnTo>
                      <a:pt x="41" y="71"/>
                    </a:lnTo>
                    <a:lnTo>
                      <a:pt x="53" y="74"/>
                    </a:lnTo>
                    <a:lnTo>
                      <a:pt x="66" y="76"/>
                    </a:lnTo>
                    <a:lnTo>
                      <a:pt x="79" y="78"/>
                    </a:lnTo>
                    <a:lnTo>
                      <a:pt x="93" y="78"/>
                    </a:lnTo>
                    <a:lnTo>
                      <a:pt x="98" y="78"/>
                    </a:lnTo>
                    <a:lnTo>
                      <a:pt x="104" y="78"/>
                    </a:lnTo>
                    <a:lnTo>
                      <a:pt x="111" y="76"/>
                    </a:lnTo>
                    <a:lnTo>
                      <a:pt x="117" y="76"/>
                    </a:lnTo>
                    <a:lnTo>
                      <a:pt x="123" y="75"/>
                    </a:lnTo>
                    <a:lnTo>
                      <a:pt x="128" y="74"/>
                    </a:lnTo>
                    <a:lnTo>
                      <a:pt x="134" y="73"/>
                    </a:lnTo>
                    <a:lnTo>
                      <a:pt x="140" y="72"/>
                    </a:lnTo>
                    <a:lnTo>
                      <a:pt x="138" y="60"/>
                    </a:lnTo>
                    <a:lnTo>
                      <a:pt x="134" y="49"/>
                    </a:lnTo>
                    <a:lnTo>
                      <a:pt x="131" y="38"/>
                    </a:lnTo>
                    <a:lnTo>
                      <a:pt x="126" y="29"/>
                    </a:lnTo>
                    <a:lnTo>
                      <a:pt x="121" y="21"/>
                    </a:lnTo>
                    <a:lnTo>
                      <a:pt x="117" y="13"/>
                    </a:lnTo>
                    <a:lnTo>
                      <a:pt x="111" y="6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C9DB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62" name="Freeform 42"/>
              <p:cNvSpPr>
                <a:spLocks/>
              </p:cNvSpPr>
              <p:nvPr/>
            </p:nvSpPr>
            <p:spPr bwMode="auto">
              <a:xfrm>
                <a:off x="2887" y="2435"/>
                <a:ext cx="40" cy="3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2" y="13"/>
                  </a:cxn>
                  <a:cxn ang="0">
                    <a:pos x="16" y="21"/>
                  </a:cxn>
                  <a:cxn ang="0">
                    <a:pos x="21" y="29"/>
                  </a:cxn>
                  <a:cxn ang="0">
                    <a:pos x="26" y="38"/>
                  </a:cxn>
                  <a:cxn ang="0">
                    <a:pos x="29" y="49"/>
                  </a:cxn>
                  <a:cxn ang="0">
                    <a:pos x="33" y="60"/>
                  </a:cxn>
                  <a:cxn ang="0">
                    <a:pos x="35" y="72"/>
                  </a:cxn>
                  <a:cxn ang="0">
                    <a:pos x="42" y="71"/>
                  </a:cxn>
                  <a:cxn ang="0">
                    <a:pos x="47" y="68"/>
                  </a:cxn>
                  <a:cxn ang="0">
                    <a:pos x="53" y="66"/>
                  </a:cxn>
                  <a:cxn ang="0">
                    <a:pos x="60" y="64"/>
                  </a:cxn>
                  <a:cxn ang="0">
                    <a:pos x="65" y="61"/>
                  </a:cxn>
                  <a:cxn ang="0">
                    <a:pos x="71" y="59"/>
                  </a:cxn>
                  <a:cxn ang="0">
                    <a:pos x="76" y="57"/>
                  </a:cxn>
                  <a:cxn ang="0">
                    <a:pos x="81" y="53"/>
                  </a:cxn>
                  <a:cxn ang="0">
                    <a:pos x="76" y="43"/>
                  </a:cxn>
                  <a:cxn ang="0">
                    <a:pos x="69" y="34"/>
                  </a:cxn>
                  <a:cxn ang="0">
                    <a:pos x="61" y="26"/>
                  </a:cxn>
                  <a:cxn ang="0">
                    <a:pos x="51" y="18"/>
                  </a:cxn>
                  <a:cxn ang="0">
                    <a:pos x="39" y="12"/>
                  </a:cxn>
                  <a:cxn ang="0">
                    <a:pos x="28" y="6"/>
                  </a:cxn>
                  <a:cxn ang="0">
                    <a:pos x="14" y="3"/>
                  </a:cxn>
                  <a:cxn ang="0">
                    <a:pos x="0" y="0"/>
                  </a:cxn>
                </a:cxnLst>
                <a:rect l="0" t="0" r="r" b="b"/>
                <a:pathLst>
                  <a:path w="81" h="72">
                    <a:moveTo>
                      <a:pt x="0" y="0"/>
                    </a:moveTo>
                    <a:lnTo>
                      <a:pt x="6" y="6"/>
                    </a:lnTo>
                    <a:lnTo>
                      <a:pt x="12" y="13"/>
                    </a:lnTo>
                    <a:lnTo>
                      <a:pt x="16" y="21"/>
                    </a:lnTo>
                    <a:lnTo>
                      <a:pt x="21" y="29"/>
                    </a:lnTo>
                    <a:lnTo>
                      <a:pt x="26" y="38"/>
                    </a:lnTo>
                    <a:lnTo>
                      <a:pt x="29" y="49"/>
                    </a:lnTo>
                    <a:lnTo>
                      <a:pt x="33" y="60"/>
                    </a:lnTo>
                    <a:lnTo>
                      <a:pt x="35" y="72"/>
                    </a:lnTo>
                    <a:lnTo>
                      <a:pt x="42" y="71"/>
                    </a:lnTo>
                    <a:lnTo>
                      <a:pt x="47" y="68"/>
                    </a:lnTo>
                    <a:lnTo>
                      <a:pt x="53" y="66"/>
                    </a:lnTo>
                    <a:lnTo>
                      <a:pt x="60" y="64"/>
                    </a:lnTo>
                    <a:lnTo>
                      <a:pt x="65" y="61"/>
                    </a:lnTo>
                    <a:lnTo>
                      <a:pt x="71" y="59"/>
                    </a:lnTo>
                    <a:lnTo>
                      <a:pt x="76" y="57"/>
                    </a:lnTo>
                    <a:lnTo>
                      <a:pt x="81" y="53"/>
                    </a:lnTo>
                    <a:lnTo>
                      <a:pt x="76" y="43"/>
                    </a:lnTo>
                    <a:lnTo>
                      <a:pt x="69" y="34"/>
                    </a:lnTo>
                    <a:lnTo>
                      <a:pt x="61" y="26"/>
                    </a:lnTo>
                    <a:lnTo>
                      <a:pt x="51" y="18"/>
                    </a:lnTo>
                    <a:lnTo>
                      <a:pt x="39" y="12"/>
                    </a:lnTo>
                    <a:lnTo>
                      <a:pt x="28" y="6"/>
                    </a:lnTo>
                    <a:lnTo>
                      <a:pt x="14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D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63" name="Rectangle 43"/>
              <p:cNvSpPr>
                <a:spLocks noChangeArrowheads="1"/>
              </p:cNvSpPr>
              <p:nvPr/>
            </p:nvSpPr>
            <p:spPr bwMode="auto">
              <a:xfrm>
                <a:off x="2873" y="2397"/>
                <a:ext cx="16" cy="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64" name="Rectangle 44"/>
              <p:cNvSpPr>
                <a:spLocks noChangeArrowheads="1"/>
              </p:cNvSpPr>
              <p:nvPr/>
            </p:nvSpPr>
            <p:spPr bwMode="auto">
              <a:xfrm>
                <a:off x="2873" y="2094"/>
                <a:ext cx="16" cy="4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65" name="Freeform 45"/>
              <p:cNvSpPr>
                <a:spLocks/>
              </p:cNvSpPr>
              <p:nvPr/>
            </p:nvSpPr>
            <p:spPr bwMode="auto">
              <a:xfrm>
                <a:off x="2865" y="2075"/>
                <a:ext cx="33" cy="34"/>
              </a:xfrm>
              <a:custGeom>
                <a:avLst/>
                <a:gdLst/>
                <a:ahLst/>
                <a:cxnLst>
                  <a:cxn ang="0">
                    <a:pos x="66" y="34"/>
                  </a:cxn>
                  <a:cxn ang="0">
                    <a:pos x="64" y="46"/>
                  </a:cxn>
                  <a:cxn ang="0">
                    <a:pos x="57" y="57"/>
                  </a:cxn>
                  <a:cxn ang="0">
                    <a:pos x="45" y="65"/>
                  </a:cxn>
                  <a:cxn ang="0">
                    <a:pos x="33" y="67"/>
                  </a:cxn>
                  <a:cxn ang="0">
                    <a:pos x="20" y="65"/>
                  </a:cxn>
                  <a:cxn ang="0">
                    <a:pos x="10" y="57"/>
                  </a:cxn>
                  <a:cxn ang="0">
                    <a:pos x="3" y="46"/>
                  </a:cxn>
                  <a:cxn ang="0">
                    <a:pos x="0" y="34"/>
                  </a:cxn>
                  <a:cxn ang="0">
                    <a:pos x="3" y="21"/>
                  </a:cxn>
                  <a:cxn ang="0">
                    <a:pos x="10" y="10"/>
                  </a:cxn>
                  <a:cxn ang="0">
                    <a:pos x="20" y="3"/>
                  </a:cxn>
                  <a:cxn ang="0">
                    <a:pos x="33" y="0"/>
                  </a:cxn>
                  <a:cxn ang="0">
                    <a:pos x="45" y="3"/>
                  </a:cxn>
                  <a:cxn ang="0">
                    <a:pos x="57" y="10"/>
                  </a:cxn>
                  <a:cxn ang="0">
                    <a:pos x="64" y="21"/>
                  </a:cxn>
                  <a:cxn ang="0">
                    <a:pos x="66" y="34"/>
                  </a:cxn>
                </a:cxnLst>
                <a:rect l="0" t="0" r="r" b="b"/>
                <a:pathLst>
                  <a:path w="66" h="67">
                    <a:moveTo>
                      <a:pt x="66" y="34"/>
                    </a:moveTo>
                    <a:lnTo>
                      <a:pt x="64" y="46"/>
                    </a:lnTo>
                    <a:lnTo>
                      <a:pt x="57" y="57"/>
                    </a:lnTo>
                    <a:lnTo>
                      <a:pt x="45" y="65"/>
                    </a:lnTo>
                    <a:lnTo>
                      <a:pt x="33" y="67"/>
                    </a:lnTo>
                    <a:lnTo>
                      <a:pt x="20" y="65"/>
                    </a:lnTo>
                    <a:lnTo>
                      <a:pt x="10" y="57"/>
                    </a:lnTo>
                    <a:lnTo>
                      <a:pt x="3" y="46"/>
                    </a:lnTo>
                    <a:lnTo>
                      <a:pt x="0" y="34"/>
                    </a:lnTo>
                    <a:lnTo>
                      <a:pt x="3" y="21"/>
                    </a:lnTo>
                    <a:lnTo>
                      <a:pt x="10" y="10"/>
                    </a:lnTo>
                    <a:lnTo>
                      <a:pt x="20" y="3"/>
                    </a:lnTo>
                    <a:lnTo>
                      <a:pt x="33" y="0"/>
                    </a:lnTo>
                    <a:lnTo>
                      <a:pt x="45" y="3"/>
                    </a:lnTo>
                    <a:lnTo>
                      <a:pt x="57" y="10"/>
                    </a:lnTo>
                    <a:lnTo>
                      <a:pt x="64" y="21"/>
                    </a:lnTo>
                    <a:lnTo>
                      <a:pt x="66" y="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66" name="Freeform 46"/>
              <p:cNvSpPr>
                <a:spLocks/>
              </p:cNvSpPr>
              <p:nvPr/>
            </p:nvSpPr>
            <p:spPr bwMode="auto">
              <a:xfrm>
                <a:off x="2878" y="2103"/>
                <a:ext cx="163" cy="318"/>
              </a:xfrm>
              <a:custGeom>
                <a:avLst/>
                <a:gdLst/>
                <a:ahLst/>
                <a:cxnLst>
                  <a:cxn ang="0">
                    <a:pos x="325" y="288"/>
                  </a:cxn>
                  <a:cxn ang="0">
                    <a:pos x="311" y="228"/>
                  </a:cxn>
                  <a:cxn ang="0">
                    <a:pos x="287" y="172"/>
                  </a:cxn>
                  <a:cxn ang="0">
                    <a:pos x="251" y="121"/>
                  </a:cxn>
                  <a:cxn ang="0">
                    <a:pos x="207" y="78"/>
                  </a:cxn>
                  <a:cxn ang="0">
                    <a:pos x="156" y="44"/>
                  </a:cxn>
                  <a:cxn ang="0">
                    <a:pos x="97" y="17"/>
                  </a:cxn>
                  <a:cxn ang="0">
                    <a:pos x="33" y="3"/>
                  </a:cxn>
                  <a:cxn ang="0">
                    <a:pos x="0" y="25"/>
                  </a:cxn>
                  <a:cxn ang="0">
                    <a:pos x="60" y="34"/>
                  </a:cxn>
                  <a:cxn ang="0">
                    <a:pos x="116" y="53"/>
                  </a:cxn>
                  <a:cxn ang="0">
                    <a:pos x="167" y="81"/>
                  </a:cxn>
                  <a:cxn ang="0">
                    <a:pos x="211" y="117"/>
                  </a:cxn>
                  <a:cxn ang="0">
                    <a:pos x="248" y="160"/>
                  </a:cxn>
                  <a:cxn ang="0">
                    <a:pos x="275" y="208"/>
                  </a:cxn>
                  <a:cxn ang="0">
                    <a:pos x="293" y="263"/>
                  </a:cxn>
                  <a:cxn ang="0">
                    <a:pos x="298" y="320"/>
                  </a:cxn>
                  <a:cxn ang="0">
                    <a:pos x="293" y="378"/>
                  </a:cxn>
                  <a:cxn ang="0">
                    <a:pos x="275" y="432"/>
                  </a:cxn>
                  <a:cxn ang="0">
                    <a:pos x="248" y="481"/>
                  </a:cxn>
                  <a:cxn ang="0">
                    <a:pos x="211" y="524"/>
                  </a:cxn>
                  <a:cxn ang="0">
                    <a:pos x="167" y="560"/>
                  </a:cxn>
                  <a:cxn ang="0">
                    <a:pos x="116" y="586"/>
                  </a:cxn>
                  <a:cxn ang="0">
                    <a:pos x="60" y="604"/>
                  </a:cxn>
                  <a:cxn ang="0">
                    <a:pos x="0" y="609"/>
                  </a:cxn>
                  <a:cxn ang="0">
                    <a:pos x="33" y="634"/>
                  </a:cxn>
                  <a:cxn ang="0">
                    <a:pos x="97" y="621"/>
                  </a:cxn>
                  <a:cxn ang="0">
                    <a:pos x="156" y="597"/>
                  </a:cxn>
                  <a:cxn ang="0">
                    <a:pos x="207" y="563"/>
                  </a:cxn>
                  <a:cxn ang="0">
                    <a:pos x="251" y="521"/>
                  </a:cxn>
                  <a:cxn ang="0">
                    <a:pos x="287" y="470"/>
                  </a:cxn>
                  <a:cxn ang="0">
                    <a:pos x="311" y="413"/>
                  </a:cxn>
                  <a:cxn ang="0">
                    <a:pos x="325" y="352"/>
                  </a:cxn>
                </a:cxnLst>
                <a:rect l="0" t="0" r="r" b="b"/>
                <a:pathLst>
                  <a:path w="326" h="636">
                    <a:moveTo>
                      <a:pt x="326" y="320"/>
                    </a:moveTo>
                    <a:lnTo>
                      <a:pt x="325" y="288"/>
                    </a:lnTo>
                    <a:lnTo>
                      <a:pt x="319" y="258"/>
                    </a:lnTo>
                    <a:lnTo>
                      <a:pt x="311" y="228"/>
                    </a:lnTo>
                    <a:lnTo>
                      <a:pt x="301" y="199"/>
                    </a:lnTo>
                    <a:lnTo>
                      <a:pt x="287" y="172"/>
                    </a:lnTo>
                    <a:lnTo>
                      <a:pt x="271" y="145"/>
                    </a:lnTo>
                    <a:lnTo>
                      <a:pt x="251" y="121"/>
                    </a:lnTo>
                    <a:lnTo>
                      <a:pt x="230" y="99"/>
                    </a:lnTo>
                    <a:lnTo>
                      <a:pt x="207" y="78"/>
                    </a:lnTo>
                    <a:lnTo>
                      <a:pt x="182" y="60"/>
                    </a:lnTo>
                    <a:lnTo>
                      <a:pt x="156" y="44"/>
                    </a:lnTo>
                    <a:lnTo>
                      <a:pt x="127" y="29"/>
                    </a:lnTo>
                    <a:lnTo>
                      <a:pt x="97" y="17"/>
                    </a:lnTo>
                    <a:lnTo>
                      <a:pt x="66" y="9"/>
                    </a:lnTo>
                    <a:lnTo>
                      <a:pt x="33" y="3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30" y="29"/>
                    </a:lnTo>
                    <a:lnTo>
                      <a:pt x="60" y="34"/>
                    </a:lnTo>
                    <a:lnTo>
                      <a:pt x="89" y="42"/>
                    </a:lnTo>
                    <a:lnTo>
                      <a:pt x="116" y="53"/>
                    </a:lnTo>
                    <a:lnTo>
                      <a:pt x="142" y="66"/>
                    </a:lnTo>
                    <a:lnTo>
                      <a:pt x="167" y="81"/>
                    </a:lnTo>
                    <a:lnTo>
                      <a:pt x="190" y="98"/>
                    </a:lnTo>
                    <a:lnTo>
                      <a:pt x="211" y="117"/>
                    </a:lnTo>
                    <a:lnTo>
                      <a:pt x="230" y="138"/>
                    </a:lnTo>
                    <a:lnTo>
                      <a:pt x="248" y="160"/>
                    </a:lnTo>
                    <a:lnTo>
                      <a:pt x="263" y="184"/>
                    </a:lnTo>
                    <a:lnTo>
                      <a:pt x="275" y="208"/>
                    </a:lnTo>
                    <a:lnTo>
                      <a:pt x="285" y="235"/>
                    </a:lnTo>
                    <a:lnTo>
                      <a:pt x="293" y="263"/>
                    </a:lnTo>
                    <a:lnTo>
                      <a:pt x="297" y="291"/>
                    </a:lnTo>
                    <a:lnTo>
                      <a:pt x="298" y="320"/>
                    </a:lnTo>
                    <a:lnTo>
                      <a:pt x="297" y="350"/>
                    </a:lnTo>
                    <a:lnTo>
                      <a:pt x="293" y="378"/>
                    </a:lnTo>
                    <a:lnTo>
                      <a:pt x="285" y="405"/>
                    </a:lnTo>
                    <a:lnTo>
                      <a:pt x="275" y="432"/>
                    </a:lnTo>
                    <a:lnTo>
                      <a:pt x="263" y="457"/>
                    </a:lnTo>
                    <a:lnTo>
                      <a:pt x="248" y="481"/>
                    </a:lnTo>
                    <a:lnTo>
                      <a:pt x="230" y="503"/>
                    </a:lnTo>
                    <a:lnTo>
                      <a:pt x="211" y="524"/>
                    </a:lnTo>
                    <a:lnTo>
                      <a:pt x="190" y="543"/>
                    </a:lnTo>
                    <a:lnTo>
                      <a:pt x="167" y="560"/>
                    </a:lnTo>
                    <a:lnTo>
                      <a:pt x="142" y="574"/>
                    </a:lnTo>
                    <a:lnTo>
                      <a:pt x="116" y="586"/>
                    </a:lnTo>
                    <a:lnTo>
                      <a:pt x="89" y="596"/>
                    </a:lnTo>
                    <a:lnTo>
                      <a:pt x="60" y="604"/>
                    </a:lnTo>
                    <a:lnTo>
                      <a:pt x="30" y="608"/>
                    </a:lnTo>
                    <a:lnTo>
                      <a:pt x="0" y="609"/>
                    </a:lnTo>
                    <a:lnTo>
                      <a:pt x="0" y="636"/>
                    </a:lnTo>
                    <a:lnTo>
                      <a:pt x="33" y="634"/>
                    </a:lnTo>
                    <a:lnTo>
                      <a:pt x="66" y="629"/>
                    </a:lnTo>
                    <a:lnTo>
                      <a:pt x="97" y="621"/>
                    </a:lnTo>
                    <a:lnTo>
                      <a:pt x="127" y="611"/>
                    </a:lnTo>
                    <a:lnTo>
                      <a:pt x="156" y="597"/>
                    </a:lnTo>
                    <a:lnTo>
                      <a:pt x="182" y="582"/>
                    </a:lnTo>
                    <a:lnTo>
                      <a:pt x="207" y="563"/>
                    </a:lnTo>
                    <a:lnTo>
                      <a:pt x="230" y="543"/>
                    </a:lnTo>
                    <a:lnTo>
                      <a:pt x="251" y="521"/>
                    </a:lnTo>
                    <a:lnTo>
                      <a:pt x="271" y="496"/>
                    </a:lnTo>
                    <a:lnTo>
                      <a:pt x="287" y="470"/>
                    </a:lnTo>
                    <a:lnTo>
                      <a:pt x="301" y="442"/>
                    </a:lnTo>
                    <a:lnTo>
                      <a:pt x="311" y="413"/>
                    </a:lnTo>
                    <a:lnTo>
                      <a:pt x="319" y="384"/>
                    </a:lnTo>
                    <a:lnTo>
                      <a:pt x="325" y="352"/>
                    </a:lnTo>
                    <a:lnTo>
                      <a:pt x="326" y="3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645167" name="Freeform 47"/>
              <p:cNvSpPr>
                <a:spLocks/>
              </p:cNvSpPr>
              <p:nvPr/>
            </p:nvSpPr>
            <p:spPr bwMode="auto">
              <a:xfrm>
                <a:off x="2787" y="2386"/>
                <a:ext cx="91" cy="36"/>
              </a:xfrm>
              <a:custGeom>
                <a:avLst/>
                <a:gdLst/>
                <a:ahLst/>
                <a:cxnLst>
                  <a:cxn ang="0">
                    <a:pos x="182" y="47"/>
                  </a:cxn>
                  <a:cxn ang="0">
                    <a:pos x="161" y="47"/>
                  </a:cxn>
                  <a:cxn ang="0">
                    <a:pos x="139" y="44"/>
                  </a:cxn>
                  <a:cxn ang="0">
                    <a:pos x="117" y="41"/>
                  </a:cxn>
                  <a:cxn ang="0">
                    <a:pos x="97" y="36"/>
                  </a:cxn>
                  <a:cxn ang="0">
                    <a:pos x="75" y="29"/>
                  </a:cxn>
                  <a:cxn ang="0">
                    <a:pos x="54" y="21"/>
                  </a:cxn>
                  <a:cxn ang="0">
                    <a:pos x="33" y="12"/>
                  </a:cxn>
                  <a:cxn ang="0">
                    <a:pos x="14" y="0"/>
                  </a:cxn>
                  <a:cxn ang="0">
                    <a:pos x="0" y="22"/>
                  </a:cxn>
                  <a:cxn ang="0">
                    <a:pos x="22" y="35"/>
                  </a:cxn>
                  <a:cxn ang="0">
                    <a:pos x="44" y="45"/>
                  </a:cxn>
                  <a:cxn ang="0">
                    <a:pos x="66" y="53"/>
                  </a:cxn>
                  <a:cxn ang="0">
                    <a:pos x="89" y="60"/>
                  </a:cxn>
                  <a:cxn ang="0">
                    <a:pos x="111" y="66"/>
                  </a:cxn>
                  <a:cxn ang="0">
                    <a:pos x="134" y="70"/>
                  </a:cxn>
                  <a:cxn ang="0">
                    <a:pos x="157" y="72"/>
                  </a:cxn>
                  <a:cxn ang="0">
                    <a:pos x="180" y="73"/>
                  </a:cxn>
                  <a:cxn ang="0">
                    <a:pos x="182" y="47"/>
                  </a:cxn>
                </a:cxnLst>
                <a:rect l="0" t="0" r="r" b="b"/>
                <a:pathLst>
                  <a:path w="182" h="73">
                    <a:moveTo>
                      <a:pt x="182" y="47"/>
                    </a:moveTo>
                    <a:lnTo>
                      <a:pt x="161" y="47"/>
                    </a:lnTo>
                    <a:lnTo>
                      <a:pt x="139" y="44"/>
                    </a:lnTo>
                    <a:lnTo>
                      <a:pt x="117" y="41"/>
                    </a:lnTo>
                    <a:lnTo>
                      <a:pt x="97" y="36"/>
                    </a:lnTo>
                    <a:lnTo>
                      <a:pt x="75" y="29"/>
                    </a:lnTo>
                    <a:lnTo>
                      <a:pt x="54" y="21"/>
                    </a:lnTo>
                    <a:lnTo>
                      <a:pt x="33" y="12"/>
                    </a:lnTo>
                    <a:lnTo>
                      <a:pt x="14" y="0"/>
                    </a:lnTo>
                    <a:lnTo>
                      <a:pt x="0" y="22"/>
                    </a:lnTo>
                    <a:lnTo>
                      <a:pt x="22" y="35"/>
                    </a:lnTo>
                    <a:lnTo>
                      <a:pt x="44" y="45"/>
                    </a:lnTo>
                    <a:lnTo>
                      <a:pt x="66" y="53"/>
                    </a:lnTo>
                    <a:lnTo>
                      <a:pt x="89" y="60"/>
                    </a:lnTo>
                    <a:lnTo>
                      <a:pt x="111" y="66"/>
                    </a:lnTo>
                    <a:lnTo>
                      <a:pt x="134" y="70"/>
                    </a:lnTo>
                    <a:lnTo>
                      <a:pt x="157" y="72"/>
                    </a:lnTo>
                    <a:lnTo>
                      <a:pt x="180" y="73"/>
                    </a:lnTo>
                    <a:lnTo>
                      <a:pt x="182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</p:grpSp>
        <p:graphicFrame>
          <p:nvGraphicFramePr>
            <p:cNvPr id="645168" name="Object 48"/>
            <p:cNvGraphicFramePr>
              <a:graphicFrameLocks/>
            </p:cNvGraphicFramePr>
            <p:nvPr/>
          </p:nvGraphicFramePr>
          <p:xfrm>
            <a:off x="2237" y="1678"/>
            <a:ext cx="328" cy="311"/>
          </p:xfrm>
          <a:graphic>
            <a:graphicData uri="http://schemas.openxmlformats.org/presentationml/2006/ole">
              <p:oleObj spid="_x0000_s32820" name="Klip" r:id="rId4" imgW="942857" imgH="952129" progId="">
                <p:embed/>
              </p:oleObj>
            </a:graphicData>
          </a:graphic>
        </p:graphicFrame>
        <p:graphicFrame>
          <p:nvGraphicFramePr>
            <p:cNvPr id="645169" name="Object 49"/>
            <p:cNvGraphicFramePr>
              <a:graphicFrameLocks/>
            </p:cNvGraphicFramePr>
            <p:nvPr/>
          </p:nvGraphicFramePr>
          <p:xfrm>
            <a:off x="2881" y="845"/>
            <a:ext cx="453" cy="522"/>
          </p:xfrm>
          <a:graphic>
            <a:graphicData uri="http://schemas.openxmlformats.org/presentationml/2006/ole">
              <p:oleObj spid="_x0000_s32821" name="Klip" r:id="rId5" imgW="942857" imgH="952129" progId="">
                <p:embed/>
              </p:oleObj>
            </a:graphicData>
          </a:graphic>
        </p:graphicFrame>
        <p:graphicFrame>
          <p:nvGraphicFramePr>
            <p:cNvPr id="645170" name="Object 50"/>
            <p:cNvGraphicFramePr>
              <a:graphicFrameLocks/>
            </p:cNvGraphicFramePr>
            <p:nvPr/>
          </p:nvGraphicFramePr>
          <p:xfrm>
            <a:off x="1882" y="2091"/>
            <a:ext cx="476" cy="545"/>
          </p:xfrm>
          <a:graphic>
            <a:graphicData uri="http://schemas.openxmlformats.org/presentationml/2006/ole">
              <p:oleObj spid="_x0000_s32822" name="Klip" r:id="rId6" imgW="942857" imgH="952129" progId="">
                <p:embed/>
              </p:oleObj>
            </a:graphicData>
          </a:graphic>
        </p:graphicFrame>
        <p:graphicFrame>
          <p:nvGraphicFramePr>
            <p:cNvPr id="645171" name="Object 51"/>
            <p:cNvGraphicFramePr>
              <a:graphicFrameLocks/>
            </p:cNvGraphicFramePr>
            <p:nvPr/>
          </p:nvGraphicFramePr>
          <p:xfrm>
            <a:off x="2789" y="1865"/>
            <a:ext cx="477" cy="431"/>
          </p:xfrm>
          <a:graphic>
            <a:graphicData uri="http://schemas.openxmlformats.org/presentationml/2006/ole">
              <p:oleObj spid="_x0000_s32823" name="Klip" r:id="rId7" imgW="942857" imgH="952129" progId="">
                <p:embed/>
              </p:oleObj>
            </a:graphicData>
          </a:graphic>
        </p:graphicFrame>
        <p:sp>
          <p:nvSpPr>
            <p:cNvPr id="645172" name="Line 52"/>
            <p:cNvSpPr>
              <a:spLocks noChangeShapeType="1"/>
            </p:cNvSpPr>
            <p:nvPr/>
          </p:nvSpPr>
          <p:spPr bwMode="auto">
            <a:xfrm>
              <a:off x="1882" y="1344"/>
              <a:ext cx="291" cy="719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5173" name="Line 53"/>
            <p:cNvSpPr>
              <a:spLocks noChangeShapeType="1"/>
            </p:cNvSpPr>
            <p:nvPr/>
          </p:nvSpPr>
          <p:spPr bwMode="auto">
            <a:xfrm>
              <a:off x="2086" y="1344"/>
              <a:ext cx="295" cy="294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5174" name="Line 54"/>
            <p:cNvSpPr>
              <a:spLocks noChangeShapeType="1"/>
            </p:cNvSpPr>
            <p:nvPr/>
          </p:nvSpPr>
          <p:spPr bwMode="auto">
            <a:xfrm>
              <a:off x="2200" y="1185"/>
              <a:ext cx="612" cy="22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5175" name="Line 55"/>
            <p:cNvSpPr>
              <a:spLocks noChangeShapeType="1"/>
            </p:cNvSpPr>
            <p:nvPr/>
          </p:nvSpPr>
          <p:spPr bwMode="auto">
            <a:xfrm flipH="1">
              <a:off x="2494" y="1389"/>
              <a:ext cx="477" cy="249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5176" name="Line 56"/>
            <p:cNvSpPr>
              <a:spLocks noChangeShapeType="1"/>
            </p:cNvSpPr>
            <p:nvPr/>
          </p:nvSpPr>
          <p:spPr bwMode="auto">
            <a:xfrm flipH="1">
              <a:off x="3039" y="1389"/>
              <a:ext cx="68" cy="453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5177" name="Line 57"/>
            <p:cNvSpPr>
              <a:spLocks noChangeShapeType="1"/>
            </p:cNvSpPr>
            <p:nvPr/>
          </p:nvSpPr>
          <p:spPr bwMode="auto">
            <a:xfrm>
              <a:off x="2585" y="1842"/>
              <a:ext cx="159" cy="250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aphicFrame>
          <p:nvGraphicFramePr>
            <p:cNvPr id="645178" name="Object 58"/>
            <p:cNvGraphicFramePr>
              <a:graphicFrameLocks/>
            </p:cNvGraphicFramePr>
            <p:nvPr/>
          </p:nvGraphicFramePr>
          <p:xfrm>
            <a:off x="1610" y="845"/>
            <a:ext cx="538" cy="480"/>
          </p:xfrm>
          <a:graphic>
            <a:graphicData uri="http://schemas.openxmlformats.org/presentationml/2006/ole">
              <p:oleObj spid="_x0000_s32824" name="Klip" r:id="rId8" imgW="942857" imgH="952129" progId="">
                <p:embed/>
              </p:oleObj>
            </a:graphicData>
          </a:graphic>
        </p:graphicFrame>
        <p:sp>
          <p:nvSpPr>
            <p:cNvPr id="645179" name="AutoShape 59"/>
            <p:cNvSpPr>
              <a:spLocks noChangeArrowheads="1"/>
            </p:cNvSpPr>
            <p:nvPr/>
          </p:nvSpPr>
          <p:spPr bwMode="auto">
            <a:xfrm>
              <a:off x="816" y="1593"/>
              <a:ext cx="250" cy="1179"/>
            </a:xfrm>
            <a:prstGeom prst="moon">
              <a:avLst>
                <a:gd name="adj" fmla="val 87500"/>
              </a:avLst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5180" name="Rectangle 60"/>
            <p:cNvSpPr>
              <a:spLocks noChangeArrowheads="1"/>
            </p:cNvSpPr>
            <p:nvPr/>
          </p:nvSpPr>
          <p:spPr bwMode="auto">
            <a:xfrm rot="-608311">
              <a:off x="3855" y="846"/>
              <a:ext cx="179" cy="452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5181" name="Line 61"/>
            <p:cNvSpPr>
              <a:spLocks noChangeShapeType="1"/>
            </p:cNvSpPr>
            <p:nvPr/>
          </p:nvSpPr>
          <p:spPr bwMode="auto">
            <a:xfrm flipV="1">
              <a:off x="2381" y="2183"/>
              <a:ext cx="386" cy="340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98095" y="0"/>
            <a:ext cx="10515600" cy="1325563"/>
          </a:xfrm>
        </p:spPr>
        <p:txBody>
          <a:bodyPr/>
          <a:lstStyle/>
          <a:p>
            <a:pPr algn="ctr"/>
            <a:r>
              <a:rPr 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A </a:t>
            </a:r>
            <a:r>
              <a:rPr lang="hu-H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hálózat nyilvánossága szerint</a:t>
            </a:r>
          </a:p>
        </p:txBody>
      </p:sp>
      <p:sp>
        <p:nvSpPr>
          <p:cNvPr id="645127" name="Text Box 7"/>
          <p:cNvSpPr txBox="1">
            <a:spLocks noChangeArrowheads="1"/>
          </p:cNvSpPr>
          <p:nvPr/>
        </p:nvSpPr>
        <p:spPr bwMode="auto">
          <a:xfrm>
            <a:off x="4203031" y="4186990"/>
            <a:ext cx="7988969" cy="33239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squar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hu-H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hu-HU" altLang="hu-HU" sz="24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Zárt hálózat:</a:t>
            </a: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hu-HU" alt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Szigorú szabvány betartása szükséges </a:t>
            </a: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hu-HU" alt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Bejegyzett felhasználók használhatják</a:t>
            </a: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hu-HU" alt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Bejelentkezési </a:t>
            </a:r>
            <a:r>
              <a:rPr lang="hu-HU" altLang="hu-H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procedurán</a:t>
            </a:r>
            <a:r>
              <a:rPr lang="hu-HU" alt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kell átesni. </a:t>
            </a:r>
          </a:p>
          <a:p>
            <a:pPr algn="ctr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hu-HU" alt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Helyi hálózatok többsége. </a:t>
            </a:r>
          </a:p>
          <a:p>
            <a:pPr algn="ctr" eaLnBrk="0" hangingPunct="0">
              <a:spcBef>
                <a:spcPct val="50000"/>
              </a:spcBef>
            </a:pPr>
            <a:endParaRPr lang="hu-HU" sz="28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645129" name="Picture 9" descr="MCj0309928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141913"/>
            <a:ext cx="2436283" cy="1716087"/>
          </a:xfrm>
          <a:prstGeom prst="rect">
            <a:avLst/>
          </a:prstGeom>
          <a:noFill/>
        </p:spPr>
      </p:pic>
      <p:pic>
        <p:nvPicPr>
          <p:cNvPr id="645130" name="Picture 10" descr="MCj0339278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79601" y="5634037"/>
            <a:ext cx="1629833" cy="1223963"/>
          </a:xfrm>
          <a:prstGeom prst="rect">
            <a:avLst/>
          </a:prstGeom>
          <a:noFill/>
        </p:spPr>
      </p:pic>
      <p:sp>
        <p:nvSpPr>
          <p:cNvPr id="62" name="Téglalap 61"/>
          <p:cNvSpPr/>
          <p:nvPr/>
        </p:nvSpPr>
        <p:spPr>
          <a:xfrm>
            <a:off x="6894094" y="1352861"/>
            <a:ext cx="52979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hu-HU" altLang="hu-HU" sz="2400" b="1" i="1" u="sng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Nyílt hálózat: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hu-HU" alt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Enyhe szabvány betartása mellett lehet csatlakozni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hu-HU" alt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Bárki használhatja.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hu-HU" alt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Pl.: Internet.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4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45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4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645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645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4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64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4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1000"/>
                                        <p:tgtEl>
                                          <p:spTgt spid="645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4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64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4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4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1000"/>
                                        <p:tgtEl>
                                          <p:spTgt spid="6451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DDEBCF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284" y="1268414"/>
            <a:ext cx="2590800" cy="5178425"/>
          </a:xfrm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endParaRPr lang="hu-HU" sz="2800" dirty="0"/>
          </a:p>
          <a:p>
            <a:pPr>
              <a:lnSpc>
                <a:spcPct val="90000"/>
              </a:lnSpc>
            </a:pPr>
            <a:endParaRPr lang="hu-HU" sz="2800" dirty="0"/>
          </a:p>
          <a:p>
            <a:pPr>
              <a:lnSpc>
                <a:spcPct val="90000"/>
              </a:lnSpc>
            </a:pPr>
            <a:endParaRPr lang="hu-HU" sz="2800" dirty="0"/>
          </a:p>
          <a:p>
            <a:pPr>
              <a:lnSpc>
                <a:spcPct val="90000"/>
              </a:lnSpc>
            </a:pPr>
            <a:endParaRPr lang="hu-HU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lang="hu-H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Csillag</a:t>
            </a:r>
          </a:p>
          <a:p>
            <a:pPr>
              <a:lnSpc>
                <a:spcPct val="90000"/>
              </a:lnSpc>
            </a:pPr>
            <a:endParaRPr lang="hu-HU" sz="2800" dirty="0"/>
          </a:p>
          <a:p>
            <a:pPr>
              <a:lnSpc>
                <a:spcPct val="90000"/>
              </a:lnSpc>
            </a:pPr>
            <a:endParaRPr lang="hu-HU" sz="2800" dirty="0"/>
          </a:p>
          <a:p>
            <a:pPr>
              <a:lnSpc>
                <a:spcPct val="90000"/>
              </a:lnSpc>
            </a:pPr>
            <a:endParaRPr lang="hu-HU" sz="2800" dirty="0"/>
          </a:p>
          <a:p>
            <a:pPr>
              <a:lnSpc>
                <a:spcPct val="90000"/>
              </a:lnSpc>
            </a:pPr>
            <a:endParaRPr lang="hu-HU" sz="2800" dirty="0"/>
          </a:p>
          <a:p>
            <a:pPr>
              <a:lnSpc>
                <a:spcPct val="90000"/>
              </a:lnSpc>
            </a:pPr>
            <a:endParaRPr lang="hu-HU" sz="2800" dirty="0"/>
          </a:p>
          <a:p>
            <a:pPr>
              <a:lnSpc>
                <a:spcPct val="90000"/>
              </a:lnSpc>
            </a:pPr>
            <a:r>
              <a:rPr lang="hu-H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Gyűrű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71134" y="1125538"/>
            <a:ext cx="3551767" cy="2159000"/>
            <a:chOff x="1837" y="1933"/>
            <a:chExt cx="1452" cy="1297"/>
          </a:xfrm>
        </p:grpSpPr>
        <p:sp>
          <p:nvSpPr>
            <p:cNvPr id="649221" name="Line 5"/>
            <p:cNvSpPr>
              <a:spLocks noChangeShapeType="1"/>
            </p:cNvSpPr>
            <p:nvPr/>
          </p:nvSpPr>
          <p:spPr bwMode="auto">
            <a:xfrm>
              <a:off x="2381" y="2160"/>
              <a:ext cx="151" cy="263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22" name="Line 6"/>
            <p:cNvSpPr>
              <a:spLocks noChangeShapeType="1"/>
            </p:cNvSpPr>
            <p:nvPr/>
          </p:nvSpPr>
          <p:spPr bwMode="auto">
            <a:xfrm>
              <a:off x="1927" y="2296"/>
              <a:ext cx="421" cy="214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23" name="Line 7"/>
            <p:cNvSpPr>
              <a:spLocks noChangeShapeType="1"/>
            </p:cNvSpPr>
            <p:nvPr/>
          </p:nvSpPr>
          <p:spPr bwMode="auto">
            <a:xfrm>
              <a:off x="2699" y="2568"/>
              <a:ext cx="318" cy="46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24" name="Line 8"/>
            <p:cNvSpPr>
              <a:spLocks noChangeShapeType="1"/>
            </p:cNvSpPr>
            <p:nvPr/>
          </p:nvSpPr>
          <p:spPr bwMode="auto">
            <a:xfrm flipH="1">
              <a:off x="2653" y="2115"/>
              <a:ext cx="272" cy="272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25" name="Line 9"/>
            <p:cNvSpPr>
              <a:spLocks noChangeShapeType="1"/>
            </p:cNvSpPr>
            <p:nvPr/>
          </p:nvSpPr>
          <p:spPr bwMode="auto">
            <a:xfrm>
              <a:off x="2653" y="2750"/>
              <a:ext cx="189" cy="292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26" name="Line 10"/>
            <p:cNvSpPr>
              <a:spLocks noChangeShapeType="1"/>
            </p:cNvSpPr>
            <p:nvPr/>
          </p:nvSpPr>
          <p:spPr bwMode="auto">
            <a:xfrm flipH="1">
              <a:off x="2109" y="2659"/>
              <a:ext cx="252" cy="312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aphicFrame>
          <p:nvGraphicFramePr>
            <p:cNvPr id="649227" name="Object 11"/>
            <p:cNvGraphicFramePr>
              <a:graphicFrameLocks/>
            </p:cNvGraphicFramePr>
            <p:nvPr/>
          </p:nvGraphicFramePr>
          <p:xfrm>
            <a:off x="2426" y="2432"/>
            <a:ext cx="273" cy="254"/>
          </p:xfrm>
          <a:graphic>
            <a:graphicData uri="http://schemas.openxmlformats.org/presentationml/2006/ole">
              <p:oleObj spid="_x0000_s2302" name="Klip" r:id="rId3" imgW="942857" imgH="952129" progId="">
                <p:embed/>
              </p:oleObj>
            </a:graphicData>
          </a:graphic>
        </p:graphicFrame>
        <p:graphicFrame>
          <p:nvGraphicFramePr>
            <p:cNvPr id="649228" name="Object 12"/>
            <p:cNvGraphicFramePr>
              <a:graphicFrameLocks/>
            </p:cNvGraphicFramePr>
            <p:nvPr/>
          </p:nvGraphicFramePr>
          <p:xfrm>
            <a:off x="2789" y="2976"/>
            <a:ext cx="272" cy="254"/>
          </p:xfrm>
          <a:graphic>
            <a:graphicData uri="http://schemas.openxmlformats.org/presentationml/2006/ole">
              <p:oleObj spid="_x0000_s2303" name="Klip" r:id="rId4" imgW="942857" imgH="952129" progId="">
                <p:embed/>
              </p:oleObj>
            </a:graphicData>
          </a:graphic>
        </p:graphicFrame>
        <p:graphicFrame>
          <p:nvGraphicFramePr>
            <p:cNvPr id="649229" name="Object 13"/>
            <p:cNvGraphicFramePr>
              <a:graphicFrameLocks/>
            </p:cNvGraphicFramePr>
            <p:nvPr/>
          </p:nvGraphicFramePr>
          <p:xfrm>
            <a:off x="1973" y="2886"/>
            <a:ext cx="273" cy="269"/>
          </p:xfrm>
          <a:graphic>
            <a:graphicData uri="http://schemas.openxmlformats.org/presentationml/2006/ole">
              <p:oleObj spid="_x0000_s2304" name="Klip" r:id="rId5" imgW="942857" imgH="952129" progId="">
                <p:embed/>
              </p:oleObj>
            </a:graphicData>
          </a:graphic>
        </p:graphicFrame>
        <p:graphicFrame>
          <p:nvGraphicFramePr>
            <p:cNvPr id="649230" name="Object 14"/>
            <p:cNvGraphicFramePr>
              <a:graphicFrameLocks/>
            </p:cNvGraphicFramePr>
            <p:nvPr/>
          </p:nvGraphicFramePr>
          <p:xfrm>
            <a:off x="2290" y="1933"/>
            <a:ext cx="273" cy="255"/>
          </p:xfrm>
          <a:graphic>
            <a:graphicData uri="http://schemas.openxmlformats.org/presentationml/2006/ole">
              <p:oleObj spid="_x0000_s2305" name="Klip" r:id="rId6" imgW="942857" imgH="952129" progId="">
                <p:embed/>
              </p:oleObj>
            </a:graphicData>
          </a:graphic>
        </p:graphicFrame>
        <p:graphicFrame>
          <p:nvGraphicFramePr>
            <p:cNvPr id="649231" name="Object 15"/>
            <p:cNvGraphicFramePr>
              <a:graphicFrameLocks/>
            </p:cNvGraphicFramePr>
            <p:nvPr/>
          </p:nvGraphicFramePr>
          <p:xfrm>
            <a:off x="1837" y="2205"/>
            <a:ext cx="273" cy="254"/>
          </p:xfrm>
          <a:graphic>
            <a:graphicData uri="http://schemas.openxmlformats.org/presentationml/2006/ole">
              <p:oleObj spid="_x0000_s2306" name="Klip" r:id="rId7" imgW="942857" imgH="952129" progId="">
                <p:embed/>
              </p:oleObj>
            </a:graphicData>
          </a:graphic>
        </p:graphicFrame>
        <p:graphicFrame>
          <p:nvGraphicFramePr>
            <p:cNvPr id="649232" name="Object 16"/>
            <p:cNvGraphicFramePr>
              <a:graphicFrameLocks/>
            </p:cNvGraphicFramePr>
            <p:nvPr/>
          </p:nvGraphicFramePr>
          <p:xfrm>
            <a:off x="2835" y="1933"/>
            <a:ext cx="272" cy="255"/>
          </p:xfrm>
          <a:graphic>
            <a:graphicData uri="http://schemas.openxmlformats.org/presentationml/2006/ole">
              <p:oleObj spid="_x0000_s2307" name="Klip" r:id="rId8" imgW="942857" imgH="952129" progId="">
                <p:embed/>
              </p:oleObj>
            </a:graphicData>
          </a:graphic>
        </p:graphicFrame>
        <p:graphicFrame>
          <p:nvGraphicFramePr>
            <p:cNvPr id="649233" name="Object 17"/>
            <p:cNvGraphicFramePr>
              <a:graphicFrameLocks/>
            </p:cNvGraphicFramePr>
            <p:nvPr/>
          </p:nvGraphicFramePr>
          <p:xfrm>
            <a:off x="3016" y="2523"/>
            <a:ext cx="273" cy="254"/>
          </p:xfrm>
          <a:graphic>
            <a:graphicData uri="http://schemas.openxmlformats.org/presentationml/2006/ole">
              <p:oleObj spid="_x0000_s2308" name="Klip" r:id="rId9" imgW="942857" imgH="952129" progId="">
                <p:embed/>
              </p:oleObj>
            </a:graphicData>
          </a:graphic>
        </p:graphicFrame>
      </p:grpSp>
      <p:sp>
        <p:nvSpPr>
          <p:cNvPr id="649234" name="Rectangle 18"/>
          <p:cNvSpPr>
            <a:spLocks noChangeArrowheads="1"/>
          </p:cNvSpPr>
          <p:nvPr/>
        </p:nvSpPr>
        <p:spPr bwMode="auto">
          <a:xfrm>
            <a:off x="7247467" y="1268414"/>
            <a:ext cx="4417484" cy="517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hu-HU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hu-HU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hu-HU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hu-HU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</a:pPr>
            <a:r>
              <a:rPr lang="hu-H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Teljes</a:t>
            </a:r>
            <a:endParaRPr lang="hu-HU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hu-HU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hu-HU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hu-HU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hu-HU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hu-HU" sz="2800" dirty="0"/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SzPct val="75000"/>
              <a:buFont typeface="Arial" panose="020B0604020202020204" pitchFamily="34" charset="0"/>
              <a:buChar char="•"/>
            </a:pPr>
            <a:r>
              <a:rPr lang="hu-H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871134" y="4149725"/>
            <a:ext cx="3841751" cy="2160588"/>
            <a:chOff x="1837" y="2069"/>
            <a:chExt cx="1407" cy="1025"/>
          </a:xfrm>
        </p:grpSpPr>
        <p:sp>
          <p:nvSpPr>
            <p:cNvPr id="649236" name="Line 20"/>
            <p:cNvSpPr>
              <a:spLocks noChangeShapeType="1"/>
            </p:cNvSpPr>
            <p:nvPr/>
          </p:nvSpPr>
          <p:spPr bwMode="auto">
            <a:xfrm>
              <a:off x="2381" y="2160"/>
              <a:ext cx="408" cy="45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37" name="Line 21"/>
            <p:cNvSpPr>
              <a:spLocks noChangeShapeType="1"/>
            </p:cNvSpPr>
            <p:nvPr/>
          </p:nvSpPr>
          <p:spPr bwMode="auto">
            <a:xfrm flipV="1">
              <a:off x="1927" y="2205"/>
              <a:ext cx="409" cy="91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38" name="Line 22"/>
            <p:cNvSpPr>
              <a:spLocks noChangeShapeType="1"/>
            </p:cNvSpPr>
            <p:nvPr/>
          </p:nvSpPr>
          <p:spPr bwMode="auto">
            <a:xfrm flipV="1">
              <a:off x="2835" y="2614"/>
              <a:ext cx="226" cy="317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39" name="Line 23"/>
            <p:cNvSpPr>
              <a:spLocks noChangeShapeType="1"/>
            </p:cNvSpPr>
            <p:nvPr/>
          </p:nvSpPr>
          <p:spPr bwMode="auto">
            <a:xfrm>
              <a:off x="2835" y="2205"/>
              <a:ext cx="226" cy="318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40" name="Line 24"/>
            <p:cNvSpPr>
              <a:spLocks noChangeShapeType="1"/>
            </p:cNvSpPr>
            <p:nvPr/>
          </p:nvSpPr>
          <p:spPr bwMode="auto">
            <a:xfrm>
              <a:off x="2381" y="2931"/>
              <a:ext cx="461" cy="111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41" name="Line 25"/>
            <p:cNvSpPr>
              <a:spLocks noChangeShapeType="1"/>
            </p:cNvSpPr>
            <p:nvPr/>
          </p:nvSpPr>
          <p:spPr bwMode="auto">
            <a:xfrm>
              <a:off x="2018" y="2478"/>
              <a:ext cx="272" cy="453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aphicFrame>
          <p:nvGraphicFramePr>
            <p:cNvPr id="649242" name="Object 26"/>
            <p:cNvGraphicFramePr>
              <a:graphicFrameLocks/>
            </p:cNvGraphicFramePr>
            <p:nvPr/>
          </p:nvGraphicFramePr>
          <p:xfrm>
            <a:off x="2699" y="2840"/>
            <a:ext cx="272" cy="254"/>
          </p:xfrm>
          <a:graphic>
            <a:graphicData uri="http://schemas.openxmlformats.org/presentationml/2006/ole">
              <p:oleObj spid="_x0000_s2309" name="Klip" r:id="rId10" imgW="942857" imgH="952129" progId="">
                <p:embed/>
              </p:oleObj>
            </a:graphicData>
          </a:graphic>
        </p:graphicFrame>
        <p:graphicFrame>
          <p:nvGraphicFramePr>
            <p:cNvPr id="649243" name="Object 27"/>
            <p:cNvGraphicFramePr>
              <a:graphicFrameLocks/>
            </p:cNvGraphicFramePr>
            <p:nvPr/>
          </p:nvGraphicFramePr>
          <p:xfrm>
            <a:off x="2200" y="2795"/>
            <a:ext cx="273" cy="269"/>
          </p:xfrm>
          <a:graphic>
            <a:graphicData uri="http://schemas.openxmlformats.org/presentationml/2006/ole">
              <p:oleObj spid="_x0000_s2310" name="Klip" r:id="rId11" imgW="942857" imgH="952129" progId="">
                <p:embed/>
              </p:oleObj>
            </a:graphicData>
          </a:graphic>
        </p:graphicFrame>
        <p:graphicFrame>
          <p:nvGraphicFramePr>
            <p:cNvPr id="649244" name="Object 28"/>
            <p:cNvGraphicFramePr>
              <a:graphicFrameLocks/>
            </p:cNvGraphicFramePr>
            <p:nvPr/>
          </p:nvGraphicFramePr>
          <p:xfrm>
            <a:off x="2245" y="2069"/>
            <a:ext cx="273" cy="255"/>
          </p:xfrm>
          <a:graphic>
            <a:graphicData uri="http://schemas.openxmlformats.org/presentationml/2006/ole">
              <p:oleObj spid="_x0000_s2311" name="Klip" r:id="rId12" imgW="942857" imgH="952129" progId="">
                <p:embed/>
              </p:oleObj>
            </a:graphicData>
          </a:graphic>
        </p:graphicFrame>
        <p:graphicFrame>
          <p:nvGraphicFramePr>
            <p:cNvPr id="649245" name="Object 29"/>
            <p:cNvGraphicFramePr>
              <a:graphicFrameLocks/>
            </p:cNvGraphicFramePr>
            <p:nvPr/>
          </p:nvGraphicFramePr>
          <p:xfrm>
            <a:off x="1837" y="2205"/>
            <a:ext cx="273" cy="254"/>
          </p:xfrm>
          <a:graphic>
            <a:graphicData uri="http://schemas.openxmlformats.org/presentationml/2006/ole">
              <p:oleObj spid="_x0000_s2312" name="Klip" r:id="rId13" imgW="942857" imgH="952129" progId="">
                <p:embed/>
              </p:oleObj>
            </a:graphicData>
          </a:graphic>
        </p:graphicFrame>
        <p:graphicFrame>
          <p:nvGraphicFramePr>
            <p:cNvPr id="649246" name="Object 30"/>
            <p:cNvGraphicFramePr>
              <a:graphicFrameLocks/>
            </p:cNvGraphicFramePr>
            <p:nvPr/>
          </p:nvGraphicFramePr>
          <p:xfrm>
            <a:off x="2744" y="2069"/>
            <a:ext cx="272" cy="255"/>
          </p:xfrm>
          <a:graphic>
            <a:graphicData uri="http://schemas.openxmlformats.org/presentationml/2006/ole">
              <p:oleObj spid="_x0000_s2313" name="Klip" r:id="rId14" imgW="942857" imgH="952129" progId="">
                <p:embed/>
              </p:oleObj>
            </a:graphicData>
          </a:graphic>
        </p:graphicFrame>
        <p:graphicFrame>
          <p:nvGraphicFramePr>
            <p:cNvPr id="649247" name="Object 31"/>
            <p:cNvGraphicFramePr>
              <a:graphicFrameLocks/>
            </p:cNvGraphicFramePr>
            <p:nvPr/>
          </p:nvGraphicFramePr>
          <p:xfrm>
            <a:off x="2971" y="2432"/>
            <a:ext cx="273" cy="254"/>
          </p:xfrm>
          <a:graphic>
            <a:graphicData uri="http://schemas.openxmlformats.org/presentationml/2006/ole">
              <p:oleObj spid="_x0000_s2314" name="Klip" r:id="rId15" imgW="942857" imgH="952129" progId="">
                <p:embed/>
              </p:oleObj>
            </a:graphicData>
          </a:graphic>
        </p:graphicFrame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6671734" y="620714"/>
            <a:ext cx="4129617" cy="2447925"/>
            <a:chOff x="3243" y="391"/>
            <a:chExt cx="1860" cy="1497"/>
          </a:xfrm>
        </p:grpSpPr>
        <p:sp>
          <p:nvSpPr>
            <p:cNvPr id="649249" name="Line 33"/>
            <p:cNvSpPr>
              <a:spLocks noChangeShapeType="1"/>
            </p:cNvSpPr>
            <p:nvPr/>
          </p:nvSpPr>
          <p:spPr bwMode="auto">
            <a:xfrm>
              <a:off x="3962" y="524"/>
              <a:ext cx="540" cy="66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50" name="Line 34"/>
            <p:cNvSpPr>
              <a:spLocks noChangeShapeType="1"/>
            </p:cNvSpPr>
            <p:nvPr/>
          </p:nvSpPr>
          <p:spPr bwMode="auto">
            <a:xfrm flipV="1">
              <a:off x="3543" y="590"/>
              <a:ext cx="360" cy="265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51" name="Line 35"/>
            <p:cNvSpPr>
              <a:spLocks noChangeShapeType="1"/>
            </p:cNvSpPr>
            <p:nvPr/>
          </p:nvSpPr>
          <p:spPr bwMode="auto">
            <a:xfrm flipV="1">
              <a:off x="4562" y="1187"/>
              <a:ext cx="299" cy="463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52" name="Line 36"/>
            <p:cNvSpPr>
              <a:spLocks noChangeShapeType="1"/>
            </p:cNvSpPr>
            <p:nvPr/>
          </p:nvSpPr>
          <p:spPr bwMode="auto">
            <a:xfrm>
              <a:off x="4562" y="590"/>
              <a:ext cx="299" cy="464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53" name="Line 37"/>
            <p:cNvSpPr>
              <a:spLocks noChangeShapeType="1"/>
            </p:cNvSpPr>
            <p:nvPr/>
          </p:nvSpPr>
          <p:spPr bwMode="auto">
            <a:xfrm>
              <a:off x="3962" y="1650"/>
              <a:ext cx="610" cy="162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54" name="Line 38"/>
            <p:cNvSpPr>
              <a:spLocks noChangeShapeType="1"/>
            </p:cNvSpPr>
            <p:nvPr/>
          </p:nvSpPr>
          <p:spPr bwMode="auto">
            <a:xfrm>
              <a:off x="3482" y="921"/>
              <a:ext cx="360" cy="729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55" name="Line 39"/>
            <p:cNvSpPr>
              <a:spLocks noChangeShapeType="1"/>
            </p:cNvSpPr>
            <p:nvPr/>
          </p:nvSpPr>
          <p:spPr bwMode="auto">
            <a:xfrm flipV="1">
              <a:off x="4502" y="657"/>
              <a:ext cx="120" cy="993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56" name="Line 40"/>
            <p:cNvSpPr>
              <a:spLocks noChangeShapeType="1"/>
            </p:cNvSpPr>
            <p:nvPr/>
          </p:nvSpPr>
          <p:spPr bwMode="auto">
            <a:xfrm flipH="1" flipV="1">
              <a:off x="4022" y="590"/>
              <a:ext cx="420" cy="1060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57" name="Line 41"/>
            <p:cNvSpPr>
              <a:spLocks noChangeShapeType="1"/>
            </p:cNvSpPr>
            <p:nvPr/>
          </p:nvSpPr>
          <p:spPr bwMode="auto">
            <a:xfrm flipH="1" flipV="1">
              <a:off x="3543" y="921"/>
              <a:ext cx="899" cy="795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58" name="Line 42"/>
            <p:cNvSpPr>
              <a:spLocks noChangeShapeType="1"/>
            </p:cNvSpPr>
            <p:nvPr/>
          </p:nvSpPr>
          <p:spPr bwMode="auto">
            <a:xfrm flipV="1">
              <a:off x="3962" y="1120"/>
              <a:ext cx="899" cy="530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59" name="Line 43"/>
            <p:cNvSpPr>
              <a:spLocks noChangeShapeType="1"/>
            </p:cNvSpPr>
            <p:nvPr/>
          </p:nvSpPr>
          <p:spPr bwMode="auto">
            <a:xfrm>
              <a:off x="3543" y="921"/>
              <a:ext cx="1259" cy="199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60" name="Line 44"/>
            <p:cNvSpPr>
              <a:spLocks noChangeShapeType="1"/>
            </p:cNvSpPr>
            <p:nvPr/>
          </p:nvSpPr>
          <p:spPr bwMode="auto">
            <a:xfrm>
              <a:off x="4022" y="590"/>
              <a:ext cx="780" cy="464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61" name="Line 45"/>
            <p:cNvSpPr>
              <a:spLocks noChangeShapeType="1"/>
            </p:cNvSpPr>
            <p:nvPr/>
          </p:nvSpPr>
          <p:spPr bwMode="auto">
            <a:xfrm flipV="1">
              <a:off x="3543" y="657"/>
              <a:ext cx="1019" cy="264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62" name="Line 46"/>
            <p:cNvSpPr>
              <a:spLocks noChangeShapeType="1"/>
            </p:cNvSpPr>
            <p:nvPr/>
          </p:nvSpPr>
          <p:spPr bwMode="auto">
            <a:xfrm flipV="1">
              <a:off x="3903" y="657"/>
              <a:ext cx="719" cy="927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63" name="Line 47"/>
            <p:cNvSpPr>
              <a:spLocks noChangeShapeType="1"/>
            </p:cNvSpPr>
            <p:nvPr/>
          </p:nvSpPr>
          <p:spPr bwMode="auto">
            <a:xfrm flipV="1">
              <a:off x="3903" y="657"/>
              <a:ext cx="0" cy="927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aphicFrame>
          <p:nvGraphicFramePr>
            <p:cNvPr id="649264" name="Object 48"/>
            <p:cNvGraphicFramePr>
              <a:graphicFrameLocks/>
            </p:cNvGraphicFramePr>
            <p:nvPr/>
          </p:nvGraphicFramePr>
          <p:xfrm>
            <a:off x="4383" y="1517"/>
            <a:ext cx="359" cy="371"/>
          </p:xfrm>
          <a:graphic>
            <a:graphicData uri="http://schemas.openxmlformats.org/presentationml/2006/ole">
              <p:oleObj spid="_x0000_s2315" name="Klip" r:id="rId16" imgW="942857" imgH="952129" progId="">
                <p:embed/>
              </p:oleObj>
            </a:graphicData>
          </a:graphic>
        </p:graphicFrame>
        <p:graphicFrame>
          <p:nvGraphicFramePr>
            <p:cNvPr id="649265" name="Object 49"/>
            <p:cNvGraphicFramePr>
              <a:graphicFrameLocks/>
            </p:cNvGraphicFramePr>
            <p:nvPr/>
          </p:nvGraphicFramePr>
          <p:xfrm>
            <a:off x="3723" y="1451"/>
            <a:ext cx="361" cy="393"/>
          </p:xfrm>
          <a:graphic>
            <a:graphicData uri="http://schemas.openxmlformats.org/presentationml/2006/ole">
              <p:oleObj spid="_x0000_s2316" name="Klip" r:id="rId17" imgW="942857" imgH="952129" progId="">
                <p:embed/>
              </p:oleObj>
            </a:graphicData>
          </a:graphic>
        </p:graphicFrame>
        <p:graphicFrame>
          <p:nvGraphicFramePr>
            <p:cNvPr id="649266" name="Object 50"/>
            <p:cNvGraphicFramePr>
              <a:graphicFrameLocks/>
            </p:cNvGraphicFramePr>
            <p:nvPr/>
          </p:nvGraphicFramePr>
          <p:xfrm>
            <a:off x="3782" y="391"/>
            <a:ext cx="361" cy="372"/>
          </p:xfrm>
          <a:graphic>
            <a:graphicData uri="http://schemas.openxmlformats.org/presentationml/2006/ole">
              <p:oleObj spid="_x0000_s2317" name="Klip" r:id="rId18" imgW="942857" imgH="952129" progId="">
                <p:embed/>
              </p:oleObj>
            </a:graphicData>
          </a:graphic>
        </p:graphicFrame>
        <p:graphicFrame>
          <p:nvGraphicFramePr>
            <p:cNvPr id="649267" name="Object 51"/>
            <p:cNvGraphicFramePr>
              <a:graphicFrameLocks/>
            </p:cNvGraphicFramePr>
            <p:nvPr/>
          </p:nvGraphicFramePr>
          <p:xfrm>
            <a:off x="3243" y="590"/>
            <a:ext cx="361" cy="371"/>
          </p:xfrm>
          <a:graphic>
            <a:graphicData uri="http://schemas.openxmlformats.org/presentationml/2006/ole">
              <p:oleObj spid="_x0000_s2318" name="Klip" r:id="rId19" imgW="942857" imgH="952129" progId="">
                <p:embed/>
              </p:oleObj>
            </a:graphicData>
          </a:graphic>
        </p:graphicFrame>
        <p:graphicFrame>
          <p:nvGraphicFramePr>
            <p:cNvPr id="649268" name="Object 52"/>
            <p:cNvGraphicFramePr>
              <a:graphicFrameLocks/>
            </p:cNvGraphicFramePr>
            <p:nvPr/>
          </p:nvGraphicFramePr>
          <p:xfrm>
            <a:off x="4442" y="391"/>
            <a:ext cx="360" cy="372"/>
          </p:xfrm>
          <a:graphic>
            <a:graphicData uri="http://schemas.openxmlformats.org/presentationml/2006/ole">
              <p:oleObj spid="_x0000_s2319" name="Klip" r:id="rId20" imgW="942857" imgH="952129" progId="">
                <p:embed/>
              </p:oleObj>
            </a:graphicData>
          </a:graphic>
        </p:graphicFrame>
        <p:graphicFrame>
          <p:nvGraphicFramePr>
            <p:cNvPr id="649269" name="Object 53"/>
            <p:cNvGraphicFramePr>
              <a:graphicFrameLocks/>
            </p:cNvGraphicFramePr>
            <p:nvPr/>
          </p:nvGraphicFramePr>
          <p:xfrm>
            <a:off x="4742" y="921"/>
            <a:ext cx="361" cy="371"/>
          </p:xfrm>
          <a:graphic>
            <a:graphicData uri="http://schemas.openxmlformats.org/presentationml/2006/ole">
              <p:oleObj spid="_x0000_s2320" name="Klip" r:id="rId21" imgW="942857" imgH="952129" progId="">
                <p:embed/>
              </p:oleObj>
            </a:graphicData>
          </a:graphic>
        </p:graphicFrame>
      </p:grpSp>
      <p:grpSp>
        <p:nvGrpSpPr>
          <p:cNvPr id="5" name="Group 54"/>
          <p:cNvGrpSpPr>
            <a:grpSpLocks/>
          </p:cNvGrpSpPr>
          <p:nvPr/>
        </p:nvGrpSpPr>
        <p:grpSpPr bwMode="auto">
          <a:xfrm>
            <a:off x="6527800" y="3671967"/>
            <a:ext cx="5664200" cy="2016125"/>
            <a:chOff x="3152" y="2387"/>
            <a:chExt cx="2133" cy="963"/>
          </a:xfrm>
        </p:grpSpPr>
        <p:sp>
          <p:nvSpPr>
            <p:cNvPr id="649271" name="Line 55"/>
            <p:cNvSpPr>
              <a:spLocks noChangeShapeType="1"/>
            </p:cNvSpPr>
            <p:nvPr/>
          </p:nvSpPr>
          <p:spPr bwMode="auto">
            <a:xfrm flipV="1">
              <a:off x="4331" y="2886"/>
              <a:ext cx="272" cy="363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72" name="Line 56"/>
            <p:cNvSpPr>
              <a:spLocks noChangeShapeType="1"/>
            </p:cNvSpPr>
            <p:nvPr/>
          </p:nvSpPr>
          <p:spPr bwMode="auto">
            <a:xfrm flipV="1">
              <a:off x="3515" y="2569"/>
              <a:ext cx="544" cy="181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73" name="Line 57"/>
            <p:cNvSpPr>
              <a:spLocks noChangeShapeType="1"/>
            </p:cNvSpPr>
            <p:nvPr/>
          </p:nvSpPr>
          <p:spPr bwMode="auto">
            <a:xfrm flipV="1">
              <a:off x="3243" y="2841"/>
              <a:ext cx="226" cy="317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74" name="Line 58"/>
            <p:cNvSpPr>
              <a:spLocks noChangeShapeType="1"/>
            </p:cNvSpPr>
            <p:nvPr/>
          </p:nvSpPr>
          <p:spPr bwMode="auto">
            <a:xfrm>
              <a:off x="4195" y="2569"/>
              <a:ext cx="318" cy="181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75" name="Line 59"/>
            <p:cNvSpPr>
              <a:spLocks noChangeShapeType="1"/>
            </p:cNvSpPr>
            <p:nvPr/>
          </p:nvSpPr>
          <p:spPr bwMode="auto">
            <a:xfrm>
              <a:off x="3515" y="2841"/>
              <a:ext cx="181" cy="317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76" name="Line 60"/>
            <p:cNvSpPr>
              <a:spLocks noChangeShapeType="1"/>
            </p:cNvSpPr>
            <p:nvPr/>
          </p:nvSpPr>
          <p:spPr bwMode="auto">
            <a:xfrm>
              <a:off x="4059" y="2614"/>
              <a:ext cx="46" cy="318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77" name="Line 61"/>
            <p:cNvSpPr>
              <a:spLocks noChangeShapeType="1"/>
            </p:cNvSpPr>
            <p:nvPr/>
          </p:nvSpPr>
          <p:spPr bwMode="auto">
            <a:xfrm>
              <a:off x="4604" y="2841"/>
              <a:ext cx="453" cy="227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49278" name="Line 62"/>
            <p:cNvSpPr>
              <a:spLocks noChangeShapeType="1"/>
            </p:cNvSpPr>
            <p:nvPr/>
          </p:nvSpPr>
          <p:spPr bwMode="auto">
            <a:xfrm flipH="1" flipV="1">
              <a:off x="4649" y="2886"/>
              <a:ext cx="45" cy="318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aphicFrame>
          <p:nvGraphicFramePr>
            <p:cNvPr id="649279" name="Object 63"/>
            <p:cNvGraphicFramePr>
              <a:graphicFrameLocks/>
            </p:cNvGraphicFramePr>
            <p:nvPr/>
          </p:nvGraphicFramePr>
          <p:xfrm>
            <a:off x="5012" y="2977"/>
            <a:ext cx="273" cy="193"/>
          </p:xfrm>
          <a:graphic>
            <a:graphicData uri="http://schemas.openxmlformats.org/presentationml/2006/ole">
              <p:oleObj spid="_x0000_s2321" name="Klip" r:id="rId22" imgW="942857" imgH="952129" progId="">
                <p:embed/>
              </p:oleObj>
            </a:graphicData>
          </a:graphic>
        </p:graphicFrame>
        <p:graphicFrame>
          <p:nvGraphicFramePr>
            <p:cNvPr id="649280" name="Object 64"/>
            <p:cNvGraphicFramePr>
              <a:graphicFrameLocks/>
            </p:cNvGraphicFramePr>
            <p:nvPr/>
          </p:nvGraphicFramePr>
          <p:xfrm>
            <a:off x="3969" y="2387"/>
            <a:ext cx="273" cy="254"/>
          </p:xfrm>
          <a:graphic>
            <a:graphicData uri="http://schemas.openxmlformats.org/presentationml/2006/ole">
              <p:oleObj spid="_x0000_s2322" name="Klip" r:id="rId23" imgW="942857" imgH="952129" progId="">
                <p:embed/>
              </p:oleObj>
            </a:graphicData>
          </a:graphic>
        </p:graphicFrame>
        <p:graphicFrame>
          <p:nvGraphicFramePr>
            <p:cNvPr id="649281" name="Object 65"/>
            <p:cNvGraphicFramePr>
              <a:graphicFrameLocks/>
            </p:cNvGraphicFramePr>
            <p:nvPr/>
          </p:nvGraphicFramePr>
          <p:xfrm>
            <a:off x="3560" y="3022"/>
            <a:ext cx="272" cy="254"/>
          </p:xfrm>
          <a:graphic>
            <a:graphicData uri="http://schemas.openxmlformats.org/presentationml/2006/ole">
              <p:oleObj spid="_x0000_s2323" name="Klip" r:id="rId24" imgW="942857" imgH="952129" progId="">
                <p:embed/>
              </p:oleObj>
            </a:graphicData>
          </a:graphic>
        </p:graphicFrame>
        <p:graphicFrame>
          <p:nvGraphicFramePr>
            <p:cNvPr id="649282" name="Object 66"/>
            <p:cNvGraphicFramePr>
              <a:graphicFrameLocks/>
            </p:cNvGraphicFramePr>
            <p:nvPr/>
          </p:nvGraphicFramePr>
          <p:xfrm>
            <a:off x="3152" y="3022"/>
            <a:ext cx="273" cy="269"/>
          </p:xfrm>
          <a:graphic>
            <a:graphicData uri="http://schemas.openxmlformats.org/presentationml/2006/ole">
              <p:oleObj spid="_x0000_s2324" name="Klip" r:id="rId25" imgW="942857" imgH="952129" progId="">
                <p:embed/>
              </p:oleObj>
            </a:graphicData>
          </a:graphic>
        </p:graphicFrame>
        <p:graphicFrame>
          <p:nvGraphicFramePr>
            <p:cNvPr id="649283" name="Object 67"/>
            <p:cNvGraphicFramePr>
              <a:graphicFrameLocks/>
            </p:cNvGraphicFramePr>
            <p:nvPr/>
          </p:nvGraphicFramePr>
          <p:xfrm>
            <a:off x="3969" y="2841"/>
            <a:ext cx="273" cy="255"/>
          </p:xfrm>
          <a:graphic>
            <a:graphicData uri="http://schemas.openxmlformats.org/presentationml/2006/ole">
              <p:oleObj spid="_x0000_s2325" name="Klip" r:id="rId26" imgW="942857" imgH="952129" progId="">
                <p:embed/>
              </p:oleObj>
            </a:graphicData>
          </a:graphic>
        </p:graphicFrame>
        <p:graphicFrame>
          <p:nvGraphicFramePr>
            <p:cNvPr id="649284" name="Object 68"/>
            <p:cNvGraphicFramePr>
              <a:graphicFrameLocks/>
            </p:cNvGraphicFramePr>
            <p:nvPr/>
          </p:nvGraphicFramePr>
          <p:xfrm>
            <a:off x="3379" y="2659"/>
            <a:ext cx="273" cy="254"/>
          </p:xfrm>
          <a:graphic>
            <a:graphicData uri="http://schemas.openxmlformats.org/presentationml/2006/ole">
              <p:oleObj spid="_x0000_s2326" name="Klip" r:id="rId27" imgW="942857" imgH="952129" progId="">
                <p:embed/>
              </p:oleObj>
            </a:graphicData>
          </a:graphic>
        </p:graphicFrame>
        <p:graphicFrame>
          <p:nvGraphicFramePr>
            <p:cNvPr id="649285" name="Object 69"/>
            <p:cNvGraphicFramePr>
              <a:graphicFrameLocks/>
            </p:cNvGraphicFramePr>
            <p:nvPr/>
          </p:nvGraphicFramePr>
          <p:xfrm>
            <a:off x="4468" y="2705"/>
            <a:ext cx="272" cy="255"/>
          </p:xfrm>
          <a:graphic>
            <a:graphicData uri="http://schemas.openxmlformats.org/presentationml/2006/ole">
              <p:oleObj spid="_x0000_s2327" name="Klip" r:id="rId28" imgW="942857" imgH="952129" progId="">
                <p:embed/>
              </p:oleObj>
            </a:graphicData>
          </a:graphic>
        </p:graphicFrame>
        <p:graphicFrame>
          <p:nvGraphicFramePr>
            <p:cNvPr id="649286" name="Object 70"/>
            <p:cNvGraphicFramePr>
              <a:graphicFrameLocks/>
            </p:cNvGraphicFramePr>
            <p:nvPr/>
          </p:nvGraphicFramePr>
          <p:xfrm>
            <a:off x="4286" y="3068"/>
            <a:ext cx="273" cy="254"/>
          </p:xfrm>
          <a:graphic>
            <a:graphicData uri="http://schemas.openxmlformats.org/presentationml/2006/ole">
              <p:oleObj spid="_x0000_s2328" name="Klip" r:id="rId29" imgW="942857" imgH="952129" progId="">
                <p:embed/>
              </p:oleObj>
            </a:graphicData>
          </a:graphic>
        </p:graphicFrame>
        <p:graphicFrame>
          <p:nvGraphicFramePr>
            <p:cNvPr id="649287" name="Object 71"/>
            <p:cNvGraphicFramePr>
              <a:graphicFrameLocks/>
            </p:cNvGraphicFramePr>
            <p:nvPr/>
          </p:nvGraphicFramePr>
          <p:xfrm>
            <a:off x="4649" y="3113"/>
            <a:ext cx="277" cy="237"/>
          </p:xfrm>
          <a:graphic>
            <a:graphicData uri="http://schemas.openxmlformats.org/presentationml/2006/ole">
              <p:oleObj spid="_x0000_s2329" name="Klip" r:id="rId30" imgW="942857" imgH="952129" progId="">
                <p:embed/>
              </p:oleObj>
            </a:graphicData>
          </a:graphic>
        </p:graphicFrame>
      </p:grpSp>
      <p:sp>
        <p:nvSpPr>
          <p:cNvPr id="71" name="Text Box 32"/>
          <p:cNvSpPr txBox="1">
            <a:spLocks noChangeArrowheads="1"/>
          </p:cNvSpPr>
          <p:nvPr/>
        </p:nvSpPr>
        <p:spPr bwMode="auto">
          <a:xfrm>
            <a:off x="8580360" y="5336498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b="1" i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Előny</a:t>
            </a:r>
          </a:p>
        </p:txBody>
      </p:sp>
      <p:sp>
        <p:nvSpPr>
          <p:cNvPr id="72" name="Text Box 33"/>
          <p:cNvSpPr txBox="1">
            <a:spLocks noChangeArrowheads="1"/>
          </p:cNvSpPr>
          <p:nvPr/>
        </p:nvSpPr>
        <p:spPr bwMode="auto">
          <a:xfrm>
            <a:off x="8769245" y="5657671"/>
            <a:ext cx="342275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Kevésebb kábel, mint a csillagnál.</a:t>
            </a:r>
          </a:p>
          <a:p>
            <a:pPr eaLnBrk="1" hangingPunct="1">
              <a:spcBef>
                <a:spcPct val="50000"/>
              </a:spcBef>
            </a:pPr>
            <a:r>
              <a:rPr lang="hu-HU" altLang="hu-H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Egy kábelhiba csak az alatta lévő csomópontokra hat. </a:t>
            </a:r>
          </a:p>
        </p:txBody>
      </p:sp>
      <p:sp>
        <p:nvSpPr>
          <p:cNvPr id="73" name="Text Box 38"/>
          <p:cNvSpPr txBox="1">
            <a:spLocks noChangeArrowheads="1"/>
          </p:cNvSpPr>
          <p:nvPr/>
        </p:nvSpPr>
        <p:spPr bwMode="auto">
          <a:xfrm>
            <a:off x="6001789" y="2146042"/>
            <a:ext cx="14398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Nagy biztonság</a:t>
            </a:r>
          </a:p>
        </p:txBody>
      </p:sp>
      <p:sp>
        <p:nvSpPr>
          <p:cNvPr id="74" name="Text Box 32"/>
          <p:cNvSpPr txBox="1">
            <a:spLocks noChangeArrowheads="1"/>
          </p:cNvSpPr>
          <p:nvPr/>
        </p:nvSpPr>
        <p:spPr bwMode="auto">
          <a:xfrm>
            <a:off x="6051665" y="1612669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b="1" i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Előny</a:t>
            </a:r>
          </a:p>
        </p:txBody>
      </p:sp>
      <p:sp>
        <p:nvSpPr>
          <p:cNvPr id="76" name="Téglalap 75"/>
          <p:cNvSpPr/>
          <p:nvPr/>
        </p:nvSpPr>
        <p:spPr>
          <a:xfrm>
            <a:off x="10174779" y="2091999"/>
            <a:ext cx="2277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u-HU" alt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nagy kábeligény miatt költséges</a:t>
            </a:r>
            <a:endParaRPr lang="hu-HU" alt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7" name="Text Box 39"/>
          <p:cNvSpPr txBox="1">
            <a:spLocks noChangeArrowheads="1"/>
          </p:cNvSpPr>
          <p:nvPr/>
        </p:nvSpPr>
        <p:spPr bwMode="auto">
          <a:xfrm>
            <a:off x="10270829" y="831273"/>
            <a:ext cx="1511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altLang="hu-HU" sz="2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Hátrány</a:t>
            </a:r>
          </a:p>
        </p:txBody>
      </p:sp>
      <p:grpSp>
        <p:nvGrpSpPr>
          <p:cNvPr id="78" name="Group 24"/>
          <p:cNvGrpSpPr>
            <a:grpSpLocks/>
          </p:cNvGrpSpPr>
          <p:nvPr/>
        </p:nvGrpSpPr>
        <p:grpSpPr bwMode="auto">
          <a:xfrm>
            <a:off x="0" y="4838700"/>
            <a:ext cx="1511300" cy="1111250"/>
            <a:chOff x="204" y="3048"/>
            <a:chExt cx="952" cy="700"/>
          </a:xfrm>
        </p:grpSpPr>
        <p:sp>
          <p:nvSpPr>
            <p:cNvPr id="79" name="Text Box 19"/>
            <p:cNvSpPr txBox="1">
              <a:spLocks noChangeArrowheads="1"/>
            </p:cNvSpPr>
            <p:nvPr/>
          </p:nvSpPr>
          <p:spPr bwMode="auto">
            <a:xfrm>
              <a:off x="204" y="3048"/>
              <a:ext cx="9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2400" b="1" i="1" u="sng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Előny</a:t>
              </a:r>
            </a:p>
          </p:txBody>
        </p:sp>
        <p:sp>
          <p:nvSpPr>
            <p:cNvPr id="80" name="Text Box 20"/>
            <p:cNvSpPr txBox="1">
              <a:spLocks noChangeArrowheads="1"/>
            </p:cNvSpPr>
            <p:nvPr/>
          </p:nvSpPr>
          <p:spPr bwMode="auto">
            <a:xfrm>
              <a:off x="204" y="3382"/>
              <a:ext cx="90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Kevés kábel,</a:t>
              </a:r>
              <a:br>
                <a:rPr lang="hu-HU" altLang="hu-H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hu-HU" altLang="hu-HU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olcsó</a:t>
              </a:r>
              <a:endParaRPr lang="hu-HU" altLang="hu-H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50182" cy="814647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Topológia szerint</a:t>
            </a:r>
            <a:endParaRPr lang="hu-HU" altLang="hu-HU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9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9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492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4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4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4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9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49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49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492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3" grpId="0"/>
      <p:bldP spid="74" grpId="0"/>
      <p:bldP spid="76" grpId="0"/>
      <p:bldP spid="77" grpId="0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7000">
              <a:srgbClr val="DDEBCF"/>
            </a:gs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399" y="1268414"/>
            <a:ext cx="2753977" cy="51784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hu-HU" sz="28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hu-HU" sz="28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hu-HU" sz="28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r>
              <a:rPr lang="hu-H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Sín</a:t>
            </a:r>
          </a:p>
          <a:p>
            <a:pPr>
              <a:lnSpc>
                <a:spcPct val="90000"/>
              </a:lnSpc>
            </a:pPr>
            <a:endParaRPr lang="hu-HU" sz="2800" dirty="0" smtClean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hu-HU" sz="28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hu-HU" sz="28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hu-HU" sz="28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hu-HU" sz="2800" dirty="0"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endParaRPr lang="hu-HU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>
              <a:lnSpc>
                <a:spcPct val="90000"/>
              </a:lnSpc>
            </a:pPr>
            <a:r>
              <a:rPr lang="hu-HU" sz="2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Gyűrű+Csillag</a:t>
            </a:r>
            <a:endParaRPr lang="hu-HU" sz="2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650244" name="Rectangle 4"/>
          <p:cNvSpPr>
            <a:spLocks noChangeArrowheads="1"/>
          </p:cNvSpPr>
          <p:nvPr/>
        </p:nvSpPr>
        <p:spPr bwMode="auto">
          <a:xfrm>
            <a:off x="8208433" y="1679576"/>
            <a:ext cx="2590800" cy="517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5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endParaRPr lang="hu-HU" sz="2800" dirty="0"/>
          </a:p>
          <a:p>
            <a:pPr marL="342900" indent="-342900">
              <a:lnSpc>
                <a:spcPct val="5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hu-HU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Rádiós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007533" y="3716339"/>
            <a:ext cx="3937000" cy="2166937"/>
            <a:chOff x="1020" y="2247"/>
            <a:chExt cx="1451" cy="1179"/>
          </a:xfrm>
        </p:grpSpPr>
        <p:sp>
          <p:nvSpPr>
            <p:cNvPr id="650246" name="Line 6"/>
            <p:cNvSpPr>
              <a:spLocks noChangeShapeType="1"/>
            </p:cNvSpPr>
            <p:nvPr/>
          </p:nvSpPr>
          <p:spPr bwMode="auto">
            <a:xfrm>
              <a:off x="1564" y="2453"/>
              <a:ext cx="91" cy="157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50247" name="Line 7"/>
            <p:cNvSpPr>
              <a:spLocks noChangeShapeType="1"/>
            </p:cNvSpPr>
            <p:nvPr/>
          </p:nvSpPr>
          <p:spPr bwMode="auto">
            <a:xfrm>
              <a:off x="1110" y="2577"/>
              <a:ext cx="421" cy="195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50248" name="Line 8"/>
            <p:cNvSpPr>
              <a:spLocks noChangeShapeType="1"/>
            </p:cNvSpPr>
            <p:nvPr/>
          </p:nvSpPr>
          <p:spPr bwMode="auto">
            <a:xfrm>
              <a:off x="1927" y="2836"/>
              <a:ext cx="272" cy="30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50249" name="Line 9"/>
            <p:cNvSpPr>
              <a:spLocks noChangeShapeType="1"/>
            </p:cNvSpPr>
            <p:nvPr/>
          </p:nvSpPr>
          <p:spPr bwMode="auto">
            <a:xfrm flipH="1">
              <a:off x="1835" y="2412"/>
              <a:ext cx="272" cy="248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50250" name="Line 10"/>
            <p:cNvSpPr>
              <a:spLocks noChangeShapeType="1"/>
            </p:cNvSpPr>
            <p:nvPr/>
          </p:nvSpPr>
          <p:spPr bwMode="auto">
            <a:xfrm>
              <a:off x="1835" y="2990"/>
              <a:ext cx="189" cy="265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50251" name="Line 11"/>
            <p:cNvSpPr>
              <a:spLocks noChangeShapeType="1"/>
            </p:cNvSpPr>
            <p:nvPr/>
          </p:nvSpPr>
          <p:spPr bwMode="auto">
            <a:xfrm flipH="1">
              <a:off x="1292" y="2907"/>
              <a:ext cx="252" cy="284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aphicFrame>
          <p:nvGraphicFramePr>
            <p:cNvPr id="650252" name="Object 12"/>
            <p:cNvGraphicFramePr>
              <a:graphicFrameLocks/>
            </p:cNvGraphicFramePr>
            <p:nvPr/>
          </p:nvGraphicFramePr>
          <p:xfrm>
            <a:off x="1971" y="3195"/>
            <a:ext cx="272" cy="231"/>
          </p:xfrm>
          <a:graphic>
            <a:graphicData uri="http://schemas.openxmlformats.org/presentationml/2006/ole">
              <p:oleObj spid="_x0000_s3244" name="Klip" r:id="rId3" imgW="942857" imgH="952129" progId="">
                <p:embed/>
              </p:oleObj>
            </a:graphicData>
          </a:graphic>
        </p:graphicFrame>
        <p:graphicFrame>
          <p:nvGraphicFramePr>
            <p:cNvPr id="650253" name="Object 13"/>
            <p:cNvGraphicFramePr>
              <a:graphicFrameLocks/>
            </p:cNvGraphicFramePr>
            <p:nvPr/>
          </p:nvGraphicFramePr>
          <p:xfrm>
            <a:off x="1156" y="3113"/>
            <a:ext cx="273" cy="245"/>
          </p:xfrm>
          <a:graphic>
            <a:graphicData uri="http://schemas.openxmlformats.org/presentationml/2006/ole">
              <p:oleObj spid="_x0000_s3245" name="Klip" r:id="rId4" imgW="942857" imgH="952129" progId="">
                <p:embed/>
              </p:oleObj>
            </a:graphicData>
          </a:graphic>
        </p:graphicFrame>
        <p:graphicFrame>
          <p:nvGraphicFramePr>
            <p:cNvPr id="650254" name="Object 14"/>
            <p:cNvGraphicFramePr>
              <a:graphicFrameLocks/>
            </p:cNvGraphicFramePr>
            <p:nvPr/>
          </p:nvGraphicFramePr>
          <p:xfrm>
            <a:off x="1473" y="2247"/>
            <a:ext cx="273" cy="232"/>
          </p:xfrm>
          <a:graphic>
            <a:graphicData uri="http://schemas.openxmlformats.org/presentationml/2006/ole">
              <p:oleObj spid="_x0000_s3246" name="Klip" r:id="rId5" imgW="942857" imgH="952129" progId="">
                <p:embed/>
              </p:oleObj>
            </a:graphicData>
          </a:graphic>
        </p:graphicFrame>
        <p:graphicFrame>
          <p:nvGraphicFramePr>
            <p:cNvPr id="650255" name="Object 15"/>
            <p:cNvGraphicFramePr>
              <a:graphicFrameLocks/>
            </p:cNvGraphicFramePr>
            <p:nvPr/>
          </p:nvGraphicFramePr>
          <p:xfrm>
            <a:off x="1020" y="2494"/>
            <a:ext cx="273" cy="231"/>
          </p:xfrm>
          <a:graphic>
            <a:graphicData uri="http://schemas.openxmlformats.org/presentationml/2006/ole">
              <p:oleObj spid="_x0000_s3247" name="Klip" r:id="rId6" imgW="942857" imgH="952129" progId="">
                <p:embed/>
              </p:oleObj>
            </a:graphicData>
          </a:graphic>
        </p:graphicFrame>
        <p:graphicFrame>
          <p:nvGraphicFramePr>
            <p:cNvPr id="650256" name="Object 16"/>
            <p:cNvGraphicFramePr>
              <a:graphicFrameLocks/>
            </p:cNvGraphicFramePr>
            <p:nvPr/>
          </p:nvGraphicFramePr>
          <p:xfrm>
            <a:off x="2017" y="2247"/>
            <a:ext cx="272" cy="232"/>
          </p:xfrm>
          <a:graphic>
            <a:graphicData uri="http://schemas.openxmlformats.org/presentationml/2006/ole">
              <p:oleObj spid="_x0000_s3248" name="Klip" r:id="rId7" imgW="942857" imgH="952129" progId="">
                <p:embed/>
              </p:oleObj>
            </a:graphicData>
          </a:graphic>
        </p:graphicFrame>
        <p:graphicFrame>
          <p:nvGraphicFramePr>
            <p:cNvPr id="650257" name="Object 17"/>
            <p:cNvGraphicFramePr>
              <a:graphicFrameLocks/>
            </p:cNvGraphicFramePr>
            <p:nvPr/>
          </p:nvGraphicFramePr>
          <p:xfrm>
            <a:off x="2198" y="2783"/>
            <a:ext cx="273" cy="231"/>
          </p:xfrm>
          <a:graphic>
            <a:graphicData uri="http://schemas.openxmlformats.org/presentationml/2006/ole">
              <p:oleObj spid="_x0000_s3249" name="Klip" r:id="rId8" imgW="942857" imgH="952129" progId="">
                <p:embed/>
              </p:oleObj>
            </a:graphicData>
          </a:graphic>
        </p:graphicFrame>
        <p:sp>
          <p:nvSpPr>
            <p:cNvPr id="650258" name="Oval 18"/>
            <p:cNvSpPr>
              <a:spLocks noChangeArrowheads="1"/>
            </p:cNvSpPr>
            <p:nvPr/>
          </p:nvSpPr>
          <p:spPr bwMode="auto">
            <a:xfrm>
              <a:off x="1519" y="2610"/>
              <a:ext cx="408" cy="408"/>
            </a:xfrm>
            <a:prstGeom prst="ellipse">
              <a:avLst/>
            </a:prstGeom>
            <a:noFill/>
            <a:ln w="38100">
              <a:solidFill>
                <a:srgbClr val="F4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1439334" y="1833563"/>
            <a:ext cx="9698567" cy="768350"/>
            <a:chOff x="2381" y="2976"/>
            <a:chExt cx="3039" cy="409"/>
          </a:xfrm>
        </p:grpSpPr>
        <p:sp>
          <p:nvSpPr>
            <p:cNvPr id="650260" name="Line 20"/>
            <p:cNvSpPr>
              <a:spLocks noChangeShapeType="1"/>
            </p:cNvSpPr>
            <p:nvPr/>
          </p:nvSpPr>
          <p:spPr bwMode="auto">
            <a:xfrm>
              <a:off x="2381" y="3339"/>
              <a:ext cx="3039" cy="46"/>
            </a:xfrm>
            <a:prstGeom prst="line">
              <a:avLst/>
            </a:prstGeom>
            <a:noFill/>
            <a:ln w="38100">
              <a:solidFill>
                <a:srgbClr val="F40000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grpSp>
          <p:nvGrpSpPr>
            <p:cNvPr id="4" name="Group 21"/>
            <p:cNvGrpSpPr>
              <a:grpSpLocks/>
            </p:cNvGrpSpPr>
            <p:nvPr/>
          </p:nvGrpSpPr>
          <p:grpSpPr bwMode="auto">
            <a:xfrm>
              <a:off x="2920" y="2976"/>
              <a:ext cx="293" cy="364"/>
              <a:chOff x="2920" y="2976"/>
              <a:chExt cx="293" cy="364"/>
            </a:xfrm>
          </p:grpSpPr>
          <p:sp>
            <p:nvSpPr>
              <p:cNvPr id="650262" name="Line 22"/>
              <p:cNvSpPr>
                <a:spLocks noChangeShapeType="1"/>
              </p:cNvSpPr>
              <p:nvPr/>
            </p:nvSpPr>
            <p:spPr bwMode="auto">
              <a:xfrm>
                <a:off x="3107" y="3022"/>
                <a:ext cx="0" cy="318"/>
              </a:xfrm>
              <a:prstGeom prst="line">
                <a:avLst/>
              </a:prstGeom>
              <a:noFill/>
              <a:ln w="38100">
                <a:solidFill>
                  <a:srgbClr val="F4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graphicFrame>
            <p:nvGraphicFramePr>
              <p:cNvPr id="650263" name="Object 23"/>
              <p:cNvGraphicFramePr>
                <a:graphicFrameLocks/>
              </p:cNvGraphicFramePr>
              <p:nvPr/>
            </p:nvGraphicFramePr>
            <p:xfrm>
              <a:off x="2920" y="2976"/>
              <a:ext cx="293" cy="223"/>
            </p:xfrm>
            <a:graphic>
              <a:graphicData uri="http://schemas.openxmlformats.org/presentationml/2006/ole">
                <p:oleObj spid="_x0000_s3250" name="Klip" r:id="rId9" imgW="942857" imgH="952129" progId="">
                  <p:embed/>
                </p:oleObj>
              </a:graphicData>
            </a:graphic>
          </p:graphicFrame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3399" y="2976"/>
              <a:ext cx="294" cy="364"/>
              <a:chOff x="2946" y="2976"/>
              <a:chExt cx="294" cy="364"/>
            </a:xfrm>
          </p:grpSpPr>
          <p:sp>
            <p:nvSpPr>
              <p:cNvPr id="650265" name="Line 25"/>
              <p:cNvSpPr>
                <a:spLocks noChangeShapeType="1"/>
              </p:cNvSpPr>
              <p:nvPr/>
            </p:nvSpPr>
            <p:spPr bwMode="auto">
              <a:xfrm>
                <a:off x="3107" y="3022"/>
                <a:ext cx="0" cy="318"/>
              </a:xfrm>
              <a:prstGeom prst="line">
                <a:avLst/>
              </a:prstGeom>
              <a:noFill/>
              <a:ln w="38100">
                <a:solidFill>
                  <a:srgbClr val="F4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graphicFrame>
            <p:nvGraphicFramePr>
              <p:cNvPr id="650266" name="Object 26"/>
              <p:cNvGraphicFramePr>
                <a:graphicFrameLocks/>
              </p:cNvGraphicFramePr>
              <p:nvPr/>
            </p:nvGraphicFramePr>
            <p:xfrm>
              <a:off x="2946" y="2976"/>
              <a:ext cx="294" cy="223"/>
            </p:xfrm>
            <a:graphic>
              <a:graphicData uri="http://schemas.openxmlformats.org/presentationml/2006/ole">
                <p:oleObj spid="_x0000_s3251" name="Klip" r:id="rId10" imgW="942857" imgH="952129" progId="">
                  <p:embed/>
                </p:oleObj>
              </a:graphicData>
            </a:graphic>
          </p:graphicFrame>
        </p:grpSp>
        <p:grpSp>
          <p:nvGrpSpPr>
            <p:cNvPr id="6" name="Group 27"/>
            <p:cNvGrpSpPr>
              <a:grpSpLocks/>
            </p:cNvGrpSpPr>
            <p:nvPr/>
          </p:nvGrpSpPr>
          <p:grpSpPr bwMode="auto">
            <a:xfrm>
              <a:off x="3880" y="3018"/>
              <a:ext cx="294" cy="367"/>
              <a:chOff x="2973" y="2973"/>
              <a:chExt cx="294" cy="367"/>
            </a:xfrm>
          </p:grpSpPr>
          <p:sp>
            <p:nvSpPr>
              <p:cNvPr id="650268" name="Line 28"/>
              <p:cNvSpPr>
                <a:spLocks noChangeShapeType="1"/>
              </p:cNvSpPr>
              <p:nvPr/>
            </p:nvSpPr>
            <p:spPr bwMode="auto">
              <a:xfrm>
                <a:off x="3107" y="3022"/>
                <a:ext cx="0" cy="318"/>
              </a:xfrm>
              <a:prstGeom prst="line">
                <a:avLst/>
              </a:prstGeom>
              <a:noFill/>
              <a:ln w="38100">
                <a:solidFill>
                  <a:srgbClr val="F4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graphicFrame>
            <p:nvGraphicFramePr>
              <p:cNvPr id="650269" name="Object 29"/>
              <p:cNvGraphicFramePr>
                <a:graphicFrameLocks/>
              </p:cNvGraphicFramePr>
              <p:nvPr/>
            </p:nvGraphicFramePr>
            <p:xfrm>
              <a:off x="2973" y="2973"/>
              <a:ext cx="294" cy="223"/>
            </p:xfrm>
            <a:graphic>
              <a:graphicData uri="http://schemas.openxmlformats.org/presentationml/2006/ole">
                <p:oleObj spid="_x0000_s3252" name="Klip" r:id="rId11" imgW="942857" imgH="952129" progId="">
                  <p:embed/>
                </p:oleObj>
              </a:graphicData>
            </a:graphic>
          </p:graphicFrame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4361" y="3018"/>
              <a:ext cx="293" cy="367"/>
              <a:chOff x="3000" y="2973"/>
              <a:chExt cx="293" cy="367"/>
            </a:xfrm>
          </p:grpSpPr>
          <p:sp>
            <p:nvSpPr>
              <p:cNvPr id="650271" name="Line 31"/>
              <p:cNvSpPr>
                <a:spLocks noChangeShapeType="1"/>
              </p:cNvSpPr>
              <p:nvPr/>
            </p:nvSpPr>
            <p:spPr bwMode="auto">
              <a:xfrm>
                <a:off x="3107" y="3022"/>
                <a:ext cx="0" cy="318"/>
              </a:xfrm>
              <a:prstGeom prst="line">
                <a:avLst/>
              </a:prstGeom>
              <a:noFill/>
              <a:ln w="38100">
                <a:solidFill>
                  <a:srgbClr val="F4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graphicFrame>
            <p:nvGraphicFramePr>
              <p:cNvPr id="650272" name="Object 32"/>
              <p:cNvGraphicFramePr>
                <a:graphicFrameLocks/>
              </p:cNvGraphicFramePr>
              <p:nvPr/>
            </p:nvGraphicFramePr>
            <p:xfrm>
              <a:off x="3000" y="2973"/>
              <a:ext cx="293" cy="223"/>
            </p:xfrm>
            <a:graphic>
              <a:graphicData uri="http://schemas.openxmlformats.org/presentationml/2006/ole">
                <p:oleObj spid="_x0000_s3253" name="Klip" r:id="rId12" imgW="942857" imgH="952129" progId="">
                  <p:embed/>
                </p:oleObj>
              </a:graphicData>
            </a:graphic>
          </p:graphicFrame>
        </p:grpSp>
        <p:grpSp>
          <p:nvGrpSpPr>
            <p:cNvPr id="8" name="Group 33"/>
            <p:cNvGrpSpPr>
              <a:grpSpLocks/>
            </p:cNvGrpSpPr>
            <p:nvPr/>
          </p:nvGrpSpPr>
          <p:grpSpPr bwMode="auto">
            <a:xfrm>
              <a:off x="2487" y="2976"/>
              <a:ext cx="293" cy="364"/>
              <a:chOff x="2896" y="2976"/>
              <a:chExt cx="293" cy="364"/>
            </a:xfrm>
          </p:grpSpPr>
          <p:sp>
            <p:nvSpPr>
              <p:cNvPr id="650274" name="Line 34"/>
              <p:cNvSpPr>
                <a:spLocks noChangeShapeType="1"/>
              </p:cNvSpPr>
              <p:nvPr/>
            </p:nvSpPr>
            <p:spPr bwMode="auto">
              <a:xfrm>
                <a:off x="3107" y="3022"/>
                <a:ext cx="0" cy="318"/>
              </a:xfrm>
              <a:prstGeom prst="line">
                <a:avLst/>
              </a:prstGeom>
              <a:noFill/>
              <a:ln w="38100">
                <a:solidFill>
                  <a:srgbClr val="F4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graphicFrame>
            <p:nvGraphicFramePr>
              <p:cNvPr id="650275" name="Object 35"/>
              <p:cNvGraphicFramePr>
                <a:graphicFrameLocks/>
              </p:cNvGraphicFramePr>
              <p:nvPr/>
            </p:nvGraphicFramePr>
            <p:xfrm>
              <a:off x="2896" y="2976"/>
              <a:ext cx="293" cy="223"/>
            </p:xfrm>
            <a:graphic>
              <a:graphicData uri="http://schemas.openxmlformats.org/presentationml/2006/ole">
                <p:oleObj spid="_x0000_s3254" name="Klip" r:id="rId13" imgW="942857" imgH="952129" progId="">
                  <p:embed/>
                </p:oleObj>
              </a:graphicData>
            </a:graphic>
          </p:graphicFrame>
        </p:grpSp>
        <p:grpSp>
          <p:nvGrpSpPr>
            <p:cNvPr id="9" name="Group 36"/>
            <p:cNvGrpSpPr>
              <a:grpSpLocks/>
            </p:cNvGrpSpPr>
            <p:nvPr/>
          </p:nvGrpSpPr>
          <p:grpSpPr bwMode="auto">
            <a:xfrm>
              <a:off x="4937" y="3018"/>
              <a:ext cx="293" cy="367"/>
              <a:chOff x="3032" y="2973"/>
              <a:chExt cx="293" cy="367"/>
            </a:xfrm>
          </p:grpSpPr>
          <p:sp>
            <p:nvSpPr>
              <p:cNvPr id="650277" name="Line 37"/>
              <p:cNvSpPr>
                <a:spLocks noChangeShapeType="1"/>
              </p:cNvSpPr>
              <p:nvPr/>
            </p:nvSpPr>
            <p:spPr bwMode="auto">
              <a:xfrm>
                <a:off x="3107" y="3022"/>
                <a:ext cx="0" cy="318"/>
              </a:xfrm>
              <a:prstGeom prst="line">
                <a:avLst/>
              </a:prstGeom>
              <a:noFill/>
              <a:ln w="38100">
                <a:solidFill>
                  <a:srgbClr val="F40000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hu-HU"/>
              </a:p>
            </p:txBody>
          </p:sp>
          <p:graphicFrame>
            <p:nvGraphicFramePr>
              <p:cNvPr id="650278" name="Object 38"/>
              <p:cNvGraphicFramePr>
                <a:graphicFrameLocks/>
              </p:cNvGraphicFramePr>
              <p:nvPr/>
            </p:nvGraphicFramePr>
            <p:xfrm>
              <a:off x="3032" y="2973"/>
              <a:ext cx="293" cy="223"/>
            </p:xfrm>
            <a:graphic>
              <a:graphicData uri="http://schemas.openxmlformats.org/presentationml/2006/ole">
                <p:oleObj spid="_x0000_s3255" name="Klip" r:id="rId14" imgW="942857" imgH="952129" progId="">
                  <p:embed/>
                </p:oleObj>
              </a:graphicData>
            </a:graphic>
          </p:graphicFrame>
        </p:grpSp>
      </p:grpSp>
      <p:grpSp>
        <p:nvGrpSpPr>
          <p:cNvPr id="10" name="Group 39"/>
          <p:cNvGrpSpPr>
            <a:grpSpLocks/>
          </p:cNvGrpSpPr>
          <p:nvPr/>
        </p:nvGrpSpPr>
        <p:grpSpPr bwMode="auto">
          <a:xfrm>
            <a:off x="7114117" y="3716339"/>
            <a:ext cx="4013200" cy="2181225"/>
            <a:chOff x="3361" y="1979"/>
            <a:chExt cx="1896" cy="1374"/>
          </a:xfrm>
        </p:grpSpPr>
        <p:graphicFrame>
          <p:nvGraphicFramePr>
            <p:cNvPr id="650280" name="Object 40"/>
            <p:cNvGraphicFramePr>
              <a:graphicFrameLocks/>
            </p:cNvGraphicFramePr>
            <p:nvPr/>
          </p:nvGraphicFramePr>
          <p:xfrm>
            <a:off x="3361" y="2610"/>
            <a:ext cx="307" cy="245"/>
          </p:xfrm>
          <a:graphic>
            <a:graphicData uri="http://schemas.openxmlformats.org/presentationml/2006/ole">
              <p:oleObj spid="_x0000_s3256" name="Klip" r:id="rId15" imgW="942857" imgH="952129" progId="">
                <p:embed/>
              </p:oleObj>
            </a:graphicData>
          </a:graphic>
        </p:graphicFrame>
        <p:graphicFrame>
          <p:nvGraphicFramePr>
            <p:cNvPr id="650281" name="Object 41"/>
            <p:cNvGraphicFramePr>
              <a:graphicFrameLocks/>
            </p:cNvGraphicFramePr>
            <p:nvPr/>
          </p:nvGraphicFramePr>
          <p:xfrm>
            <a:off x="4170" y="1979"/>
            <a:ext cx="289" cy="311"/>
          </p:xfrm>
          <a:graphic>
            <a:graphicData uri="http://schemas.openxmlformats.org/presentationml/2006/ole">
              <p:oleObj spid="_x0000_s3257" name="Klip" r:id="rId16" imgW="942857" imgH="952129" progId="">
                <p:embed/>
              </p:oleObj>
            </a:graphicData>
          </a:graphic>
        </p:graphicFrame>
        <p:graphicFrame>
          <p:nvGraphicFramePr>
            <p:cNvPr id="650282" name="Object 42"/>
            <p:cNvGraphicFramePr>
              <a:graphicFrameLocks/>
            </p:cNvGraphicFramePr>
            <p:nvPr/>
          </p:nvGraphicFramePr>
          <p:xfrm>
            <a:off x="3651" y="2976"/>
            <a:ext cx="289" cy="312"/>
          </p:xfrm>
          <a:graphic>
            <a:graphicData uri="http://schemas.openxmlformats.org/presentationml/2006/ole">
              <p:oleObj spid="_x0000_s3258" name="Klip" r:id="rId17" imgW="942857" imgH="952129" progId="">
                <p:embed/>
              </p:oleObj>
            </a:graphicData>
          </a:graphic>
        </p:graphicFrame>
        <p:graphicFrame>
          <p:nvGraphicFramePr>
            <p:cNvPr id="650283" name="Object 43"/>
            <p:cNvGraphicFramePr>
              <a:graphicFrameLocks/>
            </p:cNvGraphicFramePr>
            <p:nvPr/>
          </p:nvGraphicFramePr>
          <p:xfrm>
            <a:off x="4332" y="3022"/>
            <a:ext cx="290" cy="331"/>
          </p:xfrm>
          <a:graphic>
            <a:graphicData uri="http://schemas.openxmlformats.org/presentationml/2006/ole">
              <p:oleObj spid="_x0000_s3259" name="Klip" r:id="rId18" imgW="942857" imgH="952129" progId="">
                <p:embed/>
              </p:oleObj>
            </a:graphicData>
          </a:graphic>
        </p:graphicFrame>
        <p:graphicFrame>
          <p:nvGraphicFramePr>
            <p:cNvPr id="650284" name="Object 44"/>
            <p:cNvGraphicFramePr>
              <a:graphicFrameLocks/>
            </p:cNvGraphicFramePr>
            <p:nvPr/>
          </p:nvGraphicFramePr>
          <p:xfrm>
            <a:off x="4967" y="2795"/>
            <a:ext cx="290" cy="312"/>
          </p:xfrm>
          <a:graphic>
            <a:graphicData uri="http://schemas.openxmlformats.org/presentationml/2006/ole">
              <p:oleObj spid="_x0000_s3260" name="Klip" r:id="rId19" imgW="942857" imgH="952129" progId="">
                <p:embed/>
              </p:oleObj>
            </a:graphicData>
          </a:graphic>
        </p:graphicFrame>
        <p:sp>
          <p:nvSpPr>
            <p:cNvPr id="650285" name="Arc 45"/>
            <p:cNvSpPr>
              <a:spLocks/>
            </p:cNvSpPr>
            <p:nvPr/>
          </p:nvSpPr>
          <p:spPr bwMode="auto">
            <a:xfrm>
              <a:off x="4074" y="2223"/>
              <a:ext cx="483" cy="229"/>
            </a:xfrm>
            <a:custGeom>
              <a:avLst/>
              <a:gdLst>
                <a:gd name="G0" fmla="+- 21600 0 0"/>
                <a:gd name="G1" fmla="+- 16681 0 0"/>
                <a:gd name="G2" fmla="+- 21600 0 0"/>
                <a:gd name="T0" fmla="*/ 35322 w 43200"/>
                <a:gd name="T1" fmla="*/ 0 h 38281"/>
                <a:gd name="T2" fmla="*/ 3657 w 43200"/>
                <a:gd name="T3" fmla="*/ 4656 h 38281"/>
                <a:gd name="T4" fmla="*/ 21600 w 43200"/>
                <a:gd name="T5" fmla="*/ 16681 h 38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8281" fill="none" extrusionOk="0">
                  <a:moveTo>
                    <a:pt x="35322" y="-1"/>
                  </a:moveTo>
                  <a:cubicBezTo>
                    <a:pt x="40309" y="4102"/>
                    <a:pt x="43200" y="10222"/>
                    <a:pt x="43200" y="16681"/>
                  </a:cubicBezTo>
                  <a:cubicBezTo>
                    <a:pt x="43200" y="28610"/>
                    <a:pt x="33529" y="38281"/>
                    <a:pt x="21600" y="38281"/>
                  </a:cubicBezTo>
                  <a:cubicBezTo>
                    <a:pt x="9670" y="38281"/>
                    <a:pt x="0" y="28610"/>
                    <a:pt x="0" y="16681"/>
                  </a:cubicBezTo>
                  <a:cubicBezTo>
                    <a:pt x="-1" y="12398"/>
                    <a:pt x="1272" y="8213"/>
                    <a:pt x="3656" y="4655"/>
                  </a:cubicBezTo>
                </a:path>
                <a:path w="43200" h="38281" stroke="0" extrusionOk="0">
                  <a:moveTo>
                    <a:pt x="35322" y="-1"/>
                  </a:moveTo>
                  <a:cubicBezTo>
                    <a:pt x="40309" y="4102"/>
                    <a:pt x="43200" y="10222"/>
                    <a:pt x="43200" y="16681"/>
                  </a:cubicBezTo>
                  <a:cubicBezTo>
                    <a:pt x="43200" y="28610"/>
                    <a:pt x="33529" y="38281"/>
                    <a:pt x="21600" y="38281"/>
                  </a:cubicBezTo>
                  <a:cubicBezTo>
                    <a:pt x="9670" y="38281"/>
                    <a:pt x="0" y="28610"/>
                    <a:pt x="0" y="16681"/>
                  </a:cubicBezTo>
                  <a:cubicBezTo>
                    <a:pt x="-1" y="12398"/>
                    <a:pt x="1272" y="8213"/>
                    <a:pt x="3656" y="4655"/>
                  </a:cubicBezTo>
                  <a:lnTo>
                    <a:pt x="21600" y="16681"/>
                  </a:lnTo>
                  <a:close/>
                </a:path>
              </a:pathLst>
            </a:custGeom>
            <a:noFill/>
            <a:ln w="38100">
              <a:solidFill>
                <a:srgbClr val="F4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50286" name="Arc 46"/>
            <p:cNvSpPr>
              <a:spLocks/>
            </p:cNvSpPr>
            <p:nvPr/>
          </p:nvSpPr>
          <p:spPr bwMode="auto">
            <a:xfrm>
              <a:off x="3978" y="2223"/>
              <a:ext cx="675" cy="307"/>
            </a:xfrm>
            <a:custGeom>
              <a:avLst/>
              <a:gdLst>
                <a:gd name="G0" fmla="+- 21600 0 0"/>
                <a:gd name="G1" fmla="+- 19374 0 0"/>
                <a:gd name="G2" fmla="+- 21600 0 0"/>
                <a:gd name="T0" fmla="*/ 31150 w 43200"/>
                <a:gd name="T1" fmla="*/ 0 h 40974"/>
                <a:gd name="T2" fmla="*/ 7872 w 43200"/>
                <a:gd name="T3" fmla="*/ 2697 h 40974"/>
                <a:gd name="T4" fmla="*/ 21600 w 43200"/>
                <a:gd name="T5" fmla="*/ 19374 h 40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0974" fill="none" extrusionOk="0">
                  <a:moveTo>
                    <a:pt x="31150" y="-1"/>
                  </a:moveTo>
                  <a:cubicBezTo>
                    <a:pt x="38528" y="3636"/>
                    <a:pt x="43200" y="11148"/>
                    <a:pt x="43200" y="19374"/>
                  </a:cubicBezTo>
                  <a:cubicBezTo>
                    <a:pt x="43200" y="31303"/>
                    <a:pt x="33529" y="40974"/>
                    <a:pt x="21600" y="40974"/>
                  </a:cubicBezTo>
                  <a:cubicBezTo>
                    <a:pt x="9670" y="40974"/>
                    <a:pt x="0" y="31303"/>
                    <a:pt x="0" y="19374"/>
                  </a:cubicBezTo>
                  <a:cubicBezTo>
                    <a:pt x="-1" y="12917"/>
                    <a:pt x="2887" y="6800"/>
                    <a:pt x="7872" y="2697"/>
                  </a:cubicBezTo>
                </a:path>
                <a:path w="43200" h="40974" stroke="0" extrusionOk="0">
                  <a:moveTo>
                    <a:pt x="31150" y="-1"/>
                  </a:moveTo>
                  <a:cubicBezTo>
                    <a:pt x="38528" y="3636"/>
                    <a:pt x="43200" y="11148"/>
                    <a:pt x="43200" y="19374"/>
                  </a:cubicBezTo>
                  <a:cubicBezTo>
                    <a:pt x="43200" y="31303"/>
                    <a:pt x="33529" y="40974"/>
                    <a:pt x="21600" y="40974"/>
                  </a:cubicBezTo>
                  <a:cubicBezTo>
                    <a:pt x="9670" y="40974"/>
                    <a:pt x="0" y="31303"/>
                    <a:pt x="0" y="19374"/>
                  </a:cubicBezTo>
                  <a:cubicBezTo>
                    <a:pt x="-1" y="12917"/>
                    <a:pt x="2887" y="6800"/>
                    <a:pt x="7872" y="2697"/>
                  </a:cubicBezTo>
                  <a:lnTo>
                    <a:pt x="21600" y="19374"/>
                  </a:lnTo>
                  <a:close/>
                </a:path>
              </a:pathLst>
            </a:custGeom>
            <a:noFill/>
            <a:ln w="38100">
              <a:solidFill>
                <a:srgbClr val="F4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50287" name="Arc 47"/>
            <p:cNvSpPr>
              <a:spLocks/>
            </p:cNvSpPr>
            <p:nvPr/>
          </p:nvSpPr>
          <p:spPr bwMode="auto">
            <a:xfrm>
              <a:off x="3881" y="2223"/>
              <a:ext cx="869" cy="430"/>
            </a:xfrm>
            <a:custGeom>
              <a:avLst/>
              <a:gdLst>
                <a:gd name="G0" fmla="+- 21600 0 0"/>
                <a:gd name="G1" fmla="+- 19374 0 0"/>
                <a:gd name="G2" fmla="+- 21600 0 0"/>
                <a:gd name="T0" fmla="*/ 31150 w 43200"/>
                <a:gd name="T1" fmla="*/ 0 h 40974"/>
                <a:gd name="T2" fmla="*/ 7872 w 43200"/>
                <a:gd name="T3" fmla="*/ 2697 h 40974"/>
                <a:gd name="T4" fmla="*/ 21600 w 43200"/>
                <a:gd name="T5" fmla="*/ 19374 h 40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0974" fill="none" extrusionOk="0">
                  <a:moveTo>
                    <a:pt x="31150" y="-1"/>
                  </a:moveTo>
                  <a:cubicBezTo>
                    <a:pt x="38528" y="3636"/>
                    <a:pt x="43200" y="11148"/>
                    <a:pt x="43200" y="19374"/>
                  </a:cubicBezTo>
                  <a:cubicBezTo>
                    <a:pt x="43200" y="31303"/>
                    <a:pt x="33529" y="40974"/>
                    <a:pt x="21600" y="40974"/>
                  </a:cubicBezTo>
                  <a:cubicBezTo>
                    <a:pt x="9670" y="40974"/>
                    <a:pt x="0" y="31303"/>
                    <a:pt x="0" y="19374"/>
                  </a:cubicBezTo>
                  <a:cubicBezTo>
                    <a:pt x="-1" y="12917"/>
                    <a:pt x="2887" y="6800"/>
                    <a:pt x="7872" y="2697"/>
                  </a:cubicBezTo>
                </a:path>
                <a:path w="43200" h="40974" stroke="0" extrusionOk="0">
                  <a:moveTo>
                    <a:pt x="31150" y="-1"/>
                  </a:moveTo>
                  <a:cubicBezTo>
                    <a:pt x="38528" y="3636"/>
                    <a:pt x="43200" y="11148"/>
                    <a:pt x="43200" y="19374"/>
                  </a:cubicBezTo>
                  <a:cubicBezTo>
                    <a:pt x="43200" y="31303"/>
                    <a:pt x="33529" y="40974"/>
                    <a:pt x="21600" y="40974"/>
                  </a:cubicBezTo>
                  <a:cubicBezTo>
                    <a:pt x="9670" y="40974"/>
                    <a:pt x="0" y="31303"/>
                    <a:pt x="0" y="19374"/>
                  </a:cubicBezTo>
                  <a:cubicBezTo>
                    <a:pt x="-1" y="12917"/>
                    <a:pt x="2887" y="6800"/>
                    <a:pt x="7872" y="2697"/>
                  </a:cubicBezTo>
                  <a:lnTo>
                    <a:pt x="21600" y="19374"/>
                  </a:lnTo>
                  <a:close/>
                </a:path>
              </a:pathLst>
            </a:custGeom>
            <a:noFill/>
            <a:ln w="38100">
              <a:solidFill>
                <a:srgbClr val="F4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50288" name="Arc 48"/>
            <p:cNvSpPr>
              <a:spLocks/>
            </p:cNvSpPr>
            <p:nvPr/>
          </p:nvSpPr>
          <p:spPr bwMode="auto">
            <a:xfrm>
              <a:off x="3786" y="2359"/>
              <a:ext cx="1109" cy="480"/>
            </a:xfrm>
            <a:custGeom>
              <a:avLst/>
              <a:gdLst>
                <a:gd name="G0" fmla="+- 21600 0 0"/>
                <a:gd name="G1" fmla="+- 10487 0 0"/>
                <a:gd name="G2" fmla="+- 21600 0 0"/>
                <a:gd name="T0" fmla="*/ 40483 w 43200"/>
                <a:gd name="T1" fmla="*/ 0 h 32087"/>
                <a:gd name="T2" fmla="*/ 1205 w 43200"/>
                <a:gd name="T3" fmla="*/ 3374 h 32087"/>
                <a:gd name="T4" fmla="*/ 21600 w 43200"/>
                <a:gd name="T5" fmla="*/ 10487 h 320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2087" fill="none" extrusionOk="0">
                  <a:moveTo>
                    <a:pt x="40483" y="-1"/>
                  </a:moveTo>
                  <a:cubicBezTo>
                    <a:pt x="42265" y="3208"/>
                    <a:pt x="43200" y="6817"/>
                    <a:pt x="43200" y="10487"/>
                  </a:cubicBezTo>
                  <a:cubicBezTo>
                    <a:pt x="43200" y="22416"/>
                    <a:pt x="33529" y="32087"/>
                    <a:pt x="21600" y="32087"/>
                  </a:cubicBezTo>
                  <a:cubicBezTo>
                    <a:pt x="9670" y="32087"/>
                    <a:pt x="0" y="22416"/>
                    <a:pt x="0" y="10487"/>
                  </a:cubicBezTo>
                  <a:cubicBezTo>
                    <a:pt x="-1" y="8065"/>
                    <a:pt x="407" y="5660"/>
                    <a:pt x="1204" y="3373"/>
                  </a:cubicBezTo>
                </a:path>
                <a:path w="43200" h="32087" stroke="0" extrusionOk="0">
                  <a:moveTo>
                    <a:pt x="40483" y="-1"/>
                  </a:moveTo>
                  <a:cubicBezTo>
                    <a:pt x="42265" y="3208"/>
                    <a:pt x="43200" y="6817"/>
                    <a:pt x="43200" y="10487"/>
                  </a:cubicBezTo>
                  <a:cubicBezTo>
                    <a:pt x="43200" y="22416"/>
                    <a:pt x="33529" y="32087"/>
                    <a:pt x="21600" y="32087"/>
                  </a:cubicBezTo>
                  <a:cubicBezTo>
                    <a:pt x="9670" y="32087"/>
                    <a:pt x="0" y="22416"/>
                    <a:pt x="0" y="10487"/>
                  </a:cubicBezTo>
                  <a:cubicBezTo>
                    <a:pt x="-1" y="8065"/>
                    <a:pt x="407" y="5660"/>
                    <a:pt x="1204" y="3373"/>
                  </a:cubicBezTo>
                  <a:lnTo>
                    <a:pt x="21600" y="10487"/>
                  </a:lnTo>
                  <a:close/>
                </a:path>
              </a:pathLst>
            </a:custGeom>
            <a:noFill/>
            <a:ln w="38100">
              <a:solidFill>
                <a:srgbClr val="F4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50289" name="Arc 49"/>
            <p:cNvSpPr>
              <a:spLocks/>
            </p:cNvSpPr>
            <p:nvPr/>
          </p:nvSpPr>
          <p:spPr bwMode="auto">
            <a:xfrm>
              <a:off x="3639" y="2591"/>
              <a:ext cx="1400" cy="424"/>
            </a:xfrm>
            <a:custGeom>
              <a:avLst/>
              <a:gdLst>
                <a:gd name="G0" fmla="+- 21600 0 0"/>
                <a:gd name="G1" fmla="+- 5985 0 0"/>
                <a:gd name="G2" fmla="+- 21600 0 0"/>
                <a:gd name="T0" fmla="*/ 43117 w 43200"/>
                <a:gd name="T1" fmla="*/ 4093 h 27585"/>
                <a:gd name="T2" fmla="*/ 846 w 43200"/>
                <a:gd name="T3" fmla="*/ 0 h 27585"/>
                <a:gd name="T4" fmla="*/ 21600 w 43200"/>
                <a:gd name="T5" fmla="*/ 5985 h 27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7585" fill="none" extrusionOk="0">
                  <a:moveTo>
                    <a:pt x="43116" y="4093"/>
                  </a:moveTo>
                  <a:cubicBezTo>
                    <a:pt x="43172" y="4722"/>
                    <a:pt x="43200" y="5353"/>
                    <a:pt x="43200" y="5985"/>
                  </a:cubicBezTo>
                  <a:cubicBezTo>
                    <a:pt x="43200" y="17914"/>
                    <a:pt x="33529" y="27585"/>
                    <a:pt x="21600" y="27585"/>
                  </a:cubicBezTo>
                  <a:cubicBezTo>
                    <a:pt x="9670" y="27585"/>
                    <a:pt x="0" y="17914"/>
                    <a:pt x="0" y="5985"/>
                  </a:cubicBezTo>
                  <a:cubicBezTo>
                    <a:pt x="-1" y="3960"/>
                    <a:pt x="284" y="1945"/>
                    <a:pt x="845" y="-1"/>
                  </a:cubicBezTo>
                </a:path>
                <a:path w="43200" h="27585" stroke="0" extrusionOk="0">
                  <a:moveTo>
                    <a:pt x="43116" y="4093"/>
                  </a:moveTo>
                  <a:cubicBezTo>
                    <a:pt x="43172" y="4722"/>
                    <a:pt x="43200" y="5353"/>
                    <a:pt x="43200" y="5985"/>
                  </a:cubicBezTo>
                  <a:cubicBezTo>
                    <a:pt x="43200" y="17914"/>
                    <a:pt x="33529" y="27585"/>
                    <a:pt x="21600" y="27585"/>
                  </a:cubicBezTo>
                  <a:cubicBezTo>
                    <a:pt x="9670" y="27585"/>
                    <a:pt x="0" y="17914"/>
                    <a:pt x="0" y="5985"/>
                  </a:cubicBezTo>
                  <a:cubicBezTo>
                    <a:pt x="-1" y="3960"/>
                    <a:pt x="284" y="1945"/>
                    <a:pt x="845" y="-1"/>
                  </a:cubicBezTo>
                  <a:lnTo>
                    <a:pt x="21600" y="5985"/>
                  </a:lnTo>
                  <a:close/>
                </a:path>
              </a:pathLst>
            </a:custGeom>
            <a:noFill/>
            <a:ln w="38100">
              <a:solidFill>
                <a:srgbClr val="F4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</p:grpSp>
      <p:grpSp>
        <p:nvGrpSpPr>
          <p:cNvPr id="50" name="Group 32"/>
          <p:cNvGrpSpPr>
            <a:grpSpLocks/>
          </p:cNvGrpSpPr>
          <p:nvPr/>
        </p:nvGrpSpPr>
        <p:grpSpPr bwMode="auto">
          <a:xfrm>
            <a:off x="333844" y="266700"/>
            <a:ext cx="1511300" cy="1111250"/>
            <a:chOff x="204" y="3048"/>
            <a:chExt cx="952" cy="700"/>
          </a:xfrm>
        </p:grpSpPr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204" y="3048"/>
              <a:ext cx="9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2400" b="1" i="1" u="sng" dirty="0">
                  <a:solidFill>
                    <a:srgbClr val="00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Előny</a:t>
              </a:r>
            </a:p>
          </p:txBody>
        </p:sp>
        <p:sp>
          <p:nvSpPr>
            <p:cNvPr id="52" name="Text Box 27"/>
            <p:cNvSpPr txBox="1">
              <a:spLocks noChangeArrowheads="1"/>
            </p:cNvSpPr>
            <p:nvPr/>
          </p:nvSpPr>
          <p:spPr bwMode="auto">
            <a:xfrm>
              <a:off x="204" y="3382"/>
              <a:ext cx="90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Kevés kábel,</a:t>
              </a:r>
              <a:br>
                <a:rPr lang="hu-HU" altLang="hu-H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</a:br>
              <a:r>
                <a:rPr lang="hu-HU" altLang="hu-H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olcsó</a:t>
              </a:r>
            </a:p>
          </p:txBody>
        </p:sp>
      </p:grpSp>
      <p:grpSp>
        <p:nvGrpSpPr>
          <p:cNvPr id="53" name="Group 33"/>
          <p:cNvGrpSpPr>
            <a:grpSpLocks/>
          </p:cNvGrpSpPr>
          <p:nvPr/>
        </p:nvGrpSpPr>
        <p:grpSpPr bwMode="auto">
          <a:xfrm>
            <a:off x="2707312" y="1"/>
            <a:ext cx="1979612" cy="1849260"/>
            <a:chOff x="4513" y="2749"/>
            <a:chExt cx="1247" cy="1175"/>
          </a:xfrm>
        </p:grpSpPr>
        <p:sp>
          <p:nvSpPr>
            <p:cNvPr id="54" name="Text Box 28"/>
            <p:cNvSpPr txBox="1">
              <a:spLocks noChangeArrowheads="1"/>
            </p:cNvSpPr>
            <p:nvPr/>
          </p:nvSpPr>
          <p:spPr bwMode="auto">
            <a:xfrm>
              <a:off x="4513" y="2749"/>
              <a:ext cx="952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hu-HU" altLang="hu-HU" sz="24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Hátrány</a:t>
              </a:r>
            </a:p>
          </p:txBody>
        </p:sp>
        <p:sp>
          <p:nvSpPr>
            <p:cNvPr id="55" name="Text Box 29"/>
            <p:cNvSpPr txBox="1">
              <a:spLocks noChangeArrowheads="1"/>
            </p:cNvSpPr>
            <p:nvPr/>
          </p:nvSpPr>
          <p:spPr bwMode="auto">
            <a:xfrm>
              <a:off x="4604" y="3083"/>
              <a:ext cx="1156" cy="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Sérülékeny, a gerincvezeték hibája az egész hálózatot megbénítja</a:t>
              </a:r>
            </a:p>
          </p:txBody>
        </p:sp>
      </p:grpSp>
      <p:grpSp>
        <p:nvGrpSpPr>
          <p:cNvPr id="56" name="Group 26"/>
          <p:cNvGrpSpPr>
            <a:grpSpLocks/>
          </p:cNvGrpSpPr>
          <p:nvPr/>
        </p:nvGrpSpPr>
        <p:grpSpPr bwMode="auto">
          <a:xfrm>
            <a:off x="4844582" y="5013325"/>
            <a:ext cx="1851025" cy="1844675"/>
            <a:chOff x="4594" y="2749"/>
            <a:chExt cx="1166" cy="1162"/>
          </a:xfrm>
        </p:grpSpPr>
        <p:sp>
          <p:nvSpPr>
            <p:cNvPr id="57" name="Text Box 21"/>
            <p:cNvSpPr txBox="1">
              <a:spLocks noChangeArrowheads="1"/>
            </p:cNvSpPr>
            <p:nvPr/>
          </p:nvSpPr>
          <p:spPr bwMode="auto">
            <a:xfrm>
              <a:off x="4594" y="2749"/>
              <a:ext cx="95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2400" b="1" i="1" u="sng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Hátrány</a:t>
              </a:r>
            </a:p>
          </p:txBody>
        </p:sp>
        <p:sp>
          <p:nvSpPr>
            <p:cNvPr id="58" name="Text Box 23"/>
            <p:cNvSpPr txBox="1">
              <a:spLocks noChangeArrowheads="1"/>
            </p:cNvSpPr>
            <p:nvPr/>
          </p:nvSpPr>
          <p:spPr bwMode="auto">
            <a:xfrm>
              <a:off x="4604" y="3083"/>
              <a:ext cx="115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hu-HU" altLang="hu-HU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 Antiqua" panose="02040602050305030304" pitchFamily="18" charset="0"/>
                </a:rPr>
                <a:t>Sérülékeny, a gerincvezeték hibája az egész hálózatot megbénítja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5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5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02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5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5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5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550" y="0"/>
            <a:ext cx="10228289" cy="1004341"/>
          </a:xfrm>
        </p:spPr>
        <p:txBody>
          <a:bodyPr/>
          <a:lstStyle/>
          <a:p>
            <a:pPr algn="ctr" eaLnBrk="1" hangingPunct="1">
              <a:defRPr/>
            </a:pPr>
            <a:r>
              <a:rPr lang="hu-HU" altLang="hu-H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Adatátviteli közeg</a:t>
            </a:r>
          </a:p>
        </p:txBody>
      </p:sp>
      <p:graphicFrame>
        <p:nvGraphicFramePr>
          <p:cNvPr id="16796" name="Group 4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60927732"/>
              </p:ext>
            </p:extLst>
          </p:nvPr>
        </p:nvGraphicFramePr>
        <p:xfrm>
          <a:off x="452967" y="839450"/>
          <a:ext cx="11247966" cy="591663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702984"/>
                <a:gridCol w="4222749"/>
                <a:gridCol w="4322233"/>
              </a:tblGrid>
              <a:tr h="735023">
                <a:tc grid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1" u="sng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Vezetékes</a:t>
                      </a:r>
                      <a:endParaRPr kumimoji="0" lang="hu-HU" altLang="hu-HU" sz="20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120000" marR="120000" marT="46800" marB="46800" anchor="ctr" horzOverflow="overflow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2000" b="1" i="1" u="sng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itchFamily="18" charset="0"/>
                        </a:rPr>
                        <a:t>Vezeték nélküli</a:t>
                      </a:r>
                      <a:endParaRPr kumimoji="0" lang="hu-HU" altLang="hu-HU" sz="2000" b="1" i="1" u="sng" strike="noStrike" cap="none" normalizeH="0" baseline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itchFamily="18" charset="0"/>
                      </a:endParaRPr>
                    </a:p>
                  </a:txBody>
                  <a:tcPr marL="120000" marR="120000" marT="46800" marB="46800" anchor="ctr" horzOverflow="overflow"/>
                </a:tc>
              </a:tr>
              <a:tr h="1778368">
                <a:tc rowSpan="2"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Önálló kábelezés: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Sodrott érpár: </a:t>
                      </a: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két, szigetelő műanyaggal bevont </a:t>
                      </a:r>
                      <a:r>
                        <a:rPr lang="hu-HU" sz="1600" b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rézmagvas</a:t>
                      </a: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 kábel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RJ45 csatlakozó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121920" marR="121920" horzOverflow="overflow"/>
                </a:tc>
                <a:tc row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Rádiófrekvenciás jel (</a:t>
                      </a:r>
                      <a:r>
                        <a:rPr kumimoji="0" lang="hu-HU" altLang="hu-HU" sz="1600" b="1" u="none" strike="noStrike" cap="none" normalizeH="0" baseline="0" dirty="0" err="1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Wireless</a:t>
                      </a:r>
                      <a:r>
                        <a:rPr kumimoji="0" lang="hu-HU" altLang="hu-HU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1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Infravörös fény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1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Lézersugár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1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Mikrohullám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1" u="none" strike="noStrike" cap="none" normalizeH="0" baseline="0" dirty="0" smtClean="0">
                        <a:ln>
                          <a:noFill/>
                        </a:ln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M</a:t>
                      </a:r>
                      <a:r>
                        <a:rPr kumimoji="0" lang="hu-HU" altLang="hu-HU" sz="18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ű</a:t>
                      </a:r>
                      <a:r>
                        <a:rPr kumimoji="0" lang="hu-HU" altLang="hu-HU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holdas adatátvitel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 marL="120000" marR="120000" marT="46800" marB="46800" anchor="ctr" horzOverflow="overflow"/>
                </a:tc>
              </a:tr>
              <a:tr h="100432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Koaxiális kábel : </a:t>
                      </a: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videó és televíziók antennacsatlakozója </a:t>
                      </a:r>
                      <a:endParaRPr kumimoji="0" lang="hu-HU" alt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121920" marR="121920" horzOverflow="overflow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220449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altLang="hu-HU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Optikai (üvegszálas) kábel: </a:t>
                      </a:r>
                      <a:r>
                        <a:rPr lang="hu-H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magja egy hajszálvékony üvegszál,könnyebb, drágább, Gerinchálózatok kialakítása</a:t>
                      </a:r>
                    </a:p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alt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724898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6175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Meglév</a:t>
                      </a:r>
                      <a:r>
                        <a:rPr kumimoji="0" lang="hu-HU" altLang="hu-HU" sz="1800" b="1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ő </a:t>
                      </a:r>
                      <a:r>
                        <a:rPr kumimoji="0" lang="hu-HU" altLang="hu-HU" sz="1600" b="1" u="none" strike="noStrike" cap="none" normalizeH="0" baseline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kommunikációs hálózat:</a:t>
                      </a:r>
                      <a:endParaRPr kumimoji="0" lang="hu-HU" altLang="hu-H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121920" marR="121920" horzOverflow="overflow"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Telefonhálózat (analóg vagy ISDN)</a:t>
                      </a:r>
                      <a:endParaRPr kumimoji="0" lang="hu-HU" alt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</a:endParaRPr>
                    </a:p>
                  </a:txBody>
                  <a:tcPr marL="121920" marR="121920" horzOverflow="overflow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535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rebuchet MS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altLang="hu-HU" sz="1600" b="1" u="none" strike="noStrike" cap="none" normalizeH="0" baseline="0" dirty="0" smtClean="0">
                          <a:ln>
                            <a:noFill/>
                          </a:ln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 Antiqua" panose="02040602050305030304" pitchFamily="18" charset="0"/>
                        </a:rPr>
                        <a:t>Kábeltévé</a:t>
                      </a:r>
                      <a:endParaRPr kumimoji="0" lang="hu-HU" altLang="hu-H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 Antiqua" panose="02040602050305030304" pitchFamily="18" charset="0"/>
                        <a:cs typeface="Times New Roman" pitchFamily="18" charset="0"/>
                      </a:endParaRPr>
                    </a:p>
                  </a:txBody>
                  <a:tcPr marL="121920" marR="121920" horzOverflow="overflow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http://trafo01.uw.hu/11G1_halo/kabel_utp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57" y="1629789"/>
            <a:ext cx="2116619" cy="172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414" descr="kábel cat5 patch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2A221F"/>
              </a:clrFrom>
              <a:clrTo>
                <a:srgbClr val="2A221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1283068">
            <a:off x="209458" y="2673540"/>
            <a:ext cx="3071284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1274</Words>
  <Application>Microsoft Office PowerPoint</Application>
  <PresentationFormat>Egyéni</PresentationFormat>
  <Paragraphs>301</Paragraphs>
  <Slides>25</Slides>
  <Notes>3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27" baseType="lpstr">
      <vt:lpstr>Office-téma</vt:lpstr>
      <vt:lpstr>Klip</vt:lpstr>
      <vt:lpstr>Otthoni számítógépes hálózatban használható eszközök</vt:lpstr>
      <vt:lpstr>Hálózat fogalma</vt:lpstr>
      <vt:lpstr>3. dia</vt:lpstr>
      <vt:lpstr>A hálózatok fajtái kiterjedésük szerint:</vt:lpstr>
      <vt:lpstr> Az összekapcsolt gépek szerepe alapján</vt:lpstr>
      <vt:lpstr>A hálózat nyilvánossága szerint</vt:lpstr>
      <vt:lpstr>Topológia szerint</vt:lpstr>
      <vt:lpstr>8. dia</vt:lpstr>
      <vt:lpstr>Adatátviteli közeg</vt:lpstr>
      <vt:lpstr>10. dia</vt:lpstr>
      <vt:lpstr>11. dia</vt:lpstr>
      <vt:lpstr>12. dia</vt:lpstr>
      <vt:lpstr>13. dia</vt:lpstr>
      <vt:lpstr>Hálózati eszközök:  </vt:lpstr>
      <vt:lpstr>15. dia</vt:lpstr>
      <vt:lpstr>16. dia</vt:lpstr>
      <vt:lpstr>Ethernet kártya</vt:lpstr>
      <vt:lpstr>Mobilinternet</vt:lpstr>
      <vt:lpstr>A mobilinternet technológiái </vt:lpstr>
      <vt:lpstr>Hálózati adatvédelem</vt:lpstr>
      <vt:lpstr>21. dia</vt:lpstr>
      <vt:lpstr>Vírusirtó programok: </vt:lpstr>
      <vt:lpstr> Ismétlő kérdések:</vt:lpstr>
      <vt:lpstr>TOTÓ</vt:lpstr>
      <vt:lpstr>Források: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Tanulo</dc:creator>
  <cp:lastModifiedBy>Juca</cp:lastModifiedBy>
  <cp:revision>135</cp:revision>
  <dcterms:created xsi:type="dcterms:W3CDTF">2016-03-02T11:18:27Z</dcterms:created>
  <dcterms:modified xsi:type="dcterms:W3CDTF">2016-03-14T19:04:33Z</dcterms:modified>
</cp:coreProperties>
</file>