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71" r:id="rId14"/>
    <p:sldId id="270" r:id="rId15"/>
    <p:sldId id="265" r:id="rId16"/>
    <p:sldId id="26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-100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40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9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9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8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9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4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9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6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3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4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1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2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6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1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9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0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1D560AC-5456-43EA-9960-D6CC3906D40C}" type="datetimeFigureOut">
              <a:rPr lang="hu-HU" smtClean="0"/>
              <a:t>2016.01.28.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E8F18C8-34A7-4A27-A0F4-1E30B4F850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33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google.hu/search?q=smiley&amp;rlz=1C1VSNG_enHU616HU616&amp;espv=2&amp;biw=1360&amp;bih=667&amp;source=lnms&amp;tbm=isch&amp;sa=X&amp;ved=0ahUKEwiAn4yo78nKAhVLCSwKHT4bAXAQ_AUIBigB#tbm=isch&amp;q=google+chrome" TargetMode="External"/><Relationship Id="rId7" Type="http://schemas.openxmlformats.org/officeDocument/2006/relationships/slide" Target="slide16.xml"/><Relationship Id="rId2" Type="http://schemas.openxmlformats.org/officeDocument/2006/relationships/hyperlink" Target="https://www.google.hu/search?q=smiley&amp;rlz=1C1VSNG_enHU616HU616&amp;espv=2&amp;biw=1360&amp;bih=667&amp;source=lnms&amp;tbm=isch&amp;sa=X&amp;ved=0ahUKEwiAn4yo78nKAhVLCSwKHT4bAXAQ_AUIBigB#imgrc=_Wa_3nvmKuoStM%3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hu/search?q=google+keres%C3%A9s&amp;rlz=1C1VSNG_enHU616HU616&amp;espv=2&amp;biw=1360&amp;bih=667&amp;source=lnms&amp;tbm=isch&amp;sa=X&amp;ved=0ahUKEwi7rceh8cnKAhUDGCwKHeq0BbkQ_AUIBigB#tbm=isch&amp;q=google+kezd%C5%91lap" TargetMode="External"/><Relationship Id="rId5" Type="http://schemas.openxmlformats.org/officeDocument/2006/relationships/hyperlink" Target="https://www.google.hu/search?q=google+keres%C3%A9s&amp;rlz=1C1VSNG_enHU616HU616&amp;espv=2&amp;biw=1360&amp;bih=667&amp;source=lnms&amp;tbm=isch&amp;sa=X&amp;ved=0ahUKEwi7rceh8cnKAhUDGCwKHeq0BbkQ_AUIBigB" TargetMode="External"/><Relationship Id="rId4" Type="http://schemas.openxmlformats.org/officeDocument/2006/relationships/hyperlink" Target="https://hu.wikipedia.org/wiki/Google_Chrom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1486547"/>
            <a:ext cx="8825658" cy="2677648"/>
          </a:xfrm>
          <a:gradFill flip="none" rotWithShape="1">
            <a:gsLst>
              <a:gs pos="0">
                <a:srgbClr val="FF0000"/>
              </a:gs>
              <a:gs pos="33000">
                <a:srgbClr val="92D050"/>
              </a:gs>
              <a:gs pos="18000">
                <a:schemeClr val="accent2">
                  <a:lumMod val="89000"/>
                </a:schemeClr>
              </a:gs>
              <a:gs pos="52000">
                <a:schemeClr val="accent2">
                  <a:lumMod val="75000"/>
                </a:schemeClr>
              </a:gs>
              <a:gs pos="88000">
                <a:schemeClr val="tx1"/>
              </a:gs>
              <a:gs pos="7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softEdge rad="38100"/>
          </a:effectLst>
          <a:scene3d>
            <a:camera prst="isometricOffAxis2Right">
              <a:rot lat="0" lon="0" rev="0"/>
            </a:camera>
            <a:lightRig rig="morning" dir="t"/>
          </a:scene3d>
          <a:sp3d prstMaterial="dkEdge">
            <a:bevelT prst="angle"/>
          </a:sp3d>
        </p:spPr>
        <p:txBody>
          <a:bodyPr/>
          <a:lstStyle/>
          <a:p>
            <a:r>
              <a:rPr lang="hu-HU" dirty="0" smtClean="0"/>
              <a:t>Kedvenc</a:t>
            </a:r>
            <a:br>
              <a:rPr lang="hu-HU" dirty="0" smtClean="0"/>
            </a:br>
            <a:r>
              <a:rPr lang="hu-HU" dirty="0" smtClean="0"/>
              <a:t>levelező </a:t>
            </a:r>
            <a:br>
              <a:rPr lang="hu-HU" dirty="0" smtClean="0"/>
            </a:br>
            <a:r>
              <a:rPr lang="hu-HU" dirty="0" smtClean="0"/>
              <a:t>szoftverem</a:t>
            </a:r>
            <a:endParaRPr lang="hu-HU" dirty="0"/>
          </a:p>
        </p:txBody>
      </p:sp>
      <p:sp>
        <p:nvSpPr>
          <p:cNvPr id="5" name="Vágott nyíl jobbra 4">
            <a:hlinkClick r:id="" action="ppaction://hlinkshowjump?jump=nextslide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1200" dirty="0" smtClean="0"/>
              <a:t>Készítette: Szimku Kornél</a:t>
            </a:r>
          </a:p>
          <a:p>
            <a:pPr>
              <a:lnSpc>
                <a:spcPct val="120000"/>
              </a:lnSpc>
            </a:pPr>
            <a:r>
              <a:rPr lang="hu-HU" sz="1200" dirty="0" smtClean="0"/>
              <a:t>Felkészítő tanár: ravasz Imréné</a:t>
            </a:r>
          </a:p>
          <a:p>
            <a:pPr>
              <a:lnSpc>
                <a:spcPct val="120000"/>
              </a:lnSpc>
            </a:pPr>
            <a:r>
              <a:rPr lang="hu-HU" sz="1200" dirty="0" smtClean="0"/>
              <a:t>Iskola:herendi német nemzetiségi nyelvoktató általános iskola 	8440 </a:t>
            </a:r>
            <a:r>
              <a:rPr lang="hu-HU" sz="1200" dirty="0" err="1" smtClean="0"/>
              <a:t>herend</a:t>
            </a:r>
            <a:r>
              <a:rPr lang="hu-HU" sz="1200" dirty="0" smtClean="0"/>
              <a:t> iskola utca 8</a:t>
            </a:r>
          </a:p>
        </p:txBody>
      </p:sp>
    </p:spTree>
    <p:extLst>
      <p:ext uri="{BB962C8B-B14F-4D97-AF65-F5344CB8AC3E}">
        <p14:creationId xmlns:p14="http://schemas.microsoft.com/office/powerpoint/2010/main" val="12581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0716" y="331075"/>
            <a:ext cx="11666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900" dirty="0" smtClean="0">
                <a:solidFill>
                  <a:srgbClr val="FF0000"/>
                </a:solidFill>
              </a:rPr>
              <a:t>Helyes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Vágott nyíl jobbra 3">
            <a:hlinkClick r:id="rId2" action="ppaction://hlinksldjump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http://static8.depositphotos.com/1007989/858/i/950/depositphotos_8587097-Okay-Smi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37" y="3642327"/>
            <a:ext cx="4162857" cy="28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0716" y="331075"/>
            <a:ext cx="11666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900" dirty="0" smtClean="0">
                <a:solidFill>
                  <a:srgbClr val="00B050"/>
                </a:solidFill>
              </a:rPr>
              <a:t>Helytelen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AutoShape 2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0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2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2" name="Picture 14" descr="http://www.reni2000.eoldal.hu/img/picture/23/smiley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8" y="3485785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ágott nyíl jobbra 9">
            <a:hlinkClick r:id="rId3" action="ppaction://hlinksldjump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6124" y="1024759"/>
            <a:ext cx="1206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Mikor jött ki a Chrome végleges verziója? </a:t>
            </a:r>
            <a:endParaRPr lang="hu-HU" sz="3600" dirty="0"/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362606" y="2412124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2008 augusztus</a:t>
            </a:r>
            <a:endParaRPr lang="hu-HU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3526220" y="2412124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2009 december</a:t>
            </a:r>
            <a:endParaRPr lang="hu-HU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6663558" y="2412124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2007 szeptember</a:t>
            </a:r>
            <a:endParaRPr lang="hu-HU" dirty="0"/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9532881" y="2412123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2008 december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49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0716" y="331075"/>
            <a:ext cx="11666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900" dirty="0" smtClean="0">
                <a:solidFill>
                  <a:srgbClr val="FF0000"/>
                </a:solidFill>
              </a:rPr>
              <a:t>Helyes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Vágott nyíl jobbra 3">
            <a:hlinkClick r:id="rId2" action="ppaction://hlinksldjump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http://static8.depositphotos.com/1007989/858/i/950/depositphotos_8587097-Okay-Smi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37" y="3642327"/>
            <a:ext cx="4162857" cy="28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0716" y="331075"/>
            <a:ext cx="11666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900" dirty="0" smtClean="0">
                <a:solidFill>
                  <a:srgbClr val="00B050"/>
                </a:solidFill>
              </a:rPr>
              <a:t>Helytelen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AutoShape 2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0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2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2" name="Picture 14" descr="http://www.reni2000.eoldal.hu/img/picture/23/smiley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8" y="3485785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ágott nyíl jobbra 9">
            <a:hlinkClick r:id="rId3" action="ppaction://hlinksldjump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82869" y="993228"/>
            <a:ext cx="108151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2"/>
              </a:rPr>
              <a:t>https://www.google.hu/search?q=smiley&amp;rlz=1C1VSNG_enHU616HU616&amp;espv=2&amp;biw=1360&amp;bih=667&amp;source=lnms&amp;tbm=isch&amp;sa=X&amp;ved=0ahUKEwiAn4yo78nKAhVLCSwKHT4bAXAQ_AUIBigB#imgrc=_</a:t>
            </a:r>
            <a:r>
              <a:rPr lang="hu-HU" dirty="0" smtClean="0">
                <a:hlinkClick r:id="rId2"/>
              </a:rPr>
              <a:t>Wa_3nvmKuoStM%3A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www.google.hu/search?q=smiley&amp;rlz=1C1VSNG_enHU616HU616&amp;espv=2&amp;biw=1360&amp;bih=667&amp;source=lnms&amp;tbm=isch&amp;sa=X&amp;ved=0ahUKEwiAn4yo78nKAhVLCSwKHT4bAXAQ_AUIBigB#tbm=isch&amp;q=google+chrome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hu.wikipedia.org/wiki/Google_Chrome</a:t>
            </a:r>
            <a:endParaRPr lang="hu-HU" dirty="0"/>
          </a:p>
          <a:p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www.google.hu/search?q=google+keres%C3%A9s&amp;rlz=1C1VSNG_enHU616HU616&amp;espv=2&amp;biw=1360&amp;bih=667&amp;source=lnms&amp;tbm=isch&amp;sa=X&amp;ved=0ahUKEwi7rceh8cnKAhUDGCwKHeq0BbkQ_AUIBigB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www.google.hu/search?q=google+keres%C3%A9s&amp;rlz=1C1VSNG_enHU616HU616&amp;espv=2&amp;biw=1360&amp;bih=667&amp;source=lnms&amp;tbm=isch&amp;sa=X&amp;ved=0ahUKEwi7rceh8cnKAhUDGCwKHeq0BbkQ_AUIBigB#tbm=isch&amp;q=google+kezd%C5%91lap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Vágott nyíl jobbra 2">
            <a:hlinkClick r:id="rId7" action="ppaction://hlinksldjump"/>
          </p:cNvPr>
          <p:cNvSpPr/>
          <p:nvPr/>
        </p:nvSpPr>
        <p:spPr>
          <a:xfrm>
            <a:off x="8768340" y="5507664"/>
            <a:ext cx="2424546" cy="1350336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0254" y="1000795"/>
            <a:ext cx="10451277" cy="704088"/>
          </a:xfrm>
          <a:noFill/>
        </p:spPr>
        <p:txBody>
          <a:bodyPr/>
          <a:lstStyle/>
          <a:p>
            <a:pPr algn="ctr"/>
            <a:r>
              <a:rPr lang="hu-HU" sz="8000" dirty="0" smtClean="0"/>
              <a:t>Vége</a:t>
            </a:r>
            <a:endParaRPr lang="hu-HU" sz="8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02677" y="3151541"/>
            <a:ext cx="9175531" cy="707886"/>
          </a:xfrm>
          <a:prstGeom prst="rect">
            <a:avLst/>
          </a:prstGeom>
          <a:gradFill flip="none" rotWithShape="1">
            <a:gsLst>
              <a:gs pos="12500">
                <a:srgbClr val="FF0000"/>
              </a:gs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FFC000"/>
                </a:solidFill>
              </a:rPr>
              <a:t>Köszönöm</a:t>
            </a:r>
            <a:r>
              <a:rPr lang="hu-HU" sz="4000" dirty="0" smtClean="0">
                <a:solidFill>
                  <a:srgbClr val="FF0000"/>
                </a:solidFill>
              </a:rPr>
              <a:t> a </a:t>
            </a:r>
            <a:r>
              <a:rPr lang="hu-HU" sz="4000" dirty="0" smtClean="0">
                <a:solidFill>
                  <a:srgbClr val="00B050"/>
                </a:solidFill>
              </a:rPr>
              <a:t>megtisztelő </a:t>
            </a:r>
            <a:r>
              <a:rPr lang="hu-HU" sz="4000" dirty="0" smtClean="0">
                <a:solidFill>
                  <a:srgbClr val="002060"/>
                </a:solidFill>
              </a:rPr>
              <a:t>figyelmüket</a:t>
            </a:r>
            <a:endParaRPr lang="hu-H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hlinkClick r:id="rId3" action="ppaction://hlinksldjump"/>
          </p:cNvPr>
          <p:cNvSpPr/>
          <p:nvPr/>
        </p:nvSpPr>
        <p:spPr>
          <a:xfrm>
            <a:off x="262584" y="182228"/>
            <a:ext cx="2064980" cy="1951372"/>
          </a:xfrm>
          <a:prstGeom prst="cloud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Mi is  a </a:t>
            </a:r>
            <a:r>
              <a:rPr lang="hu-HU" dirty="0">
                <a:solidFill>
                  <a:srgbClr val="FFFF00"/>
                </a:solidFill>
              </a:rPr>
              <a:t>C</a:t>
            </a:r>
            <a:r>
              <a:rPr lang="hu-HU" dirty="0" smtClean="0">
                <a:solidFill>
                  <a:srgbClr val="FFFF00"/>
                </a:solidFill>
              </a:rPr>
              <a:t>hrome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Felhő 2">
            <a:hlinkClick r:id="rId4" action="ppaction://hlinksldjump"/>
          </p:cNvPr>
          <p:cNvSpPr/>
          <p:nvPr/>
        </p:nvSpPr>
        <p:spPr>
          <a:xfrm>
            <a:off x="292738" y="2422508"/>
            <a:ext cx="2064980" cy="1951372"/>
          </a:xfrm>
          <a:prstGeom prst="cloud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FF00"/>
                </a:solidFill>
              </a:rPr>
              <a:t>R</a:t>
            </a:r>
            <a:r>
              <a:rPr lang="hu-HU" dirty="0" smtClean="0">
                <a:solidFill>
                  <a:srgbClr val="FFFF00"/>
                </a:solidFill>
              </a:rPr>
              <a:t>észei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4" name="Felhő 3">
            <a:hlinkClick r:id="rId5" action="ppaction://hlinksldjump"/>
          </p:cNvPr>
          <p:cNvSpPr/>
          <p:nvPr/>
        </p:nvSpPr>
        <p:spPr>
          <a:xfrm>
            <a:off x="262584" y="4734784"/>
            <a:ext cx="2064980" cy="1951372"/>
          </a:xfrm>
          <a:prstGeom prst="cloud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Története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5" name="Vágott nyíl jobbra 4">
            <a:hlinkClick r:id="rId6" action="ppaction://hlinksldjump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://static.guim.co.uk/sys-images/Technology/Pix/pictures/2011/1/21/1295599956377/Eric-Schmidt-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506" y="178812"/>
            <a:ext cx="3739494" cy="2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5154" y="1061258"/>
            <a:ext cx="11826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Google Chrome természetesen a Google fejlesztése nyílt forráskódú </a:t>
            </a:r>
            <a:r>
              <a:rPr lang="hu-HU" sz="3200" dirty="0" err="1" smtClean="0"/>
              <a:t>webböngésző</a:t>
            </a:r>
            <a:r>
              <a:rPr lang="hu-HU" sz="3200" dirty="0" smtClean="0"/>
              <a:t>.</a:t>
            </a:r>
            <a:endParaRPr lang="hu-HU" sz="3200" dirty="0" smtClean="0"/>
          </a:p>
          <a:p>
            <a:pPr algn="ctr"/>
            <a:r>
              <a:rPr lang="hu-HU" sz="3200" dirty="0" smtClean="0"/>
              <a:t>2008 </a:t>
            </a:r>
            <a:r>
              <a:rPr lang="hu-HU" sz="3200" dirty="0"/>
              <a:t>szeptemberében</a:t>
            </a:r>
            <a:r>
              <a:rPr lang="hu-HU" sz="3200" dirty="0" smtClean="0"/>
              <a:t> jelent meg az első bétaverzió és a végleges verzió 2008 decemberében. </a:t>
            </a:r>
            <a:r>
              <a:rPr lang="hu-HU" sz="3200" dirty="0"/>
              <a:t>A Chrome nevét a böngészők </a:t>
            </a:r>
            <a:r>
              <a:rPr lang="hu-HU" sz="3200" dirty="0" smtClean="0"/>
              <a:t>grafikus felületének</a:t>
            </a:r>
            <a:r>
              <a:rPr lang="hu-HU" sz="3200" dirty="0"/>
              <a:t> nem létfontosságú </a:t>
            </a:r>
            <a:r>
              <a:rPr lang="hu-HU" sz="3200" dirty="0" smtClean="0"/>
              <a:t>részeiről  </a:t>
            </a:r>
            <a:r>
              <a:rPr lang="hu-HU" sz="3200" dirty="0"/>
              <a:t>kapta; a névválasztás ironikus, mivel épp arra törekedtek, hogy ezek aránya minimális </a:t>
            </a:r>
            <a:r>
              <a:rPr lang="hu-HU" sz="3200" dirty="0" smtClean="0"/>
              <a:t>maradjon</a:t>
            </a:r>
            <a:r>
              <a:rPr lang="hu-HU" sz="1600" dirty="0" smtClean="0"/>
              <a:t>. </a:t>
            </a:r>
            <a:r>
              <a:rPr lang="hu-HU" sz="3200" dirty="0" smtClean="0"/>
              <a:t>Sokak szerint a legmegbízhatóbb böngésző</a:t>
            </a:r>
            <a:endParaRPr lang="hu-HU" sz="3200" dirty="0"/>
          </a:p>
        </p:txBody>
      </p:sp>
      <p:sp>
        <p:nvSpPr>
          <p:cNvPr id="6" name="Balra nyíl 5">
            <a:hlinkClick r:id="rId2" action="ppaction://hlinksldjump"/>
          </p:cNvPr>
          <p:cNvSpPr/>
          <p:nvPr/>
        </p:nvSpPr>
        <p:spPr>
          <a:xfrm>
            <a:off x="487680" y="5379720"/>
            <a:ext cx="2103120" cy="1463040"/>
          </a:xfrm>
          <a:prstGeom prst="leftArrow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vissza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uvt7i69rXSw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33" y="32381"/>
            <a:ext cx="4640348" cy="26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09372" y="207052"/>
            <a:ext cx="195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Így néz ki a kezdőlap ha megnyitjuk</a:t>
            </a: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7462952" y="245151"/>
            <a:ext cx="259340" cy="137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>
            <a:endCxn id="9" idx="1"/>
          </p:cNvCxnSpPr>
          <p:nvPr/>
        </p:nvCxnSpPr>
        <p:spPr>
          <a:xfrm flipV="1">
            <a:off x="2478415" y="313731"/>
            <a:ext cx="5243877" cy="188793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7722292" y="245151"/>
            <a:ext cx="193059" cy="137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814868" y="1503591"/>
            <a:ext cx="1663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Oda kattintva megnézhetjük a Chrome saját </a:t>
            </a:r>
            <a:r>
              <a:rPr lang="hu-HU" sz="1600" dirty="0"/>
              <a:t> </a:t>
            </a:r>
            <a:r>
              <a:rPr lang="hu-HU" sz="1600" dirty="0" smtClean="0"/>
              <a:t>levelező rendszerét a „</a:t>
            </a:r>
            <a:r>
              <a:rPr lang="hu-HU" sz="1600" dirty="0"/>
              <a:t>G</a:t>
            </a:r>
            <a:r>
              <a:rPr lang="hu-HU" sz="1600" dirty="0" smtClean="0"/>
              <a:t>mail”</a:t>
            </a:r>
            <a:endParaRPr lang="hu-HU" sz="1600" dirty="0"/>
          </a:p>
        </p:txBody>
      </p:sp>
      <p:sp>
        <p:nvSpPr>
          <p:cNvPr id="14" name="Téglalap 13"/>
          <p:cNvSpPr/>
          <p:nvPr/>
        </p:nvSpPr>
        <p:spPr>
          <a:xfrm>
            <a:off x="4132233" y="32381"/>
            <a:ext cx="4764688" cy="2610196"/>
          </a:xfrm>
          <a:prstGeom prst="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 flipH="1" flipV="1">
            <a:off x="5639375" y="1287592"/>
            <a:ext cx="4059684" cy="1187354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9699059" y="2201667"/>
            <a:ext cx="185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kifejezésekre kereshetünk rá </a:t>
            </a:r>
            <a:endParaRPr lang="hu-HU" dirty="0"/>
          </a:p>
        </p:txBody>
      </p:sp>
      <p:pic>
        <p:nvPicPr>
          <p:cNvPr id="20" name="Picture 2" descr="http://source.smepro.eu/sites/default/files/sme-courses/search/google_tala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31" y="3098715"/>
            <a:ext cx="4764689" cy="30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gyenes összekötő nyíllal 18"/>
          <p:cNvCxnSpPr/>
          <p:nvPr/>
        </p:nvCxnSpPr>
        <p:spPr>
          <a:xfrm flipH="1">
            <a:off x="6452407" y="2752271"/>
            <a:ext cx="3091218" cy="6928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6119876" y="3634477"/>
            <a:ext cx="3756280" cy="50449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9748700" y="3838903"/>
            <a:ext cx="2443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például az „internet” kifejezésre nagyjából 1500000000 találat van.</a:t>
            </a:r>
            <a:endParaRPr lang="hu-HU" dirty="0"/>
          </a:p>
        </p:txBody>
      </p:sp>
      <p:cxnSp>
        <p:nvCxnSpPr>
          <p:cNvPr id="29" name="Egyenes összekötő nyíllal 28"/>
          <p:cNvCxnSpPr/>
          <p:nvPr/>
        </p:nvCxnSpPr>
        <p:spPr>
          <a:xfrm flipH="1">
            <a:off x="2261496" y="3185030"/>
            <a:ext cx="1995698" cy="44944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120803" y="3570889"/>
            <a:ext cx="3327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És ez nem miden. Eldönthetjük ,hogy  képet, térképen,videón vagy hírben szeretnénk  megtekinteni az adott kifejezést.</a:t>
            </a:r>
            <a:endParaRPr lang="hu-HU" dirty="0"/>
          </a:p>
        </p:txBody>
      </p:sp>
      <p:sp>
        <p:nvSpPr>
          <p:cNvPr id="35" name="Balra nyíl 34">
            <a:hlinkClick r:id="rId4" action="ppaction://hlinksldjump"/>
          </p:cNvPr>
          <p:cNvSpPr/>
          <p:nvPr/>
        </p:nvSpPr>
        <p:spPr>
          <a:xfrm>
            <a:off x="487680" y="5379720"/>
            <a:ext cx="2103120" cy="1463040"/>
          </a:xfrm>
          <a:prstGeom prst="leftArrow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vissza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75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4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/>
      <p:bldP spid="27" grpId="0"/>
      <p:bldP spid="30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4951" y="1056289"/>
            <a:ext cx="114772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Eric </a:t>
            </a:r>
            <a:r>
              <a:rPr lang="hu-HU" sz="3200" dirty="0"/>
              <a:t>S</a:t>
            </a:r>
            <a:r>
              <a:rPr lang="hu-HU" sz="3200" dirty="0" smtClean="0"/>
              <a:t>hmidt, </a:t>
            </a:r>
            <a:r>
              <a:rPr lang="hu-HU" sz="3200" dirty="0"/>
              <a:t>a Google akkori vezérigazgatója hat éven keresztül ellenezte, hogy a cég saját webböngészőt fejlesszen. Elmondása szerint </a:t>
            </a:r>
            <a:r>
              <a:rPr lang="hu-HU" sz="3200" i="1" dirty="0"/>
              <a:t>„abban az időben a Google kis cég volt</a:t>
            </a:r>
            <a:r>
              <a:rPr lang="hu-HU" sz="3200" i="1" dirty="0" smtClean="0"/>
              <a:t>”</a:t>
            </a:r>
            <a:r>
              <a:rPr lang="hu-HU" sz="3200" dirty="0" smtClean="0"/>
              <a:t>. </a:t>
            </a:r>
            <a:r>
              <a:rPr lang="hu-HU" sz="3200" dirty="0"/>
              <a:t>Miután azonban a társalapítók, Sergey Brin és </a:t>
            </a:r>
            <a:r>
              <a:rPr lang="hu-HU" sz="3200" dirty="0" smtClean="0"/>
              <a:t>Larry </a:t>
            </a:r>
            <a:r>
              <a:rPr lang="hu-HU" sz="3200" dirty="0"/>
              <a:t>P</a:t>
            </a:r>
            <a:r>
              <a:rPr lang="hu-HU" sz="3200" dirty="0" smtClean="0"/>
              <a:t>age felvettek </a:t>
            </a:r>
            <a:r>
              <a:rPr lang="hu-HU" sz="3200" dirty="0"/>
              <a:t>több Firefox-fejlesztőt a </a:t>
            </a:r>
            <a:r>
              <a:rPr lang="hu-HU" sz="3200" dirty="0" smtClean="0"/>
              <a:t>Google-hoz</a:t>
            </a:r>
            <a:r>
              <a:rPr lang="hu-HU" sz="3200" dirty="0"/>
              <a:t>, és elkészítettek egy bemutató verziót a </a:t>
            </a:r>
            <a:r>
              <a:rPr lang="hu-HU" sz="3200" dirty="0" smtClean="0"/>
              <a:t>Chrome-ból</a:t>
            </a:r>
            <a:r>
              <a:rPr lang="hu-HU" sz="3200" dirty="0"/>
              <a:t>, Schmidt elismerte, hogy </a:t>
            </a:r>
            <a:r>
              <a:rPr lang="hu-HU" sz="3200" dirty="0" smtClean="0"/>
              <a:t>olyan </a:t>
            </a:r>
            <a:r>
              <a:rPr lang="hu-HU" sz="3200" dirty="0"/>
              <a:t>jól sikerült </a:t>
            </a:r>
            <a:r>
              <a:rPr lang="hu-HU" sz="3200" dirty="0" smtClean="0"/>
              <a:t> </a:t>
            </a:r>
            <a:r>
              <a:rPr lang="hu-HU" sz="3200" dirty="0"/>
              <a:t>hogy lényegében </a:t>
            </a:r>
            <a:r>
              <a:rPr lang="hu-HU" sz="3200" dirty="0" smtClean="0"/>
              <a:t>meggondolta magát</a:t>
            </a:r>
          </a:p>
        </p:txBody>
      </p:sp>
      <p:sp>
        <p:nvSpPr>
          <p:cNvPr id="4" name="Balra nyíl 3">
            <a:hlinkClick r:id="rId2" action="ppaction://hlinksldjump"/>
          </p:cNvPr>
          <p:cNvSpPr/>
          <p:nvPr/>
        </p:nvSpPr>
        <p:spPr>
          <a:xfrm>
            <a:off x="487680" y="5379720"/>
            <a:ext cx="2103120" cy="1463040"/>
          </a:xfrm>
          <a:prstGeom prst="leftArrow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vissza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4952" y="945931"/>
            <a:ext cx="1183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Hogy hívják a  Google Chrome levelezős rendszerét?</a:t>
            </a:r>
            <a:endParaRPr lang="hu-HU" sz="3200" dirty="0"/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362606" y="2412124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Google mail</a:t>
            </a:r>
            <a:endParaRPr lang="hu-HU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3668110" y="2412120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Chrome mail</a:t>
            </a:r>
            <a:endParaRPr lang="hu-HU" dirty="0"/>
          </a:p>
        </p:txBody>
      </p:sp>
      <p:sp>
        <p:nvSpPr>
          <p:cNvPr id="5" name="Lekerekített téglalap 4">
            <a:hlinkClick r:id="rId3" action="ppaction://hlinksldjump"/>
          </p:cNvPr>
          <p:cNvSpPr/>
          <p:nvPr/>
        </p:nvSpPr>
        <p:spPr>
          <a:xfrm>
            <a:off x="6679323" y="2412121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Gmail</a:t>
            </a:r>
            <a:endParaRPr lang="hu-HU" dirty="0"/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9737835" y="2427885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Freemail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65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0716" y="331075"/>
            <a:ext cx="11666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900" dirty="0" smtClean="0">
                <a:solidFill>
                  <a:srgbClr val="FF0000"/>
                </a:solidFill>
              </a:rPr>
              <a:t>Helyes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Vágott nyíl jobbra 3">
            <a:hlinkClick r:id="rId2" action="ppaction://hlinksldjump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http://static8.depositphotos.com/1007989/858/i/950/depositphotos_8587097-Okay-Smi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37" y="3642327"/>
            <a:ext cx="4162857" cy="28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0716" y="331075"/>
            <a:ext cx="11666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900" dirty="0" smtClean="0">
                <a:solidFill>
                  <a:srgbClr val="00B050"/>
                </a:solidFill>
              </a:rPr>
              <a:t>Helytelen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AutoShape 2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0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2" descr="Képtalálat a következőre: „szomorú smiley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2" name="Picture 14" descr="http://www.reni2000.eoldal.hu/img/picture/23/smiley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8" y="3485785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ágott nyíl jobbra 9">
            <a:hlinkClick r:id="" action="ppaction://hlinkshowjump?jump=nextslide"/>
          </p:cNvPr>
          <p:cNvSpPr/>
          <p:nvPr/>
        </p:nvSpPr>
        <p:spPr>
          <a:xfrm>
            <a:off x="8768340" y="4516581"/>
            <a:ext cx="2424546" cy="1635324"/>
          </a:xfrm>
          <a:prstGeom prst="notchedRightArrow">
            <a:avLst>
              <a:gd name="adj1" fmla="val 52636"/>
              <a:gd name="adj2" fmla="val 5847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következő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1035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Ki(k) voltak a </a:t>
            </a:r>
            <a:r>
              <a:rPr lang="hu-HU" sz="3200" dirty="0"/>
              <a:t>G</a:t>
            </a:r>
            <a:r>
              <a:rPr lang="hu-HU" sz="3200" dirty="0" smtClean="0"/>
              <a:t>oogle Chrome alapítói?</a:t>
            </a:r>
            <a:endParaRPr lang="hu-HU" sz="3200" dirty="0"/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362606" y="2412124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Eric Shmidt</a:t>
            </a:r>
            <a:endParaRPr lang="hu-HU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3526220" y="2412124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Bill Gates és Larry  Page</a:t>
            </a:r>
            <a:endParaRPr lang="hu-HU" dirty="0"/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6663558" y="2412124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Mark Zuckerberg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9532881" y="2412123"/>
            <a:ext cx="1986456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Eric Shmidt,Sergey Brin és Larry </a:t>
            </a:r>
            <a:r>
              <a:rPr lang="hu-HU" dirty="0"/>
              <a:t>P</a:t>
            </a:r>
            <a:r>
              <a:rPr lang="hu-HU" dirty="0" smtClean="0"/>
              <a:t>age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75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Tanácstere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314</TotalTime>
  <Words>220</Words>
  <Application>Microsoft Office PowerPoint</Application>
  <PresentationFormat>Egyéni</PresentationFormat>
  <Paragraphs>59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Tanácsterem</vt:lpstr>
      <vt:lpstr>Kedvenc levelező  szoftverem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Vége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levelező  szoftverem</dc:title>
  <dc:creator>diakok</dc:creator>
  <cp:lastModifiedBy>oem</cp:lastModifiedBy>
  <cp:revision>29</cp:revision>
  <dcterms:created xsi:type="dcterms:W3CDTF">2016-01-15T13:32:47Z</dcterms:created>
  <dcterms:modified xsi:type="dcterms:W3CDTF">2016-01-28T18:09:53Z</dcterms:modified>
</cp:coreProperties>
</file>