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69A8BE4-C716-43C8-946D-3213A8908A74}" type="datetimeFigureOut">
              <a:rPr lang="hu-HU" smtClean="0"/>
              <a:t>2015.01.10.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B22E80A-7BE8-4B96-AE7A-69D02648805F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eks.hu/tesztek/140522_huawei_ascend_p7_okostelefon_teszt?page=0,3" TargetMode="External"/><Relationship Id="rId2" Type="http://schemas.openxmlformats.org/officeDocument/2006/relationships/hyperlink" Target="https://www.google.com/search?q=huawei+ascend+p7&amp;tbm=isch&amp;tbo=u&amp;source=univ&amp;sa=X&amp;ei=GRetVOxGq7XKA4ezgogP&amp;ved=0CEMQsAQ&amp;biw=1920&amp;bih=9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mag.hu/huawei-ascend-p7-2012858/pd/DBGNMMBB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90701" y="3861048"/>
            <a:ext cx="6172200" cy="230425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Kristen ITC" panose="03050502040202030202" pitchFamily="66" charset="0"/>
              </a:rPr>
              <a:t>Székely </a:t>
            </a:r>
            <a:r>
              <a:rPr lang="hu-HU" sz="3200" dirty="0" smtClean="0">
                <a:latin typeface="Kristen ITC" panose="03050502040202030202" pitchFamily="66" charset="0"/>
              </a:rPr>
              <a:t>Dóra</a:t>
            </a:r>
          </a:p>
          <a:p>
            <a:r>
              <a:rPr lang="hu-HU" sz="1800" dirty="0"/>
              <a:t>Felkészítő tanár: Orosz Tibor</a:t>
            </a:r>
          </a:p>
          <a:p>
            <a:r>
              <a:rPr lang="hu-HU" sz="1800" dirty="0"/>
              <a:t>Tiszalöki Kossuth Lajos Általános Iskola</a:t>
            </a:r>
          </a:p>
          <a:p>
            <a:r>
              <a:rPr lang="hu-HU" sz="1800" dirty="0"/>
              <a:t>és Alapfokú Művészeti Iskola</a:t>
            </a:r>
          </a:p>
          <a:p>
            <a:r>
              <a:rPr lang="hu-HU" sz="1800" dirty="0"/>
              <a:t>4450 Tiszalök Kossuth út 43</a:t>
            </a:r>
          </a:p>
          <a:p>
            <a:endParaRPr lang="hu-HU" sz="3200" dirty="0">
              <a:latin typeface="Kristen ITC" panose="03050502040202030202" pitchFamily="66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7240" y="1124744"/>
            <a:ext cx="7755200" cy="2247106"/>
          </a:xfrm>
        </p:spPr>
        <p:txBody>
          <a:bodyPr/>
          <a:lstStyle/>
          <a:p>
            <a:r>
              <a:rPr lang="hu-HU" sz="5400" dirty="0" smtClean="0">
                <a:latin typeface="Kristen ITC" panose="03050502040202030202" pitchFamily="66" charset="0"/>
              </a:rPr>
              <a:t>Kedvenc Mobliom</a:t>
            </a:r>
            <a:endParaRPr lang="hu-HU" sz="54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4761">
            <a:off x="5796136" y="1196752"/>
            <a:ext cx="2851513" cy="21358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3253">
            <a:off x="611560" y="727503"/>
            <a:ext cx="4104456" cy="30743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634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8018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4806280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7030A0"/>
                </a:solidFill>
                <a:latin typeface="Kristen ITC" panose="03050502040202030202" pitchFamily="66" charset="0"/>
              </a:rPr>
              <a:t>Egyre elterjedtebb Magyarországon és a világon is. </a:t>
            </a:r>
          </a:p>
          <a:p>
            <a:r>
              <a:rPr lang="hu-HU" sz="2800" dirty="0">
                <a:solidFill>
                  <a:srgbClr val="7030A0"/>
                </a:solidFill>
                <a:latin typeface="Kristen ITC" panose="03050502040202030202" pitchFamily="66" charset="0"/>
              </a:rPr>
              <a:t>A kiegészítő funkciók között is van néhány jó ötlet: „Ne zavarj” módban a telefon csak azoktól fogad hívást (legalábbis hallható módon), akiket felvettük a listába, és a funkció nagy előnye, hogy nemcsak kézzel lehet kapcsolgatni, hanem akár időzítővel is.</a:t>
            </a:r>
          </a:p>
        </p:txBody>
      </p:sp>
    </p:spTree>
    <p:extLst>
      <p:ext uri="{BB962C8B-B14F-4D97-AF65-F5344CB8AC3E}">
        <p14:creationId xmlns:p14="http://schemas.microsoft.com/office/powerpoint/2010/main" val="224105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Képernyője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2314575" cy="4114800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24515"/>
            <a:ext cx="2481630" cy="423267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924515"/>
            <a:ext cx="2480472" cy="423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2520280" cy="4743123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1052736"/>
            <a:ext cx="2576885" cy="4725144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086916"/>
            <a:ext cx="2520280" cy="467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1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KÉRDÉSEK</a:t>
            </a:r>
            <a:endParaRPr lang="hu-HU" sz="3600" dirty="0"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 smtClean="0">
                <a:latin typeface="Kristen ITC" panose="03050502040202030202" pitchFamily="66" charset="0"/>
              </a:rPr>
              <a:t>Hány GB a belső memóriája?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Mekkora a képernyő átmérője?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Hány g a készülék?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Bluetooth található rajta?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Milyen színekben jelent meg?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Hány MP-szeles az első kamerája?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Milyen felbontást kínál a képernyő?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Milyen operációs rendszer található benne?</a:t>
            </a:r>
          </a:p>
          <a:p>
            <a:endParaRPr lang="hu-HU" sz="2800" dirty="0" smtClean="0">
              <a:latin typeface="Kristen ITC" panose="03050502040202030202" pitchFamily="66" charset="0"/>
            </a:endParaRPr>
          </a:p>
          <a:p>
            <a:endParaRPr lang="hu-HU" sz="2800" dirty="0" smtClean="0">
              <a:latin typeface="Kristen ITC" panose="03050502040202030202" pitchFamily="66" charset="0"/>
            </a:endParaRPr>
          </a:p>
          <a:p>
            <a:endParaRPr lang="hu-HU" sz="2800" dirty="0" smtClean="0">
              <a:latin typeface="Kristen ITC" panose="03050502040202030202" pitchFamily="66" charset="0"/>
            </a:endParaRP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445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hivatkozások</a:t>
            </a:r>
            <a:endParaRPr lang="hu-HU" sz="3600" dirty="0"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sz="2000" dirty="0">
                <a:latin typeface="Kristen ITC" panose="03050502040202030202" pitchFamily="66" charset="0"/>
              </a:rPr>
              <a:t>Képek</a:t>
            </a:r>
            <a:r>
              <a:rPr lang="hu-HU" sz="2000" dirty="0"/>
              <a:t>: </a:t>
            </a:r>
            <a:r>
              <a:rPr lang="hu-HU" sz="2000" dirty="0">
                <a:solidFill>
                  <a:srgbClr val="FFFF00"/>
                </a:solidFill>
                <a:hlinkClick r:id="rId2"/>
              </a:rPr>
              <a:t>https://</a:t>
            </a:r>
            <a:r>
              <a:rPr lang="hu-HU" sz="2000" dirty="0" smtClean="0">
                <a:solidFill>
                  <a:srgbClr val="FFFF00"/>
                </a:solidFill>
                <a:hlinkClick r:id="rId2"/>
              </a:rPr>
              <a:t>www.google.com/search?q=huawei+ascend+p7&amp;tbm=isch&amp;tbo=u&amp;source=univ&amp;sa=X&amp;ei=GRetVOxGq7XKA4ezgogP&amp;ved=0CEMQsAQ&amp;biw=1920&amp;bih=969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hu-HU" sz="2000" dirty="0" smtClean="0">
                <a:solidFill>
                  <a:srgbClr val="FFFF00"/>
                </a:solidFill>
                <a:hlinkClick r:id="rId3"/>
              </a:rPr>
              <a:t>www.geeks.hu/tesztek/140522_huawei_ascend_p7_okostelefon_teszt?page=0,3</a:t>
            </a:r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latin typeface="Kristen ITC" panose="03050502040202030202" pitchFamily="66" charset="0"/>
              </a:rPr>
              <a:t>Szöveg</a:t>
            </a:r>
            <a:r>
              <a:rPr lang="hu-HU" sz="2000" dirty="0" smtClean="0"/>
              <a:t>: </a:t>
            </a:r>
            <a:r>
              <a:rPr lang="hu-HU" sz="2000" u="sng" dirty="0" smtClean="0">
                <a:solidFill>
                  <a:srgbClr val="FFFF00"/>
                </a:solidFill>
                <a:hlinkClick r:id="rId4"/>
              </a:rPr>
              <a:t>http://</a:t>
            </a:r>
            <a:r>
              <a:rPr lang="hu-HU" sz="2000" u="sng" dirty="0">
                <a:solidFill>
                  <a:srgbClr val="FFFF00"/>
                </a:solidFill>
                <a:hlinkClick r:id="rId4"/>
              </a:rPr>
              <a:t>www.emag.hu/huawei-ascend-p7-2012858/pd/DBGNMMBBM</a:t>
            </a:r>
            <a:r>
              <a:rPr lang="hu-HU" sz="2000" u="sng" dirty="0" smtClean="0">
                <a:solidFill>
                  <a:srgbClr val="FFFF00"/>
                </a:solidFill>
                <a:hlinkClick r:id="rId4"/>
              </a:rPr>
              <a:t>/</a:t>
            </a:r>
            <a:endParaRPr lang="hu-HU" sz="2000" u="sng" dirty="0" smtClean="0">
              <a:solidFill>
                <a:srgbClr val="FFFF00"/>
              </a:solidFill>
            </a:endParaRP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endParaRPr lang="hu-HU" sz="2000" u="sng" dirty="0" smtClean="0">
              <a:solidFill>
                <a:srgbClr val="FFFF00"/>
              </a:solidFill>
            </a:endParaRPr>
          </a:p>
          <a:p>
            <a:endParaRPr lang="hu-HU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5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Huawei</a:t>
            </a:r>
            <a:r>
              <a:rPr lang="hu-H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ascend p7</a:t>
            </a:r>
            <a:endParaRPr lang="hu-H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94848" cy="4277072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Kristen ITC" panose="03050502040202030202" pitchFamily="66" charset="0"/>
              </a:rPr>
              <a:t>Tavaly nyáron a Huawei elég nagy bravúrt hajtott végre, hiszen az akkor bemutatott Ascend P6-ból azóta közel 4 millió darab fogyott. Egy ideig a világ legvékonyabb telefonja címet is bitorolták vele, és pár apróbb hibát leszámítva tényleg egy szerethető és komolyan vehető telefont készítettek. Most a kínai gyártó okosan kivárta, hogy elcsituljon a Galaxy S5 körüli csinnadratta és még az LG G3 és iPhone 6 előtt piacra dobta a P7-es csúcskészüléket.</a:t>
            </a:r>
          </a:p>
        </p:txBody>
      </p:sp>
    </p:spTree>
    <p:extLst>
      <p:ext uri="{BB962C8B-B14F-4D97-AF65-F5344CB8AC3E}">
        <p14:creationId xmlns:p14="http://schemas.microsoft.com/office/powerpoint/2010/main" val="17945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002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022304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Kristen ITC" panose="03050502040202030202" pitchFamily="66" charset="0"/>
              </a:rPr>
              <a:t>Az Ascend P7 egyik nagy fegyvere a kijelzője, ami már nem HD, hanem Full HD felbontást kínál. Az 1920 x 1080 pixeles INCELL panel 16 millió szín megjelenítésére képes, betekintési szögei meglepően jók, fényereje is meggyőző. Az 5 hüvelykes kijelzőre vetített pixelszám nagyon komoly, a korábbi 312 </a:t>
            </a:r>
            <a:r>
              <a:rPr lang="hu-HU" sz="3200" dirty="0" err="1">
                <a:latin typeface="Kristen ITC" panose="03050502040202030202" pitchFamily="66" charset="0"/>
              </a:rPr>
              <a:t>ppi-ről</a:t>
            </a:r>
            <a:r>
              <a:rPr lang="hu-HU" sz="3200" dirty="0">
                <a:latin typeface="Kristen ITC" panose="03050502040202030202" pitchFamily="66" charset="0"/>
              </a:rPr>
              <a:t> 445 </a:t>
            </a:r>
            <a:r>
              <a:rPr lang="hu-HU" sz="3200" dirty="0" err="1">
                <a:latin typeface="Kristen ITC" panose="03050502040202030202" pitchFamily="66" charset="0"/>
              </a:rPr>
              <a:t>ppi-re</a:t>
            </a:r>
            <a:r>
              <a:rPr lang="hu-HU" sz="3200" dirty="0">
                <a:latin typeface="Kristen ITC" panose="03050502040202030202" pitchFamily="66" charset="0"/>
              </a:rPr>
              <a:t> nőtt az érték, ami </a:t>
            </a:r>
            <a:r>
              <a:rPr lang="hu-HU" sz="3200" dirty="0" err="1">
                <a:latin typeface="Kristen ITC" panose="03050502040202030202" pitchFamily="66" charset="0"/>
              </a:rPr>
              <a:t>tűéles</a:t>
            </a:r>
            <a:r>
              <a:rPr lang="hu-HU" sz="3200" dirty="0">
                <a:latin typeface="Kristen ITC" panose="03050502040202030202" pitchFamily="66" charset="0"/>
              </a:rPr>
              <a:t> képet eredményez</a:t>
            </a:r>
            <a:r>
              <a:rPr lang="hu-HU" sz="3200" dirty="0" smtClean="0">
                <a:latin typeface="Kristen ITC" panose="03050502040202030202" pitchFamily="66" charset="0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13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13" y="603424"/>
            <a:ext cx="5000883" cy="3185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506">
            <a:off x="4275369" y="2463876"/>
            <a:ext cx="4141880" cy="31024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96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02034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5112568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>
                <a:latin typeface="Kristen ITC" panose="03050502040202030202" pitchFamily="66" charset="0"/>
              </a:rPr>
              <a:t>Okostelefon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Éritő képernyős</a:t>
            </a:r>
          </a:p>
          <a:p>
            <a:r>
              <a:rPr lang="hu-HU" sz="2800" dirty="0">
                <a:latin typeface="Kristen ITC" panose="03050502040202030202" pitchFamily="66" charset="0"/>
              </a:rPr>
              <a:t> </a:t>
            </a:r>
            <a:r>
              <a:rPr lang="hu-HU" sz="2800" dirty="0" smtClean="0">
                <a:latin typeface="Kristen ITC" panose="03050502040202030202" pitchFamily="66" charset="0"/>
              </a:rPr>
              <a:t>Fekete, fehér vagy rózsaszín színű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Belső memóriája 16 GB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Súlya 124 g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Az operációs rendszere Android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Processzor modell: Quad Core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GPS- szel felszerelt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Képernyő átmérője 5 (hüvelyk)</a:t>
            </a:r>
          </a:p>
          <a:p>
            <a:endParaRPr lang="hu-HU" dirty="0" smtClean="0">
              <a:latin typeface="Kristen ITC" panose="03050502040202030202" pitchFamily="66" charset="0"/>
            </a:endParaRPr>
          </a:p>
          <a:p>
            <a:endParaRPr lang="hu-HU" dirty="0" smtClean="0">
              <a:latin typeface="Kristen ITC" panose="03050502040202030202" pitchFamily="66" charset="0"/>
            </a:endParaRPr>
          </a:p>
          <a:p>
            <a:endParaRPr lang="hu-HU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0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3002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24800" cy="5328592"/>
          </a:xfrm>
        </p:spPr>
        <p:txBody>
          <a:bodyPr>
            <a:normAutofit fontScale="92500" lnSpcReduction="20000"/>
          </a:bodyPr>
          <a:lstStyle/>
          <a:p>
            <a:r>
              <a:rPr lang="hu-HU" sz="3000" dirty="0" smtClean="0">
                <a:latin typeface="Kristen ITC" panose="03050502040202030202" pitchFamily="66" charset="0"/>
              </a:rPr>
              <a:t>Hátsó kamera: 13 MP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Első kamera: 8 MP</a:t>
            </a:r>
          </a:p>
          <a:p>
            <a:r>
              <a:rPr lang="hu-HU" sz="3000" dirty="0">
                <a:latin typeface="Kristen ITC" panose="03050502040202030202" pitchFamily="66" charset="0"/>
              </a:rPr>
              <a:t>Akkumulátor típus</a:t>
            </a:r>
            <a:r>
              <a:rPr lang="hu-HU" sz="3000" dirty="0" smtClean="0">
                <a:latin typeface="Kristen ITC" panose="03050502040202030202" pitchFamily="66" charset="0"/>
              </a:rPr>
              <a:t>: Li- Po 2500 mAh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Rádió: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Böngésző: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Videó lejátszás: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Audió lejátszás: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Bluetooth: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NFC: Igen</a:t>
            </a:r>
          </a:p>
          <a:p>
            <a:r>
              <a:rPr lang="hu-HU" sz="3000" dirty="0" smtClean="0">
                <a:latin typeface="Kristen ITC" panose="03050502040202030202" pitchFamily="66" charset="0"/>
              </a:rPr>
              <a:t>USB: Igen</a:t>
            </a:r>
          </a:p>
          <a:p>
            <a:endParaRPr lang="hu-HU" dirty="0">
              <a:latin typeface="Kristen ITC" panose="03050502040202030202" pitchFamily="66" charset="0"/>
            </a:endParaRPr>
          </a:p>
          <a:p>
            <a:endParaRPr lang="hu-HU" dirty="0">
              <a:latin typeface="Kristen ITC" panose="03050502040202030202" pitchFamily="66" charset="0"/>
            </a:endParaRPr>
          </a:p>
          <a:p>
            <a:endParaRPr lang="hu-HU" dirty="0" smtClean="0">
              <a:latin typeface="Kristen ITC" panose="03050502040202030202" pitchFamily="66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095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Pozitív  tulajdonságai</a:t>
            </a:r>
            <a:endParaRPr lang="hu-HU" sz="3600" dirty="0"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 smtClean="0">
                <a:latin typeface="Kristen ITC" panose="03050502040202030202" pitchFamily="66" charset="0"/>
              </a:rPr>
              <a:t>Nagyon sok mindent tud és sok mindenre képes.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Ultra vékonysága miatt kézre eső és kényelmes. </a:t>
            </a:r>
            <a:endParaRPr lang="hu-HU" sz="2800" dirty="0">
              <a:latin typeface="Kristen ITC" panose="03050502040202030202" pitchFamily="66" charset="0"/>
            </a:endParaRPr>
          </a:p>
          <a:p>
            <a:r>
              <a:rPr lang="hu-HU" sz="2800" dirty="0" smtClean="0">
                <a:latin typeface="Kristen ITC" panose="03050502040202030202" pitchFamily="66" charset="0"/>
              </a:rPr>
              <a:t>A 13 MP.-szeles kamerája miatt csodálatos képeket jelenít meg.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Nem karcolódik könnyen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Hangszórója hangos.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16 GB-ja miatt sok minden ráfér.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022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Negatív  tulajdonságai</a:t>
            </a:r>
            <a:endParaRPr lang="hu-HU" sz="3600" dirty="0"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sz="2800" dirty="0" smtClean="0">
                <a:latin typeface="Kristen ITC" panose="03050502040202030202" pitchFamily="66" charset="0"/>
              </a:rPr>
              <a:t>Erős fényben, napsütésben nem látszik a képernyő</a:t>
            </a:r>
          </a:p>
          <a:p>
            <a:r>
              <a:rPr lang="hu-HU" sz="2800" dirty="0" smtClean="0">
                <a:latin typeface="Kristen ITC" panose="03050502040202030202" pitchFamily="66" charset="0"/>
              </a:rPr>
              <a:t>Gyakran kell tölteni</a:t>
            </a:r>
            <a:endParaRPr lang="hu-HU" sz="2800" dirty="0">
              <a:latin typeface="Kristen ITC" panose="03050502040202030202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8205">
            <a:off x="5718694" y="3018102"/>
            <a:ext cx="2381260" cy="23812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500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 smtClean="0">
                <a:latin typeface="Kristen ITC" panose="03050502040202030202" pitchFamily="66" charset="0"/>
              </a:rPr>
              <a:t>Tapasztalat</a:t>
            </a:r>
            <a:endParaRPr lang="hu-HU" sz="3600" dirty="0">
              <a:latin typeface="Kristen ITC" panose="03050502040202030202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sz="2400" dirty="0" smtClean="0">
                <a:latin typeface="Kristen ITC" panose="03050502040202030202" pitchFamily="66" charset="0"/>
              </a:rPr>
              <a:t>Nekem különösen tetszik az </a:t>
            </a:r>
            <a:r>
              <a:rPr lang="hu-HU" sz="2400" dirty="0">
                <a:latin typeface="Kristen ITC" panose="03050502040202030202" pitchFamily="66" charset="0"/>
              </a:rPr>
              <a:t>ú</a:t>
            </a:r>
            <a:r>
              <a:rPr lang="hu-HU" sz="2400" dirty="0" smtClean="0">
                <a:latin typeface="Kristen ITC" panose="03050502040202030202" pitchFamily="66" charset="0"/>
              </a:rPr>
              <a:t>gynevezett lebegő gomb, ami könnyebbé teszi a telefon kezelését.</a:t>
            </a:r>
          </a:p>
          <a:p>
            <a:r>
              <a:rPr lang="hu-HU" sz="2400" dirty="0" smtClean="0">
                <a:latin typeface="Kristen ITC" panose="03050502040202030202" pitchFamily="66" charset="0"/>
              </a:rPr>
              <a:t>És a kesztyű mód is amely szerintem nagyon praktikus</a:t>
            </a:r>
          </a:p>
          <a:p>
            <a:r>
              <a:rPr lang="hu-HU" sz="2400" dirty="0" smtClean="0">
                <a:latin typeface="Kristen ITC" panose="03050502040202030202" pitchFamily="66" charset="0"/>
              </a:rPr>
              <a:t>Vékonysága, szép képei, nagy képernyője nekem nagyon elnyerték a tetszésemet</a:t>
            </a:r>
          </a:p>
          <a:p>
            <a:endParaRPr lang="hu-HU" dirty="0">
              <a:latin typeface="Kristen ITC" panose="03050502040202030202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223231"/>
            <a:ext cx="2124075" cy="2152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0450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73</TotalTime>
  <Words>454</Words>
  <Application>Microsoft Office PowerPoint</Application>
  <PresentationFormat>Diavetítés a képernyőre (4:3 oldalarány)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Horizont</vt:lpstr>
      <vt:lpstr>Kedvenc Mobliom</vt:lpstr>
      <vt:lpstr>Huawei  ascend p7</vt:lpstr>
      <vt:lpstr>PowerPoint bemutató</vt:lpstr>
      <vt:lpstr>PowerPoint bemutató</vt:lpstr>
      <vt:lpstr>PowerPoint bemutató</vt:lpstr>
      <vt:lpstr>PowerPoint bemutató</vt:lpstr>
      <vt:lpstr>Pozitív  tulajdonságai</vt:lpstr>
      <vt:lpstr>Negatív  tulajdonságai</vt:lpstr>
      <vt:lpstr>Tapasztalat</vt:lpstr>
      <vt:lpstr>PowerPoint bemutató</vt:lpstr>
      <vt:lpstr>PowerPoint bemutató</vt:lpstr>
      <vt:lpstr>Képernyője </vt:lpstr>
      <vt:lpstr>PowerPoint bemutató</vt:lpstr>
      <vt:lpstr>KÉRDÉSEK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Kedvenc Mobliom</dc:title>
  <dc:creator>Diák</dc:creator>
  <cp:lastModifiedBy>Orot</cp:lastModifiedBy>
  <cp:revision>8</cp:revision>
  <dcterms:created xsi:type="dcterms:W3CDTF">2015-01-07T11:05:52Z</dcterms:created>
  <dcterms:modified xsi:type="dcterms:W3CDTF">2015-01-10T16:44:47Z</dcterms:modified>
</cp:coreProperties>
</file>