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8" r:id="rId2"/>
    <p:sldId id="257" r:id="rId3"/>
    <p:sldId id="258" r:id="rId4"/>
    <p:sldId id="259" r:id="rId5"/>
    <p:sldId id="261" r:id="rId6"/>
    <p:sldId id="262" r:id="rId7"/>
    <p:sldId id="282" r:id="rId8"/>
    <p:sldId id="263" r:id="rId9"/>
    <p:sldId id="269" r:id="rId10"/>
    <p:sldId id="270" r:id="rId11"/>
    <p:sldId id="274" r:id="rId12"/>
    <p:sldId id="275" r:id="rId13"/>
    <p:sldId id="271" r:id="rId14"/>
    <p:sldId id="276" r:id="rId15"/>
    <p:sldId id="277" r:id="rId16"/>
    <p:sldId id="272" r:id="rId17"/>
    <p:sldId id="278" r:id="rId18"/>
    <p:sldId id="279" r:id="rId19"/>
    <p:sldId id="284" r:id="rId20"/>
    <p:sldId id="283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-felhasználó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06T11:29:23.919" idx="1">
    <p:pos x="-381" y="-11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175B87-A2A1-4A83-AB44-DE11BDE3911B}" type="datetimeFigureOut">
              <a:rPr lang="hu-HU" smtClean="0"/>
              <a:t>2015.01.13.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06E4EF2-B812-4738-89AA-5E1FB68C8275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Szakonyi_Adam.pptx#-1,19,PowerPoint bemutat&#243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Szakonyi_Adam.pptx#-1,19,PowerPoint bemutat&#243;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msung Ringtone Remi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50165" y="1124744"/>
            <a:ext cx="8219256" cy="1138138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Kedvenc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telefonom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47864" y="544522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Készítette: Szakonyi Ádám</a:t>
            </a:r>
          </a:p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Felkészítő tanár: </a:t>
            </a:r>
            <a:r>
              <a:rPr lang="hu-HU" dirty="0" err="1" smtClean="0">
                <a:solidFill>
                  <a:schemeClr val="tx2">
                    <a:lumMod val="25000"/>
                  </a:schemeClr>
                </a:solidFill>
              </a:rPr>
              <a:t>Mógorné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 Áment Erika</a:t>
            </a:r>
          </a:p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Református Általános Iskola Balatonfüred </a:t>
            </a:r>
          </a:p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8230 Balatonfüred Iskola u. 2. 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OMFG - Hell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188640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8715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Melyik telefonról volt szó?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916832"/>
            <a:ext cx="7772400" cy="93610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  <a:hlinkClick r:id="rId2" action="ppaction://hlinksldjump"/>
              </a:rPr>
              <a:t>Samsung </a:t>
            </a:r>
            <a:r>
              <a:rPr lang="hu-HU" dirty="0" err="1" smtClean="0">
                <a:solidFill>
                  <a:schemeClr val="tx2">
                    <a:lumMod val="25000"/>
                  </a:schemeClr>
                </a:solidFill>
                <a:hlinkClick r:id="rId2" action="ppaction://hlinksldjump"/>
              </a:rPr>
              <a:t>galaxy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  <a:hlinkClick r:id="rId2" action="ppaction://hlinksldjump"/>
              </a:rPr>
              <a:t> s4</a:t>
            </a:r>
            <a:endParaRPr lang="hu-HU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  <a:hlinkClick r:id="rId3" action="ppaction://hlinksldjump"/>
              </a:rPr>
              <a:t>Samsung </a:t>
            </a:r>
            <a:r>
              <a:rPr lang="hu-HU" dirty="0" err="1" smtClean="0">
                <a:solidFill>
                  <a:schemeClr val="tx2">
                    <a:lumMod val="25000"/>
                  </a:schemeClr>
                </a:solidFill>
                <a:hlinkClick r:id="rId3" action="ppaction://hlinksldjump"/>
              </a:rPr>
              <a:t>galaxy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  <a:hlinkClick r:id="rId3" action="ppaction://hlinksldjump"/>
              </a:rPr>
              <a:t> s3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3"/>
            <a:ext cx="1317501" cy="27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43290"/>
            <a:ext cx="1209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Jó válasz!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2" y="2852936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8" y="5949280"/>
            <a:ext cx="84459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1561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 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Rossz válasz!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7246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403648" y="61692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Hányas </a:t>
            </a:r>
            <a:r>
              <a:rPr lang="hu-HU" dirty="0" err="1" smtClean="0">
                <a:solidFill>
                  <a:schemeClr val="tx2">
                    <a:lumMod val="25000"/>
                  </a:schemeClr>
                </a:solidFill>
              </a:rPr>
              <a:t>androidja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 van?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sldjump"/>
              </a:rPr>
              <a:t>4.2.2</a:t>
            </a:r>
            <a:endParaRPr lang="hu-HU" dirty="0" smtClean="0"/>
          </a:p>
          <a:p>
            <a:r>
              <a:rPr lang="hu-HU" dirty="0" smtClean="0">
                <a:hlinkClick r:id="rId3" action="ppaction://hlinksldjump"/>
              </a:rPr>
              <a:t>4.1.2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47" y="4581128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902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39628" y="476672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Jó válasz!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20482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1" y="3068960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78702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403648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Rossz válasz!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1174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913259" cy="9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19672" y="61898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02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Meddig bővíthető a tárhelye?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 action="ppaction://hlinksldjump"/>
              </a:rPr>
              <a:t>32 </a:t>
            </a:r>
            <a:r>
              <a:rPr lang="hu-HU" dirty="0" err="1" smtClean="0">
                <a:hlinkClick r:id="rId2" action="ppaction://hlinksldjump"/>
              </a:rPr>
              <a:t>gb</a:t>
            </a:r>
            <a:endParaRPr lang="hu-HU" dirty="0">
              <a:hlinkClick r:id="rId2" action="ppaction://hlinksldjump"/>
            </a:endParaRPr>
          </a:p>
          <a:p>
            <a:r>
              <a:rPr lang="hu-HU" dirty="0" smtClean="0">
                <a:hlinkClick r:id="rId3" action="ppaction://hlinksldjump"/>
              </a:rPr>
              <a:t>64 </a:t>
            </a:r>
            <a:r>
              <a:rPr lang="hu-HU" dirty="0" err="1" smtClean="0">
                <a:hlinkClick r:id="rId3" action="ppaction://hlinksldjump"/>
              </a:rPr>
              <a:t>gb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16558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046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Jó válasz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4" action="ppaction://hlinkpres?slideindex=19&amp;slidetitle=PowerPoint bemutató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782419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636172" y="625047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548680"/>
            <a:ext cx="7772400" cy="914400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Rossz válasz!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79587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6" y="2474813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hlinkClick r:id="rId4" action="ppaction://hlinkpres?slideindex=19&amp;slidetitle=PowerPoint bemutató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8242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91680" y="62504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Ide kattints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20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483768" y="59872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tx2">
                    <a:lumMod val="25000"/>
                  </a:schemeClr>
                </a:solidFill>
              </a:rPr>
              <a:t>Forrásmegjelölés!</a:t>
            </a:r>
            <a:endParaRPr lang="hu-HU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 rot="1069405">
            <a:off x="5038217" y="3824602"/>
            <a:ext cx="3168352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wikipédia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rot="21283324">
            <a:off x="1115685" y="2735179"/>
            <a:ext cx="2880320" cy="6480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telefonguru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 rot="20292376">
            <a:off x="1248078" y="4920851"/>
            <a:ext cx="3132418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Google</a:t>
            </a:r>
            <a:r>
              <a:rPr lang="hu-HU" dirty="0" smtClean="0"/>
              <a:t> képek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1805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Szoftver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és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szolgáltatások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A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Galaxy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S4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Android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4.2.2 operációs rendszerrel érkezett, ami kiegészül a Samsung saját fejlesztésű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TouchWiz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„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Nature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UX” grafikus felhasználói felületével.</a:t>
            </a:r>
            <a:r>
              <a:rPr lang="hu-HU" sz="2000" dirty="0" smtClean="0"/>
              <a:t>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698031" cy="23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38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975104"/>
          </a:xfrm>
        </p:spPr>
        <p:txBody>
          <a:bodyPr/>
          <a:lstStyle/>
          <a:p>
            <a:r>
              <a:rPr lang="hu-HU" sz="6600" dirty="0" smtClean="0">
                <a:solidFill>
                  <a:schemeClr val="tx2">
                    <a:lumMod val="25000"/>
                  </a:schemeClr>
                </a:solidFill>
              </a:rPr>
              <a:t>Köszönöm a figyelmet!</a:t>
            </a:r>
            <a:endParaRPr lang="hu-HU" sz="6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2400" cy="1508760"/>
          </a:xfrm>
        </p:spPr>
        <p:txBody>
          <a:bodyPr/>
          <a:lstStyle/>
          <a:p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 descr="http://imk.c1h.info/wb395a48.png/HcjBCoAgDADQL8oFUUT/0LVrTFsq6iY6/z/oHV9QrQdA3JbV1CAqdrhEapwUwGxH6TDGPoOnxsL3X3B5einHhjqdxPSk0iWjoqnsP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3843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>
                    <a:lumMod val="25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amera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Az </a:t>
            </a:r>
            <a:r>
              <a:rPr lang="hu-HU" sz="2000" dirty="0">
                <a:solidFill>
                  <a:schemeClr val="tx2">
                    <a:lumMod val="25000"/>
                  </a:schemeClr>
                </a:solidFill>
              </a:rPr>
              <a:t>előoldali kamera kihasználásával az S4 képes a 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videó lejátszás megállítására, </a:t>
            </a:r>
            <a:r>
              <a:rPr lang="hu-HU" sz="2000" dirty="0">
                <a:solidFill>
                  <a:schemeClr val="tx2">
                    <a:lumMod val="25000"/>
                  </a:schemeClr>
                </a:solidFill>
              </a:rPr>
              <a:t>ha a 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felhasználó félrenézne, </a:t>
            </a:r>
            <a:r>
              <a:rPr lang="hu-HU" sz="2000" dirty="0">
                <a:solidFill>
                  <a:schemeClr val="tx2">
                    <a:lumMod val="25000"/>
                  </a:schemeClr>
                </a:solidFill>
              </a:rPr>
              <a:t>és a képernyő tényleges érintése nélkül (vagy például télen, kesztyűben) görgetni a 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képernyőt. </a:t>
            </a:r>
            <a:r>
              <a:rPr lang="hu-HU" sz="2000" dirty="0">
                <a:solidFill>
                  <a:schemeClr val="tx2">
                    <a:lumMod val="25000"/>
                  </a:schemeClr>
                </a:solidFill>
              </a:rPr>
              <a:t>Olyan új videofelvételi és fényképezési üzemmódok kerültek az S4-be, amik az előoldali és a hátoldali kamerát egyidejűleg 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használják.</a:t>
            </a:r>
            <a:endParaRPr lang="hu-H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533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Hardver és dizájn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A képernyő 5 hüvelykes </a:t>
            </a:r>
            <a:r>
              <a:rPr lang="hu-HU" sz="1600" dirty="0" err="1" smtClean="0">
                <a:solidFill>
                  <a:schemeClr val="tx2">
                    <a:lumMod val="25000"/>
                  </a:schemeClr>
                </a:solidFill>
              </a:rPr>
              <a:t>Full</a:t>
            </a:r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 HD </a:t>
            </a:r>
            <a:r>
              <a:rPr lang="hu-HU" sz="1600" dirty="0" err="1" smtClean="0">
                <a:solidFill>
                  <a:schemeClr val="tx2">
                    <a:lumMod val="25000"/>
                  </a:schemeClr>
                </a:solidFill>
              </a:rPr>
              <a:t>Super</a:t>
            </a:r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 AMOLED. A külső nem nagyon változott elődjéhez képest, de vékonyabb lett 7,9 mm, nagyobb lett a kijelzője 5 inch, a hangszóró helye megváltozott.</a:t>
            </a:r>
          </a:p>
          <a:p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A tokozás egy 1,6 </a:t>
            </a:r>
            <a:r>
              <a:rPr lang="hu-HU" sz="1600" dirty="0" err="1" smtClean="0">
                <a:solidFill>
                  <a:schemeClr val="tx2">
                    <a:lumMod val="25000"/>
                  </a:schemeClr>
                </a:solidFill>
              </a:rPr>
              <a:t>GHz-es</a:t>
            </a:r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 négymagos Cortex-A15, továbbá egy 1,2 </a:t>
            </a:r>
            <a:r>
              <a:rPr lang="hu-HU" sz="1600" dirty="0" err="1" smtClean="0">
                <a:solidFill>
                  <a:schemeClr val="tx2">
                    <a:lumMod val="25000"/>
                  </a:schemeClr>
                </a:solidFill>
              </a:rPr>
              <a:t>GHz-es</a:t>
            </a:r>
            <a:r>
              <a:rPr lang="hu-HU" sz="1600" dirty="0" smtClean="0">
                <a:solidFill>
                  <a:schemeClr val="tx2">
                    <a:lumMod val="25000"/>
                  </a:schemeClr>
                </a:solidFill>
              </a:rPr>
              <a:t> négymagos Cortex-A7 processzort tartalmaz. A négy gyorsabb processzormag mindegyike logikailag párosítva van egy kisebb áramfelvételű processzormaggal. Minden magpárból egyidejűleg csak az egyik mag aktív, igény szerint változik, hogy éppen melyik. Ez az akkumulátor-üzemidőt növelő kapcsolgatás az operációs rendszer és az alkalmazások számára rejtett módon történik, azok egyetlen, négymagos processzort érzékelnek</a:t>
            </a:r>
            <a:endParaRPr lang="hu-HU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60709"/>
            <a:ext cx="4176464" cy="239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0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>
                    <a:lumMod val="25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ijelző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91880" y="2060848"/>
            <a:ext cx="7772400" cy="1933472"/>
          </a:xfrm>
        </p:spPr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Méret: 4,99"</a:t>
            </a:r>
          </a:p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Felbontás: 1920×1080 (441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ppi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Típus: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Super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AMOLED kapacitív érintőkijelző</a:t>
            </a:r>
          </a:p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Színárnyalatok száma: 16 millió</a:t>
            </a:r>
            <a:endParaRPr lang="hu-H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229" y="3861048"/>
            <a:ext cx="3451448" cy="25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>
                    <a:lumMod val="25000"/>
                  </a:schemeClr>
                </a:solidFill>
              </a:rPr>
              <a:t>M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emória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Telefonkönyv kapacitása: dinamikus</a:t>
            </a:r>
          </a:p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SMS memória: dinamikus</a:t>
            </a:r>
          </a:p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Belső tárhely: 16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Gb</a:t>
            </a:r>
            <a:endParaRPr lang="hu-HU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MicroSD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kártyával akár 64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Gb-ig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bővíthető</a:t>
            </a:r>
            <a:endParaRPr lang="hu-H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30" y="3861048"/>
            <a:ext cx="3656806" cy="228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</a:t>
            </a:r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Windows 8.1 &amp; </a:t>
            </a:r>
            <a:r>
              <a:rPr lang="hu-HU" dirty="0" err="1">
                <a:solidFill>
                  <a:schemeClr val="tx2">
                    <a:lumMod val="25000"/>
                  </a:schemeClr>
                </a:solidFill>
              </a:rPr>
              <a:t>A</a:t>
            </a:r>
            <a:r>
              <a:rPr lang="hu-HU" dirty="0" err="1" smtClean="0">
                <a:solidFill>
                  <a:schemeClr val="tx2">
                    <a:lumMod val="25000"/>
                  </a:schemeClr>
                </a:solidFill>
              </a:rPr>
              <a:t>ndroid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3140968"/>
            <a:ext cx="4038600" cy="4667664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       Különbség:</a:t>
            </a:r>
          </a:p>
          <a:p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Az </a:t>
            </a:r>
            <a:r>
              <a:rPr lang="hu-HU" sz="2400" dirty="0" err="1" smtClean="0">
                <a:solidFill>
                  <a:schemeClr val="tx2">
                    <a:lumMod val="25000"/>
                  </a:schemeClr>
                </a:solidFill>
              </a:rPr>
              <a:t>android</a:t>
            </a:r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 kimondottan telefonra lett tervezve amíg a </a:t>
            </a:r>
            <a:r>
              <a:rPr lang="hu-HU" sz="2400" dirty="0" err="1" smtClean="0">
                <a:solidFill>
                  <a:schemeClr val="tx2">
                    <a:lumMod val="25000"/>
                  </a:schemeClr>
                </a:solidFill>
              </a:rPr>
              <a:t>windows</a:t>
            </a:r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 8.1 számítógépre és telefonra is egyaránt.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4008" y="3140969"/>
            <a:ext cx="4110608" cy="36004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     Hasonlóságok: </a:t>
            </a:r>
          </a:p>
          <a:p>
            <a:pPr marL="68580" indent="0" algn="ctr">
              <a:buNone/>
            </a:pPr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hu-HU" sz="2400" dirty="0">
                <a:solidFill>
                  <a:schemeClr val="tx2">
                    <a:lumMod val="25000"/>
                  </a:schemeClr>
                </a:solidFill>
              </a:rPr>
              <a:t>W</a:t>
            </a:r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indows 8.1: </a:t>
            </a:r>
            <a:r>
              <a:rPr lang="hu-HU" sz="2400" dirty="0">
                <a:solidFill>
                  <a:schemeClr val="tx2">
                    <a:lumMod val="25000"/>
                  </a:schemeClr>
                </a:solidFill>
              </a:rPr>
              <a:t>a start menüben kis csempék jelenek meg és kiválaszthatjuk a nekünk legszimpatikusabb ikont. </a:t>
            </a:r>
          </a:p>
          <a:p>
            <a:pPr algn="ctr"/>
            <a:r>
              <a:rPr lang="hu-HU" sz="2400" dirty="0" err="1" smtClean="0">
                <a:solidFill>
                  <a:schemeClr val="tx2">
                    <a:lumMod val="25000"/>
                  </a:schemeClr>
                </a:solidFill>
              </a:rPr>
              <a:t>Android</a:t>
            </a:r>
            <a:r>
              <a:rPr lang="hu-HU" sz="2400" dirty="0" smtClean="0">
                <a:solidFill>
                  <a:schemeClr val="tx2">
                    <a:lumMod val="25000"/>
                  </a:schemeClr>
                </a:solidFill>
              </a:rPr>
              <a:t>: ugyanúgy az alkalmazáskezelőben kis ikonok jelennek meg.</a:t>
            </a:r>
            <a:endParaRPr lang="hu-H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AutoShape 4" descr="data:image/jpeg;base64,/9j/4AAQSkZJRgABAQAAAQABAAD/2wCEAAkGBxIQEhUQEBIUFhUUGBQXFRgVFRcVGhIZFRYYFhcZFhgaHCkhGBslGxQWJDIhJSkrLi4uFx8zODMsNygtLisBCgoKDg0OGxAQGzElICQsLSwsLCwsLSw0LCwsNC0sLDQsLCwsLC0sLCwvLCwtLCwsLCwsLCwsLCwsLCwsLCwsLP/AABEIAIcBdgMBEQACEQEDEQH/xAAbAAEAAgMBAQAAAAAAAAAAAAAABQYBAwQHAv/EAEAQAAEDAgQCCAMGBAQHAQAAAAEAAgMEEQUSITEGQQcTIlFhcYGRMqGxFEJSgsHRFSNicoOSsvAzQ1Njc6LhNP/EABsBAQACAwEBAAAAAAAAAAAAAAADBQECBAYH/8QANBEBAAIBAgQDBQYGAwAAAAAAAAECAwQRBRIhMRNBUTJhcYGRIqGx0eHwFCM0QlLBFbLx/9oADAMBAAIRAxEAPwD3FAQEBAQEGLoMOkA3IHmsTMR3ZiJnsw2Vp2IPkQnNHqTWY7w+rrLDKAgICAgICAgICAgICAgICAgICAgICAgICAg+I5WuvlINjY25HuK1rett4ie3Qfd1ncaqqcRsc87NBPsFplyRjpN58iSleXMa5wsSASO4kbJita1Im0bTsNqkBAQEBAQEBAQEBAQR2P4oKWF0xFyLADa5JsAoNTmjDjm8unSaedRljG82xHi2rm/5nVjuj7P/ALbrz2XiGbJ032+D1GHhenxf27z70NJO92rnud5uJ+pXJOS095d1aVr2iIfLZHDZxHkSEi9o7SzNYnvCXwzieqgOkhe38MhLh7nULpw67Nj7Tv8AFxZ+HafNHWu0+sdHoXDfEbKwEAFsjQMzdx5g8wr7S6uuePSY7vNa3QX0s9esT2lOLscIgICAgICAgICAgICAgICAgICAgICAgICCvYniTIJs0ZzOItI3kbbG/wCIbeSp9TqqYM3Njnee0x+HzaTOyNm4hndsQ3yH7rivxPPbtMR8GOaXPLi0zxlc+40uCBrY319lDfW5r15bW3hjeUzQcSg9mZuX+pu3qNwrLBxaJ6ZY298Not6rAx4IBBBB2I5q4iYmN4bvpZBAQEBAQEBAQEAoKJ0m1mkUAO5Lz6XaPqfZU3FsnStPmv8AgeLrbJPwUNUT0Qg6sQw2WnIErC3MAW8wQfHv8FNlwZMftwhw6jHmieSd9nKokz0To4pMkEkx++6w/tYP3J9lf8Kpy4pvPn/p5jjeWJyxSO0R+LioeNnse7rW54y4ltrBzQToPELkxcXtW88/WN3nYyz5rRRcTUsu0rWnuf2T89FaYtfp79rbfHoljJWUgK6I6iRn+Yfuunxcf+UfVtvDkq8fpovimZfuBzH2ChyazBTvaGJvWEZR8VionZBBGSHE5nO0sALmw9Fy4+Ixmyxjxx85axk3naFmVokEBAQEBAQEBAQEBAQEBAQEBAQQuP17m2hiv1j+7cDw8TqqzX6m1dsWP2p/BrafJUnsINiCD3HReemJrO0o3VQUDpsxBAa0Ekny0C6NPprZt57RHmzEOQLmYEE1w3iRY8ROPYdt/S4/oVZ8O1U47+HbtPb3S2rK3L0SQQc09fFGcr5Gg9xKhvqMVJ2taIljeHQDfUKWJ37MsrIICAgICAg8i4yrOuq5CNmWYPy7/O68txDJz5593R7LhmLw9NWPXr9UKuJ3iDvrcZnmjbFK8uazYWF9NBc7ldGTVZMlYpaekObFpMWK83pG0y4FBDpen1I+x4YG7O6trfzP3+pXo80+Bo9vPb75eE1+bxMt7+950F5ZWCBZAQXHo6pLvkmI+EBo83an5AK74Nj3ta/p0TYY7yvi9AnEBAQEBAQEBAQEBAQEBAQEBAQUTEKpxndIDYhxynuy6D6fNeU1GW06i14nrv0+SKZ6ueqqXSuzPNzt7KHLlvltzXneSZ3arqNhlrSdgT/u5+SzETM7QM9Wcuexy3tfxte3ss8s8vNt07MuyHDJDKIj2XWzXOwFr3XRTSZJyxj7T3Nl4ZewvuvVR2SozG8VEAyt1edv6fErg1usjBG0e1P3NZnZTnEvdc3LnHzJJXnJ5r23nrMtF8wuFzImMduGi/7L1mlpamGtbd4hJHZ1KdkQEBAQEHNiNUIonyH7jXO9go8t+Sk2nyhJhx+JkrSPOXiT3lxLjuSSfMm5+q8faeaZl7yI2jaPJhasizsNggeWl4a7KDYusbA911tyW5ebbo15683Lv19Ejw9hck00XYd1ZeLusctmm5125WXRpNPa+SvTpu5dbqaYsVo3jm27ea29ItXpFCOZLz6aD6ld/Gcu1a44+Lwmae0KOqCO6BaKjFKJtM5kMNpXtym7blp5nOd/RW99TpYwctK/amNv3KWbU27KuqhEyg9O4Mo+rpWE7vu8+u3ysvV8NxeHgj1nq6ccbVTysEggICAgICAgICAgICAgICAgIBQVbFMBLSHMJOZ9nf05joR4aqh1XDpi0WpO+89fm0mre3h9omIseqLDbwdoLX+aljhlYzTH9u33/vqcvVluAXhyGwfmJDvC9vYgLMcN/kck+1v3/fu+9nlSQw5gmEw07Jbbv2APtcLt/haRm8SPTZnbq5Z4oIocrtY3vvcfdubj0FrKC9MGLDyz1rNvx/JjpsjcRxppdIGtDgWlrH6iwcBm5a67Lh1GvrNrRWN+m0T22ie7E2ZpcTlhjzyuLi4ARMPcPvnw+q2xavLhx8+Sd94+zH+/33ImY7oSWRz3FziS52571V2ta9ua3WZarTgGD9X/ADZB2zsPwD91e6DQ+HHiX7+Xu/VvEJxWrYQEBAQEBBXOOXSOp+piY5zpXBtmi+g7Rv3DQLg4hzTi5KRvMrLhcUjN4l52isb9Vbw3gKV9jO9sY/C3tO9TsPmq/Dwq89ck7LTPxvHXpjjf3z0h14VwaBJOXguY3M2EO+8cvxH1Oimw8OiLWmesR0hDqOLTNKRE7TPW3u69nZT8JZKMwAjrZSzrHfhGYEhvgBfzKlroOXByR3nbdBfinNqYyT7Nd9o/fqlqzAGOpDRx9ltm2PPRwcSe86LpyaWs4fCr0ceLW2rqPHt1lJ0dI2FjY4xZrRYBdFKRSsVr2hy5Mlsl5vbvKl8fURdPCWAudI0tsNb5TpYfmKouLYptlpy9ZmHLljrCp1VM+JxZI0tcNwVT5MdsduW0bSimNu7UtGGEG2lgMj2xjd7mt9zZb4qc94r6svZYIwxoaNmgAemi9tWsVrER5OyH2tgQEBAQEBAQEBAQEBAQEBAQEBBghAusCPrcWYxj3NILmG2UmxJuNh5LjzaylKWms7zHTZiZQlbxC4vzQ3Ay2IcL699gd1WZ+JWm++Ltt5teZCueTuTzPqd7BVk2me7V8hasJHGYnGTMAS1wbkIBIy2AAFvou3W0tOXmiN4nbbaPJtPdLYBg2X+bKO191p+74nxVhoNDy/zMkdfKPRmseqwq4biAgICAgICCq8QcZNpZjD1ReQGkkODbX1tt3W91Z6Xhls+PxObb5Ib5orO2yAxbjgy9V1cbo8kjXv7QOcN+7p5qwwcJjHzc077xtHuRWz77bOmr4xE9TAyIlkIe0vLtC7wPc0H3UWPhk4sN7X6226e79WZzb2jbsn28RtkrG0kVnABxe7cXA0a3v8SuCdFamnnNfp22hL4kTflhNGoZn6vMM5Ga3OwNr+5XFyW5ebbp2Sbxvs3rVl8OiaSHEC4uAeYvvZYmsTO4garhts9U+efVmVrWt77CxJ/ZV99BXLnnJk7eUI5pvbeVeqOEXvqJI4ezG0AhzrnVwvlHeq2/C5tmtWnSEc4532hDx4BUPdI1kZd1bsrrEDXwuRdcUaHNa0xWu+zTklM8J4DMypD5onNawEgm1i7YAe9/Rd3D9Flrni167RDfHSebq9AC9E6GUBAQEBBU+k7F6yioXVdDkLonNMgezPeM9kkWIsQSD5AoJPhDHG19HBVtt/NYC4fheOy8ejmuHogcYY2KCinqzb+Uwlt9i89lg9XFoQRfRli9XW0LKutyB0rnFgYzIBGDlBOpvcgm+mhCC2oCAgICAgICDixTEm07QXXJPwgc7b+S5dVqq4K7z8oYmdkVHxS370ZHk4H9AuCvF6/3V+/drzu2HiCB27y3+5p+uy6qcS09vPb4wzzQicdxN4lGTs5R2XA3zh9jfutoq/XavJGWIp027T6xLFp6oN7i4kk3J3J5qqtM2nee7VhYYEBBvhrZGCzHuaO4FTUz5aRtW0wzumeFq453RuJOftC/eN/cfRWXC9RPPOO09+sfFtWVoV63EBAQEBAQfLzYXPJNt+g8Txas6+eSb8biR5bD5AL22nx+HirT0hW2ne0y5FMwIOnDa59PIJYiA4X3FxY7ghRZsNM1JpfszW01neFr4BxDrKuV80l5JGjLc/FYkkN8hyVTxXDyaetaR0ieqfDbe0zK/VlU2JuZ21wPUmy8vnz1w15resR9XbSk2naHzUVjWOYw7vNh7brGXU0x3pSe9p2hmtJtEzHkw+uYJBCT2nAkenLz/ZYtqsdc0YZn7UxuRjtNebyYrq9kIBedyAPXn5BY1Orx6esTfznYx45vO0NFVi8EV+2Cd7N1J9lDn4lpsO+9t/dHVtTBe3aGzCa/r2l+WwuQL7m3et9Dq/4qk3iNo32gy4/Dnbd3LtRCAgICAg56+kZNG+GQXZI1zHDvDhY/VB5Z0IVT6WStwac9umkL4+WZpOV1h3aMdz+PwQOm6pdVS0WCwnt1MjZJLfdYCWNLvD43f4aCb6T8ffguGMFG0NddlPEbAiIBh7Vtr5WWHK5QQdPwZiUlN9sgxyaWoczO0MdmheSMwaO1bXbNb05IL3wLUVz6Rn8TjyVLSWv+HtgHsv7BIBI3tz5BBYUBAQEBAQQ3EWGumDXM1cy+neDbbx0VbxHS2zVi1O8NbRuq01JIz4o3jzabe6ob4clJ2tWfpLTaWlRMJB382AH70Oh8Y3bexXZP83BE+dP+v6M+SPXGwICAgIPuCUscHt3aQR6Lel5paLR3hlf6WcSMa9uzgCvXYskZKRePOErcpAQEBAQEENxfW9TSSuBsSMjfN+n6ldmgxeJqKx8/ojyztWZePAL2DgZQEBBaujmjz1JkO0TSfV/ZHyuqrjGXlwcvrP4JsEb2T3E9aXyGK/ZZb/Nbf5r5TxnV2vmnFHav4r/S44im/nKPnr3ve2Rx1Zly+GVV+XWZcmSuSZ6122+SaMdaxMR5vioq3vk60ntXBuOVtrLTLqcmTL4sz9pmKVivLHZioqXyG8ji4ja/LyWuXPkzTvktuVpWvaGlRNl6wCDq4GDmRmP5tV7nhmLw9NWPXr9VVntzZJSKsEIgICAgICDyLpBZ/C8aosWbpHUHqKk7DYMu78hB/wAFBno8H8Uxmtxd2sUBNPTcweQcPyC9v+6gufSFWYaym6rFjaGZ2UdiR3bAzCxjaS0i2+nNBSa3oefTgy4TiVRAdXNa5xDTpe2eO1hsNQdO9BP9DXFVRiVE91UQ6SGQxl4sOsGUOBNtLjNbTwQX5jwdiD5G6D6QEBAQEBAsg55qGJ/xRtPm0fVQ30+K/tViTZzsweFpJa0jMC0i5sQfAqKuhw1mZrG28bMbKbV05je6M7tNvPuPsvM5sc4rzSfJHLSo2BAQEGWNJIA1J0HiVmtZmdoF4wSldFE1j99SR3XN7L1Oiw2xYYrbuliNod662RAQEBAQUPpPrdIoBzJkPp2R8yfZXnBcXW2T5ObUT2hQl6ByiAgIPSejqm6umfM7/mOJ/KwWH6ry/Gs8eLt5Vj9XZp69Pih5pC9xed3En3XyXLknJebz5zu9DWNo2fC0ZEBBupIese1n4iB+6m0+Lxctaestb25azL0RotovoURtG0KZlZBAQEBAQEEFxlwxFilM6kmc5oLmuDm2zNLTe4uLai49UDgvheHCqYUsBLhmc9znWzPc47usLbBo8mhBu4o4cgxKB1NUtJYSCCDZzHDZzTyKCjDokkDPs4xat+z2y9Vf7trZb3tl8LWsgu+A8NwUNKKOmaWxgOBJN3OLt3OPM6/og4OAuCosHikhhkfIJHh5MmW4OUNsMoGmiC0ICAgICAgICAgrXFlH8Mw/td+h/RUnFsHbLHwlpaPNXFStBBvpaSSU2jaT9B5lS4sGTLO1I3ZiJSU/DsjY89w5w3aO7wPMrtvwzLSnNE7z6M8soZVrVY8BxrURSnwa4/IH91daDX9Yx5PlP+m9ZWQK7bsoCAgIMFB5txBhVTXVcjoozkbaMOccrbN3sTvqTsvSaTUYNLp6xe3Weu0d+rkvS179IdFL0ePOss4Hgxt/mVHfjVf7KfWWY0/rLrPR3F/15P8AK1Q/83k/wj6yz/Dx6o+u6PpWi8MrX+DgWn31C6MXGsc+3Xb4dWs6efKVXxDDZoHZJY3NcdBfZ19NDsVaYtRjyxzUneENqzHd6fVR/ZaFsQ3DGM9T8R+q+ece1P8AKyX/AMp2+s/kttJT7UR6KovBrYQEBBNcKU+aYv5MHzOg/VXXA8PPqJv/AIx+Lm1dtqbeq4r16tEBAQEBAQEBAQEBAQEBAQEBAQEBAQEGispxIxzDs4W8u4qPNjjJSaT5sSqBwKcEjKLC/auLLzn/AB2eLbbfNpyyjVwtVx4Y/wDzjzf/AKivScL/AKePjP4pK9ktZWLZBY5gme8kQ7XNuwd5eP1VTruHxk+3j7+cev6tbQg6TDZXPDcjhqLkggCx3uqrDpM1skRyzHXz8msRK9BerhIICAgICAgICAg1VNOyQZXtDhcGxF9RqD5rat7Unes7MTET3RHE9HJI1uQXDSSQNz5d6o+M6bNmxx4fWI7w69LetbTuqJFtDuvIzEx0lYsLAICC48L0hZEXOBBeb66Gw0C9jwXTziwc1o2m0/8Ait1V+a+0eSaVw5hAQEBAQEBAQEBAQEBAQEBAQEBAQEBAQfMg0PkVrbtI85XjEK4cLf8AAH9zl6Phf9PHxlJXsmFZNhAQEBAQEBAQEBAQEBBiyDlq8Nil+NgJ79j7hcmfRYM/t1j4pKZb07Sjn8LwnZ0g9QfqFXW4Bp5neJmPp+SaNXdmPhiEbl58yB9As14Dpo7zM/P9CdXfySFLhsUfwMaD32ufcqxw6LBh9isR70Nstrd5dVl1I2UBAQEBAQEBAQEBAQEBAQEBAQEBAQEBAQEENPw3C5xdd4uSbAtsL912qtycLw3tNt5jfr02/Jrywk6SmbE0MZsP96ruxYq4qRSvaGzcpAQEBAQEBAQEFYw/iCU4pUYdKGhrYY54CAQXMLsj8xvY2dZBD0XHUr8YdQFjfsxdLDFIAczp4Yo5ZGuN7Ads2010Qd9dxJUHEpqKARCOCjdPI+S4DZXEiNrnXs1trOJ7gUEzhWKjqKc1U1OJZWXvG8ZJC1uZ5iJPaaBr5IOnDcYp6nN9nnilyGzure1+U9xynRBwY9xNT07ZWCogE7I5HNidI3MS1pcOxe52QOHseEuHwV1U+OPrImSSEnIxpc251cdB6oO6jxummjdPFUQvjZfM9kjXNbbe7gbBBtfiULWNldLGI35cjy8Br83w5TexvyQfctZGx7YnSMD5L5GlwDn5d8o3Nr8kHHFxDRvl+ztqoDLt1YlYX37st7oJNAQEBAQEBAQEBAQEBAQEBAQEBAQEEZxLi7KKlmq37Qsc622Y7Nb5lxA9UEH0ecTT1rZoq2NkVVA5mdjb2ySsD43WJPeR+VBPVeO0sOframFnVlokzyNb1ZcLtDrnS411QdVPVxyMEsb2OjIuHtcC0jvDhpZBVOIONo2PpmUc1PMZaqOCUNe15YHA3+E6HTmgsNTjtLEXCSphYWua1wdI0Frn/C0gnQnkEDEMepKdzWT1MMTnfC2SRjC7yBOqDm4jrpohAad9O3PNG1/Xvyh0br3EVvikOlh5oOzEsZpqbKKieKIu0b1kjWZvK51QQnAnEcleKsyBloKqSFhZs5jQ0gk31PaQWlAQEBAQefdIdQzD62hxV2jG9dTzG27XxukYCf7mG3i5BAGgfT4JTYi8XniqGYhJlHKaUl+n/ikFwe4oJHh1wqaXGcTtpUmpZE7fNDTwmNhHgTm080EG3DoqkcMwztD43RVGZp2daCNwB8LtGnNBO4jTMo8caaOJkZfh05LY2hge5jiWXa3S92j2CDk4bwSjl4fdUTRRSSSxTyyyva0vMt3m5edQQQOaDkwunZUvwCmqbGD7I6URu1ZLKxjcoc06OIFzbzQTGL4TBDjdNBTsaxtZTVLKuKMBrXRtaere5oFr3uL/ANKClimnr6WnwMPPW0H298pFwc1PmbSi9rhpMgt4BBYeH64YvUurpJRGymw1sLn7CConDuufcnslouPKyCOdRfw6jh/iGHUlRRxGJzayhkyybjJKTo5xJIuQQCg9uYdAg+kBAQEBAQEBAQEBAQEBAQEBAQEBB5x0q1Ms8tJhlPF1zpH/AGiaPMGgxU5Dg1zjoA53+m3MIIyoxKrpMXpq+spBTRVQFFKWzNka5ziXROdYCxBFrnkD4oO7AMFp6jHcWkqIY5HR/Y8nWNDw3PAM1gdL6DVBUHSFmHVdIy7ac4wYHhpLRHA6TtNFtm3a0W8UFv4+wOkp5cLdBBDE8VkLGljGsJZY6aDUaBBp4XwOmqcbxeSohZIYn0vV52hwZnjdmIB0v2G67j1QbejTBqashrKirijnnlq6lsxla17ow02bGMwuwBuoHK/gLBUmPvh9BG1xfFFjIjgcTmvE10mSx5jVBdOEcOhrMQxWWsiZLKycQMErQ/q4WtGQNDrhodvpugz0MwsjZiDIgAxtfO1oGwAbGAB4IPRUBAQEBBFcS4BBiEBpqppdGS12hLSC03BBG3/0oOmrwyKWB1K9t4nxmJzduwW5bX8kHLQcPwQUn2CNpEOR8drm+V4Obtd5zHVBzQ8JUzDRkNdega9tP2z2Q9oY7N+LQDdB1zYFC+rZXODuuZG6JpzaZHG5Bbte53QQNT0a0EheCJhFIS50DZ5Gw5jrmEYNgb6917IJCs4NpJaaGkex2SnDeoc17myQ5RYFkgNwbD1QfeAcJU1FI+dgkfM8ZXTTSOlkLdDlDnfC24BsEG7D+G6eCqnrY2ETVIaJDckHKBsOV7AnvKD4wThWko45oYY+xUPe+UOObMXgNcNfu25eJQRNP0a0LcrSah8LHBzIH1Ej4WkG4/lk2IB5FBcQEGUBAQEBAQEBAQEBAQEBAQEBAQEGCgjIcChZVPrgCZpGNjLibhrGm4DR93XVBniLAoK+E09Q0lhLXdlxa5rmG4LXDUFB84bgENPPPVR5usqBEJS5xObqWZGWHI2370HGzgyjENTTmIujq5HyzNc4m73m5LTuzUXFtigj4OjiibJFM41Ej4HNdE6Wokk6vLqGtBNsu2ngEE5huAw089RVRhwkqjGZSXEg9WCG2HLRxQRWJ8A0k8skwM8Lpv8AjCCZ8LZjzL2tNiTzPNB1VPB9G+GnpxFkipZGzQtjJaGvZcgn8WrnE33ug04xwRS1MzqkmaKR7Q2R0Ez4euaNhIGntd190HZwxwxTYbG+KkYWMkeZCC4us4gN0vsLNGnggmk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30084" cy="15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Extra szoftverek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Extra szoftverek: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Dropbox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Diktafon, Fájlböngésző, Samsung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Apps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Samsung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Hub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Samsung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 Link,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Watchon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S-Voice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S-Fordító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Optikai olvasó,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S-Jegyzet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S-Helath</a:t>
            </a:r>
            <a:r>
              <a:rPr lang="hu-HU" sz="2000" dirty="0" smtClean="0">
                <a:solidFill>
                  <a:schemeClr val="tx2">
                    <a:lumMod val="25000"/>
                  </a:schemeClr>
                </a:solidFill>
              </a:rPr>
              <a:t>, Fotóalbum, Group Play, </a:t>
            </a:r>
            <a:r>
              <a:rPr lang="hu-HU" sz="2000" dirty="0" err="1" smtClean="0">
                <a:solidFill>
                  <a:schemeClr val="tx2">
                    <a:lumMod val="25000"/>
                  </a:schemeClr>
                </a:solidFill>
              </a:rPr>
              <a:t>Tripadvisor</a:t>
            </a:r>
            <a:endParaRPr lang="hu-H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1192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81" y="378904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5000"/>
                  </a:schemeClr>
                </a:solidFill>
              </a:rPr>
              <a:t>KÉRDÉSEK</a:t>
            </a:r>
            <a:endParaRPr lang="hu-H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9804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15" y="237501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447</TotalTime>
  <Words>415</Words>
  <Application>Microsoft Office PowerPoint</Application>
  <PresentationFormat>Diavetítés a képernyőre (4:3 oldalarány)</PresentationFormat>
  <Paragraphs>58</Paragraphs>
  <Slides>20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Metró</vt:lpstr>
      <vt:lpstr>Kedvenc telefonom</vt:lpstr>
      <vt:lpstr>Szoftver és szolgáltatások</vt:lpstr>
      <vt:lpstr>Kamera</vt:lpstr>
      <vt:lpstr>Hardver és dizájn</vt:lpstr>
      <vt:lpstr>Kijelző</vt:lpstr>
      <vt:lpstr>Memória</vt:lpstr>
      <vt:lpstr>      Windows 8.1 &amp; Android</vt:lpstr>
      <vt:lpstr>Extra szoftverek</vt:lpstr>
      <vt:lpstr>KÉRDÉSEK</vt:lpstr>
      <vt:lpstr>Melyik telefonról volt szó?</vt:lpstr>
      <vt:lpstr>Jó válasz!</vt:lpstr>
      <vt:lpstr>Rossz válasz!</vt:lpstr>
      <vt:lpstr>Hányas androidja van?</vt:lpstr>
      <vt:lpstr>Jó válasz!</vt:lpstr>
      <vt:lpstr>Rossz válasz!</vt:lpstr>
      <vt:lpstr>Meddig bővíthető a tárhelye?</vt:lpstr>
      <vt:lpstr>Jó válasz</vt:lpstr>
      <vt:lpstr>Rossz válasz!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 galaxy s4</dc:title>
  <dc:creator>Windows-felhasználó</dc:creator>
  <cp:lastModifiedBy>Windows-felhasználó</cp:lastModifiedBy>
  <cp:revision>54</cp:revision>
  <dcterms:created xsi:type="dcterms:W3CDTF">2014-11-27T14:04:28Z</dcterms:created>
  <dcterms:modified xsi:type="dcterms:W3CDTF">2015-01-13T10:40:02Z</dcterms:modified>
</cp:coreProperties>
</file>