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1" r:id="rId5"/>
    <p:sldId id="272" r:id="rId6"/>
    <p:sldId id="259" r:id="rId7"/>
    <p:sldId id="260" r:id="rId8"/>
    <p:sldId id="261" r:id="rId9"/>
    <p:sldId id="265" r:id="rId10"/>
    <p:sldId id="266" r:id="rId11"/>
    <p:sldId id="269" r:id="rId12"/>
    <p:sldId id="267" r:id="rId13"/>
    <p:sldId id="262" r:id="rId14"/>
    <p:sldId id="268" r:id="rId15"/>
    <p:sldId id="263" r:id="rId16"/>
    <p:sldId id="264" r:id="rId17"/>
    <p:sldId id="270" r:id="rId18"/>
    <p:sldId id="274" r:id="rId19"/>
    <p:sldId id="275" r:id="rId20"/>
    <p:sldId id="276" r:id="rId21"/>
    <p:sldId id="27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-61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lefonguru.hu/teszt/Samsung_Galaxy_S4_mini" TargetMode="External"/><Relationship Id="rId2" Type="http://schemas.openxmlformats.org/officeDocument/2006/relationships/hyperlink" Target="http://www.geeks.hu/tesztek/131106_samsung_galaxy_s4_mini_okostelefon_teszt?page=0,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lus.google.com/photos/105619999470296979126/albums/5920517064284966769/5920517113342689858?banner=pwa&amp;pid=5920517113342689858&amp;oid=10561999947029697912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310434" y="2756078"/>
            <a:ext cx="6628281" cy="990992"/>
          </a:xfrm>
        </p:spPr>
        <p:txBody>
          <a:bodyPr/>
          <a:lstStyle/>
          <a:p>
            <a:r>
              <a:rPr lang="hu-HU" dirty="0" smtClean="0"/>
              <a:t>Kedvenc </a:t>
            </a:r>
            <a:r>
              <a:rPr lang="hu-HU" dirty="0" err="1" smtClean="0"/>
              <a:t>mobilom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2811306" y="4418983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400" dirty="0"/>
              <a:t>Répás Gábor Dominik</a:t>
            </a:r>
          </a:p>
          <a:p>
            <a:r>
              <a:rPr lang="hu-HU" sz="2400" dirty="0" err="1"/>
              <a:t>Spek</a:t>
            </a:r>
            <a:r>
              <a:rPr lang="hu-HU" sz="2400" dirty="0"/>
              <a:t> Krisztina</a:t>
            </a:r>
          </a:p>
          <a:p>
            <a:r>
              <a:rPr lang="hu-HU" sz="2400" dirty="0"/>
              <a:t>Magyar Tannyelvű Magán Szakközépiskola </a:t>
            </a:r>
            <a:r>
              <a:rPr lang="hu-HU" sz="2400" dirty="0" err="1"/>
              <a:t>Gúta</a:t>
            </a:r>
            <a:endParaRPr lang="hu-HU" sz="2400" dirty="0"/>
          </a:p>
          <a:p>
            <a:r>
              <a:rPr lang="hu-HU" sz="2400" dirty="0" err="1"/>
              <a:t>Slovenska</a:t>
            </a:r>
            <a:r>
              <a:rPr lang="hu-HU" sz="2400" dirty="0"/>
              <a:t> 52</a:t>
            </a:r>
          </a:p>
          <a:p>
            <a:r>
              <a:rPr lang="hu-HU" sz="2400" dirty="0"/>
              <a:t>946 03 </a:t>
            </a:r>
            <a:r>
              <a:rPr lang="hu-HU" sz="2400" dirty="0" err="1"/>
              <a:t>Gúta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xmlns="" val="3354794626"/>
      </p:ext>
    </p:extLst>
  </p:cSld>
  <p:clrMapOvr>
    <a:masterClrMapping/>
  </p:clrMapOvr>
  <p:transition advTm="20000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Adreno</a:t>
            </a:r>
            <a:r>
              <a:rPr lang="hu-HU" dirty="0" smtClean="0"/>
              <a:t>  305 grafikus chip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009" y="1631434"/>
            <a:ext cx="6726798" cy="377246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8803" y="2154260"/>
            <a:ext cx="400050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3358457"/>
      </p:ext>
    </p:extLst>
  </p:cSld>
  <p:clrMapOvr>
    <a:masterClrMapping/>
  </p:clrMapOvr>
  <p:transition advTm="20000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dirty="0" err="1" smtClean="0"/>
              <a:t>Android</a:t>
            </a:r>
            <a:r>
              <a:rPr lang="hu-HU" sz="4800" dirty="0"/>
              <a:t> </a:t>
            </a:r>
            <a:r>
              <a:rPr lang="hu-HU" sz="4800" dirty="0" smtClean="0"/>
              <a:t>4.2.2. </a:t>
            </a:r>
            <a:endParaRPr lang="hu-HU" sz="4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75763" y="2133600"/>
            <a:ext cx="10628849" cy="2322490"/>
          </a:xfrm>
        </p:spPr>
        <p:txBody>
          <a:bodyPr>
            <a:noAutofit/>
          </a:bodyPr>
          <a:lstStyle/>
          <a:p>
            <a:r>
              <a:rPr lang="hu-HU" sz="3200" dirty="0" smtClean="0"/>
              <a:t>Az </a:t>
            </a:r>
            <a:r>
              <a:rPr lang="hu-HU" sz="3200" dirty="0" err="1" smtClean="0"/>
              <a:t>Android</a:t>
            </a:r>
            <a:r>
              <a:rPr lang="hu-HU" sz="3200" dirty="0" smtClean="0"/>
              <a:t> 4.2.2. </a:t>
            </a:r>
            <a:r>
              <a:rPr lang="hu-HU" sz="3200" dirty="0" err="1" smtClean="0"/>
              <a:t>Jelly</a:t>
            </a:r>
            <a:r>
              <a:rPr lang="hu-HU" sz="3200" dirty="0" smtClean="0"/>
              <a:t> </a:t>
            </a:r>
            <a:r>
              <a:rPr lang="hu-HU" sz="3200" dirty="0" err="1" smtClean="0"/>
              <a:t>Bean</a:t>
            </a:r>
            <a:r>
              <a:rPr lang="hu-HU" sz="3200" dirty="0" smtClean="0"/>
              <a:t> rendszert kapta a telefon , mely az első bekapcsoláskor hibátlanul működik.</a:t>
            </a:r>
          </a:p>
          <a:p>
            <a:r>
              <a:rPr lang="hu-HU" sz="3200" dirty="0" smtClean="0"/>
              <a:t>Gyári beállítás a </a:t>
            </a:r>
            <a:r>
              <a:rPr lang="hu-HU" sz="3200" dirty="0" err="1" smtClean="0"/>
              <a:t>TouchWiz</a:t>
            </a:r>
            <a:r>
              <a:rPr lang="hu-HU" sz="3200" dirty="0" smtClean="0"/>
              <a:t> kezelőfelületet .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xmlns="" val="1007275907"/>
      </p:ext>
    </p:extLst>
  </p:cSld>
  <p:clrMapOvr>
    <a:masterClrMapping/>
  </p:clrMapOvr>
  <p:transition advTm="20000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23325">
            <a:off x="1128780" y="2150772"/>
            <a:ext cx="2233075" cy="3969912"/>
          </a:xfrm>
          <a:prstGeom prst="rect">
            <a:avLst/>
          </a:prstGeom>
        </p:spPr>
      </p:pic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Android</a:t>
            </a:r>
            <a:r>
              <a:rPr lang="hu-HU" dirty="0" smtClean="0"/>
              <a:t> 4.2.2. Menü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100" y="2239256"/>
            <a:ext cx="2438667" cy="433540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88987">
            <a:off x="7921315" y="1952610"/>
            <a:ext cx="3708310" cy="436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0066267"/>
      </p:ext>
    </p:extLst>
  </p:cSld>
  <p:clrMapOvr>
    <a:masterClrMapping/>
  </p:clrMapOvr>
  <p:transition advTm="20000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dirty="0" smtClean="0"/>
              <a:t>Gyári </a:t>
            </a:r>
            <a:r>
              <a:rPr lang="hu-HU" sz="4800" dirty="0" err="1" smtClean="0"/>
              <a:t>aplikációk</a:t>
            </a:r>
            <a:endParaRPr lang="hu-HU" sz="4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u-HU" sz="2800" dirty="0" smtClean="0"/>
              <a:t>Gyárilag rengeteg </a:t>
            </a:r>
            <a:r>
              <a:rPr lang="hu-HU" sz="2800" dirty="0" err="1" smtClean="0"/>
              <a:t>app</a:t>
            </a:r>
            <a:r>
              <a:rPr lang="hu-HU" sz="2800" dirty="0" smtClean="0"/>
              <a:t> van telepítve.</a:t>
            </a:r>
          </a:p>
          <a:p>
            <a:r>
              <a:rPr lang="hu-HU" sz="2800" dirty="0" err="1" smtClean="0"/>
              <a:t>Google</a:t>
            </a:r>
            <a:endParaRPr lang="hu-HU" sz="2800" dirty="0" smtClean="0"/>
          </a:p>
          <a:p>
            <a:r>
              <a:rPr lang="hu-HU" sz="2800" dirty="0" err="1" smtClean="0"/>
              <a:t>Chrome</a:t>
            </a:r>
            <a:r>
              <a:rPr lang="hu-HU" sz="2800" dirty="0" smtClean="0"/>
              <a:t> </a:t>
            </a:r>
          </a:p>
          <a:p>
            <a:r>
              <a:rPr lang="hu-HU" sz="2800" dirty="0" err="1" smtClean="0"/>
              <a:t>DropBox</a:t>
            </a:r>
            <a:endParaRPr lang="hu-HU" sz="2800" dirty="0" smtClean="0"/>
          </a:p>
          <a:p>
            <a:r>
              <a:rPr lang="hu-HU" sz="2800" dirty="0" smtClean="0"/>
              <a:t>Play könyvtár</a:t>
            </a:r>
          </a:p>
          <a:p>
            <a:r>
              <a:rPr lang="hu-HU" sz="2800" dirty="0" smtClean="0"/>
              <a:t>Play </a:t>
            </a:r>
            <a:r>
              <a:rPr lang="hu-HU" sz="2800" dirty="0" err="1" smtClean="0"/>
              <a:t>áruháy</a:t>
            </a:r>
            <a:endParaRPr lang="hu-HU" sz="2800" dirty="0" smtClean="0"/>
          </a:p>
          <a:p>
            <a:r>
              <a:rPr lang="hu-HU" sz="2800" dirty="0" smtClean="0"/>
              <a:t>Samsung </a:t>
            </a:r>
            <a:r>
              <a:rPr lang="hu-HU" sz="2800" dirty="0" err="1" smtClean="0"/>
              <a:t>appok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xmlns="" val="2332589997"/>
      </p:ext>
    </p:extLst>
  </p:cSld>
  <p:clrMapOvr>
    <a:masterClrMapping/>
  </p:clrMapOvr>
  <p:transition advTm="20000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Appéikációk</a:t>
            </a: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15" y="2360589"/>
            <a:ext cx="5736323" cy="322668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3397" y="3378450"/>
            <a:ext cx="4930275" cy="277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9043767"/>
      </p:ext>
    </p:extLst>
  </p:cSld>
  <p:clrMapOvr>
    <a:masterClrMapping/>
  </p:clrMapOvr>
  <p:transition advTm="20000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dirty="0" smtClean="0"/>
              <a:t>Kamera</a:t>
            </a:r>
            <a:endParaRPr lang="hu-HU" sz="4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A kamera a telefon hátulján helyezkedik el.</a:t>
            </a:r>
          </a:p>
          <a:p>
            <a:r>
              <a:rPr lang="hu-HU" sz="2400" dirty="0" smtClean="0"/>
              <a:t>Ez a kamera 8 megapixeles , ehhez a LED vaku társul .</a:t>
            </a:r>
          </a:p>
          <a:p>
            <a:r>
              <a:rPr lang="hu-HU" sz="2400" dirty="0" smtClean="0"/>
              <a:t>Sok üzemmód adott számunkra , hogy a legjobb képet alkossuk száminkra .</a:t>
            </a:r>
          </a:p>
          <a:p>
            <a:r>
              <a:rPr lang="hu-HU" sz="2400" dirty="0" smtClean="0"/>
              <a:t>Üzemmódok : automata , szép arc , a legjobb ép , sorozatfelvétel , legjobb arc , </a:t>
            </a:r>
            <a:r>
              <a:rPr lang="hu-HU" sz="2400" dirty="0" err="1" smtClean="0"/>
              <a:t>hangoskép</a:t>
            </a:r>
            <a:r>
              <a:rPr lang="hu-HU" sz="2400" dirty="0" smtClean="0"/>
              <a:t> , árnyalat gazdag fotó ,  panoráma , a sport és az éjszakai mód. </a:t>
            </a:r>
          </a:p>
          <a:p>
            <a:endParaRPr lang="hu-HU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864080237"/>
      </p:ext>
    </p:extLst>
  </p:cSld>
  <p:clrMapOvr>
    <a:masterClrMapping/>
  </p:clrMapOvr>
  <p:transition advTm="20000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Kamera és felbontása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1545" y="2188759"/>
            <a:ext cx="4762500" cy="315277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6435" y="2668073"/>
            <a:ext cx="47625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4365716"/>
      </p:ext>
    </p:extLst>
  </p:cSld>
  <p:clrMapOvr>
    <a:masterClrMapping/>
  </p:clrMapOvr>
  <p:transition advTm="20000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Kijelző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370271" y="2133600"/>
            <a:ext cx="8915400" cy="3777622"/>
          </a:xfrm>
        </p:spPr>
        <p:txBody>
          <a:bodyPr>
            <a:normAutofit/>
          </a:bodyPr>
          <a:lstStyle/>
          <a:p>
            <a:r>
              <a:rPr lang="hu-HU" sz="2800" dirty="0" smtClean="0"/>
              <a:t>A kijelző egy 4,3 hüvelykes , kapacitív </a:t>
            </a:r>
            <a:r>
              <a:rPr lang="hu-HU" sz="2800" dirty="0" err="1" smtClean="0"/>
              <a:t>Super</a:t>
            </a:r>
            <a:r>
              <a:rPr lang="hu-HU" sz="2800" dirty="0" smtClean="0"/>
              <a:t> AMOLED érintőkijelző , 540x960 pixeles felbontással.</a:t>
            </a:r>
          </a:p>
          <a:p>
            <a:pPr marL="0" indent="0">
              <a:buNone/>
            </a:pPr>
            <a:r>
              <a:rPr lang="hu-HU" sz="2800" dirty="0" smtClean="0"/>
              <a:t> </a:t>
            </a:r>
          </a:p>
          <a:p>
            <a:r>
              <a:rPr lang="hu-HU" sz="2800" dirty="0" smtClean="0"/>
              <a:t>A színek nagyon szépek és a betekintési szög is nagyon jó. Minden olyan , ahogyan az </a:t>
            </a:r>
            <a:r>
              <a:rPr lang="hu-HU" sz="2800" dirty="0" err="1" smtClean="0"/>
              <a:t>ebmer</a:t>
            </a:r>
            <a:r>
              <a:rPr lang="hu-HU" sz="2800" dirty="0" smtClean="0"/>
              <a:t> elvárja egy ilyen kategóriájú telefontól.</a:t>
            </a:r>
          </a:p>
        </p:txBody>
      </p:sp>
    </p:spTree>
    <p:extLst>
      <p:ext uri="{BB962C8B-B14F-4D97-AF65-F5344CB8AC3E}">
        <p14:creationId xmlns:p14="http://schemas.microsoft.com/office/powerpoint/2010/main" xmlns="" val="293112401"/>
      </p:ext>
    </p:extLst>
  </p:cSld>
  <p:clrMapOvr>
    <a:masterClrMapping/>
  </p:clrMapOvr>
  <p:transition advTm="20000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Külső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400" dirty="0" smtClean="0"/>
              <a:t>Melyik </a:t>
            </a:r>
            <a:r>
              <a:rPr lang="hu-HU" sz="2400" dirty="0" err="1" smtClean="0"/>
              <a:t>Samsung-ra</a:t>
            </a:r>
            <a:r>
              <a:rPr lang="hu-HU" sz="2400" dirty="0" smtClean="0"/>
              <a:t> hasonlít sokban az S4 mini ?</a:t>
            </a:r>
          </a:p>
          <a:p>
            <a:r>
              <a:rPr lang="hu-HU" sz="2400" dirty="0" smtClean="0"/>
              <a:t>Az S3 </a:t>
            </a:r>
            <a:r>
              <a:rPr lang="hu-HU" sz="2400" dirty="0" err="1" smtClean="0"/>
              <a:t>ra</a:t>
            </a:r>
            <a:r>
              <a:rPr lang="hu-HU" sz="2400" dirty="0" smtClean="0"/>
              <a:t> hasonlít</a:t>
            </a:r>
          </a:p>
          <a:p>
            <a:r>
              <a:rPr lang="hu-HU" sz="2400" dirty="0" smtClean="0"/>
              <a:t>Hány hüvelykes a kijelzője ?</a:t>
            </a:r>
          </a:p>
          <a:p>
            <a:r>
              <a:rPr lang="hu-HU" sz="2400" dirty="0" smtClean="0"/>
              <a:t>4,3 hüvelykes</a:t>
            </a:r>
          </a:p>
          <a:p>
            <a:r>
              <a:rPr lang="hu-HU" sz="2400" dirty="0" smtClean="0"/>
              <a:t>Mekkora a képernyő felbontása ?</a:t>
            </a:r>
          </a:p>
          <a:p>
            <a:r>
              <a:rPr lang="hu-HU" sz="2400" dirty="0" smtClean="0"/>
              <a:t>A felbontása 540x960 pixel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296308921"/>
      </p:ext>
    </p:extLst>
  </p:cSld>
  <p:clrMapOvr>
    <a:masterClrMapping/>
  </p:clrMapOvr>
  <p:transition advTm="20000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Hardver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Hány magos a processzor?</a:t>
            </a:r>
          </a:p>
          <a:p>
            <a:r>
              <a:rPr lang="hu-HU" dirty="0" smtClean="0"/>
              <a:t>A processzor 2 magos.</a:t>
            </a:r>
          </a:p>
          <a:p>
            <a:r>
              <a:rPr lang="hu-HU" dirty="0" smtClean="0"/>
              <a:t>Mennyi az alap memória ?</a:t>
            </a:r>
          </a:p>
          <a:p>
            <a:r>
              <a:rPr lang="hu-HU" dirty="0" smtClean="0"/>
              <a:t>Az alap memória 8 GB</a:t>
            </a:r>
          </a:p>
          <a:p>
            <a:r>
              <a:rPr lang="hu-HU" dirty="0" smtClean="0"/>
              <a:t>Mekkora a legnagyobb bővítőkártya amit bele tehetünk?</a:t>
            </a:r>
          </a:p>
          <a:p>
            <a:r>
              <a:rPr lang="hu-HU" dirty="0"/>
              <a:t> </a:t>
            </a:r>
            <a:r>
              <a:rPr lang="hu-HU" dirty="0" smtClean="0"/>
              <a:t>Legnagyobb 64 GB</a:t>
            </a:r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781220805"/>
      </p:ext>
    </p:extLst>
  </p:cSld>
  <p:clrMapOvr>
    <a:masterClrMapping/>
  </p:clrMapOvr>
  <p:transition advTm="20000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Samsung </a:t>
            </a:r>
            <a:r>
              <a:rPr lang="hu-HU" dirty="0" err="1" smtClean="0"/>
              <a:t>Galaxy</a:t>
            </a:r>
            <a:r>
              <a:rPr lang="hu-HU" dirty="0" smtClean="0"/>
              <a:t> S4 Mini</a:t>
            </a:r>
            <a:endParaRPr lang="hu-HU" dirty="0"/>
          </a:p>
        </p:txBody>
      </p:sp>
      <p:pic>
        <p:nvPicPr>
          <p:cNvPr id="1026" name="Picture 2" descr="http://i.testfreaks.hu/images/products/600x400/12/samsung-galaxy-s4-mini-gt-i9190-gt-i9192-dual-sim.3415578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6305" y="2301026"/>
            <a:ext cx="1926907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268" y="2585188"/>
            <a:ext cx="571500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0648853"/>
      </p:ext>
    </p:extLst>
  </p:cSld>
  <p:clrMapOvr>
    <a:masterClrMapping/>
  </p:clrMapOvr>
  <p:transition advTm="20000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27764" y="2614412"/>
            <a:ext cx="9538974" cy="1210613"/>
          </a:xfrm>
        </p:spPr>
        <p:txBody>
          <a:bodyPr>
            <a:normAutofit/>
          </a:bodyPr>
          <a:lstStyle/>
          <a:p>
            <a:r>
              <a:rPr lang="hu-HU" sz="6600" dirty="0" smtClean="0"/>
              <a:t>Köszönöm a figyelmet</a:t>
            </a:r>
            <a:endParaRPr lang="hu-HU" sz="6600" dirty="0"/>
          </a:p>
        </p:txBody>
      </p:sp>
    </p:spTree>
    <p:extLst>
      <p:ext uri="{BB962C8B-B14F-4D97-AF65-F5344CB8AC3E}">
        <p14:creationId xmlns:p14="http://schemas.microsoft.com/office/powerpoint/2010/main" xmlns="" val="228560273"/>
      </p:ext>
    </p:extLst>
  </p:cSld>
  <p:clrMapOvr>
    <a:masterClrMapping/>
  </p:clrMapOvr>
  <p:transition advTm="20000"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Linkek, melyeket használtam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>
                <a:hlinkClick r:id="rId2"/>
              </a:rPr>
              <a:t>http://</a:t>
            </a:r>
            <a:r>
              <a:rPr lang="hu-HU" dirty="0" smtClean="0">
                <a:hlinkClick r:id="rId2"/>
              </a:rPr>
              <a:t>www.geeks.hu/tesztek/131106_samsung_galaxy_s4_mini_okostelefon_teszt?page=0,1</a:t>
            </a:r>
            <a:endParaRPr lang="hu-HU" dirty="0" smtClean="0"/>
          </a:p>
          <a:p>
            <a:r>
              <a:rPr lang="hu-HU" dirty="0">
                <a:hlinkClick r:id="rId3"/>
              </a:rPr>
              <a:t>http://</a:t>
            </a:r>
            <a:r>
              <a:rPr lang="hu-HU" dirty="0" smtClean="0">
                <a:hlinkClick r:id="rId3"/>
              </a:rPr>
              <a:t>www.telefonguru.hu/teszt/Samsung_Galaxy_S4_mini</a:t>
            </a:r>
            <a:endParaRPr lang="hu-HU" dirty="0" smtClean="0"/>
          </a:p>
          <a:p>
            <a:r>
              <a:rPr lang="hu-HU" dirty="0">
                <a:hlinkClick r:id="rId4"/>
              </a:rPr>
              <a:t>https://</a:t>
            </a:r>
            <a:r>
              <a:rPr lang="hu-HU" dirty="0" smtClean="0">
                <a:hlinkClick r:id="rId4"/>
              </a:rPr>
              <a:t>plus.google.com/photos/105619999470296979126/albums/5920517064284966769/5920517113342689858?banner=pwa&amp;pid=5920517113342689858&amp;oid=105619999470296979126</a:t>
            </a: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209563570"/>
      </p:ext>
    </p:extLst>
  </p:cSld>
  <p:clrMapOvr>
    <a:masterClrMapping/>
  </p:clrMapOvr>
  <p:transition advTm="20000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dirty="0" smtClean="0"/>
              <a:t>Külső</a:t>
            </a:r>
            <a:endParaRPr lang="hu-HU" sz="4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02846" y="1697194"/>
            <a:ext cx="8915400" cy="1127845"/>
          </a:xfrm>
        </p:spPr>
        <p:txBody>
          <a:bodyPr>
            <a:normAutofit lnSpcReduction="10000"/>
          </a:bodyPr>
          <a:lstStyle/>
          <a:p>
            <a:r>
              <a:rPr lang="hu-HU" sz="2400" dirty="0" smtClean="0"/>
              <a:t>Az S4 mini kinézetén nem sokat változtattak , sokban hasonlít az S3 – </a:t>
            </a:r>
            <a:r>
              <a:rPr lang="hu-HU" sz="2400" dirty="0" err="1" smtClean="0"/>
              <a:t>ra</a:t>
            </a:r>
            <a:r>
              <a:rPr lang="hu-HU" sz="2400" dirty="0"/>
              <a:t> </a:t>
            </a:r>
            <a:r>
              <a:rPr lang="hu-HU" sz="2400" dirty="0" smtClean="0"/>
              <a:t>. Kézbeillő a képzése . A megfelelő vékonyságával </a:t>
            </a:r>
            <a:r>
              <a:rPr lang="hu-HU" sz="2400" dirty="0" err="1" smtClean="0"/>
              <a:t>vonza</a:t>
            </a:r>
            <a:r>
              <a:rPr lang="hu-HU" sz="2400" dirty="0" smtClean="0"/>
              <a:t> az ember kezét 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553" y="3261445"/>
            <a:ext cx="2984143" cy="303142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5475" y="2939339"/>
            <a:ext cx="3248830" cy="367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5384176"/>
      </p:ext>
    </p:extLst>
  </p:cSld>
  <p:clrMapOvr>
    <a:masterClrMapping/>
  </p:clrMapOvr>
  <p:transition advTm="20000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7623" y="2185116"/>
            <a:ext cx="2776391" cy="377825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67" y="636162"/>
            <a:ext cx="3911690" cy="397367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6389" y="2416142"/>
            <a:ext cx="3329455" cy="354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0345779"/>
      </p:ext>
    </p:extLst>
  </p:cSld>
  <p:clrMapOvr>
    <a:masterClrMapping/>
  </p:clrMapOvr>
  <p:transition advTm="20000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dirty="0" smtClean="0"/>
              <a:t>Méretei és hátlap</a:t>
            </a:r>
            <a:endParaRPr lang="hu-HU" sz="4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65161" y="2558602"/>
            <a:ext cx="8915958" cy="3120981"/>
          </a:xfrm>
        </p:spPr>
        <p:txBody>
          <a:bodyPr>
            <a:noAutofit/>
          </a:bodyPr>
          <a:lstStyle/>
          <a:p>
            <a:r>
              <a:rPr lang="hu-HU" sz="2800" dirty="0" smtClean="0"/>
              <a:t>A Samsung </a:t>
            </a:r>
            <a:r>
              <a:rPr lang="hu-HU" sz="2800" dirty="0" err="1" smtClean="0"/>
              <a:t>Galaxy</a:t>
            </a:r>
            <a:r>
              <a:rPr lang="hu-HU" sz="2800" dirty="0" smtClean="0"/>
              <a:t> S4 mini 124,6x61,3x8,9 mm-es és a telefon a mérlegen 107 grammot nyom. </a:t>
            </a:r>
          </a:p>
          <a:p>
            <a:endParaRPr lang="hu-HU" sz="2800" dirty="0"/>
          </a:p>
          <a:p>
            <a:r>
              <a:rPr lang="hu-HU" sz="2800" dirty="0" smtClean="0"/>
              <a:t>Az S4 mini a hátlapot az S4-től kapta , amelyen ki van alakítva a kamera modul és a külső hangszóró helye.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xmlns="" val="3261506367"/>
      </p:ext>
    </p:extLst>
  </p:cSld>
  <p:clrMapOvr>
    <a:masterClrMapping/>
  </p:clrMapOvr>
  <p:transition advTm="20000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55117" y="4554828"/>
            <a:ext cx="8915400" cy="1691425"/>
          </a:xfrm>
        </p:spPr>
        <p:txBody>
          <a:bodyPr>
            <a:normAutofit/>
          </a:bodyPr>
          <a:lstStyle/>
          <a:p>
            <a:r>
              <a:rPr lang="hu-HU" sz="2400" dirty="0" smtClean="0"/>
              <a:t>Az ezüstös fém kerettel körbevont előlap elegáns hatást ad a telefonnak. A kijelző felett helyezkedik el az ezüstös hangszórórács , az előlapi kamera valamint a távolság- és a fényszenzor.</a:t>
            </a:r>
            <a:endParaRPr lang="hu-HU" sz="24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58" y="1690888"/>
            <a:ext cx="11430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9620659"/>
      </p:ext>
    </p:extLst>
  </p:cSld>
  <p:clrMapOvr>
    <a:masterClrMapping/>
  </p:clrMapOvr>
  <p:transition advTm="20000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03601" y="575255"/>
            <a:ext cx="8915400" cy="4421747"/>
          </a:xfrm>
        </p:spPr>
        <p:txBody>
          <a:bodyPr>
            <a:normAutofit/>
          </a:bodyPr>
          <a:lstStyle/>
          <a:p>
            <a:r>
              <a:rPr lang="hu-HU" sz="2000" dirty="0" smtClean="0"/>
              <a:t>A telefon jobb oldalán a bekapcsoló/képernyőzár gombja helyezkedik el.</a:t>
            </a:r>
          </a:p>
          <a:p>
            <a:r>
              <a:rPr lang="hu-HU" sz="2000" dirty="0" smtClean="0"/>
              <a:t>Alul van beépítve a mikrofon és a </a:t>
            </a:r>
            <a:r>
              <a:rPr lang="hu-HU" sz="2000" dirty="0" err="1" smtClean="0"/>
              <a:t>micro</a:t>
            </a:r>
            <a:r>
              <a:rPr lang="hu-HU" sz="2000" dirty="0" smtClean="0"/>
              <a:t> USB port is.</a:t>
            </a:r>
          </a:p>
          <a:p>
            <a:r>
              <a:rPr lang="hu-HU" sz="2000" dirty="0" smtClean="0"/>
              <a:t>A mobil bal oldalán vannak a hangerő gombok és a 3,5 mm-es </a:t>
            </a:r>
            <a:r>
              <a:rPr lang="hu-HU" sz="2000" dirty="0" err="1" smtClean="0"/>
              <a:t>jack</a:t>
            </a:r>
            <a:r>
              <a:rPr lang="hu-HU" sz="2000" dirty="0" smtClean="0"/>
              <a:t> kimeneti egység plusz az </a:t>
            </a:r>
            <a:r>
              <a:rPr lang="hu-HU" sz="2000" dirty="0" err="1" smtClean="0"/>
              <a:t>infra</a:t>
            </a:r>
            <a:r>
              <a:rPr lang="hu-HU" sz="2000" dirty="0" smtClean="0"/>
              <a:t>.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94" y="4333223"/>
            <a:ext cx="2800214" cy="241152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908" y="4333223"/>
            <a:ext cx="3399780" cy="2389370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808" y="2428223"/>
            <a:ext cx="11430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3070459"/>
      </p:ext>
    </p:extLst>
  </p:cSld>
  <p:clrMapOvr>
    <a:masterClrMapping/>
  </p:clrMapOvr>
  <p:transition advTm="20000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38379" y="624110"/>
            <a:ext cx="8911687" cy="1280890"/>
          </a:xfrm>
        </p:spPr>
        <p:txBody>
          <a:bodyPr>
            <a:normAutofit/>
          </a:bodyPr>
          <a:lstStyle/>
          <a:p>
            <a:r>
              <a:rPr lang="hu-HU" sz="4800" dirty="0" smtClean="0"/>
              <a:t>Hardver</a:t>
            </a:r>
            <a:endParaRPr lang="hu-HU" sz="4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01326" y="2445913"/>
            <a:ext cx="8915400" cy="3735946"/>
          </a:xfrm>
        </p:spPr>
        <p:txBody>
          <a:bodyPr>
            <a:normAutofit/>
          </a:bodyPr>
          <a:lstStyle/>
          <a:p>
            <a:r>
              <a:rPr lang="hu-HU" sz="2800" dirty="0" smtClean="0"/>
              <a:t>Ebbe a telefonba egy 2magyos 1.7 </a:t>
            </a:r>
            <a:r>
              <a:rPr lang="hu-HU" sz="2800" dirty="0" err="1" smtClean="0"/>
              <a:t>gigaherces</a:t>
            </a:r>
            <a:r>
              <a:rPr lang="hu-HU" sz="2800" dirty="0" smtClean="0"/>
              <a:t> processzor és egy </a:t>
            </a:r>
            <a:r>
              <a:rPr lang="hu-HU" sz="2800" dirty="0" err="1" smtClean="0"/>
              <a:t>Adreno</a:t>
            </a:r>
            <a:r>
              <a:rPr lang="hu-HU" sz="2800" dirty="0" smtClean="0"/>
              <a:t> 305 grafikus gyorsító.</a:t>
            </a:r>
          </a:p>
          <a:p>
            <a:r>
              <a:rPr lang="hu-HU" sz="2800" dirty="0" smtClean="0"/>
              <a:t>A másfél giga ram gondoskodik a rendszer gyorsaságáról és </a:t>
            </a:r>
            <a:r>
              <a:rPr lang="hu-HU" sz="2800" dirty="0" err="1" smtClean="0"/>
              <a:t>lagmentességéről</a:t>
            </a:r>
            <a:r>
              <a:rPr lang="hu-HU" sz="2800" dirty="0" smtClean="0"/>
              <a:t>.</a:t>
            </a:r>
          </a:p>
          <a:p>
            <a:r>
              <a:rPr lang="hu-HU" sz="2800" dirty="0" smtClean="0"/>
              <a:t>A ROM (merevlemez) 8 GB-os amelyből néha csak 5 GB elérhető , viszont a telefon 64 GB-ig bővíthető.</a:t>
            </a:r>
          </a:p>
        </p:txBody>
      </p:sp>
    </p:spTree>
    <p:extLst>
      <p:ext uri="{BB962C8B-B14F-4D97-AF65-F5344CB8AC3E}">
        <p14:creationId xmlns:p14="http://schemas.microsoft.com/office/powerpoint/2010/main" xmlns="" val="2613979095"/>
      </p:ext>
    </p:extLst>
  </p:cSld>
  <p:clrMapOvr>
    <a:masterClrMapping/>
  </p:clrMapOvr>
  <p:transition advTm="20000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Pocessor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938" y="1562905"/>
            <a:ext cx="9144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6915638"/>
      </p:ext>
    </p:extLst>
  </p:cSld>
  <p:clrMapOvr>
    <a:masterClrMapping/>
  </p:clrMapOvr>
  <p:transition advTm="20000">
    <p:random/>
  </p:transition>
</p:sld>
</file>

<file path=ppt/theme/theme1.xml><?xml version="1.0" encoding="utf-8"?>
<a:theme xmlns:a="http://schemas.openxmlformats.org/drawingml/2006/main" name="Szálak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645</TotalTime>
  <Words>450</Words>
  <Application>Microsoft Office PowerPoint</Application>
  <PresentationFormat>Vlastná</PresentationFormat>
  <Paragraphs>65</Paragraphs>
  <Slides>21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22" baseType="lpstr">
      <vt:lpstr>Szálak</vt:lpstr>
      <vt:lpstr>Kedvenc mobilom</vt:lpstr>
      <vt:lpstr>Samsung Galaxy S4 Mini</vt:lpstr>
      <vt:lpstr>Külső</vt:lpstr>
      <vt:lpstr>Snímka 4</vt:lpstr>
      <vt:lpstr>Méretei és hátlap</vt:lpstr>
      <vt:lpstr>Snímka 6</vt:lpstr>
      <vt:lpstr>Snímka 7</vt:lpstr>
      <vt:lpstr>Hardver</vt:lpstr>
      <vt:lpstr>Pocessor</vt:lpstr>
      <vt:lpstr>Adreno  305 grafikus chip</vt:lpstr>
      <vt:lpstr>Android 4.2.2. </vt:lpstr>
      <vt:lpstr>Android 4.2.2. Menü</vt:lpstr>
      <vt:lpstr>Gyári aplikációk</vt:lpstr>
      <vt:lpstr>Appéikációk </vt:lpstr>
      <vt:lpstr>Kamera</vt:lpstr>
      <vt:lpstr>Kamera és felbontása</vt:lpstr>
      <vt:lpstr>Kijelző</vt:lpstr>
      <vt:lpstr>Külső</vt:lpstr>
      <vt:lpstr>Hardver</vt:lpstr>
      <vt:lpstr>Köszönöm a figyelmet</vt:lpstr>
      <vt:lpstr>Linkek, melyeket használtam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Kedvenc mobilom</dc:title>
  <dc:creator>Dominik</dc:creator>
  <cp:lastModifiedBy>Krisztina</cp:lastModifiedBy>
  <cp:revision>32</cp:revision>
  <dcterms:created xsi:type="dcterms:W3CDTF">2015-01-03T12:23:41Z</dcterms:created>
  <dcterms:modified xsi:type="dcterms:W3CDTF">2015-01-10T16:12:28Z</dcterms:modified>
</cp:coreProperties>
</file>