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73F410-10B6-4052-89AD-8F32DFD31D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B21807-8C74-4932-ACC6-5A399FE5D81D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3" name="bomb.wav"/>
          </p:stSnd>
        </p:sndAc>
      </p:transition>
    </mc:Choice>
    <mc:Fallback xmlns="">
      <p:transition>
        <p:sndAc>
          <p:stSnd>
            <p:snd r:embed="rId14" name="bomb.wav"/>
          </p:stSnd>
        </p:sndAc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i="1" dirty="0" smtClean="0"/>
              <a:t>Kedvenc </a:t>
            </a:r>
            <a:r>
              <a:rPr lang="hu-HU" i="1" dirty="0" err="1" smtClean="0"/>
              <a:t>mobilom</a:t>
            </a:r>
            <a:r>
              <a:rPr lang="hu-HU" i="1" dirty="0" smtClean="0"/>
              <a:t>!</a:t>
            </a:r>
            <a:endParaRPr lang="hu-HU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19941" y="386104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hu-HU" i="1" dirty="0" smtClean="0"/>
              <a:t>Készítette:</a:t>
            </a:r>
            <a:r>
              <a:rPr lang="hu-HU" i="1" dirty="0" err="1" smtClean="0"/>
              <a:t>Pohl</a:t>
            </a:r>
            <a:r>
              <a:rPr lang="hu-HU" i="1" dirty="0" smtClean="0"/>
              <a:t> Kristóf</a:t>
            </a:r>
          </a:p>
          <a:p>
            <a:r>
              <a:rPr lang="hu-HU" i="1" dirty="0" smtClean="0"/>
              <a:t>Felkészítő tanár:</a:t>
            </a:r>
            <a:r>
              <a:rPr lang="hu-HU" i="1" dirty="0" err="1" smtClean="0"/>
              <a:t>Mógorné</a:t>
            </a:r>
            <a:r>
              <a:rPr lang="hu-HU" i="1" dirty="0" smtClean="0"/>
              <a:t> Áment Erika</a:t>
            </a:r>
          </a:p>
          <a:p>
            <a:r>
              <a:rPr lang="hu-HU" i="1" dirty="0" smtClean="0"/>
              <a:t>Református Általános Iskola Balatonfüred</a:t>
            </a:r>
          </a:p>
          <a:p>
            <a:r>
              <a:rPr lang="hu-HU" i="1" smtClean="0"/>
              <a:t>8230 Balatonfüred, Iskola </a:t>
            </a:r>
            <a:r>
              <a:rPr lang="hu-HU" i="1" dirty="0" smtClean="0"/>
              <a:t>u. 2 </a:t>
            </a:r>
          </a:p>
          <a:p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26164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stSnd>
            <p:snd r:embed="rId2" name="drumroll.wav"/>
          </p:stSnd>
        </p:sndAc>
      </p:transition>
    </mc:Choice>
    <mc:Fallback>
      <p:transition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</a:t>
            </a:r>
            <a:r>
              <a:rPr lang="hu-HU" dirty="0" err="1"/>
              <a:t>P</a:t>
            </a:r>
            <a:r>
              <a:rPr lang="hu-HU" dirty="0" err="1" smtClean="0"/>
              <a:t>hone</a:t>
            </a:r>
            <a:r>
              <a:rPr lang="hu-HU" dirty="0" smtClean="0"/>
              <a:t> 6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Vagyis már videóra is több mindent és többféleképpen tudsz felvenni, mint eddig bármikor.</a:t>
            </a:r>
          </a:p>
          <a:p>
            <a:endParaRPr lang="hu-HU" dirty="0"/>
          </a:p>
        </p:txBody>
      </p:sp>
      <p:pic>
        <p:nvPicPr>
          <p:cNvPr id="1027" name="Picture 3" descr="C:\Users\Tanuló 11\Pictures\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3906697" cy="25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157444"/>
            <a:ext cx="8676456" cy="2439948"/>
          </a:xfrm>
        </p:spPr>
        <p:txBody>
          <a:bodyPr>
            <a:normAutofit/>
          </a:bodyPr>
          <a:lstStyle/>
          <a:p>
            <a:r>
              <a:rPr lang="hu-HU" dirty="0"/>
              <a:t>Az </a:t>
            </a:r>
            <a:r>
              <a:rPr lang="hu-HU" dirty="0" err="1"/>
              <a:t>iPhone</a:t>
            </a:r>
            <a:r>
              <a:rPr lang="hu-HU" dirty="0"/>
              <a:t> 6 támogatja a nagy sebességű vezeték nélküli technológiákat, és világszerte számos hálózathoz képes kapcsolódni. </a:t>
            </a:r>
          </a:p>
        </p:txBody>
      </p:sp>
      <p:pic>
        <p:nvPicPr>
          <p:cNvPr id="1026" name="Picture 2" descr="C:\Users\Tanuló 11\Pictures\iphone-6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11" y="1196752"/>
            <a:ext cx="5237274" cy="288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07" y="1285727"/>
            <a:ext cx="3889585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187624" y="4725144"/>
            <a:ext cx="6444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fejlett </a:t>
            </a:r>
            <a:r>
              <a:rPr lang="hu-HU" sz="2400" dirty="0" err="1"/>
              <a:t>Wi‑Fi</a:t>
            </a:r>
            <a:r>
              <a:rPr lang="hu-HU" sz="2400" dirty="0"/>
              <a:t> támogatás jóvoltából pedig döbbenetesen nagy sebességgel kapcsolódhatsz a vezeték nélküli hálózatokhoz.</a:t>
            </a:r>
          </a:p>
        </p:txBody>
      </p:sp>
    </p:spTree>
    <p:extLst>
      <p:ext uri="{BB962C8B-B14F-4D97-AF65-F5344CB8AC3E}">
        <p14:creationId xmlns:p14="http://schemas.microsoft.com/office/powerpoint/2010/main" val="11039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4752528" cy="5553405"/>
          </a:xfrm>
        </p:spPr>
        <p:txBody>
          <a:bodyPr>
            <a:normAutofit/>
          </a:bodyPr>
          <a:lstStyle/>
          <a:p>
            <a:r>
              <a:rPr lang="hu-HU" dirty="0"/>
              <a:t>A korszakalkotó </a:t>
            </a:r>
            <a:r>
              <a:rPr lang="hu-HU" dirty="0" err="1"/>
              <a:t>Touch</a:t>
            </a:r>
            <a:r>
              <a:rPr lang="hu-HU" dirty="0"/>
              <a:t> ID technológiának köszönhetően az </a:t>
            </a:r>
            <a:r>
              <a:rPr lang="hu-HU" dirty="0" err="1"/>
              <a:t>iPhone-on</a:t>
            </a:r>
            <a:r>
              <a:rPr lang="hu-HU" dirty="0"/>
              <a:t> tárolt adataidat a tökéletes jelszóval védheted meg: az ujjlenyomatoddal. 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503656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4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4103"/>
            <a:ext cx="4754563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67544" y="1484784"/>
            <a:ext cx="7164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Ezt az azonosítási módot arra is használhatod, hogy jelszó beírása nélkül vásárolj az </a:t>
            </a:r>
            <a:r>
              <a:rPr lang="hu-HU" sz="2800" dirty="0" err="1"/>
              <a:t>iTunes</a:t>
            </a:r>
            <a:r>
              <a:rPr lang="hu-HU" sz="2800" dirty="0"/>
              <a:t>, az </a:t>
            </a:r>
            <a:r>
              <a:rPr lang="hu-HU" sz="2800" dirty="0" err="1"/>
              <a:t>iBooks</a:t>
            </a:r>
            <a:r>
              <a:rPr lang="hu-HU" sz="2800" dirty="0"/>
              <a:t> és az </a:t>
            </a:r>
            <a:r>
              <a:rPr lang="hu-HU" sz="2800" dirty="0" err="1"/>
              <a:t>App</a:t>
            </a:r>
            <a:r>
              <a:rPr lang="hu-HU" sz="2800" dirty="0"/>
              <a:t> </a:t>
            </a:r>
            <a:r>
              <a:rPr lang="hu-HU" sz="2800" dirty="0" err="1"/>
              <a:t>Store</a:t>
            </a:r>
            <a:r>
              <a:rPr lang="hu-HU" sz="2800" dirty="0"/>
              <a:t> áruházban.</a:t>
            </a:r>
          </a:p>
        </p:txBody>
      </p:sp>
    </p:spTree>
    <p:extLst>
      <p:ext uri="{BB962C8B-B14F-4D97-AF65-F5344CB8AC3E}">
        <p14:creationId xmlns:p14="http://schemas.microsoft.com/office/powerpoint/2010/main" val="33436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pic>
        <p:nvPicPr>
          <p:cNvPr id="4098" name="Picture 2" descr="C:\Users\Tanuló 11\Documents\8.o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524453" cy="26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54426" y="206084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/>
              <a:t>Az </a:t>
            </a:r>
            <a:r>
              <a:rPr lang="hu-HU" sz="2400" dirty="0" err="1"/>
              <a:t>iOS</a:t>
            </a:r>
            <a:r>
              <a:rPr lang="hu-HU" sz="2400" dirty="0"/>
              <a:t> 8 a világ legfejlettebb mobil operációs rendszere. A nagyobb kijelző előnyeinek maximális kihasználását elősegítő bámulatos új képességeknek és funkcióknak köszönhetően az </a:t>
            </a:r>
            <a:r>
              <a:rPr lang="hu-HU" sz="2400" dirty="0" err="1"/>
              <a:t>iOS</a:t>
            </a:r>
            <a:r>
              <a:rPr lang="hu-HU" sz="2400" dirty="0"/>
              <a:t> 8 nem pusztán tökéletesen működik együtt az </a:t>
            </a:r>
            <a:r>
              <a:rPr lang="hu-HU" sz="2400" dirty="0" err="1"/>
              <a:t>iPhone</a:t>
            </a:r>
            <a:r>
              <a:rPr lang="hu-HU" sz="2400" dirty="0"/>
              <a:t> 6-tal, hanem minden téren növeli és jobbá teszi a használat élményét.</a:t>
            </a:r>
          </a:p>
        </p:txBody>
      </p:sp>
    </p:spTree>
    <p:extLst>
      <p:ext uri="{BB962C8B-B14F-4D97-AF65-F5344CB8AC3E}">
        <p14:creationId xmlns:p14="http://schemas.microsoft.com/office/powerpoint/2010/main" val="25031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nuló 11\Documents\8.o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5453132" cy="30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528" y="4005064"/>
            <a:ext cx="653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Az eddigi legnagyobb,és a legvékonyabb </a:t>
            </a:r>
            <a:r>
              <a:rPr lang="hu-HU" sz="2800" dirty="0" err="1"/>
              <a:t>iPhone</a:t>
            </a:r>
            <a:r>
              <a:rPr lang="hu-HU" sz="2800" dirty="0"/>
              <a:t>. Ahhoz, hogy az új </a:t>
            </a:r>
            <a:r>
              <a:rPr lang="hu-HU" sz="2800" dirty="0" err="1"/>
              <a:t>iPhone-t</a:t>
            </a:r>
            <a:r>
              <a:rPr lang="hu-HU" sz="2800" dirty="0"/>
              <a:t> nagyobb és fejlettebb kijelzővel lássuk el, a végsőkig ki kellett </a:t>
            </a:r>
            <a:r>
              <a:rPr lang="hu-HU" sz="2800" dirty="0" err="1"/>
              <a:t>tolniunk</a:t>
            </a:r>
            <a:r>
              <a:rPr lang="hu-HU" sz="2800" dirty="0"/>
              <a:t> az új dizájn határait.</a:t>
            </a:r>
          </a:p>
        </p:txBody>
      </p:sp>
    </p:spTree>
    <p:extLst>
      <p:ext uri="{BB962C8B-B14F-4D97-AF65-F5344CB8AC3E}">
        <p14:creationId xmlns:p14="http://schemas.microsoft.com/office/powerpoint/2010/main" val="24219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Iphone</a:t>
            </a:r>
            <a:endParaRPr lang="hu-HU" dirty="0"/>
          </a:p>
        </p:txBody>
      </p:sp>
      <p:pic>
        <p:nvPicPr>
          <p:cNvPr id="6146" name="Picture 2" descr="C:\Users\Tanuló 11\Documents\8.o\iphone-6-concept-2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292744" cy="29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7504" y="24208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/>
              <a:t>Az </a:t>
            </a:r>
            <a:r>
              <a:rPr lang="hu-HU" sz="2400" dirty="0" err="1"/>
              <a:t>iPhone</a:t>
            </a:r>
            <a:r>
              <a:rPr lang="hu-HU" sz="2400" dirty="0"/>
              <a:t> 6 nem csupán méretében nagyobb, minden szempontból jobb elődjeinél. Szélesebb, ugyanakkor jóval vékonyabb. Hatékonyabb, mégis rendkívül energiatakarékos. </a:t>
            </a:r>
          </a:p>
        </p:txBody>
      </p:sp>
    </p:spTree>
    <p:extLst>
      <p:ext uri="{BB962C8B-B14F-4D97-AF65-F5344CB8AC3E}">
        <p14:creationId xmlns:p14="http://schemas.microsoft.com/office/powerpoint/2010/main" val="20285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Windows7 </a:t>
            </a:r>
            <a:r>
              <a:rPr lang="hu-HU" dirty="0"/>
              <a:t>&amp; </a:t>
            </a:r>
            <a:r>
              <a:rPr lang="hu-HU" dirty="0" err="1"/>
              <a:t>iOS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hu-H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Hasonlóságok:</a:t>
            </a:r>
          </a:p>
          <a:p>
            <a:pPr marL="137160" indent="0">
              <a:buNone/>
            </a:pPr>
            <a:endParaRPr lang="hu-HU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bg1"/>
              </a:buClr>
              <a:buFont typeface="Webdings" panose="05030102010509060703" pitchFamily="18" charset="2"/>
              <a:buChar char=""/>
            </a:pP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Mentések</a:t>
            </a:r>
          </a:p>
          <a:p>
            <a:pPr>
              <a:buClr>
                <a:schemeClr val="bg1"/>
              </a:buClr>
              <a:buFont typeface="Webdings" panose="05030102010509060703" pitchFamily="18" charset="2"/>
              <a:buChar char=""/>
            </a:pP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Szerkesztés</a:t>
            </a:r>
          </a:p>
          <a:p>
            <a:pPr>
              <a:buClr>
                <a:schemeClr val="bg1"/>
              </a:buClr>
              <a:buFont typeface="Webdings" panose="05030102010509060703" pitchFamily="18" charset="2"/>
              <a:buChar char=""/>
            </a:pPr>
            <a:r>
              <a:rPr lang="hu-HU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windows7-ben  négy kis csempe alakú formára kattintva megnyithatunk egyes alkalmazásokat.</a:t>
            </a:r>
          </a:p>
          <a:p>
            <a:pPr>
              <a:buClr>
                <a:schemeClr val="bg1"/>
              </a:buClr>
              <a:buFont typeface="Webdings" panose="05030102010509060703" pitchFamily="18" charset="2"/>
              <a:buChar char=""/>
            </a:pPr>
            <a:r>
              <a:rPr lang="hu-HU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telefon alkalmazás pontnál hasonlókat tapasztalunk.</a:t>
            </a:r>
          </a:p>
          <a:p>
            <a:pPr marL="137160" indent="0">
              <a:buNone/>
            </a:pPr>
            <a:endParaRPr lang="hu-H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hu-H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Különbségek:</a:t>
            </a:r>
            <a:endParaRPr lang="hu-H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>
              <a:buNone/>
            </a:pPr>
            <a:endParaRPr lang="hu-H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bg1"/>
              </a:buClr>
              <a:buFont typeface="Webdings" panose="05030102010509060703" pitchFamily="18" charset="2"/>
              <a:buChar char=""/>
            </a:pP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Az </a:t>
            </a:r>
            <a:r>
              <a:rPr lang="hu-H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iOS</a:t>
            </a: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tartalmaz érintőképernyős lehetőségeket.</a:t>
            </a:r>
          </a:p>
          <a:p>
            <a:pPr>
              <a:buClr>
                <a:schemeClr val="bg1"/>
              </a:buClr>
              <a:buFont typeface="Webdings" panose="05030102010509060703" pitchFamily="18" charset="2"/>
              <a:buChar char=""/>
            </a:pPr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Windows ugyanakkor nem tud ilyen szolgáltatásokat nyújtani.</a:t>
            </a:r>
            <a:endParaRPr lang="hu-H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u-HU" dirty="0" smtClean="0"/>
              <a:t>Forrásmegjelölés!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 rot="20451584">
            <a:off x="1138218" y="2785358"/>
            <a:ext cx="4648783" cy="136088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https://www.apple.com/hu/iphone-6/</a:t>
            </a:r>
          </a:p>
        </p:txBody>
      </p:sp>
      <p:sp>
        <p:nvSpPr>
          <p:cNvPr id="4" name="Téglalap 3"/>
          <p:cNvSpPr/>
          <p:nvPr/>
        </p:nvSpPr>
        <p:spPr>
          <a:xfrm rot="1841446">
            <a:off x="4603006" y="4515576"/>
            <a:ext cx="2557208" cy="10007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Google</a:t>
            </a:r>
            <a:r>
              <a:rPr lang="hu-HU" dirty="0" smtClean="0"/>
              <a:t> képek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2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sndAc>
          <p:stSnd>
            <p:snd r:embed="rId2" name="bomb.wav"/>
          </p:stSnd>
        </p:sndAc>
      </p:transition>
    </mc:Choice>
    <mc:Fallback xmlns="">
      <p:transition advClick="0" advTm="0"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609" y="32048"/>
            <a:ext cx="8229600" cy="1143000"/>
          </a:xfrm>
        </p:spPr>
        <p:txBody>
          <a:bodyPr/>
          <a:lstStyle/>
          <a:p>
            <a:r>
              <a:rPr lang="hu-HU" i="1" dirty="0" err="1"/>
              <a:t>i</a:t>
            </a:r>
            <a:r>
              <a:rPr lang="hu-HU" i="1" dirty="0" err="1" smtClean="0"/>
              <a:t>Phone</a:t>
            </a:r>
            <a:r>
              <a:rPr lang="hu-HU" i="1" dirty="0" smtClean="0"/>
              <a:t> </a:t>
            </a:r>
            <a:r>
              <a:rPr lang="hu-HU" i="1" dirty="0"/>
              <a:t>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3645024"/>
            <a:ext cx="7992888" cy="3096344"/>
          </a:xfrm>
        </p:spPr>
        <p:txBody>
          <a:bodyPr>
            <a:normAutofit/>
          </a:bodyPr>
          <a:lstStyle/>
          <a:p>
            <a:r>
              <a:rPr lang="hu-HU" i="1" dirty="0"/>
              <a:t>Az </a:t>
            </a:r>
            <a:r>
              <a:rPr lang="hu-HU" i="1" dirty="0" err="1"/>
              <a:t>iPhone</a:t>
            </a:r>
            <a:r>
              <a:rPr lang="hu-HU" i="1" dirty="0"/>
              <a:t> 6 az Apple Inc. </a:t>
            </a:r>
            <a:r>
              <a:rPr lang="hu-HU" i="1" dirty="0" err="1"/>
              <a:t>okostelefonja</a:t>
            </a:r>
            <a:r>
              <a:rPr lang="hu-HU" i="1" dirty="0"/>
              <a:t>, amelyet 2014. szeptember 9-én mutatott be </a:t>
            </a:r>
            <a:r>
              <a:rPr lang="hu-HU" i="1" dirty="0" err="1" smtClean="0"/>
              <a:t>azApple.Két</a:t>
            </a:r>
            <a:r>
              <a:rPr lang="hu-HU" i="1" dirty="0" smtClean="0"/>
              <a:t> </a:t>
            </a:r>
            <a:r>
              <a:rPr lang="hu-HU" i="1" dirty="0"/>
              <a:t>készüléket mutatott be egyszerre a cég, a 4,7 colos </a:t>
            </a:r>
            <a:r>
              <a:rPr lang="hu-HU" i="1" dirty="0" err="1"/>
              <a:t>iPhone</a:t>
            </a:r>
            <a:r>
              <a:rPr lang="hu-HU" i="1" dirty="0"/>
              <a:t> 6, és az 5,</a:t>
            </a:r>
            <a:r>
              <a:rPr lang="hu-HU" i="1" dirty="0" err="1"/>
              <a:t>5</a:t>
            </a:r>
            <a:r>
              <a:rPr lang="hu-HU" i="1" dirty="0"/>
              <a:t> colos </a:t>
            </a:r>
            <a:r>
              <a:rPr lang="hu-HU" i="1" dirty="0" err="1"/>
              <a:t>iPhone</a:t>
            </a:r>
            <a:r>
              <a:rPr lang="hu-HU" i="1" dirty="0"/>
              <a:t> 6 Plus készüléket</a:t>
            </a:r>
            <a:r>
              <a:rPr lang="hu-HU" i="1" dirty="0" smtClean="0"/>
              <a:t>. </a:t>
            </a:r>
            <a:endParaRPr lang="hu-HU" i="1" dirty="0"/>
          </a:p>
        </p:txBody>
      </p:sp>
      <p:pic>
        <p:nvPicPr>
          <p:cNvPr id="7171" name="Picture 3" descr="C:\Users\Tanuló 11\Documents\8.o\plutus91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411319" cy="22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19964218">
            <a:off x="881612" y="1784796"/>
            <a:ext cx="7283152" cy="388847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hu-HU" sz="4300" dirty="0" smtClean="0">
                <a:solidFill>
                  <a:srgbClr val="FFFF00"/>
                </a:solidFill>
              </a:rPr>
              <a:t>Köszönöm a figyelmet!!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137160" indent="0">
              <a:buNone/>
            </a:pPr>
            <a:r>
              <a:rPr lang="hu-HU" sz="8000" dirty="0"/>
              <a:t>     </a:t>
            </a:r>
            <a:r>
              <a:rPr lang="hu-HU" sz="8000" dirty="0">
                <a:solidFill>
                  <a:srgbClr val="FFFF00"/>
                </a:solidFill>
              </a:rPr>
              <a:t>Vége</a:t>
            </a:r>
          </a:p>
          <a:p>
            <a:pPr marL="137160" indent="0">
              <a:buNone/>
            </a:pPr>
            <a:r>
              <a:rPr lang="hu-HU" sz="8000" dirty="0" smtClean="0">
                <a:solidFill>
                  <a:srgbClr val="FFFF00"/>
                </a:solidFill>
              </a:rPr>
              <a:t>                                   </a:t>
            </a:r>
            <a:endParaRPr lang="hu-HU" sz="8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Tanuló 11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973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/>
              <a:t>iPhone</a:t>
            </a:r>
            <a:r>
              <a:rPr lang="hu-HU" i="1" dirty="0"/>
              <a:t> 6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Sima fémborítása hézagmentesen illeszkedik az új Retina HD kijelzőre. Egybeöntött, letisztult formájával és az egymással tökéletes összhangban működő hardverrel és szoftverrel az </a:t>
            </a:r>
            <a:r>
              <a:rPr lang="hu-HU" i="1" dirty="0" err="1"/>
              <a:t>iPhone</a:t>
            </a:r>
            <a:r>
              <a:rPr lang="hu-HU" i="1" dirty="0"/>
              <a:t> készülékek új generációja minden téren előrelépett.</a:t>
            </a:r>
          </a:p>
        </p:txBody>
      </p:sp>
      <p:pic>
        <p:nvPicPr>
          <p:cNvPr id="2051" name="Picture 3" descr="C:\Users\Tanuló 11\Pictures\telef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75" y="4317844"/>
            <a:ext cx="3433564" cy="19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iPhone</a:t>
            </a:r>
            <a:r>
              <a:rPr lang="hu-HU" i="1" dirty="0" smtClean="0"/>
              <a:t> 6 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Az </a:t>
            </a:r>
            <a:r>
              <a:rPr lang="hu-HU" i="1" dirty="0"/>
              <a:t>üveg és fém közötti hézagmentes átmenettől a kényelmes fogást adó formáig a legapróbb részleteket is a kifogástalan élmény elérése érdekében </a:t>
            </a:r>
            <a:r>
              <a:rPr lang="hu-HU" i="1" dirty="0" smtClean="0"/>
              <a:t>dolgozták </a:t>
            </a:r>
            <a:r>
              <a:rPr lang="hu-HU" i="1" dirty="0"/>
              <a:t>ki</a:t>
            </a:r>
            <a:r>
              <a:rPr lang="hu-HU" i="1" dirty="0" smtClean="0"/>
              <a:t>.</a:t>
            </a:r>
            <a:r>
              <a:rPr lang="en-US" i="1" dirty="0"/>
              <a:t> </a:t>
            </a:r>
            <a:r>
              <a:rPr lang="en-US" i="1" dirty="0" err="1"/>
              <a:t>Ezért</a:t>
            </a:r>
            <a:r>
              <a:rPr lang="en-US" i="1" dirty="0"/>
              <a:t> </a:t>
            </a:r>
            <a:r>
              <a:rPr lang="en-US" i="1" dirty="0" err="1"/>
              <a:t>az</a:t>
            </a:r>
            <a:r>
              <a:rPr lang="en-US" i="1" dirty="0"/>
              <a:t> iPhone 6 a </a:t>
            </a:r>
            <a:r>
              <a:rPr lang="en-US" i="1" dirty="0" err="1"/>
              <a:t>nagyobb</a:t>
            </a:r>
            <a:r>
              <a:rPr lang="en-US" i="1" dirty="0"/>
              <a:t> </a:t>
            </a:r>
            <a:r>
              <a:rPr lang="en-US" i="1" dirty="0" err="1"/>
              <a:t>kijelző</a:t>
            </a:r>
            <a:r>
              <a:rPr lang="en-US" i="1" dirty="0"/>
              <a:t> </a:t>
            </a:r>
            <a:r>
              <a:rPr lang="en-US" i="1" dirty="0" err="1"/>
              <a:t>ellenére</a:t>
            </a:r>
            <a:r>
              <a:rPr lang="en-US" i="1" dirty="0"/>
              <a:t> is </a:t>
            </a:r>
            <a:r>
              <a:rPr lang="en-US" i="1" dirty="0" err="1"/>
              <a:t>tökéletesen</a:t>
            </a:r>
            <a:r>
              <a:rPr lang="en-US" i="1" dirty="0"/>
              <a:t> </a:t>
            </a:r>
            <a:r>
              <a:rPr lang="en-US" i="1" dirty="0" err="1"/>
              <a:t>simul</a:t>
            </a:r>
            <a:r>
              <a:rPr lang="en-US" i="1" dirty="0"/>
              <a:t> a </a:t>
            </a:r>
            <a:r>
              <a:rPr lang="en-US" i="1" dirty="0" err="1"/>
              <a:t>kézbe</a:t>
            </a:r>
            <a:r>
              <a:rPr lang="en-US" i="1" dirty="0"/>
              <a:t>.</a:t>
            </a:r>
            <a:endParaRPr lang="hu-HU" i="1" dirty="0"/>
          </a:p>
        </p:txBody>
      </p:sp>
      <p:pic>
        <p:nvPicPr>
          <p:cNvPr id="1027" name="Picture 3" descr="C:\Users\Tanuló 11\Pictures\apple-iphone-6-hands-on-3-1500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51" y="3933055"/>
            <a:ext cx="4230470" cy="282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1696" y="286746"/>
            <a:ext cx="8229600" cy="1143000"/>
          </a:xfrm>
        </p:spPr>
        <p:txBody>
          <a:bodyPr/>
          <a:lstStyle/>
          <a:p>
            <a:r>
              <a:rPr lang="hu-HU" i="1" dirty="0" err="1" smtClean="0"/>
              <a:t>iPhone</a:t>
            </a:r>
            <a:r>
              <a:rPr lang="hu-HU" i="1" dirty="0" smtClean="0"/>
              <a:t> 6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5770984" cy="5112608"/>
          </a:xfrm>
        </p:spPr>
        <p:txBody>
          <a:bodyPr>
            <a:normAutofit/>
          </a:bodyPr>
          <a:lstStyle/>
          <a:p>
            <a:r>
              <a:rPr lang="hu-HU" i="1" dirty="0"/>
              <a:t>Egy kijelző méretét megnövelni önmagában is kihívás. Ennél azonban még nehezebb feladat </a:t>
            </a:r>
            <a:r>
              <a:rPr lang="hu-HU" i="1" dirty="0" smtClean="0"/>
              <a:t>volt olyan </a:t>
            </a:r>
            <a:r>
              <a:rPr lang="hu-HU" i="1" dirty="0"/>
              <a:t>nagyobb méretű </a:t>
            </a:r>
            <a:r>
              <a:rPr lang="hu-HU" i="1" dirty="0" err="1"/>
              <a:t>Multi‑Touch</a:t>
            </a:r>
            <a:r>
              <a:rPr lang="hu-HU" i="1" dirty="0"/>
              <a:t> kijelzőt létrehozni, amely a korábbinál is szélesebb látószögtartományban képes életteli színeket és magas kontrasztot nyújtani. </a:t>
            </a:r>
            <a:r>
              <a:rPr lang="hu-HU" i="1" dirty="0" smtClean="0"/>
              <a:t>Nekik </a:t>
            </a:r>
            <a:r>
              <a:rPr lang="hu-HU" i="1" dirty="0"/>
              <a:t>mégis sikerült: </a:t>
            </a:r>
            <a:r>
              <a:rPr lang="hu-HU" i="1" dirty="0" smtClean="0"/>
              <a:t>megalkották </a:t>
            </a:r>
            <a:r>
              <a:rPr lang="hu-HU" i="1" dirty="0"/>
              <a:t>az új Retina </a:t>
            </a:r>
            <a:r>
              <a:rPr lang="hu-HU" i="1" dirty="0" err="1"/>
              <a:t>HD-kijelzőt</a:t>
            </a:r>
            <a:r>
              <a:rPr lang="hu-HU" i="1" dirty="0"/>
              <a:t>.</a:t>
            </a:r>
          </a:p>
        </p:txBody>
      </p:sp>
      <p:pic>
        <p:nvPicPr>
          <p:cNvPr id="3074" name="Picture 2" descr="C:\Users\Tanuló 11\Pictures\hjsh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825215" cy="47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M8 mozgáskövető </a:t>
            </a:r>
            <a:r>
              <a:rPr lang="hu-HU" dirty="0" err="1"/>
              <a:t>koprocesszor</a:t>
            </a:r>
            <a:r>
              <a:rPr lang="hu-HU" dirty="0"/>
              <a:t> hatékonyan gyűjti be a fejlett érzékelőktől és az új barométertől származó adatokat. </a:t>
            </a:r>
          </a:p>
        </p:txBody>
      </p:sp>
      <p:pic>
        <p:nvPicPr>
          <p:cNvPr id="2050" name="Picture 2" descr="C:\Users\Tanuló 11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79140"/>
            <a:ext cx="3932477" cy="22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megnövelt akkumulátor-üzemidőnek köszönhetően pedig az </a:t>
            </a:r>
            <a:r>
              <a:rPr lang="hu-HU" dirty="0" err="1"/>
              <a:t>iPhone</a:t>
            </a:r>
            <a:r>
              <a:rPr lang="hu-HU" dirty="0"/>
              <a:t> 6 minden eddiginél hosszabb ideig, még több mindenre használható.</a:t>
            </a:r>
          </a:p>
          <a:p>
            <a:endParaRPr lang="hu-HU" dirty="0"/>
          </a:p>
        </p:txBody>
      </p:sp>
      <p:pic>
        <p:nvPicPr>
          <p:cNvPr id="3074" name="Picture 2" descr="C:\Users\Tanuló 11\Pictures\fj,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791127" cy="33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pic>
        <p:nvPicPr>
          <p:cNvPr id="4098" name="Picture 2" descr="C:\Users\Tanuló 11\Pictures\ukdjz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57535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83568" y="206084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/>
              <a:t>Az asztali számítógépeken megszokott 64 bites architektúrával ellátott új A8 chip annak ellenére is nagyobb teljesítményt nyújt, hogy nagyobb </a:t>
            </a:r>
            <a:r>
              <a:rPr lang="hu-HU" sz="2800" dirty="0" err="1"/>
              <a:t>kijelzőjű</a:t>
            </a:r>
            <a:r>
              <a:rPr lang="hu-HU" sz="2800" dirty="0"/>
              <a:t> készüléket kell működtetnie.</a:t>
            </a:r>
          </a:p>
        </p:txBody>
      </p:sp>
    </p:spTree>
    <p:extLst>
      <p:ext uri="{BB962C8B-B14F-4D97-AF65-F5344CB8AC3E}">
        <p14:creationId xmlns:p14="http://schemas.microsoft.com/office/powerpoint/2010/main" val="10242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23528" y="1412776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Mára többen és több fotót készítenek </a:t>
            </a:r>
            <a:r>
              <a:rPr lang="hu-HU" sz="2800" dirty="0" err="1"/>
              <a:t>iPhone-nal</a:t>
            </a:r>
            <a:r>
              <a:rPr lang="hu-HU" sz="2800" dirty="0"/>
              <a:t>, mint bármilyen más kamerával. A </a:t>
            </a:r>
            <a:r>
              <a:rPr lang="hu-HU" sz="2800" dirty="0" err="1"/>
              <a:t>Focus</a:t>
            </a:r>
            <a:r>
              <a:rPr lang="hu-HU" sz="2800" dirty="0"/>
              <a:t> </a:t>
            </a:r>
            <a:r>
              <a:rPr lang="hu-HU" sz="2800" dirty="0" err="1"/>
              <a:t>Pixels</a:t>
            </a:r>
            <a:r>
              <a:rPr lang="hu-HU" sz="2800" dirty="0"/>
              <a:t> technológiát támogató új érzékelővel felszerelt </a:t>
            </a:r>
            <a:r>
              <a:rPr lang="hu-HU" sz="2800" dirty="0" err="1"/>
              <a:t>iSight</a:t>
            </a:r>
            <a:r>
              <a:rPr lang="hu-HU" sz="2800" dirty="0"/>
              <a:t> kamera pedig már olyan új videofelvételi funkciókat is tud, mint az 1080p felbontású és 60 </a:t>
            </a:r>
            <a:r>
              <a:rPr lang="hu-HU" sz="2800" dirty="0" err="1"/>
              <a:t>fps</a:t>
            </a:r>
            <a:r>
              <a:rPr lang="hu-HU" sz="2800" dirty="0"/>
              <a:t> sebességű felvétel, a 240 </a:t>
            </a:r>
            <a:r>
              <a:rPr lang="hu-HU" sz="2800" dirty="0" err="1"/>
              <a:t>fps</a:t>
            </a:r>
            <a:r>
              <a:rPr lang="hu-HU" sz="2800" dirty="0"/>
              <a:t> sebességű lassított felvétel és a </a:t>
            </a:r>
            <a:r>
              <a:rPr lang="hu-HU" sz="2800" dirty="0" err="1"/>
              <a:t>time-lapse</a:t>
            </a:r>
            <a:r>
              <a:rPr lang="hu-HU" sz="2800" dirty="0"/>
              <a:t> </a:t>
            </a:r>
            <a:r>
              <a:rPr lang="hu-HU" sz="2800" dirty="0" err="1"/>
              <a:t>videomód</a:t>
            </a:r>
            <a:r>
              <a:rPr lang="hu-HU" sz="28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3390226" cy="190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8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</TotalTime>
  <Words>567</Words>
  <Application>Microsoft Office PowerPoint</Application>
  <PresentationFormat>Diavetítés a képernyőre (4:3 oldalarány)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Hegycsúcs</vt:lpstr>
      <vt:lpstr>Kedvenc mobilom!</vt:lpstr>
      <vt:lpstr>iPhone 6</vt:lpstr>
      <vt:lpstr>iPhone 6 </vt:lpstr>
      <vt:lpstr>iPhone 6 </vt:lpstr>
      <vt:lpstr>iPhone 6</vt:lpstr>
      <vt:lpstr>iPhone 6</vt:lpstr>
      <vt:lpstr>iPhone 6</vt:lpstr>
      <vt:lpstr>iPhone 6</vt:lpstr>
      <vt:lpstr>iPhone 6</vt:lpstr>
      <vt:lpstr>iPhone 6</vt:lpstr>
      <vt:lpstr>iPhone 6</vt:lpstr>
      <vt:lpstr>iPhone 6</vt:lpstr>
      <vt:lpstr>iPhone 6</vt:lpstr>
      <vt:lpstr>iPhone 6</vt:lpstr>
      <vt:lpstr>iPhone 6</vt:lpstr>
      <vt:lpstr>PowerPoint bemutató</vt:lpstr>
      <vt:lpstr>Iphone</vt:lpstr>
      <vt:lpstr>Windows7 &amp; iOS</vt:lpstr>
      <vt:lpstr>Forrásmegjelölés!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mobilom!</dc:title>
  <dc:creator>Windows-felhasználó</dc:creator>
  <cp:lastModifiedBy>Windows-felhasználó</cp:lastModifiedBy>
  <cp:revision>27</cp:revision>
  <dcterms:created xsi:type="dcterms:W3CDTF">2014-11-13T13:59:37Z</dcterms:created>
  <dcterms:modified xsi:type="dcterms:W3CDTF">2015-01-10T13:34:01Z</dcterms:modified>
</cp:coreProperties>
</file>