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56" r:id="rId2"/>
    <p:sldId id="262" r:id="rId3"/>
    <p:sldId id="257" r:id="rId4"/>
    <p:sldId id="277" r:id="rId5"/>
    <p:sldId id="259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met oliver" initials="n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7" autoAdjust="0"/>
    <p:restoredTop sz="94624" autoAdjust="0"/>
  </p:normalViewPr>
  <p:slideViewPr>
    <p:cSldViewPr>
      <p:cViewPr varScale="1">
        <p:scale>
          <a:sx n="68" d="100"/>
          <a:sy n="68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9330-56F8-4A89-ACF8-D22E138FE8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97BD6-EB0B-4857-80D9-7AB720F104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32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97BD6-EB0B-4857-80D9-7AB720F1046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07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633804-9248-4912-B009-20EE959FB96E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A4CD91-1035-43BA-9CCB-FF4D7FDE986C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ducastur.princast.es/proyectos/jimena/pj_leontinaai/arte/webimarte2/WEBIMAG/BARROCO/IMAGENES/PINTURA/VERMER/jper.jpg" TargetMode="External"/><Relationship Id="rId2" Type="http://schemas.openxmlformats.org/officeDocument/2006/relationships/hyperlink" Target="http://hu.wikipedia.org/wiki/GIM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83909">
            <a:off x="515968" y="1475888"/>
            <a:ext cx="8598163" cy="2156893"/>
          </a:xfrm>
        </p:spPr>
        <p:txBody>
          <a:bodyPr>
            <a:noAutofit/>
          </a:bodyPr>
          <a:lstStyle/>
          <a:p>
            <a:r>
              <a:rPr lang="hu-HU" sz="7200" dirty="0" smtClean="0"/>
              <a:t>Gimp-eszköztár,szűrők</a:t>
            </a:r>
            <a:endParaRPr lang="hu-HU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8062912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 smtClean="0"/>
              <a:t>Készítette: Német Anasztázia</a:t>
            </a:r>
          </a:p>
          <a:p>
            <a:pPr algn="l"/>
            <a:r>
              <a:rPr lang="hu-HU" dirty="0" smtClean="0"/>
              <a:t>Felkészítő tanár neve: Muhi Renáta</a:t>
            </a:r>
          </a:p>
          <a:p>
            <a:pPr algn="l"/>
            <a:r>
              <a:rPr lang="hu-HU" dirty="0" smtClean="0"/>
              <a:t>Iskol neve: Jovan Jovanovi</a:t>
            </a:r>
            <a:r>
              <a:rPr lang="sr-Latn-CS" dirty="0"/>
              <a:t>ć</a:t>
            </a:r>
            <a:r>
              <a:rPr lang="hu-HU" dirty="0" smtClean="0"/>
              <a:t> Zmaj Általános Iskola </a:t>
            </a:r>
          </a:p>
          <a:p>
            <a:pPr algn="l"/>
            <a:r>
              <a:rPr lang="hu-HU" dirty="0" smtClean="0"/>
              <a:t>Cím: Széles utca 40., 24420 Magyarkanizsa, Szerbia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820472" cy="5688632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Az eszköztáron van egy kicsike olló, amellyel egymásra tudjuk vágni a képeket.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Miután készen vagyunk a kivágással akkor </a:t>
            </a:r>
          </a:p>
          <a:p>
            <a:pPr>
              <a:buNone/>
            </a:pPr>
            <a:r>
              <a:rPr lang="hu-HU" dirty="0" smtClean="0"/>
              <a:t>az áthelyezési eszközzel a helyét megtudjuk </a:t>
            </a:r>
          </a:p>
          <a:p>
            <a:pPr>
              <a:buNone/>
            </a:pPr>
            <a:r>
              <a:rPr lang="hu-HU" dirty="0" smtClean="0"/>
              <a:t>Változtatni.</a:t>
            </a:r>
            <a:endParaRPr lang="hu-HU" dirty="0"/>
          </a:p>
        </p:txBody>
      </p:sp>
      <p:pic>
        <p:nvPicPr>
          <p:cNvPr id="4" name="Picture 3" descr="oll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772816"/>
            <a:ext cx="1613972" cy="1800200"/>
          </a:xfrm>
          <a:prstGeom prst="rect">
            <a:avLst/>
          </a:prstGeom>
        </p:spPr>
      </p:pic>
      <p:pic>
        <p:nvPicPr>
          <p:cNvPr id="5" name="Picture 4" descr="nyí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293096"/>
            <a:ext cx="1800200" cy="1800200"/>
          </a:xfrm>
          <a:prstGeom prst="rect">
            <a:avLst/>
          </a:prstGeom>
        </p:spPr>
      </p:pic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395536" y="61653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264696"/>
          </a:xfrm>
        </p:spPr>
        <p:txBody>
          <a:bodyPr>
            <a:normAutofit/>
          </a:bodyPr>
          <a:lstStyle/>
          <a:p>
            <a:endParaRPr lang="hu-HU" dirty="0"/>
          </a:p>
          <a:p>
            <a:pPr>
              <a:buNone/>
            </a:pPr>
            <a:r>
              <a:rPr lang="hu-HU" dirty="0" smtClean="0"/>
              <a:t>A festékszóróval szép  vonalakat tudunk húzni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                                             a festékszóró valahogy így fog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Van még a tus is, amely pont</a:t>
            </a:r>
          </a:p>
          <a:p>
            <a:pPr>
              <a:buNone/>
            </a:pPr>
            <a:r>
              <a:rPr lang="hu-HU" dirty="0" smtClean="0"/>
              <a:t> úgy fog, mint a való életben</a:t>
            </a:r>
          </a:p>
          <a:p>
            <a:pPr>
              <a:buNone/>
            </a:pPr>
            <a:r>
              <a:rPr lang="hu-HU" dirty="0" smtClean="0"/>
              <a:t>                      </a:t>
            </a:r>
          </a:p>
          <a:p>
            <a:pPr>
              <a:buNone/>
            </a:pPr>
            <a:r>
              <a:rPr lang="hu-HU" dirty="0" smtClean="0"/>
              <a:t>                             </a:t>
            </a:r>
          </a:p>
          <a:p>
            <a:pPr>
              <a:buNone/>
            </a:pPr>
            <a:r>
              <a:rPr lang="hu-HU" dirty="0" smtClean="0"/>
              <a:t>                                  a tus így fog </a:t>
            </a:r>
          </a:p>
          <a:p>
            <a:pPr>
              <a:buNone/>
            </a:pPr>
            <a:r>
              <a:rPr lang="hu-HU" dirty="0" smtClean="0"/>
              <a:t>                                               </a:t>
            </a:r>
          </a:p>
        </p:txBody>
      </p:sp>
      <p:pic>
        <p:nvPicPr>
          <p:cNvPr id="4" name="Picture 3" descr="szór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908720"/>
            <a:ext cx="857370" cy="762106"/>
          </a:xfrm>
          <a:prstGeom prst="rect">
            <a:avLst/>
          </a:prstGeom>
        </p:spPr>
      </p:pic>
      <p:pic>
        <p:nvPicPr>
          <p:cNvPr id="6" name="Picture 5" descr="szóró raj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451895" cy="2112516"/>
          </a:xfrm>
          <a:prstGeom prst="rect">
            <a:avLst/>
          </a:prstGeom>
        </p:spPr>
      </p:pic>
      <p:pic>
        <p:nvPicPr>
          <p:cNvPr id="7" name="Picture 6" descr="t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53136"/>
            <a:ext cx="986197" cy="1080120"/>
          </a:xfrm>
          <a:prstGeom prst="rect">
            <a:avLst/>
          </a:prstGeom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4640" y="4725144"/>
            <a:ext cx="3189360" cy="1900730"/>
          </a:xfrm>
          <a:prstGeom prst="rect">
            <a:avLst/>
          </a:prstGeom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395536" y="61653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6600" dirty="0" smtClean="0">
                <a:solidFill>
                  <a:srgbClr val="0070C0"/>
                </a:solidFill>
                <a:latin typeface="Algerian"/>
              </a:rPr>
              <a:t>A szűrők </a:t>
            </a:r>
            <a:endParaRPr lang="hu-HU" sz="6600" dirty="0">
              <a:solidFill>
                <a:srgbClr val="0070C0"/>
              </a:solidFill>
              <a:latin typeface="Algeri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Mik is a szűrők?</a:t>
            </a:r>
          </a:p>
          <a:p>
            <a:pPr>
              <a:buNone/>
            </a:pPr>
            <a:r>
              <a:rPr lang="hu-HU" dirty="0" smtClean="0"/>
              <a:t>A szűrők segítségével a rajzunkat </a:t>
            </a:r>
            <a:r>
              <a:rPr lang="hu-HU" dirty="0" smtClean="0"/>
              <a:t>meg tudjuk </a:t>
            </a:r>
            <a:r>
              <a:rPr lang="hu-HU" dirty="0" smtClean="0"/>
              <a:t>változtatni.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3" descr="szűrő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2"/>
            <a:ext cx="5315692" cy="4401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04" y="188640"/>
            <a:ext cx="8373616" cy="7128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 szűrők menüben rengeteg minden található, itt csak keveset mutatok be.</a:t>
            </a:r>
          </a:p>
          <a:p>
            <a:pPr>
              <a:buNone/>
            </a:pPr>
            <a:r>
              <a:rPr lang="hu-HU" dirty="0" smtClean="0"/>
              <a:t>Elmosás: ezen belül mindegyikkel el tudjuk maszatolni, el tudjuk homályosítani.     </a:t>
            </a:r>
            <a:endParaRPr lang="hu-HU" dirty="0"/>
          </a:p>
          <a:p>
            <a:pPr>
              <a:buNone/>
            </a:pPr>
            <a:r>
              <a:rPr lang="hu-HU" sz="2000" dirty="0" smtClean="0"/>
              <a:t>Saját</a:t>
            </a:r>
          </a:p>
          <a:p>
            <a:pPr>
              <a:buNone/>
            </a:pPr>
            <a:r>
              <a:rPr lang="hu-HU" sz="2000" dirty="0" smtClean="0"/>
              <a:t>rajzaim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 algn="r">
              <a:buNone/>
            </a:pPr>
            <a:r>
              <a:rPr lang="hu-HU" dirty="0" smtClean="0"/>
              <a:t>Elmosás előtt                                         elmosás után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00" y="2060848"/>
            <a:ext cx="2808312" cy="3984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47" y="2060848"/>
            <a:ext cx="2845939" cy="399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435280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következő, amit be szeretnék mutatni az az úgynevezett torzítás.Ebben sok érdekesseég van. Elég vicces képek jöhetnek létre. Egy párat megmutatok! 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dirty="0" smtClean="0"/>
              <a:t>A filterek</a:t>
            </a:r>
          </a:p>
          <a:p>
            <a:pPr marL="0" indent="0" algn="r">
              <a:buNone/>
            </a:pPr>
            <a:r>
              <a:rPr lang="hu-HU" dirty="0" smtClean="0"/>
              <a:t>használata</a:t>
            </a:r>
          </a:p>
          <a:p>
            <a:pPr marL="0" indent="0" algn="r">
              <a:buNone/>
            </a:pPr>
            <a:r>
              <a:rPr lang="hu-HU" dirty="0" smtClean="0"/>
              <a:t>után</a:t>
            </a:r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Saját rajzok </a:t>
            </a:r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1252992" cy="1814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54" y="2204864"/>
            <a:ext cx="1296144" cy="1810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1532982" cy="1990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5820"/>
            <a:ext cx="1224136" cy="1743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6" y="4195452"/>
            <a:ext cx="1320888" cy="1918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09" y="4195452"/>
            <a:ext cx="1356489" cy="1918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95452"/>
            <a:ext cx="1305946" cy="1862691"/>
          </a:xfrm>
          <a:prstGeom prst="rect">
            <a:avLst/>
          </a:prstGeom>
        </p:spPr>
      </p:pic>
      <p:pic>
        <p:nvPicPr>
          <p:cNvPr id="10" name="Picture 9" descr="sikol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9" y="4149080"/>
            <a:ext cx="1324414" cy="187220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3670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A következő az a fény és árnyék. Mint ahogy a nevében is benne van ezzel a fényeket és az árnyékokat bírom álítani.</a:t>
            </a:r>
          </a:p>
          <a:p>
            <a:pPr>
              <a:buNone/>
            </a:pPr>
            <a:endParaRPr lang="hu-HU" dirty="0" smtClean="0"/>
          </a:p>
          <a:p>
            <a:pPr algn="r">
              <a:buNone/>
            </a:pPr>
            <a:r>
              <a:rPr lang="hu-HU" dirty="0" smtClean="0"/>
              <a:t>A fények </a:t>
            </a:r>
          </a:p>
          <a:p>
            <a:pPr algn="r">
              <a:buNone/>
            </a:pPr>
            <a:r>
              <a:rPr lang="hu-HU" dirty="0" smtClean="0"/>
              <a:t>használata </a:t>
            </a:r>
          </a:p>
          <a:p>
            <a:pPr algn="r">
              <a:buNone/>
            </a:pPr>
            <a:r>
              <a:rPr lang="hu-HU" dirty="0" smtClean="0"/>
              <a:t>után </a:t>
            </a:r>
          </a:p>
          <a:p>
            <a:pPr algn="r">
              <a:buNone/>
            </a:pPr>
            <a:endParaRPr lang="hu-HU" dirty="0" smtClean="0"/>
          </a:p>
          <a:p>
            <a:pPr algn="r">
              <a:buNone/>
            </a:pPr>
            <a:endParaRPr lang="hu-HU" dirty="0" smtClean="0"/>
          </a:p>
          <a:p>
            <a:pPr algn="r"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Saját rajzok</a:t>
            </a:r>
            <a:endParaRPr lang="hu-HU" dirty="0"/>
          </a:p>
        </p:txBody>
      </p:sp>
      <p:pic>
        <p:nvPicPr>
          <p:cNvPr id="4" name="Picture 3" descr="sz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2003482" cy="1252992"/>
          </a:xfrm>
          <a:prstGeom prst="rect">
            <a:avLst/>
          </a:prstGeom>
        </p:spPr>
      </p:pic>
      <p:pic>
        <p:nvPicPr>
          <p:cNvPr id="5" name="Picture 4" descr="sze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861048"/>
            <a:ext cx="2371507" cy="1421384"/>
          </a:xfrm>
          <a:prstGeom prst="rect">
            <a:avLst/>
          </a:prstGeom>
        </p:spPr>
      </p:pic>
      <p:pic>
        <p:nvPicPr>
          <p:cNvPr id="6" name="Picture 5" descr="szem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276872"/>
            <a:ext cx="2023045" cy="1224136"/>
          </a:xfrm>
          <a:prstGeom prst="rect">
            <a:avLst/>
          </a:prstGeom>
        </p:spPr>
      </p:pic>
      <p:pic>
        <p:nvPicPr>
          <p:cNvPr id="7" name="Picture 6" descr="szem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76872"/>
            <a:ext cx="2232248" cy="1355038"/>
          </a:xfrm>
          <a:prstGeom prst="rect">
            <a:avLst/>
          </a:prstGeom>
        </p:spPr>
      </p:pic>
      <p:pic>
        <p:nvPicPr>
          <p:cNvPr id="8" name="Picture 7" descr="szem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789040"/>
            <a:ext cx="2193275" cy="136815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2068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A mostanit gyakran szoktam használni, ez pedig az élkeresés. Teljesen megváltoztatja a rajzot, de szép lesz tőle. </a:t>
            </a:r>
          </a:p>
          <a:p>
            <a:pPr>
              <a:buNone/>
            </a:pPr>
            <a:endParaRPr lang="hu-HU" dirty="0" smtClean="0"/>
          </a:p>
          <a:p>
            <a:pPr algn="r">
              <a:buNone/>
            </a:pPr>
            <a:r>
              <a:rPr lang="hu-HU" dirty="0" smtClean="0"/>
              <a:t>Elkeresés</a:t>
            </a:r>
          </a:p>
          <a:p>
            <a:pPr algn="r">
              <a:buNone/>
            </a:pPr>
            <a:r>
              <a:rPr lang="hu-HU" dirty="0" smtClean="0"/>
              <a:t>után </a:t>
            </a:r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                 Ezek előtt</a:t>
            </a:r>
          </a:p>
          <a:p>
            <a:pPr algn="r">
              <a:buNone/>
            </a:pPr>
            <a:r>
              <a:rPr lang="hu-HU" sz="1800" dirty="0" smtClean="0"/>
              <a:t>Saját rajzok</a:t>
            </a:r>
          </a:p>
        </p:txBody>
      </p:sp>
      <p:pic>
        <p:nvPicPr>
          <p:cNvPr id="4" name="Picture 3" descr="tá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2276873"/>
            <a:ext cx="2424146" cy="1512168"/>
          </a:xfrm>
          <a:prstGeom prst="rect">
            <a:avLst/>
          </a:prstGeom>
        </p:spPr>
      </p:pic>
      <p:pic>
        <p:nvPicPr>
          <p:cNvPr id="5" name="Picture 4" descr="táj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204864"/>
            <a:ext cx="2520280" cy="1555237"/>
          </a:xfrm>
          <a:prstGeom prst="rect">
            <a:avLst/>
          </a:prstGeom>
        </p:spPr>
      </p:pic>
      <p:pic>
        <p:nvPicPr>
          <p:cNvPr id="6" name="Picture 5" descr="táj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653136"/>
            <a:ext cx="2880320" cy="17909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A művészi a következő szűrő. Ezen belül bármit amit használunk művészi hatást kölcsönöz. Ezek mutatnak  a legjobban.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algn="r">
              <a:buNone/>
            </a:pPr>
            <a:r>
              <a:rPr lang="hu-HU" dirty="0" smtClean="0"/>
              <a:t>Eredeti rajzom, </a:t>
            </a:r>
          </a:p>
          <a:p>
            <a:pPr algn="r">
              <a:buNone/>
            </a:pPr>
            <a:r>
              <a:rPr lang="hu-HU" dirty="0" smtClean="0"/>
              <a:t>a szűrő használata előtt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 műveszi szűrő után </a:t>
            </a:r>
            <a:endParaRPr lang="hu-HU" dirty="0"/>
          </a:p>
        </p:txBody>
      </p:sp>
      <p:pic>
        <p:nvPicPr>
          <p:cNvPr id="4" name="Picture 3" descr="t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556792"/>
            <a:ext cx="1585396" cy="2101987"/>
          </a:xfrm>
          <a:prstGeom prst="rect">
            <a:avLst/>
          </a:prstGeom>
        </p:spPr>
      </p:pic>
      <p:pic>
        <p:nvPicPr>
          <p:cNvPr id="5" name="Picture 4" descr="tj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72815"/>
            <a:ext cx="1440160" cy="1906575"/>
          </a:xfrm>
          <a:prstGeom prst="rect">
            <a:avLst/>
          </a:prstGeom>
        </p:spPr>
      </p:pic>
      <p:pic>
        <p:nvPicPr>
          <p:cNvPr id="6" name="Picture 5" descr="tj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772816"/>
            <a:ext cx="1410131" cy="1872208"/>
          </a:xfrm>
          <a:prstGeom prst="rect">
            <a:avLst/>
          </a:prstGeom>
        </p:spPr>
      </p:pic>
      <p:pic>
        <p:nvPicPr>
          <p:cNvPr id="7" name="Picture 6" descr="tj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6616" y="1772816"/>
            <a:ext cx="1385544" cy="1826749"/>
          </a:xfrm>
          <a:prstGeom prst="rect">
            <a:avLst/>
          </a:prstGeom>
        </p:spPr>
      </p:pic>
      <p:pic>
        <p:nvPicPr>
          <p:cNvPr id="8" name="Picture 7" descr="tj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933056"/>
            <a:ext cx="1373034" cy="1800200"/>
          </a:xfrm>
          <a:prstGeom prst="rect">
            <a:avLst/>
          </a:prstGeom>
        </p:spPr>
      </p:pic>
      <p:pic>
        <p:nvPicPr>
          <p:cNvPr id="9" name="Picture 8" descr="tj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3933056"/>
            <a:ext cx="1440160" cy="19336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91264" cy="590465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dekor is a kedvenceim közé tartozik. Ennek segítségével kitudjuk dekorálni a széleit, vagy az egész rajzot.</a:t>
            </a:r>
          </a:p>
          <a:p>
            <a:pPr>
              <a:buNone/>
            </a:pPr>
            <a:r>
              <a:rPr lang="hu-HU" dirty="0" smtClean="0"/>
              <a:t>Íme a dekorral ilyeneket lehet készíteni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Persze saját </a:t>
            </a:r>
          </a:p>
          <a:p>
            <a:pPr>
              <a:buNone/>
            </a:pPr>
            <a:r>
              <a:rPr lang="hu-HU" dirty="0" smtClean="0"/>
              <a:t>rajzok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3" descr="gi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437112"/>
            <a:ext cx="2259983" cy="2150805"/>
          </a:xfrm>
          <a:prstGeom prst="rect">
            <a:avLst/>
          </a:prstGeom>
        </p:spPr>
      </p:pic>
      <p:pic>
        <p:nvPicPr>
          <p:cNvPr id="5" name="Picture 4" descr="gim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20888"/>
            <a:ext cx="2797494" cy="1800200"/>
          </a:xfrm>
          <a:prstGeom prst="rect">
            <a:avLst/>
          </a:prstGeom>
        </p:spPr>
      </p:pic>
      <p:pic>
        <p:nvPicPr>
          <p:cNvPr id="6" name="Picture 5" descr="gim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2880320" cy="175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445624" cy="6912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Az utolsó a leképezés, ebben illúziókra és érdekes dolgokra vagyunk képesek.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Saját rajzok</a:t>
            </a:r>
          </a:p>
        </p:txBody>
      </p:sp>
      <p:pic>
        <p:nvPicPr>
          <p:cNvPr id="4" name="Picture 3" descr="men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573016"/>
            <a:ext cx="1512168" cy="2285835"/>
          </a:xfrm>
          <a:prstGeom prst="rect">
            <a:avLst/>
          </a:prstGeom>
        </p:spPr>
      </p:pic>
      <p:pic>
        <p:nvPicPr>
          <p:cNvPr id="5" name="Picture 4" descr="mend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1440160" cy="2189375"/>
          </a:xfrm>
          <a:prstGeom prst="rect">
            <a:avLst/>
          </a:prstGeom>
        </p:spPr>
      </p:pic>
      <p:pic>
        <p:nvPicPr>
          <p:cNvPr id="6" name="Picture 5" descr="mendy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124744"/>
            <a:ext cx="1440160" cy="2232673"/>
          </a:xfrm>
          <a:prstGeom prst="rect">
            <a:avLst/>
          </a:prstGeom>
        </p:spPr>
      </p:pic>
      <p:pic>
        <p:nvPicPr>
          <p:cNvPr id="7" name="Picture 6" descr="mendy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124744"/>
            <a:ext cx="1512168" cy="2212720"/>
          </a:xfrm>
          <a:prstGeom prst="rect">
            <a:avLst/>
          </a:prstGeom>
        </p:spPr>
      </p:pic>
      <p:pic>
        <p:nvPicPr>
          <p:cNvPr id="8" name="Picture 7" descr="mendy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124744"/>
            <a:ext cx="1440160" cy="2185359"/>
          </a:xfrm>
          <a:prstGeom prst="rect">
            <a:avLst/>
          </a:prstGeom>
        </p:spPr>
      </p:pic>
      <p:pic>
        <p:nvPicPr>
          <p:cNvPr id="9" name="Picture 8" descr="mendy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573016"/>
            <a:ext cx="1512168" cy="2312210"/>
          </a:xfrm>
          <a:prstGeom prst="rect">
            <a:avLst/>
          </a:prstGeom>
        </p:spPr>
      </p:pic>
      <p:pic>
        <p:nvPicPr>
          <p:cNvPr id="10" name="Picture 9" descr="mendy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3573016"/>
            <a:ext cx="1512168" cy="2263882"/>
          </a:xfrm>
          <a:prstGeom prst="rect">
            <a:avLst/>
          </a:prstGeom>
        </p:spPr>
      </p:pic>
      <p:pic>
        <p:nvPicPr>
          <p:cNvPr id="11" name="Picture 10" descr="mendy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3573016"/>
            <a:ext cx="1487519" cy="22617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7200" dirty="0" smtClean="0">
                <a:solidFill>
                  <a:srgbClr val="0070C0"/>
                </a:solidFill>
                <a:latin typeface="Algerian" pitchFamily="82" charset="0"/>
              </a:rPr>
              <a:t>GIMP</a:t>
            </a:r>
          </a:p>
          <a:p>
            <a:pPr>
              <a:buNone/>
            </a:pPr>
            <a:r>
              <a:rPr lang="hu-HU" sz="2000" dirty="0" smtClean="0"/>
              <a:t>A </a:t>
            </a:r>
            <a:r>
              <a:rPr lang="hu-HU" sz="2000" b="1" dirty="0" smtClean="0"/>
              <a:t>GIMP</a:t>
            </a:r>
            <a:r>
              <a:rPr lang="hu-HU" sz="2000" dirty="0" smtClean="0"/>
              <a:t> egy bittérképes képszerkesztő program.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Jellemzők: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A szerkesztő eszközök széles választéka, ideértve az ecsetet, tollat, festékszórót és rengeteg más</a:t>
            </a:r>
          </a:p>
          <a:p>
            <a:r>
              <a:rPr lang="hu-HU" sz="2000" dirty="0" smtClean="0"/>
              <a:t>Visszavonási lehetőseg (undo)</a:t>
            </a:r>
          </a:p>
          <a:p>
            <a:r>
              <a:rPr lang="hu-HU" sz="2000" dirty="0" err="1" smtClean="0"/>
              <a:t>Képátalakítási</a:t>
            </a:r>
            <a:r>
              <a:rPr lang="hu-HU" sz="2000" dirty="0" smtClean="0"/>
              <a:t> (</a:t>
            </a:r>
            <a:r>
              <a:rPr lang="hu-HU" sz="2000" dirty="0" err="1" smtClean="0"/>
              <a:t>transform</a:t>
            </a:r>
            <a:r>
              <a:rPr lang="hu-HU" sz="2000" dirty="0" smtClean="0"/>
              <a:t>) lehetőségek is vannak</a:t>
            </a:r>
          </a:p>
          <a:p>
            <a:r>
              <a:rPr lang="hu-HU" sz="2000" dirty="0" smtClean="0"/>
              <a:t>Több képformátum is létezik: GIF, JPEG, PNG, XPM, TIFF, TGA, MPEG, PS, PDF, PCX, BMP és mások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pPr algn="ctr">
              <a:buNone/>
            </a:pPr>
            <a:r>
              <a:rPr lang="hu-HU" sz="2000" dirty="0" smtClean="0"/>
              <a:t>Saját rajz</a:t>
            </a:r>
          </a:p>
          <a:p>
            <a:pPr>
              <a:buNone/>
            </a:pPr>
            <a:endParaRPr lang="hu-HU" sz="2000" dirty="0" smtClean="0">
              <a:latin typeface="Algerian" pitchFamily="82" charset="0"/>
            </a:endParaRPr>
          </a:p>
          <a:p>
            <a:pPr algn="ctr">
              <a:buNone/>
            </a:pPr>
            <a:endParaRPr lang="hu-HU" sz="3200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gi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879456"/>
            <a:ext cx="2708879" cy="19785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Kérdéseim:</a:t>
            </a:r>
          </a:p>
          <a:p>
            <a:pPr algn="just">
              <a:buNone/>
            </a:pPr>
            <a:r>
              <a:rPr lang="hu-HU" sz="2800" dirty="0" smtClean="0"/>
              <a:t>        </a:t>
            </a:r>
            <a:r>
              <a:rPr lang="hu-HU" dirty="0" smtClean="0"/>
              <a:t> Mire használják a </a:t>
            </a:r>
            <a:r>
              <a:rPr lang="hu-HU" dirty="0" err="1" smtClean="0"/>
              <a:t>Gimpet</a:t>
            </a:r>
            <a:r>
              <a:rPr lang="hu-HU" dirty="0" smtClean="0"/>
              <a:t>?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r>
              <a:rPr lang="hu-HU" dirty="0" smtClean="0"/>
              <a:t>Milyen gyakran használja a </a:t>
            </a:r>
            <a:r>
              <a:rPr lang="hu-HU" dirty="0" err="1" smtClean="0"/>
              <a:t>Gimpet</a:t>
            </a:r>
            <a:r>
              <a:rPr lang="hu-HU" dirty="0" smtClean="0"/>
              <a:t>?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r>
              <a:rPr lang="hu-HU" dirty="0" smtClean="0"/>
              <a:t>          Mi az eszköztár?</a:t>
            </a:r>
          </a:p>
          <a:p>
            <a:pPr algn="just">
              <a:buNone/>
            </a:pPr>
            <a:r>
              <a:rPr lang="hu-HU" dirty="0" smtClean="0"/>
              <a:t>                                              Milyen eszközök vannak?</a:t>
            </a:r>
          </a:p>
          <a:p>
            <a:pPr algn="just">
              <a:buNone/>
            </a:pPr>
            <a:r>
              <a:rPr lang="hu-HU" dirty="0" smtClean="0"/>
              <a:t> Mik is a szűrők?</a:t>
            </a:r>
          </a:p>
          <a:p>
            <a:pPr algn="just">
              <a:buNone/>
            </a:pPr>
            <a:r>
              <a:rPr lang="hu-HU" dirty="0" smtClean="0"/>
              <a:t>                                       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r>
              <a:rPr lang="hu-HU" dirty="0" smtClean="0"/>
              <a:t>                                          Mire használják a szűrőket?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3076" name="Picture 4" descr="C:\Users\Felhasználó\AppData\Local\Microsoft\Windows\Temporary Internet Files\Content.IE5\FQS7T0EF\MC90044190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929066"/>
            <a:ext cx="2260611" cy="2671202"/>
          </a:xfrm>
          <a:prstGeom prst="rect">
            <a:avLst/>
          </a:prstGeom>
          <a:noFill/>
        </p:spPr>
      </p:pic>
      <p:pic>
        <p:nvPicPr>
          <p:cNvPr id="3077" name="Picture 5" descr="C:\Users\Felhasználó\AppData\Local\Microsoft\Windows\Temporary Internet Files\Content.IE5\03LNQJ7U\MC90044207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42918"/>
            <a:ext cx="1930400" cy="1377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98789" y="4437112"/>
            <a:ext cx="4597496" cy="6095560"/>
          </a:xfrm>
          <a:prstGeom prst="rect">
            <a:avLst/>
          </a:prstGeom>
        </p:spPr>
      </p:pic>
      <p:pic>
        <p:nvPicPr>
          <p:cNvPr id="7" name="Picture 6" descr="sze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29856" y="-4550012"/>
            <a:ext cx="6848076" cy="4104456"/>
          </a:xfrm>
          <a:prstGeom prst="rect">
            <a:avLst/>
          </a:prstGeom>
        </p:spPr>
      </p:pic>
      <p:pic>
        <p:nvPicPr>
          <p:cNvPr id="4" name="Picture 3" descr="mend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2600" y="-4059832"/>
            <a:ext cx="4032448" cy="6095560"/>
          </a:xfrm>
          <a:prstGeom prst="rect">
            <a:avLst/>
          </a:prstGeom>
        </p:spPr>
      </p:pic>
      <p:pic>
        <p:nvPicPr>
          <p:cNvPr id="6" name="Picture 5" descr="táj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96735" y="5229200"/>
            <a:ext cx="8917115" cy="5544616"/>
          </a:xfrm>
          <a:prstGeom prst="rect">
            <a:avLst/>
          </a:prstGeom>
        </p:spPr>
      </p:pic>
      <p:pic>
        <p:nvPicPr>
          <p:cNvPr id="8" name="Picture 7" descr="siko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205864" y="-4059832"/>
            <a:ext cx="4464496" cy="6311067"/>
          </a:xfrm>
          <a:prstGeom prst="rect">
            <a:avLst/>
          </a:prstGeom>
        </p:spPr>
      </p:pic>
      <p:pic>
        <p:nvPicPr>
          <p:cNvPr id="9" name="Picture 8" descr="lány..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597336" y="-3706318"/>
            <a:ext cx="4721024" cy="65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0.09118 L 1.23107 -0.56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51" y="-23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4 -0.05648 L 0.45226 0.78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5" y="4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92917 0.6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5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5449 L -1.26719 -0.738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10" y="-3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L 1.76389 0.6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1.57326 0.55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63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08912" cy="1129898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>
                <a:latin typeface="Monotype Corsiva" pitchFamily="66" charset="0"/>
              </a:rPr>
              <a:t>Köszönöm a figyelmet!!!</a:t>
            </a:r>
            <a:endParaRPr lang="hu-HU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686800" cy="500063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Felhasznált források: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http://hu.wikipedia.org/wiki/GIMP</a:t>
            </a:r>
            <a:endParaRPr 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http://web.educastur.princast.es/proyectos/jimena/pj_leontinaai/arte/webimarte2/WEBIMAG/BARROCO/IMAGENES/PINTURA/VERMER/jper.jpg</a:t>
            </a:r>
            <a:endParaRPr 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1026" name="Picture 2" descr="C:\Users\Felhasználó\AppData\Local\Microsoft\Windows\Temporary Internet Files\Content.IE5\FQS7T0EF\MC90001933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835" y="4401326"/>
            <a:ext cx="2916165" cy="24566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rgbClr val="0070C0"/>
                </a:solidFill>
                <a:latin typeface="Algerian"/>
                <a:ea typeface="KaiTi" pitchFamily="49" charset="-122"/>
              </a:rPr>
              <a:t>Eszköztár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28736"/>
            <a:ext cx="8229600" cy="5240624"/>
          </a:xfrm>
        </p:spPr>
        <p:txBody>
          <a:bodyPr/>
          <a:lstStyle/>
          <a:p>
            <a:r>
              <a:rPr lang="hu-HU" dirty="0" smtClean="0"/>
              <a:t>A Gimpben van egy úgynevezett eszköztár, ez rajzolásra és hasonlókra szolgál. </a:t>
            </a:r>
          </a:p>
          <a:p>
            <a:pPr>
              <a:buNone/>
            </a:pPr>
            <a:r>
              <a:rPr lang="hu-HU" dirty="0" smtClean="0"/>
              <a:t>Az eszköztárban minden eszköznek</a:t>
            </a:r>
          </a:p>
          <a:p>
            <a:pPr>
              <a:buNone/>
            </a:pPr>
            <a:r>
              <a:rPr lang="hu-HU" dirty="0" smtClean="0"/>
              <a:t> megvan a maga saját feladata.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Az eszköztár így néz ki :</a:t>
            </a:r>
          </a:p>
        </p:txBody>
      </p:sp>
      <p:pic>
        <p:nvPicPr>
          <p:cNvPr id="4" name="Picture 3" descr="Névtel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000240"/>
            <a:ext cx="2571768" cy="46457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évtelen.pn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4014" t="35795" r="81979" b="57943"/>
          <a:stretch/>
        </p:blipFill>
        <p:spPr>
          <a:xfrm>
            <a:off x="899592" y="1700808"/>
            <a:ext cx="802373" cy="648072"/>
          </a:xfrm>
          <a:prstGeom prst="rect">
            <a:avLst/>
          </a:prstGeom>
        </p:spPr>
      </p:pic>
      <p:pic>
        <p:nvPicPr>
          <p:cNvPr id="5" name="Picture 4" descr="Névtelen.pn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81651" t="29767" r="4881" b="63970"/>
          <a:stretch/>
        </p:blipFill>
        <p:spPr>
          <a:xfrm>
            <a:off x="1588454" y="1700808"/>
            <a:ext cx="771514" cy="648072"/>
          </a:xfrm>
          <a:prstGeom prst="rect">
            <a:avLst/>
          </a:prstGeom>
        </p:spPr>
      </p:pic>
      <p:pic>
        <p:nvPicPr>
          <p:cNvPr id="6" name="Picture 5" descr="Névtelen.pn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19267" t="36572" r="66726" b="58954"/>
          <a:stretch/>
        </p:blipFill>
        <p:spPr>
          <a:xfrm>
            <a:off x="762769" y="2426596"/>
            <a:ext cx="939196" cy="541843"/>
          </a:xfrm>
          <a:prstGeom prst="rect">
            <a:avLst/>
          </a:prstGeom>
        </p:spPr>
      </p:pic>
      <p:pic>
        <p:nvPicPr>
          <p:cNvPr id="7" name="Picture 6" descr="Névtelen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91" b="42966" l="33654" r="50481"/>
                    </a14:imgEffect>
                  </a14:imgLayer>
                </a14:imgProps>
              </a:ext>
            </a:extLst>
          </a:blip>
          <a:srcRect l="35656" t="35675" r="50338" b="58361"/>
          <a:stretch/>
        </p:blipFill>
        <p:spPr>
          <a:xfrm>
            <a:off x="628153" y="5569286"/>
            <a:ext cx="821630" cy="632022"/>
          </a:xfrm>
          <a:prstGeom prst="rect">
            <a:avLst/>
          </a:prstGeom>
        </p:spPr>
      </p:pic>
      <p:pic>
        <p:nvPicPr>
          <p:cNvPr id="8" name="Picture 7" descr="Névtelen.png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50000" t="30008" r="35253" b="64027"/>
          <a:stretch/>
        </p:blipFill>
        <p:spPr>
          <a:xfrm>
            <a:off x="837869" y="2968439"/>
            <a:ext cx="864096" cy="631333"/>
          </a:xfrm>
          <a:prstGeom prst="rect">
            <a:avLst/>
          </a:prstGeom>
        </p:spPr>
      </p:pic>
      <p:pic>
        <p:nvPicPr>
          <p:cNvPr id="9" name="Picture 8" descr="Névtelen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50000" t="35675" r="33637" b="57764"/>
          <a:stretch/>
        </p:blipFill>
        <p:spPr>
          <a:xfrm>
            <a:off x="1383130" y="5569286"/>
            <a:ext cx="888289" cy="643397"/>
          </a:xfrm>
          <a:prstGeom prst="rect">
            <a:avLst/>
          </a:prstGeom>
        </p:spPr>
      </p:pic>
      <p:pic>
        <p:nvPicPr>
          <p:cNvPr id="10" name="Picture 9" descr="Névtelen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82139" t="11813" r="3861" b="81924"/>
          <a:stretch/>
        </p:blipFill>
        <p:spPr>
          <a:xfrm>
            <a:off x="618485" y="4581128"/>
            <a:ext cx="843168" cy="681356"/>
          </a:xfrm>
          <a:prstGeom prst="rect">
            <a:avLst/>
          </a:prstGeom>
        </p:spPr>
      </p:pic>
      <p:pic>
        <p:nvPicPr>
          <p:cNvPr id="11" name="Picture 10" descr="Névtelen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82839" t="16539" r="361" b="76127"/>
          <a:stretch/>
        </p:blipFill>
        <p:spPr>
          <a:xfrm>
            <a:off x="1450424" y="4692949"/>
            <a:ext cx="867201" cy="683806"/>
          </a:xfrm>
          <a:prstGeom prst="rect">
            <a:avLst/>
          </a:prstGeom>
        </p:spPr>
      </p:pic>
      <p:pic>
        <p:nvPicPr>
          <p:cNvPr id="12" name="Picture 11" descr="Névtelen.png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37742" t="43031" r="51945" b="51899"/>
          <a:stretch/>
        </p:blipFill>
        <p:spPr>
          <a:xfrm>
            <a:off x="711930" y="3693707"/>
            <a:ext cx="656278" cy="694540"/>
          </a:xfrm>
          <a:prstGeom prst="rect">
            <a:avLst/>
          </a:prstGeom>
        </p:spPr>
      </p:pic>
      <p:pic>
        <p:nvPicPr>
          <p:cNvPr id="13" name="Picture 12" descr="Névtelen.png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21601" t="41111" r="67819" b="52925"/>
          <a:stretch/>
        </p:blipFill>
        <p:spPr>
          <a:xfrm>
            <a:off x="1368208" y="3714847"/>
            <a:ext cx="735189" cy="707642"/>
          </a:xfrm>
          <a:prstGeom prst="rect">
            <a:avLst/>
          </a:prstGeom>
        </p:spPr>
      </p:pic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5004048" y="2672722"/>
            <a:ext cx="2808312" cy="2084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Az ecsetet vastagabb vonalak, míg a ceruzát vékonyabb vonalak/körvonalak rajzolására használjuk.   </a:t>
            </a:r>
          </a:p>
        </p:txBody>
      </p:sp>
      <p:pic>
        <p:nvPicPr>
          <p:cNvPr id="4" name="Picture 3" descr="ec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714752"/>
            <a:ext cx="3714776" cy="1981215"/>
          </a:xfrm>
          <a:prstGeom prst="rect">
            <a:avLst/>
          </a:prstGeom>
        </p:spPr>
      </p:pic>
      <p:pic>
        <p:nvPicPr>
          <p:cNvPr id="2050" name="Picture 2" descr="C:\Users\Felhasználó\AppData\Local\Microsoft\Windows\Temporary Internet Files\Content.IE5\VWIO2OFH\MC90044175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28604"/>
            <a:ext cx="1157286" cy="1157286"/>
          </a:xfrm>
          <a:prstGeom prst="rect">
            <a:avLst/>
          </a:prstGeom>
          <a:noFill/>
        </p:spPr>
      </p:pic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395536" y="61653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buNone/>
            </a:pPr>
            <a:r>
              <a:rPr lang="hu-HU" sz="4400" dirty="0" smtClean="0">
                <a:solidFill>
                  <a:srgbClr val="002060"/>
                </a:solidFill>
                <a:latin typeface="Microsoft PhagsPa" pitchFamily="34" charset="0"/>
              </a:rPr>
              <a:t>A törlőgumival </a:t>
            </a:r>
            <a:r>
              <a:rPr lang="hu-HU" sz="4400" dirty="0" smtClean="0"/>
              <a:t>: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 - törlünk vele</a:t>
            </a:r>
          </a:p>
          <a:p>
            <a:pPr>
              <a:buNone/>
            </a:pPr>
            <a:r>
              <a:rPr lang="hu-HU" sz="2800" dirty="0" smtClean="0"/>
              <a:t> - kijavítsunk a hibákat</a:t>
            </a:r>
          </a:p>
          <a:p>
            <a:pPr>
              <a:buNone/>
            </a:pPr>
            <a:r>
              <a:rPr lang="hu-HU" sz="2800" dirty="0" smtClean="0"/>
              <a:t> - mintát is rajzolhatunk vele</a:t>
            </a:r>
          </a:p>
          <a:p>
            <a:pPr>
              <a:buNone/>
            </a:pPr>
            <a:r>
              <a:rPr lang="hu-HU" sz="2800" dirty="0" smtClean="0"/>
              <a:t> </a:t>
            </a:r>
          </a:p>
          <a:p>
            <a:endParaRPr lang="hu-HU" sz="28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5" name="Picture 4" descr="l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3086509" cy="5187934"/>
          </a:xfrm>
          <a:prstGeom prst="rect">
            <a:avLst/>
          </a:prstGeom>
        </p:spPr>
      </p:pic>
      <p:pic>
        <p:nvPicPr>
          <p:cNvPr id="7" name="Picture 6" descr="ladí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00438"/>
            <a:ext cx="651492" cy="529337"/>
          </a:xfrm>
          <a:prstGeom prst="rect">
            <a:avLst/>
          </a:prstGeom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395536" y="61653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301608" cy="640871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400" dirty="0" smtClean="0"/>
              <a:t>Mikor  rajzolni szoktam nagyon sokat használom a kitöltési eszközt, ez nélkül nem tudnék ilyet rajzolni!</a:t>
            </a:r>
          </a:p>
          <a:p>
            <a:pPr>
              <a:buNone/>
            </a:pPr>
            <a:r>
              <a:rPr lang="hu-HU" sz="2400" dirty="0" smtClean="0"/>
              <a:t>Nagyon hasznos!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1800" dirty="0" smtClean="0"/>
              <a:t>Saját rajz </a:t>
            </a:r>
          </a:p>
        </p:txBody>
      </p:sp>
      <p:pic>
        <p:nvPicPr>
          <p:cNvPr id="4" name="Picture 3" descr="kitöltő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196752"/>
            <a:ext cx="1008112" cy="882095"/>
          </a:xfrm>
          <a:prstGeom prst="rect">
            <a:avLst/>
          </a:prstGeom>
        </p:spPr>
      </p:pic>
      <p:pic>
        <p:nvPicPr>
          <p:cNvPr id="5" name="Picture 4" descr="jer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04865"/>
            <a:ext cx="5904656" cy="3660518"/>
          </a:xfrm>
          <a:prstGeom prst="rect">
            <a:avLst/>
          </a:prstGeom>
        </p:spPr>
      </p:pic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412533" y="61653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hu-HU" sz="2800" dirty="0" smtClean="0"/>
              <a:t>Van még egy kis ujjacska és egy vízcsepp, melyek segítségével a rajzunkat elbírjuk maszatolni</a:t>
            </a:r>
          </a:p>
          <a:p>
            <a:r>
              <a:rPr lang="hu-HU" sz="2800" dirty="0" smtClean="0"/>
              <a:t>Ezekkel nagyon meg tudjuk szépíteni  munkánkat.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6" name="Picture 5" descr="ujj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1872208" cy="2061849"/>
          </a:xfrm>
          <a:prstGeom prst="rect">
            <a:avLst/>
          </a:prstGeom>
        </p:spPr>
      </p:pic>
      <p:pic>
        <p:nvPicPr>
          <p:cNvPr id="7" name="Picture 6" descr="vízcse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573016"/>
            <a:ext cx="1800200" cy="2003114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395536" y="61653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Monotype Corsiva" pitchFamily="66" charset="0"/>
              </a:rPr>
              <a:t>A Gimp rajzolás művészete </a:t>
            </a:r>
            <a:endParaRPr lang="hu-HU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165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/>
              <a:t>Festés és maszatolás előtt és ezek után !</a:t>
            </a:r>
          </a:p>
          <a:p>
            <a:pPr>
              <a:buNone/>
            </a:pPr>
            <a:endParaRPr lang="hu-HU" sz="3200" dirty="0" smtClean="0"/>
          </a:p>
          <a:p>
            <a:pPr>
              <a:buNone/>
            </a:pPr>
            <a:endParaRPr lang="hu-HU" sz="3200" dirty="0" smtClean="0"/>
          </a:p>
          <a:p>
            <a:pPr>
              <a:buNone/>
            </a:pPr>
            <a:endParaRPr lang="hu-HU" sz="3200" dirty="0" smtClean="0"/>
          </a:p>
          <a:p>
            <a:pPr>
              <a:buNone/>
            </a:pPr>
            <a:endParaRPr lang="hu-HU" sz="3200" dirty="0" smtClean="0"/>
          </a:p>
          <a:p>
            <a:pPr>
              <a:buNone/>
            </a:pPr>
            <a:endParaRPr lang="hu-HU" sz="3200" dirty="0" smtClean="0"/>
          </a:p>
          <a:p>
            <a:pPr>
              <a:buNone/>
            </a:pPr>
            <a:endParaRPr lang="hu-HU" sz="3200" dirty="0" smtClean="0"/>
          </a:p>
          <a:p>
            <a:pPr>
              <a:buNone/>
            </a:pPr>
            <a:endParaRPr lang="hu-HU" sz="3200" dirty="0" smtClean="0"/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hu-HU" sz="1800" dirty="0" err="1"/>
              <a:t>I</a:t>
            </a:r>
            <a:r>
              <a:rPr lang="en-US" sz="1800" dirty="0" err="1" smtClean="0"/>
              <a:t>nternetes</a:t>
            </a:r>
            <a:r>
              <a:rPr lang="en-US" sz="1800" dirty="0" smtClean="0"/>
              <a:t> </a:t>
            </a:r>
            <a:r>
              <a:rPr lang="hu-HU" sz="1800" dirty="0" smtClean="0"/>
              <a:t> kép                                 Saját rajzaim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7" descr="arc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1137" y="2679867"/>
            <a:ext cx="2594999" cy="3672408"/>
          </a:xfrm>
          <a:prstGeom prst="rect">
            <a:avLst/>
          </a:prstGeom>
        </p:spPr>
      </p:pic>
      <p:pic>
        <p:nvPicPr>
          <p:cNvPr id="5" name="Picture 8" descr="lány..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08921"/>
            <a:ext cx="2596017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8" y="2708921"/>
            <a:ext cx="2566074" cy="36731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699</TotalTime>
  <Words>455</Words>
  <Application>Microsoft Office PowerPoint</Application>
  <PresentationFormat>On-screen Show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KaiTi</vt:lpstr>
      <vt:lpstr>Algerian</vt:lpstr>
      <vt:lpstr>Angsana New</vt:lpstr>
      <vt:lpstr>Calibri</vt:lpstr>
      <vt:lpstr>Constantia</vt:lpstr>
      <vt:lpstr>Microsoft PhagsPa</vt:lpstr>
      <vt:lpstr>Monotype Corsiva</vt:lpstr>
      <vt:lpstr>Wingdings 2</vt:lpstr>
      <vt:lpstr>Flow</vt:lpstr>
      <vt:lpstr>Gimp-eszköztár,szűrők</vt:lpstr>
      <vt:lpstr>PowerPoint Presentation</vt:lpstr>
      <vt:lpstr>Eszköztár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Gimp rajzolás művészete </vt:lpstr>
      <vt:lpstr>PowerPoint Presentation</vt:lpstr>
      <vt:lpstr>PowerPoint Presentation</vt:lpstr>
      <vt:lpstr>A szűrők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Köszönöm a figyelmet!!!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Gimp-eszköztár,szűrők</dc:title>
  <dc:creator>nemet oliver</dc:creator>
  <cp:lastModifiedBy>Renáta Muhi</cp:lastModifiedBy>
  <cp:revision>89</cp:revision>
  <dcterms:created xsi:type="dcterms:W3CDTF">2014-10-26T08:52:07Z</dcterms:created>
  <dcterms:modified xsi:type="dcterms:W3CDTF">2014-12-21T14:27:04Z</dcterms:modified>
</cp:coreProperties>
</file>