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4" r:id="rId5"/>
    <p:sldId id="262" r:id="rId6"/>
    <p:sldId id="276" r:id="rId7"/>
    <p:sldId id="271" r:id="rId8"/>
    <p:sldId id="27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5" r:id="rId17"/>
    <p:sldId id="273" r:id="rId18"/>
    <p:sldId id="270" r:id="rId19"/>
    <p:sldId id="257" r:id="rId20"/>
    <p:sldId id="277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02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13F0-A513-4CEA-9220-D6EFE70D4284}" type="datetimeFigureOut">
              <a:rPr lang="hu-HU" smtClean="0"/>
              <a:pPr/>
              <a:t>2015.01.12.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4F55-E2FF-46F2-96F9-E0339B477CF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6155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13F0-A513-4CEA-9220-D6EFE70D4284}" type="datetimeFigureOut">
              <a:rPr lang="hu-HU" smtClean="0"/>
              <a:pPr/>
              <a:t>2015.01.12.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4F55-E2FF-46F2-96F9-E0339B477CF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4987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13F0-A513-4CEA-9220-D6EFE70D4284}" type="datetimeFigureOut">
              <a:rPr lang="hu-HU" smtClean="0"/>
              <a:pPr/>
              <a:t>2015.01.12.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4F55-E2FF-46F2-96F9-E0339B477CF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8213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13F0-A513-4CEA-9220-D6EFE70D4284}" type="datetimeFigureOut">
              <a:rPr lang="hu-HU" smtClean="0"/>
              <a:pPr/>
              <a:t>2015.01.12.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4F55-E2FF-46F2-96F9-E0339B477CF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8196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13F0-A513-4CEA-9220-D6EFE70D4284}" type="datetimeFigureOut">
              <a:rPr lang="hu-HU" smtClean="0"/>
              <a:pPr/>
              <a:t>2015.01.12.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4F55-E2FF-46F2-96F9-E0339B477CF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350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13F0-A513-4CEA-9220-D6EFE70D4284}" type="datetimeFigureOut">
              <a:rPr lang="hu-HU" smtClean="0"/>
              <a:pPr/>
              <a:t>2015.01.12.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4F55-E2FF-46F2-96F9-E0339B477CF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0561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13F0-A513-4CEA-9220-D6EFE70D4284}" type="datetimeFigureOut">
              <a:rPr lang="hu-HU" smtClean="0"/>
              <a:pPr/>
              <a:t>2015.01.12.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4F55-E2FF-46F2-96F9-E0339B477CF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3112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13F0-A513-4CEA-9220-D6EFE70D4284}" type="datetimeFigureOut">
              <a:rPr lang="hu-HU" smtClean="0"/>
              <a:pPr/>
              <a:t>2015.01.12.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4F55-E2FF-46F2-96F9-E0339B477CF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5734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13F0-A513-4CEA-9220-D6EFE70D4284}" type="datetimeFigureOut">
              <a:rPr lang="hu-HU" smtClean="0"/>
              <a:pPr/>
              <a:t>2015.01.12.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4F55-E2FF-46F2-96F9-E0339B477CF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90491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13F0-A513-4CEA-9220-D6EFE70D4284}" type="datetimeFigureOut">
              <a:rPr lang="hu-HU" smtClean="0"/>
              <a:pPr/>
              <a:t>2015.01.12.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4F55-E2FF-46F2-96F9-E0339B477CF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376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13F0-A513-4CEA-9220-D6EFE70D4284}" type="datetimeFigureOut">
              <a:rPr lang="hu-HU" smtClean="0"/>
              <a:pPr/>
              <a:t>2015.01.12.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4F55-E2FF-46F2-96F9-E0339B477CF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349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63000">
              <a:schemeClr val="accent4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13F0-A513-4CEA-9220-D6EFE70D4284}" type="datetimeFigureOut">
              <a:rPr lang="hu-HU" smtClean="0"/>
              <a:pPr/>
              <a:t>2015.01.12.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C4F55-E2FF-46F2-96F9-E0339B477CF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3846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GM_Z2zk0VUQ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IMWgaH3sW0&amp;index=14&amp;list=UU_aEa8K-EOJ3D6gOs7HcyNg" TargetMode="External"/><Relationship Id="rId2" Type="http://schemas.openxmlformats.org/officeDocument/2006/relationships/hyperlink" Target="https://www.youtube.com/watch?v=lB-bJWsIG_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GM_Z2zk0VUQ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mymotiongraphics" TargetMode="External"/><Relationship Id="rId2" Type="http://schemas.openxmlformats.org/officeDocument/2006/relationships/hyperlink" Target="https://www.youtube.com/user/MaxonC4D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-996723"/>
            <a:ext cx="9144000" cy="2387600"/>
          </a:xfrm>
        </p:spPr>
        <p:txBody>
          <a:bodyPr/>
          <a:lstStyle/>
          <a:p>
            <a:r>
              <a:rPr lang="hu-HU" dirty="0" smtClean="0"/>
              <a:t>Ez az én művem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1555522"/>
            <a:ext cx="9144000" cy="1655762"/>
          </a:xfrm>
        </p:spPr>
        <p:txBody>
          <a:bodyPr/>
          <a:lstStyle/>
          <a:p>
            <a:r>
              <a:rPr lang="hu-HU" dirty="0" smtClean="0"/>
              <a:t>Kőszegi Tamás (13/k)</a:t>
            </a:r>
            <a:br>
              <a:rPr lang="hu-HU" dirty="0" smtClean="0"/>
            </a:br>
            <a:r>
              <a:rPr lang="hu-HU" dirty="0" smtClean="0"/>
              <a:t>Felkészítő tanár: </a:t>
            </a:r>
            <a:r>
              <a:rPr lang="hu-HU" dirty="0" err="1" smtClean="0"/>
              <a:t>Holtner</a:t>
            </a:r>
            <a:r>
              <a:rPr lang="hu-HU" dirty="0" smtClean="0"/>
              <a:t> Rita</a:t>
            </a:r>
            <a:br>
              <a:rPr lang="hu-HU" dirty="0" smtClean="0"/>
            </a:br>
            <a:r>
              <a:rPr lang="hu-HU" dirty="0" smtClean="0"/>
              <a:t>Egressy Gábor Két Tanítási Nyelvű Szakközépiskola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69649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Mi van a háttérrel?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dirty="0" smtClean="0"/>
              <a:t>A hátteret többféleképpen lehet elkészíteni: internetről letölthetünk egy előre elkészített hátteret, vagy saját magunk alkothatunk egyet. Én az utóbbit tettem. </a:t>
            </a:r>
          </a:p>
          <a:p>
            <a:pPr marL="0" indent="0" algn="just">
              <a:buNone/>
            </a:pPr>
            <a:r>
              <a:rPr lang="hu-HU" dirty="0" smtClean="0"/>
              <a:t>Például be lehet állítani a pontos színt RGB kód alapján,</a:t>
            </a:r>
            <a:r>
              <a:rPr lang="hu-HU" dirty="0"/>
              <a:t> felület érdességét, </a:t>
            </a:r>
            <a:r>
              <a:rPr lang="hu-HU" dirty="0" smtClean="0"/>
              <a:t>tükröződését és </a:t>
            </a:r>
            <a:r>
              <a:rPr lang="hu-HU" dirty="0"/>
              <a:t>el lehet látni </a:t>
            </a:r>
            <a:r>
              <a:rPr lang="hu-HU" dirty="0" smtClean="0"/>
              <a:t>anyaggal (</a:t>
            </a:r>
            <a:r>
              <a:rPr lang="hu-HU" dirty="0" err="1" smtClean="0"/>
              <a:t>material</a:t>
            </a:r>
            <a:r>
              <a:rPr lang="hu-HU" dirty="0" smtClean="0"/>
              <a:t>).</a:t>
            </a:r>
          </a:p>
          <a:p>
            <a:pPr marL="0" indent="0" algn="just">
              <a:buNone/>
            </a:pPr>
            <a:r>
              <a:rPr lang="hu-HU" dirty="0" smtClean="0"/>
              <a:t>Anyagokból is vannak előre elkészítettek, például vas, üveg, téglafal hatást keltő felületek, avagy saját magunk is készíthetünk.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5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Hogyan állítható a világítás?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dirty="0" smtClean="0"/>
              <a:t>Többféle lámpa közül választhatunk, spot, </a:t>
            </a:r>
            <a:r>
              <a:rPr lang="hu-HU" dirty="0" err="1" smtClean="0"/>
              <a:t>area</a:t>
            </a:r>
            <a:r>
              <a:rPr lang="hu-HU" dirty="0" smtClean="0"/>
              <a:t>, </a:t>
            </a:r>
            <a:r>
              <a:rPr lang="hu-HU" dirty="0" err="1" smtClean="0"/>
              <a:t>object</a:t>
            </a:r>
            <a:r>
              <a:rPr lang="hu-HU" dirty="0" smtClean="0"/>
              <a:t>, stb. Ezek azt befolyásolják, hogy mekkora területet és milyen módon világítsanak be, akár csak egy igazi stúdióban.</a:t>
            </a:r>
          </a:p>
          <a:p>
            <a:pPr marL="0" indent="0" algn="just">
              <a:buNone/>
            </a:pPr>
            <a:r>
              <a:rPr lang="hu-HU" dirty="0" smtClean="0"/>
              <a:t>Fényerősségét is tudjuk befolyásolni, csak úgy mint, hogy legyen-e árnyéka és ha igen, hol, milyen élességű és formájú legyen.</a:t>
            </a:r>
          </a:p>
          <a:p>
            <a:pPr marL="0" indent="0" algn="just">
              <a:buNone/>
            </a:pPr>
            <a:r>
              <a:rPr lang="hu-HU" dirty="0" smtClean="0"/>
              <a:t>Jelen esetben egy előre beállított „</a:t>
            </a:r>
            <a:r>
              <a:rPr lang="hu-HU" dirty="0" err="1" smtClean="0"/>
              <a:t>light</a:t>
            </a:r>
            <a:r>
              <a:rPr lang="hu-HU" dirty="0" smtClean="0"/>
              <a:t> </a:t>
            </a:r>
            <a:r>
              <a:rPr lang="hu-HU" dirty="0" err="1" smtClean="0"/>
              <a:t>dome</a:t>
            </a:r>
            <a:r>
              <a:rPr lang="hu-HU" dirty="0" smtClean="0"/>
              <a:t>” nevezetű beállítást használtam. Ez azt jelenti, hogy több ezer lámpa gömb alakban van elhelyezve, mind a szöveg felé néz és világítják meg a szövegemet.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6219" y="0"/>
            <a:ext cx="7165781" cy="6858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0066" y="0"/>
            <a:ext cx="523965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Részekre bontsam?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dirty="0" smtClean="0"/>
              <a:t>Kiválaszthatjuk, hogy milyen poligonokra bontsuk fel az objektumot. A lehetőségek között szerepel gömb, kúp, kocka, sík. A poligonok számát, elhelyezkedését, irányát, egymástól való távolságukat, méretüket is beállíthatjuk. </a:t>
            </a:r>
          </a:p>
          <a:p>
            <a:pPr marL="0" indent="0" algn="just">
              <a:buNone/>
            </a:pPr>
            <a:r>
              <a:rPr lang="hu-HU" dirty="0" smtClean="0"/>
              <a:t>„Random” effektet használtam a 2000 kocka helyzetére vonatkozóan. Az összeállt poligonok egy adott pillanatban eltűnnek és helyén megjelenik a szöveg.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0775" y="2786743"/>
            <a:ext cx="9133960" cy="4071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Hogy történik az animálás?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Az alkotó az idő csíkon elhelyezi az objektum adott időben való állapotát. A kezdő és a végállapot közti átmenetet a program kitölti.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44845"/>
            <a:ext cx="12192000" cy="709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65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Hol a kamerám?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Az alap expozícióból </a:t>
            </a:r>
            <a:r>
              <a:rPr lang="hu-HU" dirty="0" err="1" smtClean="0"/>
              <a:t>rázoomol</a:t>
            </a:r>
            <a:r>
              <a:rPr lang="hu-HU" dirty="0" smtClean="0"/>
              <a:t> az animáció közepére, majd lassan távolodva „drámai” hatást kelt.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3589" y="2319110"/>
            <a:ext cx="5750211" cy="87403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93142"/>
            <a:ext cx="7020905" cy="3743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Mi az a </a:t>
            </a:r>
            <a:r>
              <a:rPr lang="hu-HU" dirty="0" err="1" smtClean="0"/>
              <a:t>renderelés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 err="1" smtClean="0"/>
              <a:t>renderelés</a:t>
            </a:r>
            <a:r>
              <a:rPr lang="hu-HU" dirty="0" smtClean="0"/>
              <a:t> fő </a:t>
            </a:r>
            <a:r>
              <a:rPr lang="hu-HU" dirty="0"/>
              <a:t>jelentése a "</a:t>
            </a:r>
            <a:r>
              <a:rPr lang="hu-HU" dirty="0" smtClean="0"/>
              <a:t>kiszámoltatás„ ,a program azt számolja ki, </a:t>
            </a:r>
            <a:r>
              <a:rPr lang="hu-HU" dirty="0"/>
              <a:t>hogy hogyan </a:t>
            </a:r>
            <a:r>
              <a:rPr lang="hu-HU" dirty="0" smtClean="0"/>
              <a:t>nézne </a:t>
            </a:r>
            <a:r>
              <a:rPr lang="hu-HU" dirty="0"/>
              <a:t>ki </a:t>
            </a:r>
            <a:r>
              <a:rPr lang="hu-HU" dirty="0" smtClean="0"/>
              <a:t>a projektünk, a  </a:t>
            </a:r>
            <a:r>
              <a:rPr lang="hu-HU" dirty="0"/>
              <a:t>valóságban.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6772" y="0"/>
            <a:ext cx="922522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Renderfarm</a:t>
            </a:r>
            <a:r>
              <a:rPr lang="hu-HU" dirty="0" smtClean="0"/>
              <a:t>	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dirty="0" smtClean="0"/>
              <a:t>Ezek a házi „</a:t>
            </a:r>
            <a:r>
              <a:rPr lang="hu-HU" dirty="0" err="1" smtClean="0"/>
              <a:t>renderelések</a:t>
            </a:r>
            <a:r>
              <a:rPr lang="hu-HU" dirty="0" smtClean="0"/>
              <a:t>” akár egy napot is igénybe vehetnek, példának okáért az enyém 16 óra alatt készült el.</a:t>
            </a:r>
          </a:p>
          <a:p>
            <a:pPr marL="0" indent="0" algn="just">
              <a:buNone/>
            </a:pPr>
            <a:r>
              <a:rPr lang="hu-HU" dirty="0" smtClean="0"/>
              <a:t>Ezért ha gyenge a gépünk, igénybe vehetünk úgynevezett </a:t>
            </a:r>
            <a:r>
              <a:rPr lang="hu-HU" dirty="0" err="1" smtClean="0"/>
              <a:t>renderfarmokat</a:t>
            </a:r>
            <a:r>
              <a:rPr lang="hu-HU" dirty="0" smtClean="0"/>
              <a:t>, ahol kellő összegért elvégzik helyettünk </a:t>
            </a:r>
            <a:r>
              <a:rPr lang="hu-HU" dirty="0"/>
              <a:t>ezt </a:t>
            </a:r>
            <a:r>
              <a:rPr lang="hu-HU" dirty="0" smtClean="0"/>
              <a:t>szuperszámítógépekkel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3777007"/>
            <a:ext cx="7848600" cy="308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231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TV hatás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dirty="0" smtClean="0"/>
              <a:t>Internetről töltöttem le az alap „régi televízió kikapcsolás effektus”</a:t>
            </a:r>
            <a:r>
              <a:rPr lang="hu-HU" dirty="0" err="1" smtClean="0"/>
              <a:t>-t</a:t>
            </a:r>
            <a:r>
              <a:rPr lang="hu-HU" dirty="0" smtClean="0"/>
              <a:t>, amit a projektemmel egybevágtam, a </a:t>
            </a:r>
            <a:r>
              <a:rPr lang="hu-HU" dirty="0" err="1" smtClean="0"/>
              <a:t>movie</a:t>
            </a:r>
            <a:r>
              <a:rPr lang="hu-HU" dirty="0" smtClean="0"/>
              <a:t> </a:t>
            </a:r>
            <a:r>
              <a:rPr lang="hu-HU" dirty="0" err="1" smtClean="0"/>
              <a:t>maker</a:t>
            </a:r>
            <a:r>
              <a:rPr lang="hu-HU" dirty="0" smtClean="0"/>
              <a:t> nevezetű programmal.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0150" y="2613084"/>
            <a:ext cx="5681850" cy="447769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7443" y="3391958"/>
            <a:ext cx="3467431" cy="2919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Lássuk még egyszer a videót!</a:t>
            </a:r>
            <a:endParaRPr lang="hu-HU" dirty="0"/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838200" y="3703193"/>
            <a:ext cx="10515600" cy="868807"/>
          </a:xfrm>
        </p:spPr>
        <p:txBody>
          <a:bodyPr/>
          <a:lstStyle/>
          <a:p>
            <a:pPr algn="ctr">
              <a:buNone/>
            </a:pPr>
            <a:r>
              <a:rPr lang="hu-HU" dirty="0" smtClean="0">
                <a:hlinkClick r:id="rId2"/>
              </a:rPr>
              <a:t>http://www.youtube.com/watch?v=GM_Z2zk0VUQ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4114" y="1509486"/>
            <a:ext cx="10729686" cy="4667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Tv </a:t>
            </a:r>
            <a:r>
              <a:rPr lang="hu-HU" dirty="0" err="1" smtClean="0">
                <a:solidFill>
                  <a:schemeClr val="accent2">
                    <a:lumMod val="50000"/>
                  </a:schemeClr>
                </a:solidFill>
              </a:rPr>
              <a:t>turn-off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2">
                    <a:lumMod val="50000"/>
                  </a:schemeClr>
                </a:solidFill>
              </a:rPr>
              <a:t>effect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hlinkClick r:id="rId2"/>
              </a:rPr>
              <a:t>https</a:t>
            </a:r>
            <a:r>
              <a:rPr lang="hu-HU" dirty="0">
                <a:hlinkClick r:id="rId2"/>
              </a:rPr>
              <a:t>://</a:t>
            </a:r>
            <a:r>
              <a:rPr lang="hu-HU" dirty="0" smtClean="0">
                <a:hlinkClick r:id="rId2"/>
              </a:rPr>
              <a:t>www.youtube.com/watch?v=lB-bJWsIG_o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pPr marL="0" indent="0">
              <a:buNone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Hang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hu-HU" dirty="0" smtClean="0">
                <a:hlinkClick r:id="rId3"/>
              </a:rPr>
              <a:t>https</a:t>
            </a:r>
            <a:r>
              <a:rPr lang="hu-HU" dirty="0">
                <a:hlinkClick r:id="rId3"/>
              </a:rPr>
              <a:t>://</a:t>
            </a:r>
            <a:r>
              <a:rPr lang="hu-HU" dirty="0" smtClean="0">
                <a:hlinkClick r:id="rId3"/>
              </a:rPr>
              <a:t>www.youtube.com/watch?v=KIMWgaH3sW0&amp;index=14&amp;list=UU_aEa8K-EOJ3D6gOs7HcyNg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Egressy logó: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Gregus Bence alkotása</a:t>
            </a:r>
          </a:p>
          <a:p>
            <a:pPr marL="0" indent="0">
              <a:buNone/>
            </a:pP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6283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84504" y="1974469"/>
            <a:ext cx="10515600" cy="1325563"/>
          </a:xfrm>
        </p:spPr>
        <p:txBody>
          <a:bodyPr/>
          <a:lstStyle/>
          <a:p>
            <a:pPr algn="ctr"/>
            <a:r>
              <a:rPr lang="hu-HU" dirty="0" smtClean="0"/>
              <a:t>Hogy mi is az én </a:t>
            </a:r>
            <a:r>
              <a:rPr lang="hu-HU" dirty="0" smtClean="0"/>
              <a:t>művem</a:t>
            </a:r>
            <a:r>
              <a:rPr lang="hu-HU" dirty="0" smtClean="0"/>
              <a:t>? Íme: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3703193"/>
            <a:ext cx="10515600" cy="868807"/>
          </a:xfrm>
        </p:spPr>
        <p:txBody>
          <a:bodyPr/>
          <a:lstStyle/>
          <a:p>
            <a:pPr algn="ctr">
              <a:buNone/>
            </a:pPr>
            <a:r>
              <a:rPr lang="hu-HU" dirty="0" smtClean="0">
                <a:hlinkClick r:id="rId2"/>
              </a:rPr>
              <a:t>http://www.youtube.com/watch?v=GM_Z2zk0VUQ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3595" y="0"/>
            <a:ext cx="69448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787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6008" y="417961"/>
            <a:ext cx="10515600" cy="1325563"/>
          </a:xfrm>
        </p:spPr>
        <p:txBody>
          <a:bodyPr/>
          <a:lstStyle/>
          <a:p>
            <a:pPr algn="ctr"/>
            <a:r>
              <a:rPr lang="hu-HU" dirty="0" smtClean="0"/>
              <a:t>Milyen programmal készült a alkotás?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62584" y="5608047"/>
            <a:ext cx="10515600" cy="68592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hu-HU" sz="6600" dirty="0" smtClean="0"/>
              <a:t>R12</a:t>
            </a:r>
            <a:endParaRPr lang="hu-H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smtClean="0"/>
              <a:t>Mivel készülhetett volna még?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49798" y="1391285"/>
            <a:ext cx="2438400" cy="24384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6878" y="3789679"/>
            <a:ext cx="3068321" cy="306832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960" y="1389627"/>
            <a:ext cx="2753556" cy="244005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20149" y="3527990"/>
            <a:ext cx="23791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dirty="0" err="1" smtClean="0"/>
              <a:t>Blender</a:t>
            </a:r>
            <a:endParaRPr lang="hu-HU" sz="5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4915674" y="3066325"/>
            <a:ext cx="17307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dirty="0" smtClean="0"/>
              <a:t>Maya</a:t>
            </a:r>
            <a:endParaRPr lang="hu-HU" sz="5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9142353" y="3964522"/>
            <a:ext cx="26532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dirty="0" smtClean="0"/>
              <a:t>3DS Max</a:t>
            </a:r>
            <a:endParaRPr lang="hu-HU" sz="5400" dirty="0"/>
          </a:p>
        </p:txBody>
      </p:sp>
    </p:spTree>
    <p:extLst>
      <p:ext uri="{BB962C8B-B14F-4D97-AF65-F5344CB8AC3E}">
        <p14:creationId xmlns:p14="http://schemas.microsoft.com/office/powerpoint/2010/main" xmlns="" val="238136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86968" y="1840992"/>
            <a:ext cx="10515600" cy="41452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3200" dirty="0" smtClean="0"/>
              <a:t>A program használatát a </a:t>
            </a:r>
            <a:r>
              <a:rPr lang="hu-HU" sz="3200" dirty="0" err="1" smtClean="0"/>
              <a:t>www.youtube.com-on</a:t>
            </a:r>
            <a:r>
              <a:rPr lang="hu-HU" sz="3200" dirty="0" smtClean="0"/>
              <a:t> található oktatóvideókból tanultam meg. Természetesen angol nyelven vannak ezek a videók.</a:t>
            </a:r>
          </a:p>
          <a:p>
            <a:pPr marL="0" indent="0" algn="just">
              <a:buNone/>
            </a:pPr>
            <a:endParaRPr lang="hu-HU" sz="3200" dirty="0" smtClean="0"/>
          </a:p>
          <a:p>
            <a:pPr marL="0" indent="0" algn="just">
              <a:buNone/>
            </a:pPr>
            <a:endParaRPr lang="hu-HU" sz="3200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826008" y="413893"/>
            <a:ext cx="10515600" cy="1325563"/>
          </a:xfrm>
        </p:spPr>
        <p:txBody>
          <a:bodyPr/>
          <a:lstStyle/>
          <a:p>
            <a:pPr algn="ctr"/>
            <a:r>
              <a:rPr lang="hu-HU" dirty="0" smtClean="0"/>
              <a:t>Na de hogyan?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9374" y="3733821"/>
            <a:ext cx="1349969" cy="2353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Csatornák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Tanulhatunk akár a cég </a:t>
            </a:r>
            <a:r>
              <a:rPr lang="hu-HU" dirty="0"/>
              <a:t>hivatalos videóiból: </a:t>
            </a:r>
            <a:r>
              <a:rPr lang="hu-HU" dirty="0">
                <a:hlinkClick r:id="rId2"/>
              </a:rPr>
              <a:t>https://</a:t>
            </a:r>
            <a:r>
              <a:rPr lang="hu-HU" dirty="0" smtClean="0">
                <a:hlinkClick r:id="rId2"/>
              </a:rPr>
              <a:t>www.youtube.com/user/MaxonC4D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Vagy profi </a:t>
            </a:r>
            <a:r>
              <a:rPr lang="hu-HU" dirty="0" smtClean="0"/>
              <a:t>művészektől, </a:t>
            </a:r>
            <a:r>
              <a:rPr lang="hu-HU" dirty="0" smtClean="0"/>
              <a:t>mint </a:t>
            </a:r>
            <a:r>
              <a:rPr lang="hu-HU" dirty="0" smtClean="0"/>
              <a:t>például: 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www.youtube.com/user/mymotiongraphics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37003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62584" y="443502"/>
            <a:ext cx="10515600" cy="1325563"/>
          </a:xfrm>
        </p:spPr>
        <p:txBody>
          <a:bodyPr/>
          <a:lstStyle/>
          <a:p>
            <a:pPr algn="ctr"/>
            <a:r>
              <a:rPr lang="hu-HU" dirty="0" smtClean="0"/>
              <a:t>Mi az alkotás célja?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62584" y="2027356"/>
            <a:ext cx="10515600" cy="2926080"/>
          </a:xfrm>
        </p:spPr>
        <p:txBody>
          <a:bodyPr/>
          <a:lstStyle/>
          <a:p>
            <a:pPr marL="0" indent="0" algn="just">
              <a:buNone/>
            </a:pPr>
            <a:r>
              <a:rPr lang="hu-HU" dirty="0" smtClean="0"/>
              <a:t>Az iskolám honlapjának színesítésére kért fel a felkészítő tanárnő. Az ötlet minden részlete az enyém, annyi támpontom volt csak, hogy az Egressyvel kapcsolatos videó készüljön.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5886" y="2990379"/>
            <a:ext cx="3926114" cy="3926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1624" y="755269"/>
            <a:ext cx="10515600" cy="1325563"/>
          </a:xfrm>
        </p:spPr>
        <p:txBody>
          <a:bodyPr/>
          <a:lstStyle/>
          <a:p>
            <a:pPr algn="ctr"/>
            <a:r>
              <a:rPr lang="hu-HU" dirty="0" smtClean="0"/>
              <a:t>Mik voltak az alkotás folyamatának lépései?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62584" y="2523744"/>
            <a:ext cx="10515600" cy="4133088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hu-HU" dirty="0" err="1" smtClean="0"/>
              <a:t>MoGraph</a:t>
            </a:r>
            <a:r>
              <a:rPr lang="hu-HU" dirty="0" smtClean="0"/>
              <a:t> hozzáadása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u-HU" dirty="0" err="1" smtClean="0"/>
              <a:t>MoGraph</a:t>
            </a:r>
            <a:r>
              <a:rPr lang="hu-HU" dirty="0" smtClean="0"/>
              <a:t> formázása, alakítása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u-HU" dirty="0" smtClean="0"/>
              <a:t>háttér kialakítása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u-HU" dirty="0" smtClean="0"/>
              <a:t>háttér és szöveg anyaggal ellátása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u-HU" dirty="0" smtClean="0"/>
              <a:t>világítás, árnyék beállítása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u-HU" dirty="0" smtClean="0"/>
              <a:t>objektum kockákra bontása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u-HU" dirty="0" smtClean="0"/>
              <a:t>animáció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u-HU" dirty="0" err="1" smtClean="0"/>
              <a:t>kamerabeállítás</a:t>
            </a:r>
            <a:endParaRPr lang="hu-HU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hu-HU" dirty="0" err="1" smtClean="0"/>
              <a:t>rendelelés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No de mi is az a </a:t>
            </a:r>
            <a:r>
              <a:rPr lang="hu-HU" dirty="0" err="1" smtClean="0"/>
              <a:t>MoGraph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6942" y="2783568"/>
            <a:ext cx="8494486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 err="1" smtClean="0"/>
              <a:t>MoGraph</a:t>
            </a:r>
            <a:r>
              <a:rPr lang="hu-HU" dirty="0" smtClean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</a:t>
            </a:r>
            <a:r>
              <a:rPr lang="hu-HU" dirty="0" err="1" smtClean="0"/>
              <a:t>MOtion</a:t>
            </a:r>
            <a:r>
              <a:rPr lang="hu-HU" dirty="0" smtClean="0"/>
              <a:t> </a:t>
            </a:r>
            <a:r>
              <a:rPr lang="hu-HU" dirty="0" err="1" smtClean="0"/>
              <a:t>GRAPHic</a:t>
            </a:r>
            <a:r>
              <a:rPr lang="hu-HU" dirty="0" smtClean="0"/>
              <a:t> rövidítése. A programban megtalálható szöveg típusok egyik fajtája.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4286" y="1407251"/>
            <a:ext cx="2700673" cy="5450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547</Words>
  <Application>Microsoft Office PowerPoint</Application>
  <PresentationFormat>Egyéni</PresentationFormat>
  <Paragraphs>56</Paragraphs>
  <Slides>20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Office-téma</vt:lpstr>
      <vt:lpstr>Ez az én művem</vt:lpstr>
      <vt:lpstr>Hogy mi is az én művem? Íme:</vt:lpstr>
      <vt:lpstr>Milyen programmal készült a alkotás?</vt:lpstr>
      <vt:lpstr>Mivel készülhetett volna még?</vt:lpstr>
      <vt:lpstr>Na de hogyan?</vt:lpstr>
      <vt:lpstr>Csatornák</vt:lpstr>
      <vt:lpstr>Mi az alkotás célja?</vt:lpstr>
      <vt:lpstr>Mik voltak az alkotás folyamatának lépései?</vt:lpstr>
      <vt:lpstr>No de mi is az a MoGraph?</vt:lpstr>
      <vt:lpstr>Mi van a háttérrel?</vt:lpstr>
      <vt:lpstr>Hogyan állítható a világítás?</vt:lpstr>
      <vt:lpstr>Részekre bontsam?</vt:lpstr>
      <vt:lpstr>Hogy történik az animálás?</vt:lpstr>
      <vt:lpstr>Hol a kamerám?</vt:lpstr>
      <vt:lpstr>Mi az a renderelés?</vt:lpstr>
      <vt:lpstr>Renderfarm </vt:lpstr>
      <vt:lpstr>TV hatás</vt:lpstr>
      <vt:lpstr>Lássuk még egyszer a videót!</vt:lpstr>
      <vt:lpstr>Források</vt:lpstr>
      <vt:lpstr>20. 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Ez az én művem</dc:title>
  <dc:creator>Krausz Tamás</dc:creator>
  <cp:lastModifiedBy>Tanulo</cp:lastModifiedBy>
  <cp:revision>33</cp:revision>
  <dcterms:created xsi:type="dcterms:W3CDTF">2014-10-16T09:22:39Z</dcterms:created>
  <dcterms:modified xsi:type="dcterms:W3CDTF">2015-01-12T08:14:35Z</dcterms:modified>
</cp:coreProperties>
</file>