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sldIdLst>
    <p:sldId id="257" r:id="rId2"/>
    <p:sldId id="259" r:id="rId3"/>
    <p:sldId id="284" r:id="rId4"/>
    <p:sldId id="260" r:id="rId5"/>
    <p:sldId id="258" r:id="rId6"/>
    <p:sldId id="261" r:id="rId7"/>
    <p:sldId id="263" r:id="rId8"/>
    <p:sldId id="285" r:id="rId9"/>
    <p:sldId id="288" r:id="rId10"/>
    <p:sldId id="287" r:id="rId11"/>
    <p:sldId id="269" r:id="rId12"/>
    <p:sldId id="289" r:id="rId13"/>
    <p:sldId id="290" r:id="rId14"/>
    <p:sldId id="294" r:id="rId15"/>
    <p:sldId id="296" r:id="rId16"/>
    <p:sldId id="297" r:id="rId17"/>
    <p:sldId id="292" r:id="rId18"/>
    <p:sldId id="298" r:id="rId19"/>
    <p:sldId id="299" r:id="rId20"/>
    <p:sldId id="300" r:id="rId21"/>
    <p:sldId id="301" r:id="rId22"/>
    <p:sldId id="302" r:id="rId23"/>
    <p:sldId id="303" r:id="rId24"/>
  </p:sldIdLst>
  <p:sldSz cx="9144000" cy="6858000" type="screen4x3"/>
  <p:notesSz cx="6858000" cy="9144000"/>
  <p:embeddedFontLst>
    <p:embeddedFont>
      <p:font typeface="Wingdings 2" pitchFamily="18" charset="2"/>
      <p:regular r:id="rId25"/>
    </p:embeddedFont>
    <p:embeddedFont>
      <p:font typeface="Verdana" pitchFamily="34" charset="0"/>
      <p:regular r:id="rId26"/>
      <p:bold r:id="rId27"/>
      <p:italic r:id="rId28"/>
      <p:boldItalic r:id="rId29"/>
    </p:embeddedFont>
    <p:embeddedFont>
      <p:font typeface="Comic Sans MS" pitchFamily="66" charset="0"/>
      <p:regular r:id="rId30"/>
      <p:bold r:id="rId31"/>
    </p:embeddedFont>
    <p:embeddedFont>
      <p:font typeface="Trebuchet MS" pitchFamily="34" charset="0"/>
      <p:regular r:id="rId32"/>
      <p:bold r:id="rId33"/>
      <p:italic r:id="rId34"/>
      <p:boldItalic r:id="rId35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6600CC"/>
    <a:srgbClr val="CC0099"/>
    <a:srgbClr val="FF66CC"/>
    <a:srgbClr val="FF66FF"/>
    <a:srgbClr val="B482DA"/>
    <a:srgbClr val="E8D8F4"/>
    <a:srgbClr val="000000"/>
    <a:srgbClr val="CC33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7" autoAdjust="0"/>
    <p:restoredTop sz="94261" autoAdjust="0"/>
  </p:normalViewPr>
  <p:slideViewPr>
    <p:cSldViewPr>
      <p:cViewPr varScale="1">
        <p:scale>
          <a:sx n="69" d="100"/>
          <a:sy n="69" d="100"/>
        </p:scale>
        <p:origin x="-15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8D8F4"/>
            </a:gs>
            <a:gs pos="90000">
              <a:srgbClr val="7030A0"/>
            </a:gs>
            <a:gs pos="47000">
              <a:srgbClr val="E8D8F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80EBE-5BEC-4C19-9D89-9016AAB11866}" type="datetimeFigureOut">
              <a:rPr lang="hu-HU" smtClean="0"/>
              <a:t>2015.01.08.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B27FA-6AFD-4E1E-9238-FB449D0DE466}" type="slidenum">
              <a:rPr lang="hu-HU" smtClean="0"/>
              <a:t>‹#›</a:t>
            </a:fld>
            <a:endParaRPr lang="hu-H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5.png"/><Relationship Id="rId4" Type="http://schemas.openxmlformats.org/officeDocument/2006/relationships/slide" Target="slide15.xml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.png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://commons.wikimedia.org/wiki/File:The_GIMP_icon_-_gnome.svg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://hu.wikipedia.org/wiki/GIMP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hyperlink" Target="http://www.youtube.com/" TargetMode="External"/><Relationship Id="rId4" Type="http://schemas.openxmlformats.org/officeDocument/2006/relationships/hyperlink" Target="http://pixabay.com/hu/ecset-akvarell-ecset-el%C5%91ad%C3%B3-fest%C5%91-24979/" TargetMode="Externa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.png"/><Relationship Id="rId7" Type="http://schemas.openxmlformats.org/officeDocument/2006/relationships/slide" Target="slide1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4.JPG"/><Relationship Id="rId7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5" Type="http://schemas.openxmlformats.org/officeDocument/2006/relationships/image" Target="../media/image16.JPG"/><Relationship Id="rId10" Type="http://schemas.openxmlformats.org/officeDocument/2006/relationships/slide" Target="slide10.xml"/><Relationship Id="rId4" Type="http://schemas.openxmlformats.org/officeDocument/2006/relationships/image" Target="../media/image15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-6234" y="113751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GIMP használata</a:t>
            </a:r>
            <a:endParaRPr lang="hu-HU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Alcím 2"/>
          <p:cNvSpPr txBox="1">
            <a:spLocks/>
          </p:cNvSpPr>
          <p:nvPr/>
        </p:nvSpPr>
        <p:spPr>
          <a:xfrm>
            <a:off x="685908" y="2708920"/>
            <a:ext cx="8143932" cy="2214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494088" algn="l"/>
              </a:tabLst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Készítette:	Kálmán</a:t>
            </a:r>
            <a:r>
              <a:rPr kumimoji="0" lang="hu-HU" sz="2400" b="1" i="0" u="none" strike="noStrike" kern="1200" cap="none" spc="0" normalizeH="0" noProof="0" dirty="0" smtClean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 Krisztina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	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Erzsébethelyi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494088" algn="l"/>
              </a:tabLst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	Általános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Iskola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494088" algn="l"/>
              </a:tabLst>
              <a:defRPr/>
            </a:pPr>
            <a:r>
              <a:rPr lang="hu-HU" sz="24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5600 Békéscsaba, Madách utca 2.</a:t>
            </a:r>
            <a:endParaRPr kumimoji="0" lang="hu-HU" sz="2400" b="1" i="0" u="none" strike="noStrike" kern="1200" cap="none" spc="0" normalizeH="0" baseline="0" noProof="0" dirty="0" smtClean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494088" algn="l"/>
              </a:tabLst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Felkészítő tanár: 	 Hrabovszki 	Katalin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66" y="5114925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0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gallery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7911" y="-2193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helyes. </a:t>
            </a:r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AQEhMQDxMQDw0PEBcPDw8UGBAPEBAQFBcWFhQRFBQYHCggGBolGxUWIj0iJSkrLi4uFyAzODMsNy0tLiwBCgoKDg0OGxAQGywlHyIsLCwsLCwsLCwsNyw0LCwsLC0sLCwsLCwsNCwsLCwsLCwsLCwsLCwsLCwsNCwsLCwsLP/AABEIAMEAyAMBIgACEQEDEQH/xAAbAAEAAQUBAAAAAAAAAAAAAAAAAgEDBAUGB//EADkQAAIBAQUGAgkDAwUBAAAAAAABAgMEBREhMQYSQVFhcSKBExUyQlKRscHRBxQjYqGiM0SCwvAk/8QAGQEBAAMBAQAAAAAAAAAAAAAAAAIDBAUB/8QAIhEBAAICAQQDAQEAAAAAAAAAAAECAxEEEiExQRMiYYFC/9oADAMBAAIRAxEAPwD26EVgsloV3FyQhouxICO4uSG4uSJACO4uSG4uSJACO4uSG4uSJACO4uSG4uSJACO4uSG4uSJACO4uSG4uSJACO4uSG4uSJACO4uSG4uSJACO4uSG4uSJACO4uSG4uSKgCm4uSG4uSJACE4rB5LQFZ6PsAENF2JEYaLsSAAAAAAAAAAAAAAAAAAAAAABzu0G00bO/RUY+mtLy3c3GD4Y4Zt9DN2kvVWWjKeK9I/DSXOb4+Wpy+z9kVOH7ipjKvV8WL1Sf3eplz5Zj618oWtrtCbst41/FVruin7qbWHlH8lPVNtp+KlapSfJuax+baMuddy1flwIxqNaYoy9Pvcq0rt2pqUpqjb47jelVZLvJaNdUdfF45rNPNM5C10I2mm6c8FJZwlxi+aLmwl4ylGdlqf6lnfhx+DHBryf1RowZZ6ui38Trb1Lqp6PsBPR9gbFhDRdiRGGi7EgAAAAAAAAAAAAAAAAAAAEak1FOUmlFLFt5JJaskcXtve0pNWKhnOf8ArNcFwh92V5MkUruXkzqGtrWh3jaXUeP7WjlBPRr8vDF9MDZ2itvPotDGo040aapQ/wCT5viyO8c6Jme8+ZUL28N4s7w3j0ZVnn4kWLieF5zS0lTe98ov6kqc1FOcnhGKxx6FdhKEqtava5LCL/jh1bzfySS8yVO+SsQlXy7aWj7AT0fYHSXENF2JEYaLsSAAAAAAAAAAAAAAAAAAEKtRRTlJqMYrGTeSSWrYGt2kviNkouo8HUfhpRfvT/C1OHuag4qVoqtyrVc8Xrg88e7LdutrvC0uo8f21Lw04vLFderwxfkZdSrj2RzM2Trt+QptO5TlPHMbxZ3hvFe0V7eJU1i/qWFIx70tvoobsM6tTKOGbXDHuJkSrRnba8bLReFOLxqzWaSWr8vqz0a77HChTjSprCEFgub5t9TUbIXGrJS8S/nq4Sqvlygu2PzxN+b+Pi6I3PmV1a6Rno+wE9H2BoSIaLsSIw0XYkAAAAFmVpprJzgny3opl1Sx0zAqAAAAAAAAAABwu319OTViovGUs67XBaqH3fkdHtPfUbHRdR4OpLw0ov3p88OS1PNbvpvOrUblVqPebeuebfdmTlZdR0whe2uzYWaKpxUI6LV83xZPeLO8N4wqV7eG8Wd4bw2LlS0KCcnojP2IumVoqO2114IvChF6OS97svqaSyWOdurxs8G1Sj4qs1witX9ker2WzxpwjTglGEIqMUuCRp4+LqnqnxCylfa6ADoLUZ6PsBPR9gAhouxIjDRdiQGuvy96VkpurVeWkIr2py+FHlt87UWq1N703SpcKUG4pLq9ZMu7dXm7RapRx/is+NKC4Y++/n9DQHK5XJtNumvhTe/oaM67r4tFneNGpKP9L8UH0cXkYIMdcloncSr3L1rZTamFsW5JKnaYrGVPhJfFDH6cDozwSlVlCSnTk4VIvGMlk0+Z6nshtXG1x9HVahaorOOiqL4o/dHV43Ji/wBbeV9L7dQADYmAAAQrVYwi5SajGKcpSeSSWrZM8+/Ue/8A/Z0n1tDX+NP7vyK8mSKV3LyZ1DRXxejt9odWWVnp+GlF5eHnhzer8ifpVzXzRzqQwOLbLMzMyzTbbofTx5x+aIu10170fmaAEfkNt5K8Ka97HsmY1ovHeW5SUnOT3Vlni8sEuZrGdv8ApzcG8/3lVeGLws6fGXvVOy0XmW4a2yW0lWNy6nZG4lY6KTw9PUwlWeufCCfJfk3oB2a1isahogABIRno+wE9H2ACGi7EiMNF2KgeD2tv0tXH2vTTx77zLeJvNursdmtc5YYUrQ3Vg+GL9teT+pojgZqzW8xLLaNSriMQCpExEJyjJTg3GcXjGSyaa4pgHsTMT2e7epbG7Wxta9FWahaortGqvij16HVHgSbi1KDcZxeMZLJprRp8z0/Yva9WpKjXajaorJ6Kslq1yl0+R1uNyYv9beV9L7deChCvWjCLnNqMIpylJ5JJatm1Y1O1d+RsVB1MnVl4aMX70+bXJanjjnKTc5tynJ70pPVt5ts2O0l9St1d1HiqMPDRi+EOb6vX5GuOPy8/XbUeGfJbZiMQDGrBiCOEpNQgnKc2oxis229Ej2I3OoexG2z2cueVtrqksVSj4q017sPy9Ee0WejGnGMIJRhBKMYrRJaI1GyVxRsVBQydaeE60ucuS6LQ3Z2+Ph+Ov601rqAAGhIAAEZ6PsBPR9gAhouxIjDRdiQGtv65aVspOlVXWE17VOXCS/B47fV01rFU9FWWTzp1F7M481+OB7oYF83TRtdN0q0d6LzT0lCXCUXwZnz8eMkfqNq7eH4jEzr/ALjrWCpuVfFSk/4qq9mS+z6GCmca+OaTqWeY0YjEqUIImJTNNSi3GcXjFrJprRp8GVKnsTMd3u3pexW2KtKVC0NRtSWEZaKsl9JdOPA1n6lbQ4v9lRfW0Nf40/u/I4SSeKlFuM4vFNZNNaPEJyk3ObcpzblJvNtvVvqbZ5czj17WfJ2VisCuJUoYVRiMQVAjKWB3f6bbPN//AG1l0s6f+VT7LzOW2YuWVvrqnmqFPxVpLLCPJPm8MPme10aUYRUYpRhFKMYrJJLRI6PDwf7lfjr7TAB01oAAAAAjPR9gJ6PsAENF2JEYaLsSAAADEvO7qVppypVoqdOWq4p8GnwfU8d2n2drXfPPGpZpv+Or/wBZcpfU9tLFtsdOtCVKrFTpzWEovRopzYYyR3RtXbwaMsc0VNxtZstVu+W/DeqWObynq4P4J9evE08WmsVmjjZcU0nUs9q6AUxBUiqCgAqCmIxAqQcZTlGnTTnUqNRjFatvREqkt1Ys7z9MdnWl++rrxTWFnT4R96p56Lp3NHHw/JZOlduq2UuKNhoKksHVl4q0/in+FojdAHbiIiNQ0gAPQAAAAARno+wE9H2ACGi7EiMNF2JAAAAAAFu0UI1IuE4qcJLdlFrFNPg0eR7X7JVLBJ17OnOxP2l7UqPSXOP9XzPYCNSCkmpJOLWDTzTT4NFWXFXJGpeTES8EhhNb0PNEDp9stjp2OTtNiTlZtalLNul2XGH90c7TlGqt6HtLVHFzYrYp1LNavStAPIpiVIqk6UMeyIQi28FxLlojOUoWainOtVaiorVt8On4PYiZnUPYjcs/Za5HeNp3Hj+1o4SrS0xT0gnzlh8kz2unBRSjFJRisElkklokjU7L3JCw0I0Y4OftVZ/HUer7cOyNwdzBijHXTTWNQAAvSAAAAAAAARno+wE9H2ACGi7BySLEqjwXYxqlRgZsrRFFmVtSNbUmzFqTYG1neRjzvY1FSTMWpJgbmd8PmWJ30+ZoqjZjVMQN9O/OpwW0F2KnN2iyYRWs6K0XWK5dOBtakZGPOlIhkx1vGpeTG2ooThaI4x8NRax/9wMeVNp4NPEv2y6ail6Sh4ZrNx0x7fgh6wtKylQblzwkcXLxcmO31jcM9scxPZdyo03UkvE8kvojZ7F01SbtVXOtPKn/AExesu7+hpo2CvXkpV/DBaQ0/twNzToyWWiWiNnD401+9/KzHTXeXZRvx8y/C+nzOPpwkZNNM6K110L4fMyIXv1OTptmVTbA6qF5l+FvTOYpyZlUpsDo42mLLqmmaKnNmVSqMDagxadRmRFgJ6PsBPR9gBb9Hil2LNSgZUNF2JAaqpZzHnZjeOKIukgOenZSxOxnSuzog7IgOWnYi1KwnVuxIg7AByUrAQd39Drnd5H1cByDu7oU9X9Dr/V3Qp6u6Acl6u6Eld/Q6z1d0K+rugHKxsBcjYTp1d5JWADnI2IvRsZ0CsKJqxoDRwshkQsxt1ZkTVFAayFnMmnQMxQRICzCkXUioAjPR9gJ6PsAMSOi7FQAAAAAAAAAKAAAAAAAAFUUAFQAAAAAAAAABSWj7AA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02037" cy="34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2.bp.blogspot.com/-tkcu4rHdetk/TkEsLSl8YhI/AAAAAAAAAKU/PU-qSIn3OBc/s1600/Gimp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90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3203848" y="5301208"/>
            <a:ext cx="2016224" cy="1556792"/>
          </a:xfrm>
          <a:prstGeom prst="rect">
            <a:avLst/>
          </a:prstGeom>
          <a:solidFill>
            <a:srgbClr val="7030A0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Program használata</a:t>
            </a:r>
            <a:endParaRPr lang="hu-HU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11560" y="1124744"/>
            <a:ext cx="7776864" cy="4680520"/>
          </a:xfrm>
          <a:prstGeom prst="rect">
            <a:avLst/>
          </a:prstGeom>
          <a:solidFill>
            <a:srgbClr val="7030A0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043608" y="1484784"/>
            <a:ext cx="6912768" cy="396044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Ismerkedes a GIMP kepszerkesztov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751" y="1442990"/>
            <a:ext cx="6924800" cy="3959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6" descr="http://2.bp.blogspot.com/-tkcu4rHdetk/TkEsLSl8YhI/AAAAAAAAAKU/PU-qSIn3OBc/s1600/Gimp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3935" y="16835"/>
            <a:ext cx="9396536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Kvíz hamarosan kezdődik…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png;base64,iVBORw0KGgoAAAANSUhEUgAAAKcAAAEuCAMAAADcAPJ6AAACN1BMVEX///8gICAAAADAwMBAQED//wD/AAAeHh4ZGRkiIiKysrINDQ2Dg4MVFRXDw8NqamoyMjL/6cgRERHv7+8ICAj29vaZmZm7AAA+Pj55aFfJycnR0dGOjo4oKCj/+f/eAABNQDKenp7/fQD//zReT0D/kJPb29v/mSp8fHysrKxQUFD/cwDp6en/8edfX1//gADgggDeYQDt0LL/07v//6f/8vL/0q7/qWH/cQ///2zIQkL//7r/5MP/3wDfaAAjKC3wwgD//1MAAA/y1Lbx8QDf4AD//+7/4NDd5wD//2P/7QDSuJ3/MTLzzLjOX1/BYy3/yLbhjmf/oKD1nWL/4+P/gYf/mlX/jzz/533/nIGXjGP/TFRAQADffEPqQkPJYACXqgD/zq7DcSjmX2H/v7//JSWciHT//5faJwCybQD54Jz/u4L/7S/tPgBAMkHmAACmlwD/3km+RgDVo4P4imS0ggD5972UAB//kwDwrwDQsYKvr0yyjCnEBxf/cU7cop3hl33Yc1Pk48lYJADwoKP/xJfExISrqz3/227jMDCNUBvFzwD/fza+xny0noeMe2k0Kh/LflKqkQD+u28bAADqwMH/nUDalVbdvl3/zDjQb330XQD//9r/wnfr83b9lofWigDlrsDlyQDfmzXXtwD/rwD/UjTbkJD/d1vIP1z/WwDVcoX/xYr+rqD/ADDeTyOnNABuGBj/b1/vGD7Wh3zToQD/j1iNGQDGNzyiSQC6e1iorwCqAABsTw/oAAAP4klEQVR4nO2d+18TVxrGJxNmciOBkBuGxEhEkAQIVwUJFEQgClIhCLKsRVYQbGCLuqWwrrW6YnW33XbXhdqCVm3V6tJ1L223XfvH7ZlcYOacmUwuk5zJfvL8oBJC+Pqc857LO3PeIYi88sorr7zyyoC22nETiGv9OW6CxPSd7Tr48yHVjBtERN/ZhsCf+6njRFMtbpa4stmIrdFjVNve8abYS319OIHYGh3d+ecRG0HdOkG1jbb2EzQdfn1rCxsYpJmZyN+gqZ/bHoc5W7z3vqHpEbxcAgq5+4l1wDnjo9omxv3v0/QMbiRUfVtbIe806KDPm1e9VFvQt03Tg4zDxBVZRdQyRS27fUTfc1v7Uy+1FRwLAjvHfQQR7Gy4wryhBTdhVMep7jXv54HPwpx9we1n9OCa2w0wO4Ph70/KoBMMW8BU1EEdX+nqbbOdPDNOGT+694ye8Xqn+8OYLTIxs6HhJDG4SQH1Bv72vHmc8o9N07NBd7C2IYw5S4+Kf0gW1NAJQIl2hrP3sxfUCuX3fUOfdntbhhnMmUGavoUbkVF/7QcNDaGVtWaKOtbbbnv4kvKvPZsNepuGG+oDgS9pgCkLP1u9QUtn58ZG1TFg6EPbMn3iweHZ0+7QSYD5pJWmD+AGjGrc7Q42TQHQQ93A0MePvuxeGaM3fU0MJk275TJ+thNrXrf3/Nn6jY3PgaH3PxvpvjdBu5s66wOrNH2C6l7GvBLZYpaZfRS1f65vbdPlev/s+MYd6lj7Fwe6n85OjH9QH3DTT8Ox1buMF5SIcALNrblcd+92Vh3uogLXT3dXTQbP1ge8wEzQEYDeXv/xyI/X8YLOdbcxNB31Ltd8Q9UGRZ28tfDDhPurJ7QvTBno/fprGyO8e5Kt7bWmB3PAs8ATQLo5vnHi4eO5Z5uPntCtXioQePL95cuA8cehoRc4J6U+EOELCwsPLvU+YUhBLx1f7ThiffbI99K78hRA2q69eHGqp7GPaDuOERPY2bY/ooUTly4FenvrF4cW7vyn/vAPvtWpI9dsJ09emmvuBt+m9mOOpb3Rv5eB2hYCgcDqxNdnP5+uP/lg9U5zO9DyXkbEaaIHH2Tz3AR9gKWff379sHv/952TVRMjkzRXL6uaxD8wM9pPcdTV1fXgvz+9NzURar///fb09LSf0aGqmEKYMNsjeB2AbxUsmeaHb1y58ervm75Hw9/2Hr55/6sxn9c7Nj3dT4D56BAQJkym2ZvvDHcCzb+at/3jp6lXz2bpEyurh0bf+TbQdermufvboY0qr9frdjdNY4ME2ru+fuNyAxgfb01NXXz16m4V/bLDvfj+8vqwd6S792nL7aWlB9vbhzd8bsDajw0TjDvheWa9xvHTq8F/n+3tWDnuW5z/Xce33x1eHLkT6Fqrvf166f72dijUNN6KLYrWbTbXtS/WWwjTP+/enQwuUF3H2k4vbl7c7lgbGvb969lqoPfpWuPVpaX7D2rDSQhcnENDo2AubBl5a3By4gwIJ6pjku50fXynY+3Gde84Ta+CwdTdf/Pq0uur2HNMLSOTg5MHzuynOjqoDpruXFwavvT22ge2affEIAA9M9Y6xpAuXcWMOTk4+N5vuylqJYy52Tn1u0N3/Nuj1970+d4Hjq6uNXm9QeL2h7fxchIH7v7hj2AIXfmoG2Au1i8uXQ91+8fXbZc7fb4DNO31EU0+bxAzJNCt3zMjfWuQGJ2l6fqGi++eClH+1lM225TPffg0TTPj5tg4bkqikvwFRf2SJIhRMIO7GqbOzR+apqpaR8/a3gy63aeYXJgs5Nln7P81WRPGfMflWrr4OHRp7nDr6LDt8pXfLJ5qoelZ3IiMrOSAcQBgEmHMd949N78c47T9atR1npgBoPiTSxbdBeOfyCLwr5EDxFuu+XMXz78dWmA4p222y/3nXbeI09HsN/EQI2cp2eM/UhT9Yt31l9e1xL0QxXDWAk5gqEsW+ZpyptX/Whn78ubSx8RyiOGsqq1tABEPLJZDysZOXvA3kkU7X3+41Ef0hC5RBOBsmbLZ/kwQ52WQnCWKK4z+CufOlzeXPiSI/kPNVP9GVS0BAmkdIxtLdrLRuIe0775wM7zYaKb8VYBzbd52BHw1gz/YgZ0DpBJ5uX2un+Ekhmw2Qg5XD8qAnfo6vu/0hDlHbTbMCaWISivA0Gni+05/1QrgbJEHJ2MneZD/e/3hLcbouhwGTw9jpwU3hajKwBBPFuKmEFeO2EnkiJ0O0tiYA3ZayAvGPU7x9+GWg/T38ExFcpMJ2HmhBDeFuMpIv19fjptCXHX7jD38U6asZDo6YPyExE0hrkqwK/pUi5tCXB6m2WtwU4jLM+D350CzM0uQPbnAuc9o3JMD3bM6RzhLPwFhJH9OyxuNYHLHTSEuZtueC6O8vQJ0zxyY3AFnLqzpCEOFceCo/BchhLPCWFGKGyIBvdForCjDDZGAGE67+NuwK0c4TWRucCrNPbnBuceYE5yGPcZGMgc4PXuMA2/ghkhARwf8A7kwzB9tzBVO4z4PbogExHBWir8Nt7RgmN+XA9O7FgyfeU7plOeUVjnE6f80NzgHyFwYPwFnLkxHsue0RFQtY85Kh8N6kIzqE9A/D1odDpnFkr0csOl0uhJFWJqjDKcevABethpw08VkKSDNCrY0un3GC6Qm8oWZLJXJpVhTDGlHKuCjfudF2VzsKiRVMCkDq49BF4l/RFZUCOyLgqpiMpOaImdxcbFCo5Yhp7OgNKLiaq1SWVxQUKySKWdUxVqDQZsTnEplnjNF5TmlVZ5TWuU5pVWeU1rlOaVVnlNa5TmlVZ5TWuU5pVWYMywWp90uy/2mGkhPkuaoSL35oENe+/fKsiJSUDqzuQQ/p6WsutQjDBmTylNaXYYtGWaq9BSLM+6o2FOJIR9mqqxLBjKKWpdl1LIiTdKQEWmKspZitjjqUoSMqM6Rla7qSAsyIkemIcsSiO6E5Mlo8xeI/n79rkriv7MgY5TWOL9Vp9erNTwq0esFf8aaCUiLMGWJXqMASGiGHigMqyoR8NYqeUTZS/l/k7lEpRBA5NAq+LtBqbT3jJn4zTTrAKQY4y6qmg/VKuHIX+bko0wCMoaqUpuRj3FKFfmmcn4rk4OMoirUOuSzyiWx1KTmoVQnaSXHVKT51RKAlvO0eeqUEVSE1Jn2iQCeAEqtxbmkSD9NcyxFMSWgZEA1cG9KB9SEmqmXgjJMijR+yp0UxZTGzBgpbGmKoCimZGZGQRUlEoCimFKaGSXVpw2KYJZIDRkGVZjTA0UxJTczqrRAs4eZFmgNPAyrMkYJxOmk5iSO+tbAQ5v0EcQWN5pKEgeF80XpTefJgiacjYInSwkbXaXWAanhT+SCJjiFIpjSualzeqwOh7XOqUsf1OTMGCZZaLAbgOx2BxkP1JlA0Jug9baEAxJZbVdGZa+GQTnDk04c1JpBTINyR4ZqpNuzQUVb3pEdTAYUmYjZoCIZKAvU6tKFuq7QruTI4ODejMntorr4GQhu7tUsXQypnAYlJEMp5AIHtDgeJrQDlrDV1R47zGmv08PvYv/yOFs7S8YwFTor6me5GXkbu4sKtzwURNJRJsrJaXnBUDJAMSTlrJ6gnxr2CkjoBmxuSk4n6eIjQc7wnc0xCRwEtEN2Somp0DlQTis8yysgQ/mTjtyktsR7S5UGjfdiPivYF3x4U+OQnZIvOashQw1aJy8ne1fPZyj3SobEdoLNRR1kqL2IfwfLNpTnjEim7VTouKD2Ip4oCnPGNzTDdkZAd5reYC/iCaIoKGuwRwzNuJ1A5qLq8DIZLJS1Qm4qRAzlbt0yYSeQ3llqLQeyFjvjZldYhkKbOiivkBFKBXOqQsfclKFTxR2cOYZyV/aF2bAzcbEM5ZaR5EaRGjOmhrVa50RSGQdT2pk9FbFn+TLZ2iloaA3nLgpzRpNeiXGyIklTI9DsZuzNLtTw3IUnfju5y7udZSg3UyODZuduQHayONw5E3+0h8Uiis2d3N1wBjPcyYg11Md2yNwEnRyandtBo6V4LbLkZHfQyE5eKcfuyemgkfpy1bLnrA5zcjBJtVw42ZnDMKeKwymP7skNJBWDWUnKnjNckkLLwZTJ6Kng7o+1MuZUQJzKHOBUIuEum2GJm1xGOLFv4XbETjegnLjpdsXJLSOcchmWEE5LTnBaoNldrpzV0PApV05tnjNd5Tml1f8HJ266XcXnxJ+ri4mds0M5ZbpeQjjluf7MIU6lXDk5uWMlvK4TvvyUZXHvZEPWn7IZQDn74hzmlM3AREKcRTnAWYTkGWQTSJzDCmg+RC4dlNs9+ThlsoPXwZwEdHZBHh2Uk+zUEzyc8uigapQTPjIsh6UdZ1EXvRQL3VYnjymeQ2TguRwnj4bn5uKjF+TgAgb4G57b7LFba2FOGTS8mY+zDOLEPtRDx7xiF+DhQMJ+DYnb7Lv3q8JlAnDf0cCNot27K5HSEHgNhezcvU8Z6aB4DYXOdbJuDEKqWOA0FLKTfaNVIcyJ01DITvaNa8i5PYyGQnZyz/UhlWDwGQrZyX12vBLmxGYoZCf8rDwkkjCtRuBD3PCNvwdhTkyzPFwvCX7GPc+RfCyYcJUZ5KAcaiiOloeP7sN2ItcPGWU/lOAg4juDhIz1GEBhTL5n3PMYmuWWRwo28B/p4jFU8MxAdjD57OQ1NKvJEaRzCp2Q4zE0m10UweS3ExiqwgmKYKoEDxyiszyZoSMpiNDOGe8puGgVpyzlxTRoU5qFMflmz6yA8mDGL3zBF0qZX4vyYQoFUVS89R0zDMqHqYmPyd/ypC6TUY+skURbnRGyR44oc6Do8E5yD8kISKAeZaZAeTETqmcpUJISOawuCaWKDzOxR3tV8o2iJLMokb7+Ek/NORC2CT55rpL3p8HPS17Pis9MUp3wA/IES1NKailaHC6iJCqvoZslyS1FioPFhG6JUgElSySxVKMQMDM5zHigUpAKNXnSmGgNJpbMavHKpPHNFCxdm0Il8DigzH4k9XqVwpSpFSyP0/RkuDRgCqga4RYnU2j0RECZ8rnJoWo0Kn0cylQxBVajHFPVCRTR3YEUmD5iEllxxpNV5KOZ+q+JoPJXpuX+l9N6TGsN78wGoZr1anWc+skKtVonAgkwkyhbxwsqzhn5PToz84QEBbsWtUqtBh1SnJFRmphggZ9UfXSzjqXEf8whRcXfQpGC4mmrJI0IYsvElyeRTirpKlJLURtfSJLWzIer2kmmBCrVJad4xedTVwZK0FtEZ6ekVZiZBzpITJohSkZK8QckJKqCOGlDKUhFFlEJ6mBmKRmZ0ic9mJ2nt9TY03mKh8ee9lyeuCoLU0P1FKa1fEtFZY5kg6oA12PW7VZnos/t0Tit0j4CI0lZlAZPifAjTxjpSzwGpTwera7V8l7SAVJqtbjhUFmqtbuqltTC/wHWpalGF/2lT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png;base64,iVBORw0KGgoAAAANSUhEUgAAAKcAAAEuCAMAAADcAPJ6AAACN1BMVEX///8gICAAAADAwMBAQED//wD/AAAeHh4ZGRkiIiKysrINDQ2Dg4MVFRXDw8NqamoyMjL/6cgRERHv7+8ICAj29vaZmZm7AAA+Pj55aFfJycnR0dGOjo4oKCj/+f/eAABNQDKenp7/fQD//zReT0D/kJPb29v/mSp8fHysrKxQUFD/cwDp6en/8edfX1//gADgggDeYQDt0LL/07v//6f/8vL/0q7/qWH/cQ///2zIQkL//7r/5MP/3wDfaAAjKC3wwgD//1MAAA/y1Lbx8QDf4AD//+7/4NDd5wD//2P/7QDSuJ3/MTLzzLjOX1/BYy3/yLbhjmf/oKD1nWL/4+P/gYf/mlX/jzz/533/nIGXjGP/TFRAQADffEPqQkPJYACXqgD/zq7DcSjmX2H/v7//JSWciHT//5faJwCybQD54Jz/u4L/7S/tPgBAMkHmAACmlwD/3km+RgDVo4P4imS0ggD5972UAB//kwDwrwDQsYKvr0yyjCnEBxf/cU7cop3hl33Yc1Pk48lYJADwoKP/xJfExISrqz3/227jMDCNUBvFzwD/fza+xny0noeMe2k0Kh/LflKqkQD+u28bAADqwMH/nUDalVbdvl3/zDjQb330XQD//9r/wnfr83b9lofWigDlrsDlyQDfmzXXtwD/rwD/UjTbkJD/d1vIP1z/WwDVcoX/xYr+rqD/ADDeTyOnNABuGBj/b1/vGD7Wh3zToQD/j1iNGQDGNzyiSQC6e1iorwCqAABsTw/oAAAP4klEQVR4nO2d+18TVxrGJxNmciOBkBuGxEhEkAQIVwUJFEQgClIhCLKsRVYQbGCLuqWwrrW6YnW33XbXhdqCVm3V6tJ1L223XfvH7ZlcYOacmUwuk5zJfvL8oBJC+Pqc857LO3PeIYi88sorr7zyyoC22nETiGv9OW6CxPSd7Tr48yHVjBtERN/ZhsCf+6njRFMtbpa4stmIrdFjVNve8abYS319OIHYGh3d+ecRG0HdOkG1jbb2EzQdfn1rCxsYpJmZyN+gqZ/bHoc5W7z3vqHpEbxcAgq5+4l1wDnjo9omxv3v0/QMbiRUfVtbIe806KDPm1e9VFvQt03Tg4zDxBVZRdQyRS27fUTfc1v7Uy+1FRwLAjvHfQQR7Gy4wryhBTdhVMep7jXv54HPwpx9we1n9OCa2w0wO4Ph70/KoBMMW8BU1EEdX+nqbbOdPDNOGT+694ye8Xqn+8OYLTIxs6HhJDG4SQH1Bv72vHmc8o9N07NBd7C2IYw5S4+Kf0gW1NAJQIl2hrP3sxfUCuX3fUOfdntbhhnMmUGavoUbkVF/7QcNDaGVtWaKOtbbbnv4kvKvPZsNepuGG+oDgS9pgCkLP1u9QUtn58ZG1TFg6EPbMn3iweHZ0+7QSYD5pJWmD+AGjGrc7Q42TQHQQ93A0MePvuxeGaM3fU0MJk275TJ+thNrXrf3/Nn6jY3PgaH3PxvpvjdBu5s66wOrNH2C6l7GvBLZYpaZfRS1f65vbdPlev/s+MYd6lj7Fwe6n85OjH9QH3DTT8Ox1buMF5SIcALNrblcd+92Vh3uogLXT3dXTQbP1ge8wEzQEYDeXv/xyI/X8YLOdbcxNB31Ltd8Q9UGRZ28tfDDhPurJ7QvTBno/fprGyO8e5Kt7bWmB3PAs8ATQLo5vnHi4eO5Z5uPntCtXioQePL95cuA8cehoRc4J6U+EOELCwsPLvU+YUhBLx1f7ThiffbI99K78hRA2q69eHGqp7GPaDuOERPY2bY/ooUTly4FenvrF4cW7vyn/vAPvtWpI9dsJ09emmvuBt+m9mOOpb3Rv5eB2hYCgcDqxNdnP5+uP/lg9U5zO9DyXkbEaaIHH2Tz3AR9gKWff379sHv/952TVRMjkzRXL6uaxD8wM9pPcdTV1fXgvz+9NzURar///fb09LSf0aGqmEKYMNsjeB2AbxUsmeaHb1y58ervm75Hw9/2Hr55/6sxn9c7Nj3dT4D56BAQJkym2ZvvDHcCzb+at/3jp6lXz2bpEyurh0bf+TbQdermufvboY0qr9frdjdNY4ME2ru+fuNyAxgfb01NXXz16m4V/bLDvfj+8vqwd6S792nL7aWlB9vbhzd8bsDajw0TjDvheWa9xvHTq8F/n+3tWDnuW5z/Xce33x1eHLkT6Fqrvf166f72dijUNN6KLYrWbTbXtS/WWwjTP+/enQwuUF3H2k4vbl7c7lgbGvb969lqoPfpWuPVpaX7D2rDSQhcnENDo2AubBl5a3By4gwIJ6pjku50fXynY+3Gde84Ta+CwdTdf/Pq0uur2HNMLSOTg5MHzuynOjqoDpruXFwavvT22ge2affEIAA9M9Y6xpAuXcWMOTk4+N5vuylqJYy52Tn1u0N3/Nuj1970+d4Hjq6uNXm9QeL2h7fxchIH7v7hj2AIXfmoG2Au1i8uXQ91+8fXbZc7fb4DNO31EU0+bxAzJNCt3zMjfWuQGJ2l6fqGi++eClH+1lM225TPffg0TTPj5tg4bkqikvwFRf2SJIhRMIO7GqbOzR+apqpaR8/a3gy63aeYXJgs5Nln7P81WRPGfMflWrr4OHRp7nDr6LDt8pXfLJ5qoelZ3IiMrOSAcQBgEmHMd949N78c47T9atR1npgBoPiTSxbdBeOfyCLwr5EDxFuu+XMXz78dWmA4p222y/3nXbeI09HsN/EQI2cp2eM/UhT9Yt31l9e1xL0QxXDWAk5gqEsW+ZpyptX/Whn78ubSx8RyiOGsqq1tABEPLJZDysZOXvA3kkU7X3+41Ef0hC5RBOBsmbLZ/kwQ52WQnCWKK4z+CufOlzeXPiSI/kPNVP9GVS0BAmkdIxtLdrLRuIe0775wM7zYaKb8VYBzbd52BHw1gz/YgZ0DpBJ5uX2un+Ekhmw2Qg5XD8qAnfo6vu/0hDlHbTbMCaWISivA0Gni+05/1QrgbJEHJ2MneZD/e/3hLcbouhwGTw9jpwU3hajKwBBPFuKmEFeO2EnkiJ0O0tiYA3ZayAvGPU7x9+GWg/T38ExFcpMJ2HmhBDeFuMpIv19fjptCXHX7jD38U6asZDo6YPyExE0hrkqwK/pUi5tCXB6m2WtwU4jLM+D350CzM0uQPbnAuc9o3JMD3bM6RzhLPwFhJH9OyxuNYHLHTSEuZtueC6O8vQJ0zxyY3AFnLqzpCEOFceCo/BchhLPCWFGKGyIBvdForCjDDZGAGE67+NuwK0c4TWRucCrNPbnBuceYE5yGPcZGMgc4PXuMA2/ghkhARwf8A7kwzB9tzBVO4z4PbogExHBWir8Nt7RgmN+XA9O7FgyfeU7plOeUVjnE6f80NzgHyFwYPwFnLkxHsue0RFQtY85Kh8N6kIzqE9A/D1odDpnFkr0csOl0uhJFWJqjDKcevABethpw08VkKSDNCrY0un3GC6Qm8oWZLJXJpVhTDGlHKuCjfudF2VzsKiRVMCkDq49BF4l/RFZUCOyLgqpiMpOaImdxcbFCo5Yhp7OgNKLiaq1SWVxQUKySKWdUxVqDQZsTnEplnjNF5TmlVZ5TWuU5pVWeU1rlOaVVnlNa5TmlVZ5TWuU5pVWYMywWp90uy/2mGkhPkuaoSL35oENe+/fKsiJSUDqzuQQ/p6WsutQjDBmTylNaXYYtGWaq9BSLM+6o2FOJIR9mqqxLBjKKWpdl1LIiTdKQEWmKspZitjjqUoSMqM6Rla7qSAsyIkemIcsSiO6E5Mlo8xeI/n79rkriv7MgY5TWOL9Vp9erNTwq0esFf8aaCUiLMGWJXqMASGiGHigMqyoR8NYqeUTZS/l/k7lEpRBA5NAq+LtBqbT3jJn4zTTrAKQY4y6qmg/VKuHIX+bko0wCMoaqUpuRj3FKFfmmcn4rk4OMoirUOuSzyiWx1KTmoVQnaSXHVKT51RKAlvO0eeqUEVSE1Jn2iQCeAEqtxbmkSD9NcyxFMSWgZEA1cG9KB9SEmqmXgjJMijR+yp0UxZTGzBgpbGmKoCimZGZGQRUlEoCimFKaGSXVpw2KYJZIDRkGVZjTA0UxJTczqrRAs4eZFmgNPAyrMkYJxOmk5iSO+tbAQ5v0EcQWN5pKEgeF80XpTefJgiacjYInSwkbXaXWAanhT+SCJjiFIpjSualzeqwOh7XOqUsf1OTMGCZZaLAbgOx2BxkP1JlA0Jug9baEAxJZbVdGZa+GQTnDk04c1JpBTINyR4ZqpNuzQUVb3pEdTAYUmYjZoCIZKAvU6tKFuq7QruTI4ODejMntorr4GQhu7tUsXQypnAYlJEMp5AIHtDgeJrQDlrDV1R47zGmv08PvYv/yOFs7S8YwFTor6me5GXkbu4sKtzwURNJRJsrJaXnBUDJAMSTlrJ6gnxr2CkjoBmxuSk4n6eIjQc7wnc0xCRwEtEN2Somp0DlQTis8yysgQ/mTjtyktsR7S5UGjfdiPivYF3x4U+OQnZIvOashQw1aJy8ne1fPZyj3SobEdoLNRR1kqL2IfwfLNpTnjEim7VTouKD2Ip4oCnPGNzTDdkZAd5reYC/iCaIoKGuwRwzNuJ1A5qLq8DIZLJS1Qm4qRAzlbt0yYSeQ3llqLQeyFjvjZldYhkKbOiivkBFKBXOqQsfclKFTxR2cOYZyV/aF2bAzcbEM5ZaR5EaRGjOmhrVa50RSGQdT2pk9FbFn+TLZ2iloaA3nLgpzRpNeiXGyIklTI9DsZuzNLtTw3IUnfju5y7udZSg3UyODZuduQHayONw5E3+0h8Uiis2d3N1wBjPcyYg11Md2yNwEnRyandtBo6V4LbLkZHfQyE5eKcfuyemgkfpy1bLnrA5zcjBJtVw42ZnDMKeKwymP7skNJBWDWUnKnjNckkLLwZTJ6Kng7o+1MuZUQJzKHOBUIuEum2GJm1xGOLFv4XbETjegnLjpdsXJLSOcchmWEE5LTnBaoNldrpzV0PApV05tnjNd5Tml1f8HJ266XcXnxJ+ri4mds0M5ZbpeQjjluf7MIU6lXDk5uWMlvK4TvvyUZXHvZEPWn7IZQDn74hzmlM3AREKcRTnAWYTkGWQTSJzDCmg+RC4dlNs9+ThlsoPXwZwEdHZBHh2Uk+zUEzyc8uigapQTPjIsh6UdZ1EXvRQL3VYnjymeQ2TguRwnj4bn5uKjF+TgAgb4G57b7LFba2FOGTS8mY+zDOLEPtRDx7xiF+DhQMJ+DYnb7Lv3q8JlAnDf0cCNot27K5HSEHgNhezcvU8Z6aB4DYXOdbJuDEKqWOA0FLKTfaNVIcyJ01DITvaNa8i5PYyGQnZyz/UhlWDwGQrZyX12vBLmxGYoZCf8rDwkkjCtRuBD3PCNvwdhTkyzPFwvCX7GPc+RfCyYcJUZ5KAcaiiOloeP7sN2ItcPGWU/lOAg4juDhIz1GEBhTL5n3PMYmuWWRwo28B/p4jFU8MxAdjD57OQ1NKvJEaRzCp2Q4zE0m10UweS3ExiqwgmKYKoEDxyiszyZoSMpiNDOGe8puGgVpyzlxTRoU5qFMflmz6yA8mDGL3zBF0qZX4vyYQoFUVS89R0zDMqHqYmPyd/ypC6TUY+skURbnRGyR44oc6Do8E5yD8kISKAeZaZAeTETqmcpUJISOawuCaWKDzOxR3tV8o2iJLMokb7+Ek/NORC2CT55rpL3p8HPS17Pis9MUp3wA/IES1NKailaHC6iJCqvoZslyS1FioPFhG6JUgElSySxVKMQMDM5zHigUpAKNXnSmGgNJpbMavHKpPHNFCxdm0Il8DigzH4k9XqVwpSpFSyP0/RkuDRgCqga4RYnU2j0RECZ8rnJoWo0Kn0cylQxBVajHFPVCRTR3YEUmD5iEllxxpNV5KOZ+q+JoPJXpuX+l9N6TGsN78wGoZr1anWc+skKtVonAgkwkyhbxwsqzhn5PToz84QEBbsWtUqtBh1SnJFRmphggZ9UfXSzjqXEf8whRcXfQpGC4mmrJI0IYsvElyeRTirpKlJLURtfSJLWzIer2kmmBCrVJad4xedTVwZK0FtEZ6ekVZiZBzpITJohSkZK8QckJKqCOGlDKUhFFlEJ6mBmKRmZ0ic9mJ2nt9TY03mKh8ee9lyeuCoLU0P1FKa1fEtFZY5kg6oA12PW7VZnos/t0Tit0j4CI0lZlAZPifAjTxjpSzwGpTwera7V8l7SAVJqtbjhUFmqtbuqltTC/wHWpalGF/2lTg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126" name="Picture 6" descr="https://encrypted-tbn2.gstatic.com/images?q=tbn:ANd9GcQijeQT9ej-YE6IxsaFdoRwkJT5QYvJyOx39VJ2NxSY5ye4pyh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" y="692696"/>
            <a:ext cx="822385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635896" y="2786008"/>
            <a:ext cx="19575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 smtClean="0">
                <a:latin typeface="Comic Sans MS" panose="030F0702030302020204" pitchFamily="66" charset="0"/>
              </a:rPr>
              <a:t>3</a:t>
            </a:r>
            <a:endParaRPr lang="hu-HU" sz="11500" dirty="0">
              <a:latin typeface="Comic Sans MS" panose="030F0702030302020204" pitchFamily="66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635896" y="2786008"/>
            <a:ext cx="19575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635895" y="2786008"/>
            <a:ext cx="19575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500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10" name="Picture 6" descr="http://2.bp.blogspot.com/-tkcu4rHdetk/TkEsLSl8YhI/AAAAAAAAAKU/PU-qSIn3OBc/s1600/Gimp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8" grpId="0"/>
      <p:bldP spid="8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1. Kérdés</a:t>
            </a:r>
            <a:b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Mi a GIMP logója?</a:t>
            </a:r>
            <a:b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Kattints a helyes válaszra!</a:t>
            </a:r>
            <a:endParaRPr lang="hu-HU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ATDxIQEhASFRAUFBAVFhgSFRQUFxQVFBQWFhUSFBgYHCghGBonHBYVJDIhJSksLi4uFx8zODUsNygtLisBCgoKDg0OGhAQGCskHB8sLCwsLC8sLCwsLCssLCwsLCwsKywsLDcsLCwsLSwsLCwsLDcsLC0sLCwsLDYsKyw3LP/AABEIAOEA4QMBIgACEQEDEQH/xAAcAAEAAgIDAQAAAAAAAAAAAAAAAwcFBgECBAj/xABOEAABAwIDBQUFBAYFBw0AAAABAAIDBBEFEiEGMUFRYQcTInGBMkKRocEUUmKxI3KS0eHwQ4KDosIzY3OTw+LxCBUkJTQ1U3SEo7KztP/EABkBAQEBAQEBAAAAAAAAAAAAAAABAgMEBf/EAB8RAQEAAgICAwEAAAAAAAAAAAABAhEDIRIxBEFRIv/aAAwDAQACEQMRAD8AvFERAREQEREBERAREQEREBERAREQEREBERAREQEREBERAREQEREBERAREQEREBERAREQEREBERAREQEREBERAREQEREBERAREQEREBERAREQEREBERAREQEREBERAREQEREBERAXlxHEYII+9nljijuBmkcGi53C549F6lQfbFjZnxEwNdeKmaGAcO9d4pHefst6ZDzQXtR1ccsbZYpGSRuF2uY4Oa4cwRoVMqn7Bq5xZWU5PgY6GVuu4yB7X25D9Gz4lWwgIiICIiAiIgIiICIiAsLtniElPh9RUR27yJge2+4lrgQD0O4+azS1ftNdbB6z9Ro+MjB9UGcwbEo6mniqIz4JWNeOYuNWnqDcHqCvYqc7FtqQxxw6V1mvLnwE7g86vi9faHXNzCuNAREQEREBERAREQEREBEWOx7G4KOB1RO/KwaAb3PdwYwe848vMmwBKDH7c7SsoKN82hmd4IWn3pCNCR90bz0Ft5C+dqeNzy+R5LnEvJJ3ue65c49bknzKym0uOz4lVmaTwsHhjYDdsUd9w5uO8niegAHQMAGUbgplddE7bX2FVFq6oj+/T5v9XIwf7RXcqF7Fn2xa3Onnb/ejd/hV9KpBERFEREBERAREQEREBaj2svtgtUf/AC4/aqIh9Vty03tfP/UtT1dS/wD6YihVEwUDzD37CczH+6SHDLZwe0jUEH9/BXb2bbeMrWCnncG1rB0AnaB/lGfitvaPMaaCsNmB/wBHv+N30UGKYI7MJqe4cCHWYS0gjUPjI3Hjp6LPl3qmvt9Ioqo2T7T5I2thxOKRoFgKgRu1/wBMwD+83nuG9WfQV0U0YlhlZJGdzo3BzT6haHoRFHNMxjS57mtaN5cQAPUoJEWEm2romm3fXP4WvI+NrLvT7T0bzYTgH8YcwfFwA+aDMIuGuBFwQQdxHFeHE8apacXnqIYuXePa0nyBNz6IPeirvGu12hjBFOySofrYgGKO44Fzxm9Q0qv8b27xSuuxrzFCfcp7suOT5L5j5AgHkibWnth2iUdFmjaRPVC47uMizT/nX6hnlq7XdxVL4vilXiE/f1D7gXDQLiOMHe2Nt/K51JsLnQKOlwdrRd5BtwGjR+9TT1IAs3+A8lm5/i+P6jeWxtytGv8AOpUdGScxO+4UL1PRe96fVYbZ3skdbGYhzbUD+4T9F9Ar567LP++6f/1P/wBMi+hV1cxERFEREBERARFXe3Pa5Q0D3QRtNTUtuHNjcGsjINi2STWzt+gBtYg2QWIi+d5+3rEi4mOlpAzk5szyPNwkaPks5gfb6wuDayiLRxfTvzW/s320/rHyQXYtM7Xmk4RK1oJc6SlAA4nv2aLP7P7Q0lbF31LOyVml8ujmk8HtOrT5hYLtDrrNjpx7x7x3k3Ro9Tf9lBXuzeDSBjYQM8huSBuF9+p4DmVu9FsS4i8kwB5Mbf5kj8l79n6IQxgW8brF56/d8gtgprncoNQrtinAHu5g48nttf1BP5LRcRwWaCRz6d0lNUixPduMYktuDspsRv13c1ve3e0mIUEZqfsEM9K0jOY53h7ATYOe0xWAuRqL9VhsO2qosWgd3RLKmNpf3clg9o4kEaOYdBcbri4GiDDYBtrjYfkkexzG2LnVEIvb7rTHkzHrr+/ZIKKqrn97K+zLmxduHSNn1+ZKx2C0Xeyhp9geJ3ly9f3qwKcgAAAACwAG4AcAiPBS7HUoHi7xx6ut8A0BR1uxtOR4HPYfMPHqDr81sUFzuWrbZ7YOw8d5NQ1Lqa4BmiMT2gk2Ac3PdvDU2GoF7orVdoMIqI2dy6aZkZJLXQySNYT1aCAT0I/etEbsyQ455BqSfCNTfjcq3sH2ooMTieIZM2njjeMkjORLT1t4hcX4rTcfonMzsv4mG9xpdu/8tVLbro1GuswyBm8XP4zf5bvku0lUBo0fQfBROCjcFy3a3p0mkJ3lQOCmco3IIXBT0Y0PoonKel9k+f0VGa7Jm3xqI8m1B/8AbcPqvoFUN2Lsvi5P3aed39+Nv+JXyuznBERFEREBERBX/bRte+gw/LC7LU1JdHGQbFjQP0kreoBaAeBeDwVXdmvZ8alwc8DNYOcXjM2Jp9nw+888unS6yPb5MZMZoqcn9G2CN1uskzw/5Mb8FZ/ZfG0UcjhvMzgfRjLD539UEE/ZxB3do5pA+2mcMLPKwAIHqqo2h2fh72SCWNrZ4zZ2Xwu3XDgfeBBBB5EL6PVMdtULRXRPGj3QNzW/C9+V3nvH9VWJVUx/bMMqG1NLK5pboHN4g72SN3FpsNDporNwrbdmJyRyPaI52NibIwG7dHG8kd9chvuOovbXQnSPtWcFj7E24+8OR6rWnOkpKhs0RtY3b5cWO5hSwj6jilUWwW00dU+uhzATU9VNGWE6922zGSAfdJa71usJs3jjKqmjnYdHNFxxa4aOafW6qXtBoaigxR1bA6RjJ3GRr43OYQ92ssZc03Bvc9QehWYr6E29rYYsMqzLbK6GWMNPvvkYWtYOpJ9Bc8F8w7PtdDidOY3FuZ1tPuuBa9vkRf4qXENqX1FnT1E0rhuErnvy88oOg9FDszDLUV8T2AhkTmuceDWtN7Hq7UevRaRe+ywAa88S4D4D+K2NkwAuTYDU9BzWpbOz2Lmc7Eemh+izs3jY9l7Zmub5ZgRf5rKtj2dr2VFHT1DBZs0UcgBtcZ2hxabcQTb0UuMU0UlNNFMAYXxyNffdkLTm8tF869nXaRV4bmoJYhLExzw2N7u7dE/Mc7WuAOl8xykb76hZza/tPqKyF1PHC2CF4Ik8ZkfI072XygNaeIsb87XB0m1X008tHPDVQOLXtII87asdzaRcW5XV24jWMqGQVDRZs8Eb7HhmubHqL29FSWOSjK1nG9/IWI+vyVq0LXRUVPG7R0VPGCDwcQXFvmC63opSMGVG5SFRuXB1RuUblI5RuVETlNGbRk/rFQuUlSbQnyHzViVuvYRT3q6qXiyGNn+teT/svkrpVYdhFHalqp7avmay/NsTAR6Xld81Z67OcEREUREQEREFA/8AKGpzHidDVe66EM9YZS53ylasvsXtkyjkyzX+yzWu4AuMbwPC+w1IIuDbXQWWx9uezxqsJdKxt5aV3fC28xgWlHll8X9mqQwauEtPkJ8TQG/D2XIlfSVVtvhjIzJ9thcLXyxvD3npkbrfzVHbX7QOrKp9Q4ZQbNY3fkjb7LfPUk9XFa335Gh3hdJJ1UrpUv4qCrIkjPP6hRzyrpC/QoNn7K8Ycx0tPmt/SNB3cGvb/wDH4FWXUVsMsZinhD2O3tIDmm242O5Ufs2/LXstuJeD6tP1srGZUOG5xXLLLVbk25m2Nwq9208nkZXhv5k/NeyNkMLO7iY1jRuawWHmeJPU6ryOqHHe4rpmWbn+LMWVoKsggg+Ma+a2qirmvGntcRxH7wtBD7aheyDELe1cHmExy/SxBt9sB9qkNVSua2oPtsdo2Qjc9p913Pgd+hvfRDs1jAOT7NLfmAxw/b3fNWpFjTrf5Vp/Wt9dV1nxo21lFvw2/wAK6bZaVs5sM+ORs9aWmRpDmwgh/iG50zhpYfdF78dNDnsXqr+AG+t3HryXFViROjNBzO/05LGOcsZZbakcOUbl2cVG4rDTq5RuXZxUbiqji1zZdcVf4QOZv8FLANb8l1paF1VWw0rb/pJGR3G8NJ8bvRuY/wBVbwnaZel79mOH9zhNK0+09hmN9D+mcZAD5Nc0ei2ldY2BrQ0CzQAABwA0AXZdGRERAREQEREHDmgixFwd9+K+X+0zZGTCq8yRNP2KYkxHg2+rqd3It4cxbeQbfUKx+PYNBWU76aojD4njUcQeDmng4cCg+T3yiRoc06/zoV5HvO4rZdu+zutwuR0rA6aiJ0laL5QdzZ2j2T+LcbixubDU21rTv0Kqad0BXTvW8x8VDNUcG6k/zogyGzLC6ta4bm53HyDSB8yFvwctf2awl0DC6RpEj7aH3W8B58/RZoOXDO7rpPSfMucyhzJmWFS5lwXKIvXHeDmEEpcuhcozIOY+KikqmDe9vxComJUFTE17S1wuPmDwIPA9Vj63HomDTM89BYepKwTsTqKmTumERtO+xtYc3O/4K61N093UTPxiSnlMbniaMcSfEByvzHVZ6krGSsD2G4+YPI9ViJtle7b4xID97TL6EAj5rnCKF0L3eMGNw5WNwdD8LrnOfiy9V0vByY+4zJKjcVyXLmJtzfgukcnZzsjCeP14Bbb2OYXmqJK1w0iBjZf/AMR48bh1DDb+0Wkz5pZGwxjM4uDQBxcdPh/FXTs1RNpqeOBuuUan7zjq53qSfku2M1GL3W6wz3XpBWEppVlKeRUToiICIiAiIgIiIOHAEEEXB334qu9puyjCagl4hNPIeNMQwfsEFg9AFYq8tSxBSkvYnSh3/bJ8vLIy/wAf4LV8U2Mlw6TvWjvIwfDLa9uj2+4eu7qr/qY1iaqLeOCCoaTFo5BlfZruu4+RU8lN90+hWb2g2Iifd8Fon/d/oz6e56adFqE7aulOWRpy8L6sP6rh+XyWLh+LMv17DcaFcZlxDisT9HeE/i3ehUzoAdWn6hc7LGtoiVE+JpUjonDhfyURKivPJQg7nfELyyYY4+8PmsiXLqXK7RhpcCLt8gHk2/1XposKZEDlLi42uXW4cBbcveXLqXJl/U1Vl1dx6KDFJIvD7TOR5dP3LKsipJxfLldxLPCR5t3LAZSeF07tzfEDqOXBfN5vhd+WHt9Dh+X145slVbPSN1jcHj4O/cVi5XPaCwjK7qLELJUONubo74j6hZkVEMzbPa1w/n4Ly48/Nw3+u49OXBxcs6Qdn1DEHulc9pn1DW31a3i6x3k8xuHmVY9MVV9XgB9uB9yNQCbEfqu/nzWe2bxysaxzZmhwGjXPuH3H3re0Ouh6lfW+N83Hm6+3zfkfEvF39LHpisrTFYfC52SNDmOBGl7cDyPIrN0zF7XkewIiICIiAiIgIiIC6ubddkQeCogWLqKdbEQvPNTXQanUUyxdXRAgggEHeCLg+YW4z0fReCai6IKxxTYyF1zHeJ34dW/snd6ELXKnZ6shJLBmbzjP5tOv5q45qHovFLQdENKdGKStOV7NeRBa74fwXobisZ3gj0urNqsJa8WexrhycAR81hqnY2ld/RZT+Aub8r2+SnjDdab9phPFv5Jmi+839r+K2CXYKP3ZZB55XfQLzO2BdwqPjF/vqeEXyrDF0X3m/tLo6piHEegus8zYB3Go+Edv8a9lPsDCPafK7p4Wj8r/ADTwh5Vp0uIjgPjopaPC6qotlYQw+87ws8x970urFodlqeOxbC244uu8+hde3oszFQdFZJE7rS6DY2IRlr3Pc8+8Dly/qjd8brH1+ytXDd8QMjObB4h5s4+l1aEND0Xuhoui5cnBhn7jrx82WHpTGG4k8yNjI1Lg3lbXW4KsfYumifUF0uUhrfC12t3H3rHgPzIWfrtmoJ/E+JnegHK+1nNNtDmGpHTcsbUbDyhodHM1zhwcCzX8JBKxwfGx4rbPtrn58uXUv0yePYNKZG1FGGNeAQ8NIbn100tlPG9+nJS4VtK3N3NUwwTc3AtY7qCfZ9dOq16PFMQo/DI1xZ/nBmb6PHH1WA7Rdq3VUcVM1hY3V8uodm1sxoPLRxOnJehwb9UbfYWx5Z9ra5w39yyWYDzdE1w+ayuDY9SVTS6mqIpQ32sjgS39Zu9vqFVmzNKxtIzIBc3LiN5dc3v/ADustS2rnkpsQZU0jnMqGMD3GMX4m+cDe0i1wdCLKj6RRYHYnaVmIUUdU0AON2SsBv3crfbZ5agjo5pWeQEREBERAREQEREHBaFE+nBUyIPDJQheaTD+iy6IMA/Duihdh3RbJZcZByQawcN6Lj/m3otn7sck7pvJBrIw3opG4d0Wxd2OS5yDkgwLMO6L0R4f0WXsuUHgjoV6GUwCnRBwGgLlEQcOAIsdyqftVwdsM0NRHGGxPaY3ZQA0SNJcNBxcCf2CrZXkxTDoqiF8EzA6N4sRu6gg8CDqCEHzw7EHsv3cjmX35SRdYGatex5kDiXG97m+YHeHc1Y20vZZWR5nUjm1EfBriGSgctbMd53b5Kq8YjlhkMU0b45BvbI0sdbnZw1HXcgsXsIx4R4hPRXtFUsMkYJ3SxaloHVhdf8A0QV8r442Zxo0uIU1VcgRTRudbiy9pB6tLh6r7GBvqNyDlERAREQEREBERAREQEREBERAREQEREBERAREQEREBERAXgxjBqaqj7qpgjlj10kaDY7rtO9p6ixXvRBSm13YSx2aTDpsh39zOSW+TJBqPJwPmFZ+xP2gYdTMqY3R1McbYpGvIJzReDNcEhwcGh1wfeWc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xAQEBUQDxQQEBAPDxAPEBAPEhAPEA8PFRIWGBQVFRUYHCggGBolGxQULTMhJiwtLi4uFx81ODMuNyguLjcBCgoKDg0OGxAQFywfHCQ0LCwsLCwsKywsLCssLCwsLCwsLCwrLCwsLCwsLCwsLCwsLCwsLCwrKywsKywsNywsLP/AABEIAM0A9gMBIgACEQEDEQH/xAAcAAEAAgMBAQEAAAAAAAAAAAAABQcDBAYCAQj/xAA/EAACAQMBBgIIAwUHBQEAAAAAAQIDBBEFBhIhMUFRYXEHEyIygZGhsRRC0UNSYnLBI1OCg5Ky4WNzouLwFv/EABcBAQEBAQAAAAAAAAAAAAAAAAABAgP/xAAcEQEBAQEAAwEBAAAAAAAAAAAAARECEiExQVH/2gAMAwEAAhEDEQA/ALxAAAAAAAAAAAAAAAAAAAAAAAAAAAAAAAAAAAAAAAAAAAAAAAAAAAAAAAAAAAAAAAAAAAAAAAAAAAHmU0sZaWXhZ6vDeF8E/kfcgfQAAAAAAAAAAAAAAADxW3t17mN7D3c8t7pnwPZ8YGrYXsK9NVIcnwafvQkucWu6ZspnF3d5KwvZvi6FdqpOK6b3OUV3T3vNfA66hXjOKlBqUZJSjJcU0+qM83VsbAPKZ6NIAAAAAAAAAAAAAB8bPpF7QavTtKE69TlBcI9ZzfuxXm/6voBzG0+0GNUs7aL4Uq0ZVcf3laLpwT8VGbf+NHZRqlAUL6dS8hXqPNSV1Tqyf8XrE+HZF3U6/EzzdWpeEj2atvLJtGkAAAAAAAAAAAAAA+M+hgcvtrZ71KNTrTlh/wAsv+cfM5nQ9dlaS3J5lbyeWlxdJv8ANHw7r4+dh39BVIShLlKLi/iVbe0XGUoS96LcX5pnHv1djfPuYs+0vI1IqUWpRkspp5TXgbiZUWk61Vs5ez7dJvMqbfLu49n9H9SxNH1ylcQ3qcs91ylF9pLozpz1KzZibBjhUTPaZpH0AAAAAAAAAwXNzGnFzm1GMU5SlJpRilzbb5Aeq9ZRi5SaSim228JJc230RSW3W07vq27TbVvRbVNcvWS5Oo19uy82bm3O2ju26Fu3G2T9qXFSrteHSHh169jiZSOfXWtSM1m/7Wn/AN2n/uRdNpXyUtpS3rikv+rCXwi95/YtXTK+Wi8JXZ2b4G8iO0/kSKNoAAAAAAAAAAAAAAAAx1EcHtlZ7tRVVyn7Mv5kuD+K+x38kQO0Fsp05Rlya+XiZ6mzFlxWVfiatKvUoz9ZSk4TXWPVdmuTXgzZrcJOOVLDxlcUzXqROHx0dXou3a4QuVuS5esjlwfmucfqjtbLVadRKUZRknycWmn8UUrUpmOhc1KL3qU5U3/C8J+a5P4nSd/1i8r8hXTMqmU1Y7d3NPhNQqpdeMJfNZX0J219I9L9pCrF+G7NfdP6G/KJiycjJw1P0hWfWU1505/0FX0i2a5etl4Rhj/c0XYY7nePEqqRWd76TV+xoyfjVmo4/wAMc5+Zy+q7Y3txlSqeri/yUM01/qzvfUl7hi0todsbWzTU5b9XpRp4lPP8XSPx+pVG021VxfPE3uUU8xowb3fByf534/JIg2zHKRi9WrhJmOcj5OZrzqEVJ6HL+23v3IvHm+H2yWNs7JyaKz0jOcLq+Ja+yVo8Js68z0zXcafHgjeMFtDCM5UAAAAAAAAAAABiurmFKEqtWUYU6cZTnOTSjCEVltvokik9ofSzf3dWVLRqapUYvCuKlNVK1T+JQkt2C58Gm+XLkBeIPz3ZelDW7Oebv1d3DPtQqU4UZpdozppJPzTLg2P2ztNUoOrbtxnDCrUKmFVoyfLK6xfHElwfmmkHQzl0Ne6sKdRYqrfT5xbe6/Bpc14MjNB1lXdev6t5pUFThF/3kpOW9Ly9lY+L6kjqV9Gio5zKVSapUqccb1Wq02oxzw5Rk32UW+hPoi73ZeynHHqo030lSzBr5cH8UzgNf0adpPdb3qcsunPGM45pro0Su1HpCudMrxp3tnD1U1vKdvcOrL1eWsxUqcVJrHGL3fMn7qNDUrWnUpSU6NV0q1Oaysw3lveKe7vLHR+RnriVZXMbObLu4Sq1sxpP3YrhKp456R+r+p2dro9CksU6dOHiorefnJ8Wb1KKikkkkkkkuCSXJIw17hLLbSSWW3wSXiWcyFute60ihVWKlOnNfxRi8eT6HA7WbE+pi61rvOEeM6Lbk4x6uD5teD4/Y6+12ssalRUqd1azqN4UIV6UpSfZJPi/IlalRNFslNUE0z5lk7tXYKhdThFYhLFSC7Rlnh5JqRCSOLTG2fHMTMMmUepVDFOZ5kzFKYCczBUn06vkfatVJZfwXVs3tD0yVWe9Jc/ojciWpzZPTHJptFx6DZ7sUc7sto26lwO8tKO6jbLYgj0AAAAAAAAAAAAFSen/AFmcaNvp9N4V3OVWth86VJx3INdnOSf+WSHo50ShQtVKSi5SWW2cf6e1JarbT/L+CSj23lXqb33ia2m7YThSUF2wBv8ApGo03NuCXwK60u5q21X1lCUoSxKEt1tb9OSxKEu8X28E+aR0Gsao63PjkiadAC1fRhr8IVnGT3YXUYxTf5asW91P5yXngkPTTVuaVvb3ltvJ2V16ycocXTUoOMamOyfB/wA/bJWGmz3OD5N5/U73TtsK8IerqbtxDd3cVc727jGHLqvNM5y+PqtZqodqtsLjUJb9xN1JKKiuEYqMV0SiklzZdHoxnK0sLO0r5jXrKvWVN+9TpSlOccro2sPHi+xz1SVlGfraFhZ0aqe8p7nrNyXRwi/Zi0+XDgY6eo1I1lXbcqkZqbcnlya6N9muHkW9z8PFcyfAq/0gaxQerWWnXs/V6fNfiLtubpwqt+sVGFSS5U1OCznh7WXyyd/p2p061ONSDzGayu6fVPxRwHpi2Gq6gqd3ZpTuKEHSqUspSrUd7ei4NvG9FuXDqpcOKSe2XHenOw0qjWt1pyoQquFT8RTtXF04xW56pyUXiMnmfi1jPTPa+iDX613YNV5OdS2quj6yTzKdPdUo7z6tZaz4IpW22R1KpUVONpdb7eMSo1KaX80pJKK8Wy+didAho9huVpx9Y3KvcTXuRk0lup9UlFLxee4EF6RJr8TBdVQjn4zng5KUjd1zUnc151nlKT9lP8sFwivkvm2RkpHG/W32UjDOR8lMwVJgfKkzXrVt1Z59Eu7EpHinDfqKPRfdmpEb+i6bKtLelx+y8i1NmNASxwIjZLS1wbRaGk2qSR0ZbWn2aiiRSPkFwPQAAAAAAAAAAAAABVPp70Z1KNvdxTf4epOjUx0hVUXGT8pU0v8AMKio02fqfWNNp3VCpb1VmnWg4S7rtJeKeGvFI/PGqaHVtK87essTpvml7NSH5Zx8Gv05pgRVKgblK3NilQNqFNICPrR3Tet6xo3s/awjJQkcu/rcSm8Y5SMe+eJTMKkdM1irbPNN5i3mUH7svHwfidNa7b08e2pwfXhvL4NfocJKRhlI1OrEsWDd7dUkvZ35vslur5s4/Xdoa11wm92mnlU4vhnvJ/mZEymRF/qqXs08Sl3/ACr9S7amY27y8UfZXvPkuy7sKfBZ7ERYUZTnl5bby2+pO6jR9XGH8UX9MDBqTmYKkhKRjkwPM54WSX2bsnKSb5t5Im1ourNY91cvHxLG2X0rGOB0kR12zlrupHa2S4ELpVthI6ChHgVGzE+nxH0AAAAAAAAAAAAAAEHtTs7QvqaVRbtSGfV1Y434eHjHw+xOHmaAo/XNAq2fGpiUM4VSGceGV0/+4nP3N0+Ufn0L01nT1Ui00mmmmnxTRU20exu7Jyo70PBN4M3fxY5RRecs2aXA0rmzuKbxvS+/3NVzuP3n8o/oc8aTjmeHUObuKtz+/L4YX2RpThVl70pvzlJovimuouL6nD3pxXg2s/LmRdxrkP2ac33fsx/Uiqenvsb9DSpPoXIa0q91Vq+88R/djwj/AM/Ez2lk5PgiesdnZPmjo7bTKVCO9UcYpdZNJFRHaDomMSkiN2kvI1KzUPcpL1cWuTaeZP5v6G7rW0e8nSt8qL4Sqcm12j28zmd7ouL8APUpHmnTlVeF7v3Nq002dR8eXbodloez3LgWQa2zuicsosvRdO3UuBj0jSFFLgdTZ2uDSMtpQwSFOJ4p08GYAAAAAAAAAAAAAAAAAAAMdSnkib/TFNciaPjiBXGr7MKWeByGobMSi/ZyvIu+rbJkbdaVF9AKHudLqx5pPzX6Go6DjzpJ+Ta/oXXdbPxfQibjZhdiZF1VcbmMf2D/ANf/AKmVaw4+7QS85N/0R39XZddvoYf/AMsuww1wdTW7uXCCjT/ljl/+WSOq29xVeajlJ95Nyx5di0IbLrsbVHZlLoMRVlDQZy55JzTtmfAse32eS6EpbaMl0KOP0vZ1LHA6zT9IUccCZoWCXQ3qVvgDWtrXBvU6eD3GOD0AAAAAAAAAAAAAAAAAAAAAAAAAPjR9AGOVJMxStUbIA0JWa7Hn8DEkRgCP/BLselaI3sADVjbIyRoozADyoHoAAAAAAAAAAAAAAAAAAAAAAAAAAAAAAAAAAAAAAAAAAAAAAAAAAAAAAA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51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08920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 descr="https://encrypted-tbn0.gstatic.com/images?q=tbn:ANd9GcRd-4IThwdVPQZul4EptSTJOExch8FI63q511DNvK4jQ0KP7OP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444" y="29335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1" descr="data:image/jpeg;base64,/9j/4AAQSkZJRgABAQAAAQABAAD/2wCEAAkGBxQTEhQSExQUFRQXFxQUGBUYGRYbFxUUGBQWFxcYGhgYHCggGBolHRcUITEhJSkrLi4uFx80ODMtNygtLisBCgoKDAwNDgwMDzcZHxksLCssLCsrKywrKysrKywrKysrKysrKysrKysrKysrKysrKysrKysrKysrKysrKysrK//AABEIAMcA/gMBIgACEQEDEQH/xAAcAAEAAgMBAQEAAAAAAAAAAAAABQYDBAcCAQj/xABLEAABAwEDCAYGBwUHAgcAAAABAAIDBAURIQYSMUFRYXGBByKRobHBEzJCUpLRI0NicoKy8BREotLhFSQzNFOTwoPiFhdUY3Ojs//EABUBAQEAAAAAAAAAAAAAAAAAAAAB/8QAFBEBAAAAAAAAAAAAAAAAAAAAAP/aAAwDAQACEQMRAD8A7iiIgIiICIiAiIgIi0qu0WtvA6ztmocSg3VpVFqRt15x2Nx79CjnekmwJw2aG/1W3T2S0esb92gINSa2XnBjQO1x+Q71iLal+t4HJv8AVbtVbNLT3gvYCPZbi7mB5qFqsu4/q43u3uIaPMoNl9jyu9Zw/E5zvmsLsndpZ8KjTlhM/wBSJnIOce75L2LXrT9S/wD2X+YQbLsnyNDmdl3gvBoJ2erIeAe4Ds0LF/alUPWidxMTwO25GW+7Q5jb9xIPfeqMgtOsj0kuG8B3gtqkyy1Sx3faYf8AidHaViZarDpvC+zRskGIa7fr+aCx2fa0M3+G8E+7od2HFby5vV2MNMbriMQDt3HUstFlPUU5DZQZGfa9a7c7Xz7lB0NFH2TbMVQL43YjS04ObxHmpBAREQEREBERAREQEREBERAREQF5e8AEk3Aa0kkDQSTcAoipnLzjgBoHmd6D1VVpfg28N7z8gsMUA/WhYqmpZEwySODWjST4bzuVIrreqK6T0FK1wYcMPWI2vd7Df1ruVFrtfK+CnvYz6WQYZrT1Qd7vIXqAZU2haHq3tiOy9kfDO0u71O5OZCRQ3Pnulk936tvL2jvPYre0XC4YAalBTLNyAY24zSOcfdZ1W9pxPK5WKksGnj9WJnEjOPaVJIg+NbdgMAvqIgLxJEHC5wBGwgEd69ogjaiwoHexmna3DwwUXUZNObjG/O3OwPxDA9gVmRBSZA9hzZGkHfr4HQVinjDhcQCFeJoWuGa4AjYVB1tiFvWivI906RwOvgUFHqKB0bvSQOIcMRcesOB18FZ8mcshIRFUXMk0B+hrzsPuu7itWanv0YHWNHjoKgbUs8PvIwf47iqjrCLnmSGVxY4U1UcLw1kh0tOgNcdmwroaiiIiAiIgIiICIiAiIgL4Svqj7QnvOYNHteQ8+xBr1dRnm/2Ro+aj7Qr2QxulkNzR2k6gNpKyTzgAucQGNBJJ0AAXklc8e6W1qsRx3thbr1MZreftHUP6lUZaeOotae4dSFmk45sY/wCTz+rguo2JY0VLGI4m3bXH1nna461lsmzI6eJsMTc1re0nWSdZK3FAREQEREBERAREQEREBERBo2hZwk6wwft1HcfmqxX0JN4uueNW39bVdVp2hRCQXjBw0HbuO5Byy1qDPBwueO/cVYej7KguIpJz1xhG46SB7Bv9oav6LLa1BnAuAuc31htu8wqZbdIcJmXhzbibtOBvDhvCqO2Iq9kVlCKyAON3pWXNkG+7Bw3HxB2KwqKIiICIiAiIgIiIMVTNmtJ16ANp1KEmdq1nSfEretCS912pun7x+Q8VX7atIQQyTu9kYDa7Q0czcgqeXlrOe9tDDi5xbngaS4nqM8CeS6Dkdk82ipxHpkd1pHbXbOA0D+qo3RTZBnmkr5usWuIYTrkcL3uHAG7nuXVkBERAREQEREBERAREQEREBERAREQRlq031g1etw28vDgqbbNFmOvA6ru46wuiEKuWnQ3h8XNp/L5hUc4sW0TZ9a12PoX3NcP/AG3HTxaceW9dqa68XjEHG9cYyjos+Jxu6zL3ch6w7MeSvXRjbP7RRhjjfJCfRnaW3XsPZhxaUFuREUBERAREQF8c64XnVivq1bRd1CPeubyOnuvQRUz8L9bjf24rnfSXXFzoaRmJNzyBrLiWxjtzj2Lok2JC5vYDRV20ZHEZkT3Px0fRdVn8Vx5Kjq2TtlimpooG+w0A73HFx5klSKwPrIxpewfiCxutSEaZY/ib81BtotA21TjTPF8bfmsbsoKUfXxHg4HwQSaKIdlNSj65vY4+AWN2VlIPrf4JPJqCbRQByypNUjj/ANOUfmaF4dlpSj2nn8B80FiRVh2XNNslP4R81jdl7T6mS8w3+ZBa0VQdl/DqjkPw/NYndIUf+jJ2tQXRFR3dIrdUDubh8lhf0jbIO1/9EF+Rc8d0kO1QN+M/yrVq+lF0YvfHEzi9x44XXnkg6aiq+SdtVdWBK+FsMHsucCHyb2tJvDd7gOCtCAtG1Y8A73TceBw8blvLxKwOaWnQQQeBFyDn1v02bJfqeL+egj9bVAdHdZ+zWk6nJubKHMH3gM9ndeOYVxt+G+IOOlpx8D3rm+UDzDUwVDcCCx3ON4PgQOSo70i8RSBzQ4aCARwIvXtQEREEXlBanoI8PXdeG+Z5fJVOOlnkAeHm47XHgtLLGG1JZHGCjJHqte6SG4N1XMD/ABVSzMomC66ouu1R0zsPgKC7usybW8fE75LzHRSsIcJLiNd5PcVSX2tbrPXgkPGAf8blr/8AjG0mvDJYY2k+/HIwnmXY3bgqOnf2g/2s0m7SL/BVmmsZkTc1p3kkXlx1km/Fa9sVNoU8bpXRU0kbQCS17muF5Axa4bxoJVXf0ikG58DWnZn43cwiLsyhH6AWZllA+0ewKnQdI8Y0wO5Pb5hb8PSXBrhlHNp80FpZYbT7buwLOzJ1h9p3cq9B0mUets4/A0/81vQ9Jdn63yt4xPP5b0E0zJiLW5/aPkszMlINZk+IfyqOp+kazT+8XcYpx3llykYcuLOP73CPvOzfzXIrOzJKn2P+L+izMyRpfccfxu8ivdPlTQu9Wrp3cJGHzUjBakDvVmiOvB7dHaoNBuSNJ/pE/jk8nLM3JWk/0R8T/NylopGuF7SHDaCCO5ZQgiW5M0g+oZzvPiVkbk9Sj93h5safEKTRBoCxacaIIvgb8l5qaamia6R7IWMaL3OIaABvK08q8q6egjz53dY+pG3F7zuGobzgFx+Wa0bfmLW/R0zToxEUY2uP1sm7w0oN7K3L59U/9jsuI3OJaZGsHpJNoYCOo37Rx4KxZCdFjIS2orbpZ8C2O+9kZG333dw71a8kMjaaz2XRNzpHAB8zsXvu1fZbuGCsSAEREBERBX7XhvbO37xHHND/ABXLMsYr4Q7Y4d4IXXrQH0jt7G+Lx8uxcqynZ/dpN2af4gPNUdQyLqvS0NM84kxMB4gZp7wVNKo9FMl9mQ36nTN/+55HcQrcoCIiAiIgLlXTF/maP7sv5o11Vcw6ZYuvRP2enaefoiPylBt5af5Go+63/wDRi2eiamY6g6zGu+lk0gH3dq1so259BN/8Od2AP8ll6GJr6OVvuzuPIxx+Ycgtc+TlI/16Wndp9aKM6dOlq0ZchLNd+40w+7G1v5QFYkQVKXo0sx37q0cHyjwetOXons06IpG8JH+ZKvKIOeS9DtAfVM7fx3+IWlL0K0p0VE7fgPi1dOkkDReTcBrUNV2g6Q5rLwD8TvkP1uQcyq+iSBrgG1Ujhf1uqzRsv2qyWD0ZUTLnOgD7val6xPBp6o7FcKKzgMXYnZqHzUkAgx01M2Noaxoa0aABcFmXxfUBVnK23KiIGOkhL5SP8R4Iijv1m4EvO5o4qyleSUHCn5HSSymetllmkJBdgQD9m/UNwuV+s/KD0EbYo4ImMaLg1t7QOSubisLwNg7EFeblg7XGOTj8llbliNcR+IfJSMsDDpY3sC1JaOL/AE2fCPkg+Nyvj1xycs0+JCytyth92Ucm+TloS0MXuNWnLRR+73n5oLA3Kin1ucPwPP5QVlblFTH6zta8eIVPlpmb+1akjAEF1krI5XkxuDgGtBu1G9+B2LmmVH+Xm5fnCnKGZ7De1xF+kajxC+T2U2Vpa7QbrxqNxv7MFRJ9EkoFntDnAfSSkAkaM753q7NkB0EHgVz6KxMAGkADQLtHYswsCQ6HN7/koL6i5ZlVM6z4RLI8HOIa1jHHOc7mBgBpK2ujiKprWOqqiSVkDr2wxMkkbnXHrSEhwJxBA1adyDpKIiAqN0t0udSxP/05mnk5rm+YV5UNlhRemo52AXnMLx95nWF283Xc0FZs0CWka06HRFh5tLSoroXqM19TA7A3MddvaS13iFt5HTXw5vum8cDj43qEsqX9jtkX4Mkfm/hm0H47r+BVHZERFAWtWVjYxjidTRpPyCzTAkENNx1G6+7kqfa+Q8lSTn2hUsadLYgxl/F1xceF9yBamUUDXgVFRDFsDngXctN6QZb2ZGMKuInWReT3DQoRvQtS66ipcdpMd/5Fnb0NUOF75z+IY9yCXf0lWYP3oHgyQ+DVgf0rWWMP2h/KGoPeI7lqs6H7PGkTH/qHyWZvRJZo9iU8ZXIPLul2zdT5juET/MALDJ0xWeNAqHcIx5uC3m9Flmi76Fx4vfj3rOzo0swfurTxdJ/MggZOmmhBuEFYd4ZBd3zArA/pqpdVNVc/QjwkKtTejuzB+6R888+LllbkFZo/cqfmwHx0oKTJ00QaqWbm6MeF6139M8f/AKSTnI3+VdDbkTZw/caT/ZiPi1Z4slKFvq0VI3hBEPBqDlUnTINVN2yf9q05emE6qePnIfku0ssOmFwFPAANF0bBd3LZZRxg3iNgO0Nb8kHBv/NeV1+bTxEbnuPgFjd0hVbhhTt3ENkPkv0F6MbB2JmDYEH55flbaDsBSuv3QynuuXkW3ajjhSv5083mv0TcsNfVCKJ8rvVY1zzwaCe1B+faC27Slk9E0Rsfj67M3NuGN+kjsWxbFq2nTNaXzw3knBjQTh95gUrkvGZJpqh2k3i/7TznO/XBaNvRmor6emb70bDuL3AuPANzTyKo+RnKF1zmtmAIBF0dPcQcb+s0rK2kyjON84/2B4DBd0Y0AADQBcOAXpQcKgyDtWsqIf28vMQPWe+RpLWaSGhp0m4DnuXcKSmbGxsbGhrGNDWtGADQLgAsqICIiAhCIg5tQU37PUyQ6G5xA+6cWdxAUZ0hUF4jqG6W9Rx3E3tPI3/ErnldQddk7fuO8WnxHYtSqp2zROY7Q9pB3HbxBuPJUT2StqippY5faIzX7ntwd8+YUsuV9HlpGlqX0kuAe7NGwSjBp/ELh8K6ooCIiAiIgIiICIiAiIgIiICIiAiIgKm9JlpZkAhB60hvP3G495u71cJJA0FzjcACSToAGJK5bVuNbVmQg5guNx1Maeq3mceZQfbKphBTjOwwMrzsvF+PAAdij+iujNTXy1bhhGHEX6nvva3mG53anSBaWZF6IHrS6fuA49pw7Veujew/2WiYHC6ST6V+4uAzW8mho437VRaURFAREQEREBERBhq6cSMcx2hwu4bDxBxVWjYWEsdpBu5/1wVvURbtFnD0jdIGI2t+YQUTLGys4CoZ6zB1rtJaNDuI8OCuGReUAqobnH6ZlwePeGp44+K0KeUOFx0+IVYrKV9FO2ohwbfo1C/Sx32T+tCo6wijrDtdlTGHswOhzdbXbD81IqAiIgIiICIiAiIgIiICIiAiKKtu0/RtzW+uR8I28dgQQ+WVqX/3dmOjPu1nUweJ5KOggbTwuc8gXAve7gPJbNn0OPpHadV+/Wd6pOW9ruqZm0FP1iXBrrvakvwbwGkn5KjxknZ7rTtEzvH0MRa8g+60/Rx8ziee1duULkhk+yipmwtxd60jvfkIF54YADcFNKAiIgIiICIiAiIgIiIKrb9nGI+lj9W/H7J+RWrFK2ZhaQDeLnNVzc0EEEXg4EbQqXb9jugd6aK/M0nazbftb+t6CEMEtFKJYiS3RuuPsuHmr3YduR1LcOq8esw6RvG0b1XKC0GyjNNwddi06CN21alVY5Y70kJIIN4A0g/ZPkqOhoqnZGVJ9Scbs8DH8TfMditEE7XtDmODgdYN6gyIiICIiAiIgIiICLFPUNbpOOoazyWhNUOfgMBsGk8Tq5IPdoWjm3tZidZ1N+ZUVDR3nOfjruOs7SpCOmAxP9AqBlpl2Gk09Gc+Q9UyNxDScM1l3rO3+KD7l7lb6K+mgN8zsHOH1d+Fwu0vPcpno0yM/ZWftE4/vDxg0/VMOr7x19m2/W6PcgfQEVVUM6c9ZjDj6M6c5x1yeHHR0RAREQEREBERAREQEREBERAQhEQVDKDJO8mWnwdpMegX7WnUd3goSit90bvR1DSCMC665w+8PNdKUbbFhw1IukbjqeMHDn5FBBGGKdocCHX6HNOP64rXZQyxHOjceWBPEaCouvyUq6VxkpnGRv2fWu3s9rlesNFlqWnMqIyCMCW4EcWH9blUWumygkbhI0O3+q7s0HuUnDbkR05zeIPleoWhtylnuAkYT7rrmu7HaeSkf7NjOi8cCoqTZXxHRIzhnC/sWxeoYWONTzzC+Cwrvc+FBMueALyQBtKwuro/fadwN57AtBljXG/q8QFsMs0a3FB9faQ9lrj3DvWE1Ej9GG5unm4/ILZdBGwXuuAGkuOA7cFX7Vy+oYAQJRI4ezF1v4h1e9BNRUes4eJ4ladt25T0bM6aRrdjdL3cG6TxXPK7pDrat3oqGBzb8L2gvk4k+qwfq9bVi9GEsz/TWhK683Esa7Oe7c550DcO0IIy08pKy1ZDT0kbmRHBwGnNOuV+ho3DvV5yKyDiogJHXS1HvkdVm5g1cdJ3aFZbNs2KnYI4WNYwamjvJ1neVtoCIiAiIgIiICIiAiIgIiICIiAiIgIiIC0bSseCcXSxtfvIxHAjEIiCo2l0ZQuvMMr4/suue3loPaSoZ+RVowf4EwIGpsjm/wALsERBqz2rbFP65PFxgdf2ErSf0lVzDc50V+9g8iiIEfSHaMmDHR7MGN0/iK3IpLcqR1XODTrD4WjuN/ciIMkfRnWzm+qqW83PkPK+4BWOyei2jiOdKZJ3bHEBnwtuv5kr4iC5UVFHE3MiY1jdjQAO5bCIgIiICIiAiIgIiICIi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57" name="Picture 13" descr="https://encrypted-tbn2.gstatic.com/images?q=tbn:ANd9GcQwhHEaLIU1nyewSd4VtjlEi6lJppWbpAarD45meEMaR6nz4HZA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3350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3657680" y="5076626"/>
            <a:ext cx="1754649" cy="1781374"/>
          </a:xfrm>
          <a:prstGeom prst="ellipse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562290" y="5294920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 smtClean="0">
                <a:solidFill>
                  <a:srgbClr val="7030A0"/>
                </a:solidFill>
              </a:rPr>
              <a:t>10</a:t>
            </a:r>
            <a:endParaRPr lang="hu-HU" sz="8000" dirty="0">
              <a:solidFill>
                <a:srgbClr val="7030A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88047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577093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556201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562288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3556202" y="5294919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577093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3562287" y="5442258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3562290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3562290" y="5447319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8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-667595" y="7937"/>
            <a:ext cx="104567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Az idő lejárt.</a:t>
            </a:r>
          </a:p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Vége a játéknak.</a:t>
            </a:r>
            <a:endParaRPr lang="hu-HU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9675" y="2062589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7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Szövegdoboz 27">
            <a:hlinkClick r:id="rId8" action="ppaction://hlinksldjump"/>
          </p:cNvPr>
          <p:cNvSpPr txBox="1"/>
          <p:nvPr/>
        </p:nvSpPr>
        <p:spPr>
          <a:xfrm>
            <a:off x="4365674" y="2062587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8" action="ppaction://hlinksldjump"/>
              </a:rPr>
              <a:t>Következő kérdés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6" descr="http://2.bp.blogspot.com/-tkcu4rHdetk/TkEsLSl8YhI/AAAAAAAAAKU/PU-qSIn3OBc/s1600/Gimp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9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3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4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7" grpId="0"/>
      <p:bldP spid="7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8" grpId="0"/>
      <p:bldP spid="9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7911" y="-2193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helyes. </a:t>
            </a:r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AQEhMQDxMQDw0PEBcPDw8UGBAPEBAQFBcWFhQRFBQYHCggGBolGxUWIj0iJSkrLi4uFyAzODMsNy0tLiwBCgoKDg0OGxAQGywlHyIsLCwsLCwsLCwsNyw0LCwsLC0sLCwsLCwsNCwsLCwsLCwsLCwsLCwsLCwsNCwsLCwsLP/AABEIAMEAyAMBIgACEQEDEQH/xAAbAAEAAQUBAAAAAAAAAAAAAAAAAgEDBAUGB//EADkQAAIBAQUGAgkDAwUBAAAAAAABAgMEBREhMQYSQVFhcSKBExUyQlKRscHRBxQjYqGiM0SCwvAk/8QAGQEBAAMBAQAAAAAAAAAAAAAAAAIDBAUB/8QAIhEBAAICAQQDAQEAAAAAAAAAAAECAxEEEiExQRMiYYFC/9oADAMBAAIRAxEAPwD26EVgsloV3FyQhouxICO4uSG4uSJACO4uSG4uSJACO4uSG4uSJACO4uSG4uSJACO4uSG4uSJACO4uSG4uSJACO4uSG4uSJACO4uSG4uSJACO4uSG4uSJACO4uSG4uSKgCm4uSG4uSJACE4rB5LQFZ6PsAENF2JEYaLsSAAAAAAAAAAAAAAAAAAAAAABzu0G00bO/RUY+mtLy3c3GD4Y4Zt9DN2kvVWWjKeK9I/DSXOb4+Wpy+z9kVOH7ipjKvV8WL1Sf3eplz5Zj618oWtrtCbst41/FVruin7qbWHlH8lPVNtp+KlapSfJuax+baMuddy1flwIxqNaYoy9Pvcq0rt2pqUpqjb47jelVZLvJaNdUdfF45rNPNM5C10I2mm6c8FJZwlxi+aLmwl4ylGdlqf6lnfhx+DHBryf1RowZZ6ui38Trb1Lqp6PsBPR9gbFhDRdiRGGi7EgAAAAAAAAAAAAAAAAAAAEak1FOUmlFLFt5JJaskcXtve0pNWKhnOf8ArNcFwh92V5MkUruXkzqGtrWh3jaXUeP7WjlBPRr8vDF9MDZ2itvPotDGo040aapQ/wCT5viyO8c6Jme8+ZUL28N4s7w3j0ZVnn4kWLieF5zS0lTe98ov6kqc1FOcnhGKxx6FdhKEqtava5LCL/jh1bzfySS8yVO+SsQlXy7aWj7AT0fYHSXENF2JEYaLsSAAAAAAAAAAAAAAAAAAEKtRRTlJqMYrGTeSSWrYGt2kviNkouo8HUfhpRfvT/C1OHuag4qVoqtyrVc8Xrg88e7LdutrvC0uo8f21Lw04vLFderwxfkZdSrj2RzM2Trt+QptO5TlPHMbxZ3hvFe0V7eJU1i/qWFIx70tvoobsM6tTKOGbXDHuJkSrRnba8bLReFOLxqzWaSWr8vqz0a77HChTjSprCEFgub5t9TUbIXGrJS8S/nq4Sqvlygu2PzxN+b+Pi6I3PmV1a6Rno+wE9H2BoSIaLsSIw0XYkAAAAFmVpprJzgny3opl1Sx0zAqAAAAAAAAAABwu319OTViovGUs67XBaqH3fkdHtPfUbHRdR4OpLw0ov3p88OS1PNbvpvOrUblVqPebeuebfdmTlZdR0whe2uzYWaKpxUI6LV83xZPeLO8N4wqV7eG8Wd4bw2LlS0KCcnojP2IumVoqO2114IvChF6OS97svqaSyWOdurxs8G1Sj4qs1witX9ker2WzxpwjTglGEIqMUuCRp4+LqnqnxCylfa6ADoLUZ6PsBPR9gAhouxIjDRdiQGuvy96VkpurVeWkIr2py+FHlt87UWq1N703SpcKUG4pLq9ZMu7dXm7RapRx/is+NKC4Y++/n9DQHK5XJtNumvhTe/oaM67r4tFneNGpKP9L8UH0cXkYIMdcloncSr3L1rZTamFsW5JKnaYrGVPhJfFDH6cDozwSlVlCSnTk4VIvGMlk0+Z6nshtXG1x9HVahaorOOiqL4o/dHV43Ji/wBbeV9L7dQADYmAAAQrVYwi5SajGKcpSeSSWrZM8+/Ue/8A/Z0n1tDX+NP7vyK8mSKV3LyZ1DRXxejt9odWWVnp+GlF5eHnhzer8ifpVzXzRzqQwOLbLMzMyzTbbofTx5x+aIu10170fmaAEfkNt5K8Ka97HsmY1ovHeW5SUnOT3Vlni8sEuZrGdv8ApzcG8/3lVeGLws6fGXvVOy0XmW4a2yW0lWNy6nZG4lY6KTw9PUwlWeufCCfJfk3oB2a1isahogABIRno+wE9H2ACGi7EiMNF2KgeD2tv0tXH2vTTx77zLeJvNursdmtc5YYUrQ3Vg+GL9teT+pojgZqzW8xLLaNSriMQCpExEJyjJTg3GcXjGSyaa4pgHsTMT2e7epbG7Wxta9FWahaortGqvij16HVHgSbi1KDcZxeMZLJprRp8z0/Yva9WpKjXajaorJ6Kslq1yl0+R1uNyYv9beV9L7deChCvWjCLnNqMIpylJ5JJatm1Y1O1d+RsVB1MnVl4aMX70+bXJanjjnKTc5tynJ70pPVt5ts2O0l9St1d1HiqMPDRi+EOb6vX5GuOPy8/XbUeGfJbZiMQDGrBiCOEpNQgnKc2oxis229Ej2I3OoexG2z2cueVtrqksVSj4q017sPy9Ee0WejGnGMIJRhBKMYrRJaI1GyVxRsVBQydaeE60ucuS6LQ3Z2+Ph+Ov601rqAAGhIAAEZ6PsBPR9gAhouxIjDRdiQGtv65aVspOlVXWE17VOXCS/B47fV01rFU9FWWTzp1F7M481+OB7oYF83TRtdN0q0d6LzT0lCXCUXwZnz8eMkfqNq7eH4jEzr/ALjrWCpuVfFSk/4qq9mS+z6GCmca+OaTqWeY0YjEqUIImJTNNSi3GcXjFrJprRp8GVKnsTMd3u3pexW2KtKVC0NRtSWEZaKsl9JdOPA1n6lbQ4v9lRfW0Nf40/u/I4SSeKlFuM4vFNZNNaPEJyk3ObcpzblJvNtvVvqbZ5czj17WfJ2VisCuJUoYVRiMQVAjKWB3f6bbPN//AG1l0s6f+VT7LzOW2YuWVvrqnmqFPxVpLLCPJPm8MPme10aUYRUYpRhFKMYrJJLRI6PDwf7lfjr7TAB01oAAAAAjPR9gJ6PsAENF2JEYaLsSAAADEvO7qVppypVoqdOWq4p8GnwfU8d2n2drXfPPGpZpv+Or/wBZcpfU9tLFtsdOtCVKrFTpzWEovRopzYYyR3RtXbwaMsc0VNxtZstVu+W/DeqWObynq4P4J9evE08WmsVmjjZcU0nUs9q6AUxBUiqCgAqCmIxAqQcZTlGnTTnUqNRjFatvREqkt1Ys7z9MdnWl++rrxTWFnT4R96p56Lp3NHHw/JZOlduq2UuKNhoKksHVl4q0/in+FojdAHbiIiNQ0gAPQAAAAARno+wE9H2ACGi7EiMNF2JAAAAAAFu0UI1IuE4qcJLdlFrFNPg0eR7X7JVLBJ17OnOxP2l7UqPSXOP9XzPYCNSCkmpJOLWDTzTT4NFWXFXJGpeTES8EhhNb0PNEDp9stjp2OTtNiTlZtalLNul2XGH90c7TlGqt6HtLVHFzYrYp1LNavStAPIpiVIqk6UMeyIQi28FxLlojOUoWainOtVaiorVt8On4PYiZnUPYjcs/Za5HeNp3Hj+1o4SrS0xT0gnzlh8kz2unBRSjFJRisElkklokjU7L3JCw0I0Y4OftVZ/HUer7cOyNwdzBijHXTTWNQAAvSAAAAAAAARno+wE9H2ACGi7BySLEqjwXYxqlRgZsrRFFmVtSNbUmzFqTYG1neRjzvY1FSTMWpJgbmd8PmWJ30+ZoqjZjVMQN9O/OpwW0F2KnN2iyYRWs6K0XWK5dOBtakZGPOlIhkx1vGpeTG2ooThaI4x8NRax/9wMeVNp4NPEv2y6ail6Sh4ZrNx0x7fgh6wtKylQblzwkcXLxcmO31jcM9scxPZdyo03UkvE8kvojZ7F01SbtVXOtPKn/AExesu7+hpo2CvXkpV/DBaQ0/twNzToyWWiWiNnD401+9/KzHTXeXZRvx8y/C+nzOPpwkZNNM6K110L4fMyIXv1OTptmVTbA6qF5l+FvTOYpyZlUpsDo42mLLqmmaKnNmVSqMDagxadRmRFgJ6PsBPR9gBb9Hil2LNSgZUNF2JAaqpZzHnZjeOKIukgOenZSxOxnSuzog7IgOWnYi1KwnVuxIg7AByUrAQd39Drnd5H1cByDu7oU9X9Dr/V3Qp6u6Acl6u6Eld/Q6z1d0K+rugHKxsBcjYTp1d5JWADnI2IvRsZ0CsKJqxoDRwshkQsxt1ZkTVFAayFnMmnQMxQRICzCkXUioAjPR9gJ6PsAMSOi7FQAAAAAAAAAKAAAAAAAAFUUAFQAAAAAAAAABSWj7AA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02037" cy="34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>
            <a:hlinkClick r:id="rId3" action="ppaction://hlinksldjump"/>
          </p:cNvPr>
          <p:cNvSpPr txBox="1"/>
          <p:nvPr/>
        </p:nvSpPr>
        <p:spPr>
          <a:xfrm>
            <a:off x="2123728" y="5805264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3" action="ppaction://hlinksldjump"/>
              </a:rPr>
              <a:t>Következő kérdés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" descr="http://2.bp.blogspot.com/-tkcu4rHdetk/TkEsLSl8YhI/AAAAAAAAAKU/PU-qSIn3OBc/s1600/Gimp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8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helytelen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04" name="Picture 8" descr="http://img4.wikia.nocookie.net/__cb20090907134008/periodictableofelements/images/a/a5/X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932040" y="5805263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3" action="ppaction://hlinksldjump"/>
              </a:rPr>
              <a:t>Következő kérdés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zövegdoboz 8">
            <a:hlinkClick r:id="rId3" action="ppaction://hlinksldjump"/>
          </p:cNvPr>
          <p:cNvSpPr txBox="1"/>
          <p:nvPr/>
        </p:nvSpPr>
        <p:spPr>
          <a:xfrm>
            <a:off x="21929" y="5831420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4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6" descr="http://2.bp.blogspot.com/-tkcu4rHdetk/TkEsLSl8YhI/AAAAAAAAAKU/PU-qSIn3OBc/s1600/Gimp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6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helytelen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04" name="Picture 8" descr="http://img4.wikia.nocookie.net/__cb20090907134008/periodictableofelements/images/a/a5/X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932040" y="5805263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3" action="ppaction://hlinksldjump"/>
              </a:rPr>
              <a:t>Következő kérdés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zövegdoboz 8">
            <a:hlinkClick r:id="rId4" action="ppaction://hlinksldjump"/>
          </p:cNvPr>
          <p:cNvSpPr txBox="1"/>
          <p:nvPr/>
        </p:nvSpPr>
        <p:spPr>
          <a:xfrm>
            <a:off x="21929" y="5831420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5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6" descr="http://2.bp.blogspot.com/-tkcu4rHdetk/TkEsLSl8YhI/AAAAAAAAAKU/PU-qSIn3OBc/s1600/Gimp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1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465138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1. Kérdés</a:t>
            </a:r>
            <a:b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Mi a GIMP ?</a:t>
            </a:r>
            <a:b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Kattints a helyes válaszra!</a:t>
            </a:r>
            <a:endParaRPr lang="hu-HU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ATDxIQEhASFRAUFBAVFhgSFRQUFxQVFBQWFhUSFBgYHCghGBonHBYVJDIhJSksLi4uFx8zODUsNygtLisBCgoKDg0OGhAQGCskHB8sLCwsLC8sLCwsLCssLCwsLCwsKywsLDcsLCwsLSwsLCwsLDcsLC0sLCwsLDYsKyw3LP/AABEIAOEA4QMBIgACEQEDEQH/xAAcAAEAAgIDAQAAAAAAAAAAAAAAAwcFBgECBAj/xABOEAABAwIDBQUFBAYFBw0AAAABAAIDBBEFEiEGMUFRYQcTInGBMkKRocEUUmKxI3KS0eHwQ4KDosIzY3OTw+LxCBUkJTQ1U3SEo7KztP/EABkBAQEBAQEBAAAAAAAAAAAAAAABAgMEBf/EAB8RAQEAAgICAwEAAAAAAAAAAAABAhEDIRIxBEFRIv/aAAwDAQACEQMRAD8AvFERAREQEREBERAREQEREBERAREQEREBERAREQEREBERAREQEREBERAREQEREBERAREQEREBERAREQEREBERAREQEREBERAREQEREBERAREQEREBERAREQEREBERAREQEREBERAXlxHEYII+9nljijuBmkcGi53C549F6lQfbFjZnxEwNdeKmaGAcO9d4pHefst6ZDzQXtR1ccsbZYpGSRuF2uY4Oa4cwRoVMqn7Bq5xZWU5PgY6GVuu4yB7X25D9Gz4lWwgIiICIiAiIgIiICIiAsLtniElPh9RUR27yJge2+4lrgQD0O4+azS1ftNdbB6z9Ro+MjB9UGcwbEo6mniqIz4JWNeOYuNWnqDcHqCvYqc7FtqQxxw6V1mvLnwE7g86vi9faHXNzCuNAREQEREBERAREQEREBEWOx7G4KOB1RO/KwaAb3PdwYwe848vMmwBKDH7c7SsoKN82hmd4IWn3pCNCR90bz0Ft5C+dqeNzy+R5LnEvJJ3ue65c49bknzKym0uOz4lVmaTwsHhjYDdsUd9w5uO8niegAHQMAGUbgplddE7bX2FVFq6oj+/T5v9XIwf7RXcqF7Fn2xa3Onnb/ejd/hV9KpBERFEREBERAREQEREBaj2svtgtUf/AC4/aqIh9Vty03tfP/UtT1dS/wD6YihVEwUDzD37CczH+6SHDLZwe0jUEH9/BXb2bbeMrWCnncG1rB0AnaB/lGfitvaPMaaCsNmB/wBHv+N30UGKYI7MJqe4cCHWYS0gjUPjI3Hjp6LPl3qmvt9Ioqo2T7T5I2thxOKRoFgKgRu1/wBMwD+83nuG9WfQV0U0YlhlZJGdzo3BzT6haHoRFHNMxjS57mtaN5cQAPUoJEWEm2romm3fXP4WvI+NrLvT7T0bzYTgH8YcwfFwA+aDMIuGuBFwQQdxHFeHE8apacXnqIYuXePa0nyBNz6IPeirvGu12hjBFOySofrYgGKO44Fzxm9Q0qv8b27xSuuxrzFCfcp7suOT5L5j5AgHkibWnth2iUdFmjaRPVC47uMizT/nX6hnlq7XdxVL4vilXiE/f1D7gXDQLiOMHe2Nt/K51JsLnQKOlwdrRd5BtwGjR+9TT1IAs3+A8lm5/i+P6jeWxtytGv8AOpUdGScxO+4UL1PRe96fVYbZ3skdbGYhzbUD+4T9F9Ar567LP++6f/1P/wBMi+hV1cxERFEREBERARFXe3Pa5Q0D3QRtNTUtuHNjcGsjINi2STWzt+gBtYg2QWIi+d5+3rEi4mOlpAzk5szyPNwkaPks5gfb6wuDayiLRxfTvzW/s320/rHyQXYtM7Xmk4RK1oJc6SlAA4nv2aLP7P7Q0lbF31LOyVml8ujmk8HtOrT5hYLtDrrNjpx7x7x3k3Ro9Tf9lBXuzeDSBjYQM8huSBuF9+p4DmVu9FsS4i8kwB5Mbf5kj8l79n6IQxgW8brF56/d8gtgprncoNQrtinAHu5g48nttf1BP5LRcRwWaCRz6d0lNUixPduMYktuDspsRv13c1ve3e0mIUEZqfsEM9K0jOY53h7ATYOe0xWAuRqL9VhsO2qosWgd3RLKmNpf3clg9o4kEaOYdBcbri4GiDDYBtrjYfkkexzG2LnVEIvb7rTHkzHrr+/ZIKKqrn97K+zLmxduHSNn1+ZKx2C0Xeyhp9geJ3ly9f3qwKcgAAAACwAG4AcAiPBS7HUoHi7xx6ut8A0BR1uxtOR4HPYfMPHqDr81sUFzuWrbZ7YOw8d5NQ1Lqa4BmiMT2gk2Ac3PdvDU2GoF7orVdoMIqI2dy6aZkZJLXQySNYT1aCAT0I/etEbsyQ455BqSfCNTfjcq3sH2ooMTieIZM2njjeMkjORLT1t4hcX4rTcfonMzsv4mG9xpdu/8tVLbro1GuswyBm8XP4zf5bvku0lUBo0fQfBROCjcFy3a3p0mkJ3lQOCmco3IIXBT0Y0PoonKel9k+f0VGa7Jm3xqI8m1B/8AbcPqvoFUN2Lsvi5P3aed39+Nv+JXyuznBERFEREBERBX/bRte+gw/LC7LU1JdHGQbFjQP0kreoBaAeBeDwVXdmvZ8alwc8DNYOcXjM2Jp9nw+888unS6yPb5MZMZoqcn9G2CN1uskzw/5Mb8FZ/ZfG0UcjhvMzgfRjLD539UEE/ZxB3do5pA+2mcMLPKwAIHqqo2h2fh72SCWNrZ4zZ2Xwu3XDgfeBBBB5EL6PVMdtULRXRPGj3QNzW/C9+V3nvH9VWJVUx/bMMqG1NLK5pboHN4g72SN3FpsNDporNwrbdmJyRyPaI52NibIwG7dHG8kd9chvuOovbXQnSPtWcFj7E24+8OR6rWnOkpKhs0RtY3b5cWO5hSwj6jilUWwW00dU+uhzATU9VNGWE6922zGSAfdJa71usJs3jjKqmjnYdHNFxxa4aOafW6qXtBoaigxR1bA6RjJ3GRr43OYQ92ssZc03Bvc9QehWYr6E29rYYsMqzLbK6GWMNPvvkYWtYOpJ9Bc8F8w7PtdDidOY3FuZ1tPuuBa9vkRf4qXENqX1FnT1E0rhuErnvy88oOg9FDszDLUV8T2AhkTmuceDWtN7Hq7UevRaRe+ywAa88S4D4D+K2NkwAuTYDU9BzWpbOz2Lmc7Eemh+izs3jY9l7Zmub5ZgRf5rKtj2dr2VFHT1DBZs0UcgBtcZ2hxabcQTb0UuMU0UlNNFMAYXxyNffdkLTm8tF869nXaRV4bmoJYhLExzw2N7u7dE/Mc7WuAOl8xykb76hZza/tPqKyF1PHC2CF4Ik8ZkfI072XygNaeIsb87XB0m1X008tHPDVQOLXtII87asdzaRcW5XV24jWMqGQVDRZs8Eb7HhmubHqL29FSWOSjK1nG9/IWI+vyVq0LXRUVPG7R0VPGCDwcQXFvmC63opSMGVG5SFRuXB1RuUblI5RuVETlNGbRk/rFQuUlSbQnyHzViVuvYRT3q6qXiyGNn+teT/svkrpVYdhFHalqp7avmay/NsTAR6Xld81Z67OcEREUREQEREFA/8AKGpzHidDVe66EM9YZS53ylasvsXtkyjkyzX+yzWu4AuMbwPC+w1IIuDbXQWWx9uezxqsJdKxt5aV3fC28xgWlHll8X9mqQwauEtPkJ8TQG/D2XIlfSVVtvhjIzJ9thcLXyxvD3npkbrfzVHbX7QOrKp9Q4ZQbNY3fkjb7LfPUk9XFa335Gh3hdJJ1UrpUv4qCrIkjPP6hRzyrpC/QoNn7K8Ycx0tPmt/SNB3cGvb/wDH4FWXUVsMsZinhD2O3tIDmm242O5Ufs2/LXstuJeD6tP1srGZUOG5xXLLLVbk25m2Nwq9208nkZXhv5k/NeyNkMLO7iY1jRuawWHmeJPU6ryOqHHe4rpmWbn+LMWVoKsggg+Ma+a2qirmvGntcRxH7wtBD7aheyDELe1cHmExy/SxBt9sB9qkNVSua2oPtsdo2Qjc9p913Pgd+hvfRDs1jAOT7NLfmAxw/b3fNWpFjTrf5Vp/Wt9dV1nxo21lFvw2/wAK6bZaVs5sM+ORs9aWmRpDmwgh/iG50zhpYfdF78dNDnsXqr+AG+t3HryXFViROjNBzO/05LGOcsZZbakcOUbl2cVG4rDTq5RuXZxUbiqji1zZdcVf4QOZv8FLANb8l1paF1VWw0rb/pJGR3G8NJ8bvRuY/wBVbwnaZel79mOH9zhNK0+09hmN9D+mcZAD5Nc0ei2ldY2BrQ0CzQAABwA0AXZdGRERAREQEREHDmgixFwd9+K+X+0zZGTCq8yRNP2KYkxHg2+rqd3It4cxbeQbfUKx+PYNBWU76aojD4njUcQeDmng4cCg+T3yiRoc06/zoV5HvO4rZdu+zutwuR0rA6aiJ0laL5QdzZ2j2T+LcbixubDU21rTv0Kqad0BXTvW8x8VDNUcG6k/zogyGzLC6ta4bm53HyDSB8yFvwctf2awl0DC6RpEj7aH3W8B58/RZoOXDO7rpPSfMucyhzJmWFS5lwXKIvXHeDmEEpcuhcozIOY+KikqmDe9vxComJUFTE17S1wuPmDwIPA9Vj63HomDTM89BYepKwTsTqKmTumERtO+xtYc3O/4K61N093UTPxiSnlMbniaMcSfEByvzHVZ6krGSsD2G4+YPI9ViJtle7b4xID97TL6EAj5rnCKF0L3eMGNw5WNwdD8LrnOfiy9V0vByY+4zJKjcVyXLmJtzfgukcnZzsjCeP14Bbb2OYXmqJK1w0iBjZf/AMR48bh1DDb+0Wkz5pZGwxjM4uDQBxcdPh/FXTs1RNpqeOBuuUan7zjq53qSfku2M1GL3W6wz3XpBWEppVlKeRUToiICIiAiIgIiIOHAEEEXB334qu9puyjCagl4hNPIeNMQwfsEFg9AFYq8tSxBSkvYnSh3/bJ8vLIy/wAf4LV8U2Mlw6TvWjvIwfDLa9uj2+4eu7qr/qY1iaqLeOCCoaTFo5BlfZruu4+RU8lN90+hWb2g2Iifd8Fon/d/oz6e56adFqE7aulOWRpy8L6sP6rh+XyWLh+LMv17DcaFcZlxDisT9HeE/i3ehUzoAdWn6hc7LGtoiVE+JpUjonDhfyURKivPJQg7nfELyyYY4+8PmsiXLqXK7RhpcCLt8gHk2/1XposKZEDlLi42uXW4cBbcveXLqXJl/U1Vl1dx6KDFJIvD7TOR5dP3LKsipJxfLldxLPCR5t3LAZSeF07tzfEDqOXBfN5vhd+WHt9Dh+X145slVbPSN1jcHj4O/cVi5XPaCwjK7qLELJUONubo74j6hZkVEMzbPa1w/n4Ly48/Nw3+u49OXBxcs6Qdn1DEHulc9pn1DW31a3i6x3k8xuHmVY9MVV9XgB9uB9yNQCbEfqu/nzWe2bxysaxzZmhwGjXPuH3H3re0Ouh6lfW+N83Hm6+3zfkfEvF39LHpisrTFYfC52SNDmOBGl7cDyPIrN0zF7XkewIiICIiAiIgIiIC6ubddkQeCogWLqKdbEQvPNTXQanUUyxdXRAgggEHeCLg+YW4z0fReCai6IKxxTYyF1zHeJ34dW/snd6ELXKnZ6shJLBmbzjP5tOv5q45qHovFLQdENKdGKStOV7NeRBa74fwXobisZ3gj0urNqsJa8WexrhycAR81hqnY2ld/RZT+Aub8r2+SnjDdab9phPFv5Jmi+839r+K2CXYKP3ZZB55XfQLzO2BdwqPjF/vqeEXyrDF0X3m/tLo6piHEegus8zYB3Go+Edv8a9lPsDCPafK7p4Wj8r/ADTwh5Vp0uIjgPjopaPC6qotlYQw+87ws8x970urFodlqeOxbC244uu8+hde3oszFQdFZJE7rS6DY2IRlr3Pc8+8Dly/qjd8brH1+ytXDd8QMjObB4h5s4+l1aEND0Xuhoui5cnBhn7jrx82WHpTGG4k8yNjI1Lg3lbXW4KsfYumifUF0uUhrfC12t3H3rHgPzIWfrtmoJ/E+JnegHK+1nNNtDmGpHTcsbUbDyhodHM1zhwcCzX8JBKxwfGx4rbPtrn58uXUv0yePYNKZG1FGGNeAQ8NIbn100tlPG9+nJS4VtK3N3NUwwTc3AtY7qCfZ9dOq16PFMQo/DI1xZ/nBmb6PHH1WA7Rdq3VUcVM1hY3V8uodm1sxoPLRxOnJehwb9UbfYWx5Z9ra5w39yyWYDzdE1w+ayuDY9SVTS6mqIpQ32sjgS39Zu9vqFVmzNKxtIzIBc3LiN5dc3v/ADustS2rnkpsQZU0jnMqGMD3GMX4m+cDe0i1wdCLKj6RRYHYnaVmIUUdU0AON2SsBv3crfbZ5agjo5pWeQEREBERAREQEREHBaFE+nBUyIPDJQheaTD+iy6IMA/Duihdh3RbJZcZByQawcN6Lj/m3otn7sck7pvJBrIw3opG4d0Wxd2OS5yDkgwLMO6L0R4f0WXsuUHgjoV6GUwCnRBwGgLlEQcOAIsdyqftVwdsM0NRHGGxPaY3ZQA0SNJcNBxcCf2CrZXkxTDoqiF8EzA6N4sRu6gg8CDqCEHzw7EHsv3cjmX35SRdYGatex5kDiXG97m+YHeHc1Y20vZZWR5nUjm1EfBriGSgctbMd53b5Kq8YjlhkMU0b45BvbI0sdbnZw1HXcgsXsIx4R4hPRXtFUsMkYJ3SxaloHVhdf8A0QV8r442Zxo0uIU1VcgRTRudbiy9pB6tLh6r7GBvqNyDlERAREQEREBERAREQEREBERAREQEREBERAREQEREBERAXgxjBqaqj7qpgjlj10kaDY7rtO9p6ixXvRBSm13YSx2aTDpsh39zOSW+TJBqPJwPmFZ+xP2gYdTMqY3R1McbYpGvIJzReDNcEhwcGh1wfeWc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xAQEBUQDxQQEBAPDxAPEBAPEhAPEA8PFRIWGBQVFRUYHCggGBolGxQULTMhJiwtLi4uFx81ODMuNyguLjcBCgoKDg0OGxAQFywfHCQ0LCwsLCwsKywsLCssLCwsLCwsLCwrLCwsLCwsLCwsLCwsLCwsLCwrKywsKywsNywsLP/AABEIAM0A9gMBIgACEQEDEQH/xAAcAAEAAgMBAQEAAAAAAAAAAAAABQcDBAYCAQj/xAA/EAACAQMBBgIIAwUHBQEAAAAAAQIDBBEFBhIhMUFRYXEHEyIygZGhsRRC0UNSYnLBI1OCg5Ky4WNzouLwFv/EABcBAQEBAQAAAAAAAAAAAAAAAAABAgP/xAAcEQEBAQEAAwEBAAAAAAAAAAAAARECEiExQVH/2gAMAwEAAhEDEQA/ALxAAAAAAAAAAAAAAAAAAAAAAAAAAAAAAAAAAAAAAAAAAAAAAAAAAAAAAAAAAAAAAAAAAAAAAAAAAAHmU0sZaWXhZ6vDeF8E/kfcgfQAAAAAAAAAAAAAAADxW3t17mN7D3c8t7pnwPZ8YGrYXsK9NVIcnwafvQkucWu6ZspnF3d5KwvZvi6FdqpOK6b3OUV3T3vNfA66hXjOKlBqUZJSjJcU0+qM83VsbAPKZ6NIAAAAAAAAAAAAAB8bPpF7QavTtKE69TlBcI9ZzfuxXm/6voBzG0+0GNUs7aL4Uq0ZVcf3laLpwT8VGbf+NHZRqlAUL6dS8hXqPNSV1Tqyf8XrE+HZF3U6/EzzdWpeEj2atvLJtGkAAAAAAAAAAAAAA+M+hgcvtrZ71KNTrTlh/wAsv+cfM5nQ9dlaS3J5lbyeWlxdJv8ANHw7r4+dh39BVIShLlKLi/iVbe0XGUoS96LcX5pnHv1djfPuYs+0vI1IqUWpRkspp5TXgbiZUWk61Vs5ez7dJvMqbfLu49n9H9SxNH1ylcQ3qcs91ylF9pLozpz1KzZibBjhUTPaZpH0AAAAAAAAAwXNzGnFzm1GMU5SlJpRilzbb5Aeq9ZRi5SaSim228JJc230RSW3W07vq27TbVvRbVNcvWS5Oo19uy82bm3O2ju26Fu3G2T9qXFSrteHSHh169jiZSOfXWtSM1m/7Wn/AN2n/uRdNpXyUtpS3rikv+rCXwi95/YtXTK+Wi8JXZ2b4G8iO0/kSKNoAAAAAAAAAAAAAAAAx1EcHtlZ7tRVVyn7Mv5kuD+K+x38kQO0Fsp05Rlya+XiZ6mzFlxWVfiatKvUoz9ZSk4TXWPVdmuTXgzZrcJOOVLDxlcUzXqROHx0dXou3a4QuVuS5esjlwfmucfqjtbLVadRKUZRknycWmn8UUrUpmOhc1KL3qU5U3/C8J+a5P4nSd/1i8r8hXTMqmU1Y7d3NPhNQqpdeMJfNZX0J219I9L9pCrF+G7NfdP6G/KJiycjJw1P0hWfWU1505/0FX0i2a5etl4Rhj/c0XYY7nePEqqRWd76TV+xoyfjVmo4/wAMc5+Zy+q7Y3txlSqeri/yUM01/qzvfUl7hi0todsbWzTU5b9XpRp4lPP8XSPx+pVG021VxfPE3uUU8xowb3fByf534/JIg2zHKRi9WrhJmOcj5OZrzqEVJ6HL+23v3IvHm+H2yWNs7JyaKz0jOcLq+Ja+yVo8Js68z0zXcafHgjeMFtDCM5UAAAAAAAAAAABiurmFKEqtWUYU6cZTnOTSjCEVltvokik9ofSzf3dWVLRqapUYvCuKlNVK1T+JQkt2C58Gm+XLkBeIPz3ZelDW7Oebv1d3DPtQqU4UZpdozppJPzTLg2P2ztNUoOrbtxnDCrUKmFVoyfLK6xfHElwfmmkHQzl0Ne6sKdRYqrfT5xbe6/Bpc14MjNB1lXdev6t5pUFThF/3kpOW9Ly9lY+L6kjqV9Gio5zKVSapUqccb1Wq02oxzw5Rk32UW+hPoi73ZeynHHqo030lSzBr5cH8UzgNf0adpPdb3qcsunPGM45pro0Su1HpCudMrxp3tnD1U1vKdvcOrL1eWsxUqcVJrHGL3fMn7qNDUrWnUpSU6NV0q1Oaysw3lveKe7vLHR+RnriVZXMbObLu4Sq1sxpP3YrhKp456R+r+p2dro9CksU6dOHiorefnJ8Wb1KKikkkkkkkuCSXJIw17hLLbSSWW3wSXiWcyFute60ihVWKlOnNfxRi8eT6HA7WbE+pi61rvOEeM6Lbk4x6uD5teD4/Y6+12ssalRUqd1azqN4UIV6UpSfZJPi/IlalRNFslNUE0z5lk7tXYKhdThFYhLFSC7Rlnh5JqRCSOLTG2fHMTMMmUepVDFOZ5kzFKYCczBUn06vkfatVJZfwXVs3tD0yVWe9Jc/ojciWpzZPTHJptFx6DZ7sUc7sto26lwO8tKO6jbLYgj0AAAAAAAAAAAAFSen/AFmcaNvp9N4V3OVWth86VJx3INdnOSf+WSHo50ShQtVKSi5SWW2cf6e1JarbT/L+CSj23lXqb33ia2m7YThSUF2wBv8ApGo03NuCXwK60u5q21X1lCUoSxKEt1tb9OSxKEu8X28E+aR0Gsao63PjkiadAC1fRhr8IVnGT3YXUYxTf5asW91P5yXngkPTTVuaVvb3ltvJ2V16ycocXTUoOMamOyfB/wA/bJWGmz3OD5N5/U73TtsK8IerqbtxDd3cVc727jGHLqvNM5y+PqtZqodqtsLjUJb9xN1JKKiuEYqMV0SiklzZdHoxnK0sLO0r5jXrKvWVN+9TpSlOccro2sPHi+xz1SVlGfraFhZ0aqe8p7nrNyXRwi/Zi0+XDgY6eo1I1lXbcqkZqbcnlya6N9muHkW9z8PFcyfAq/0gaxQerWWnXs/V6fNfiLtubpwqt+sVGFSS5U1OCznh7WXyyd/p2p061ONSDzGayu6fVPxRwHpi2Gq6gqd3ZpTuKEHSqUspSrUd7ei4NvG9FuXDqpcOKSe2XHenOw0qjWt1pyoQquFT8RTtXF04xW56pyUXiMnmfi1jPTPa+iDX613YNV5OdS2quj6yTzKdPdUo7z6tZaz4IpW22R1KpUVONpdb7eMSo1KaX80pJKK8Wy+didAho9huVpx9Y3KvcTXuRk0lup9UlFLxee4EF6RJr8TBdVQjn4zng5KUjd1zUnc151nlKT9lP8sFwivkvm2RkpHG/W32UjDOR8lMwVJgfKkzXrVt1Z59Eu7EpHinDfqKPRfdmpEb+i6bKtLelx+y8i1NmNASxwIjZLS1wbRaGk2qSR0ZbWn2aiiRSPkFwPQAAAAAAAAAAAAABVPp70Z1KNvdxTf4epOjUx0hVUXGT8pU0v8AMKio02fqfWNNp3VCpb1VmnWg4S7rtJeKeGvFI/PGqaHVtK87essTpvml7NSH5Zx8Gv05pgRVKgblK3NilQNqFNICPrR3Tet6xo3s/awjJQkcu/rcSm8Y5SMe+eJTMKkdM1irbPNN5i3mUH7svHwfidNa7b08e2pwfXhvL4NfocJKRhlI1OrEsWDd7dUkvZ35vslur5s4/Xdoa11wm92mnlU4vhnvJ/mZEymRF/qqXs08Sl3/ACr9S7amY27y8UfZXvPkuy7sKfBZ7ERYUZTnl5bby2+pO6jR9XGH8UX9MDBqTmYKkhKRjkwPM54WSX2bsnKSb5t5Im1ourNY91cvHxLG2X0rGOB0kR12zlrupHa2S4ELpVthI6ChHgVGzE+nxH0AAAAAAAAAAAAAAEHtTs7QvqaVRbtSGfV1Y434eHjHw+xOHmaAo/XNAq2fGpiUM4VSGceGV0/+4nP3N0+Ufn0L01nT1Ui00mmmmnxTRU20exu7Jyo70PBN4M3fxY5RRecs2aXA0rmzuKbxvS+/3NVzuP3n8o/oc8aTjmeHUObuKtz+/L4YX2RpThVl70pvzlJovimuouL6nD3pxXg2s/LmRdxrkP2ac33fsx/Uiqenvsb9DSpPoXIa0q91Vq+88R/djwj/AM/Ez2lk5PgiesdnZPmjo7bTKVCO9UcYpdZNJFRHaDomMSkiN2kvI1KzUPcpL1cWuTaeZP5v6G7rW0e8nSt8qL4Sqcm12j28zmd7ouL8APUpHmnTlVeF7v3Nq002dR8eXbodloez3LgWQa2zuicsosvRdO3UuBj0jSFFLgdTZ2uDSMtpQwSFOJ4p08GYAAAAAAAAAAAAAAAAAAAMdSnkib/TFNciaPjiBXGr7MKWeByGobMSi/ZyvIu+rbJkbdaVF9AKHudLqx5pPzX6Go6DjzpJ+Ta/oXXdbPxfQibjZhdiZF1VcbmMf2D/ANf/AKmVaw4+7QS85N/0R39XZddvoYf/AMsuww1wdTW7uXCCjT/ljl/+WSOq29xVeajlJ95Nyx5di0IbLrsbVHZlLoMRVlDQZy55JzTtmfAse32eS6EpbaMl0KOP0vZ1LHA6zT9IUccCZoWCXQ3qVvgDWtrXBvU6eD3GOD0AAAAAAAAAAAAAAAAAAAAAAAAAPjR9AGOVJMxStUbIA0JWa7Hn8DEkRgCP/BLselaI3sADVjbIyRoozADyoHoAAAAAAAAAAAAAAAAAAAAAAAAAAAAAAAAAAAAAAAAAAAAAAAAAAAAAAA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11" descr="data:image/jpeg;base64,/9j/4AAQSkZJRgABAQAAAQABAAD/2wCEAAkGBxQTEhQSExQUFRQXFxQUGBUYGRYbFxUUGBQWFxcYGhgYHCggGBolHRcUITEhJSkrLi4uFx80ODMtNygtLisBCgoKDAwNDgwMDzcZHxksLCssLCsrKywrKysrKywrKysrKysrKysrKysrKysrKysrKysrKysrKysrKysrKysrK//AABEIAMcA/gMBIgACEQEDEQH/xAAcAAEAAgMBAQEAAAAAAAAAAAAABQYDBAcCAQj/xABLEAABAwEDCAYGBwUHAgcAAAABAAIDBAURIQYSMUFRYXGBByKRobHBEzJCUpLRI0NicoKy8BREotLhFSQzNFOTwoPiFhdUY3Ojs//EABUBAQEAAAAAAAAAAAAAAAAAAAAB/8QAFBEBAAAAAAAAAAAAAAAAAAAAAP/aAAwDAQACEQMRAD8A7iiIgIiICIiAiIgIi0qu0WtvA6ztmocSg3VpVFqRt15x2Nx79CjnekmwJw2aG/1W3T2S0esb92gINSa2XnBjQO1x+Q71iLal+t4HJv8AVbtVbNLT3gvYCPZbi7mB5qFqsu4/q43u3uIaPMoNl9jyu9Zw/E5zvmsLsndpZ8KjTlhM/wBSJnIOce75L2LXrT9S/wD2X+YQbLsnyNDmdl3gvBoJ2erIeAe4Ds0LF/alUPWidxMTwO25GW+7Q5jb9xIPfeqMgtOsj0kuG8B3gtqkyy1Sx3faYf8AidHaViZarDpvC+zRskGIa7fr+aCx2fa0M3+G8E+7od2HFby5vV2MNMbriMQDt3HUstFlPUU5DZQZGfa9a7c7Xz7lB0NFH2TbMVQL43YjS04ObxHmpBAREQEREBERAREQEREBERAREQF5e8AEk3Aa0kkDQSTcAoipnLzjgBoHmd6D1VVpfg28N7z8gsMUA/WhYqmpZEwySODWjST4bzuVIrreqK6T0FK1wYcMPWI2vd7Df1ruVFrtfK+CnvYz6WQYZrT1Qd7vIXqAZU2haHq3tiOy9kfDO0u71O5OZCRQ3Pnulk936tvL2jvPYre0XC4YAalBTLNyAY24zSOcfdZ1W9pxPK5WKksGnj9WJnEjOPaVJIg+NbdgMAvqIgLxJEHC5wBGwgEd69ogjaiwoHexmna3DwwUXUZNObjG/O3OwPxDA9gVmRBSZA9hzZGkHfr4HQVinjDhcQCFeJoWuGa4AjYVB1tiFvWivI906RwOvgUFHqKB0bvSQOIcMRcesOB18FZ8mcshIRFUXMk0B+hrzsPuu7itWanv0YHWNHjoKgbUs8PvIwf47iqjrCLnmSGVxY4U1UcLw1kh0tOgNcdmwroaiiIiAiIgIiICIiAiIgL4Svqj7QnvOYNHteQ8+xBr1dRnm/2Ro+aj7Qr2QxulkNzR2k6gNpKyTzgAucQGNBJJ0AAXklc8e6W1qsRx3thbr1MZreftHUP6lUZaeOotae4dSFmk45sY/wCTz+rguo2JY0VLGI4m3bXH1nna461lsmzI6eJsMTc1re0nWSdZK3FAREQEREBERAREQEREBERBo2hZwk6wwft1HcfmqxX0JN4uueNW39bVdVp2hRCQXjBw0HbuO5Byy1qDPBwueO/cVYej7KguIpJz1xhG46SB7Bv9oav6LLa1BnAuAuc31htu8wqZbdIcJmXhzbibtOBvDhvCqO2Iq9kVlCKyAON3pWXNkG+7Bw3HxB2KwqKIiICIiAiIgIiIMVTNmtJ16ANp1KEmdq1nSfEretCS912pun7x+Q8VX7atIQQyTu9kYDa7Q0czcgqeXlrOe9tDDi5xbngaS4nqM8CeS6Dkdk82ipxHpkd1pHbXbOA0D+qo3RTZBnmkr5usWuIYTrkcL3uHAG7nuXVkBERAREQEREBERAREQEREBERAREQRlq031g1etw28vDgqbbNFmOvA6ru46wuiEKuWnQ3h8XNp/L5hUc4sW0TZ9a12PoX3NcP/AG3HTxaceW9dqa68XjEHG9cYyjos+Jxu6zL3ch6w7MeSvXRjbP7RRhjjfJCfRnaW3XsPZhxaUFuREUBERAREQF8c64XnVivq1bRd1CPeubyOnuvQRUz8L9bjf24rnfSXXFzoaRmJNzyBrLiWxjtzj2Lok2JC5vYDRV20ZHEZkT3Px0fRdVn8Vx5Kjq2TtlimpooG+w0A73HFx5klSKwPrIxpewfiCxutSEaZY/ib81BtotA21TjTPF8bfmsbsoKUfXxHg4HwQSaKIdlNSj65vY4+AWN2VlIPrf4JPJqCbRQByypNUjj/ANOUfmaF4dlpSj2nn8B80FiRVh2XNNslP4R81jdl7T6mS8w3+ZBa0VQdl/DqjkPw/NYndIUf+jJ2tQXRFR3dIrdUDubh8lhf0jbIO1/9EF+Rc8d0kO1QN+M/yrVq+lF0YvfHEzi9x44XXnkg6aiq+SdtVdWBK+FsMHsucCHyb2tJvDd7gOCtCAtG1Y8A73TceBw8blvLxKwOaWnQQQeBFyDn1v02bJfqeL+egj9bVAdHdZ+zWk6nJubKHMH3gM9ndeOYVxt+G+IOOlpx8D3rm+UDzDUwVDcCCx3ON4PgQOSo70i8RSBzQ4aCARwIvXtQEREEXlBanoI8PXdeG+Z5fJVOOlnkAeHm47XHgtLLGG1JZHGCjJHqte6SG4N1XMD/ABVSzMomC66ouu1R0zsPgKC7usybW8fE75LzHRSsIcJLiNd5PcVSX2tbrPXgkPGAf8blr/8AjG0mvDJYY2k+/HIwnmXY3bgqOnf2g/2s0m7SL/BVmmsZkTc1p3kkXlx1km/Fa9sVNoU8bpXRU0kbQCS17muF5Axa4bxoJVXf0ikG58DWnZn43cwiLsyhH6AWZllA+0ewKnQdI8Y0wO5Pb5hb8PSXBrhlHNp80FpZYbT7buwLOzJ1h9p3cq9B0mUets4/A0/81vQ9Jdn63yt4xPP5b0E0zJiLW5/aPkszMlINZk+IfyqOp+kazT+8XcYpx3llykYcuLOP73CPvOzfzXIrOzJKn2P+L+izMyRpfccfxu8ivdPlTQu9Wrp3cJGHzUjBakDvVmiOvB7dHaoNBuSNJ/pE/jk8nLM3JWk/0R8T/NylopGuF7SHDaCCO5ZQgiW5M0g+oZzvPiVkbk9Sj93h5safEKTRBoCxacaIIvgb8l5qaamia6R7IWMaL3OIaABvK08q8q6egjz53dY+pG3F7zuGobzgFx+Wa0bfmLW/R0zToxEUY2uP1sm7w0oN7K3L59U/9jsuI3OJaZGsHpJNoYCOo37Rx4KxZCdFjIS2orbpZ8C2O+9kZG333dw71a8kMjaaz2XRNzpHAB8zsXvu1fZbuGCsSAEREBERBX7XhvbO37xHHND/ABXLMsYr4Q7Y4d4IXXrQH0jt7G+Lx8uxcqynZ/dpN2af4gPNUdQyLqvS0NM84kxMB4gZp7wVNKo9FMl9mQ36nTN/+55HcQrcoCIiAiIgLlXTF/maP7sv5o11Vcw6ZYuvRP2enaefoiPylBt5af5Go+63/wDRi2eiamY6g6zGu+lk0gH3dq1so259BN/8Od2AP8ll6GJr6OVvuzuPIxx+Ycgtc+TlI/16Wndp9aKM6dOlq0ZchLNd+40w+7G1v5QFYkQVKXo0sx37q0cHyjwetOXons06IpG8JH+ZKvKIOeS9DtAfVM7fx3+IWlL0K0p0VE7fgPi1dOkkDReTcBrUNV2g6Q5rLwD8TvkP1uQcyq+iSBrgG1Ujhf1uqzRsv2qyWD0ZUTLnOgD7val6xPBp6o7FcKKzgMXYnZqHzUkAgx01M2Noaxoa0aABcFmXxfUBVnK23KiIGOkhL5SP8R4Iijv1m4EvO5o4qyleSUHCn5HSSymetllmkJBdgQD9m/UNwuV+s/KD0EbYo4ImMaLg1t7QOSubisLwNg7EFeblg7XGOTj8llbliNcR+IfJSMsDDpY3sC1JaOL/AE2fCPkg+Nyvj1xycs0+JCytyth92Ucm+TloS0MXuNWnLRR+73n5oLA3Kin1ucPwPP5QVlblFTH6zta8eIVPlpmb+1akjAEF1krI5XkxuDgGtBu1G9+B2LmmVH+Xm5fnCnKGZ7De1xF+kajxC+T2U2Vpa7QbrxqNxv7MFRJ9EkoFntDnAfSSkAkaM753q7NkB0EHgVz6KxMAGkADQLtHYswsCQ6HN7/koL6i5ZlVM6z4RLI8HOIa1jHHOc7mBgBpK2ujiKprWOqqiSVkDr2wxMkkbnXHrSEhwJxBA1adyDpKIiAqN0t0udSxP/05mnk5rm+YV5UNlhRemo52AXnMLx95nWF283Xc0FZs0CWka06HRFh5tLSoroXqM19TA7A3MddvaS13iFt5HTXw5vum8cDj43qEsqX9jtkX4Mkfm/hm0H47r+BVHZERFAWtWVjYxjidTRpPyCzTAkENNx1G6+7kqfa+Q8lSTn2hUsadLYgxl/F1xceF9yBamUUDXgVFRDFsDngXctN6QZb2ZGMKuInWReT3DQoRvQtS66ipcdpMd/5Fnb0NUOF75z+IY9yCXf0lWYP3oHgyQ+DVgf0rWWMP2h/KGoPeI7lqs6H7PGkTH/qHyWZvRJZo9iU8ZXIPLul2zdT5juET/MALDJ0xWeNAqHcIx5uC3m9Flmi76Fx4vfj3rOzo0swfurTxdJ/MggZOmmhBuEFYd4ZBd3zArA/pqpdVNVc/QjwkKtTejuzB+6R888+LllbkFZo/cqfmwHx0oKTJ00QaqWbm6MeF6139M8f/AKSTnI3+VdDbkTZw/caT/ZiPi1Z4slKFvq0VI3hBEPBqDlUnTINVN2yf9q05emE6qePnIfku0ssOmFwFPAANF0bBd3LZZRxg3iNgO0Nb8kHBv/NeV1+bTxEbnuPgFjd0hVbhhTt3ENkPkv0F6MbB2JmDYEH55flbaDsBSuv3QynuuXkW3ajjhSv5083mv0TcsNfVCKJ8rvVY1zzwaCe1B+faC27Slk9E0Rsfj67M3NuGN+kjsWxbFq2nTNaXzw3knBjQTh95gUrkvGZJpqh2k3i/7TznO/XBaNvRmor6emb70bDuL3AuPANzTyKo+RnKF1zmtmAIBF0dPcQcb+s0rK2kyjON84/2B4DBd0Y0AADQBcOAXpQcKgyDtWsqIf28vMQPWe+RpLWaSGhp0m4DnuXcKSmbGxsbGhrGNDWtGADQLgAsqICIiAhCIg5tQU37PUyQ6G5xA+6cWdxAUZ0hUF4jqG6W9Rx3E3tPI3/ErnldQddk7fuO8WnxHYtSqp2zROY7Q9pB3HbxBuPJUT2StqippY5faIzX7ntwd8+YUsuV9HlpGlqX0kuAe7NGwSjBp/ELh8K6ooCIiAiIgIiICIiAiIgIiICIiAiIgKm9JlpZkAhB60hvP3G495u71cJJA0FzjcACSToAGJK5bVuNbVmQg5guNx1Maeq3mceZQfbKphBTjOwwMrzsvF+PAAdij+iujNTXy1bhhGHEX6nvva3mG53anSBaWZF6IHrS6fuA49pw7Veujew/2WiYHC6ST6V+4uAzW8mho437VRaURFAREQEREBERBhq6cSMcx2hwu4bDxBxVWjYWEsdpBu5/1wVvURbtFnD0jdIGI2t+YQUTLGys4CoZ6zB1rtJaNDuI8OCuGReUAqobnH6ZlwePeGp44+K0KeUOFx0+IVYrKV9FO2ohwbfo1C/Sx32T+tCo6wijrDtdlTGHswOhzdbXbD81IqAiIgIiICIiAiIgIiICIiAiKKtu0/RtzW+uR8I28dgQQ+WVqX/3dmOjPu1nUweJ5KOggbTwuc8gXAve7gPJbNn0OPpHadV+/Wd6pOW9ruqZm0FP1iXBrrvakvwbwGkn5KjxknZ7rTtEzvH0MRa8g+60/Rx8ziee1duULkhk+yipmwtxd60jvfkIF54YADcFNKAiIgIiICIiAiIgIiIKrb9nGI+lj9W/H7J+RWrFK2ZhaQDeLnNVzc0EEEXg4EbQqXb9jugd6aK/M0nazbftb+t6CEMEtFKJYiS3RuuPsuHmr3YduR1LcOq8esw6RvG0b1XKC0GyjNNwddi06CN21alVY5Y70kJIIN4A0g/ZPkqOhoqnZGVJ9Scbs8DH8TfMditEE7XtDmODgdYN6gyIiICIiAiIgIiICLFPUNbpOOoazyWhNUOfgMBsGk8Tq5IPdoWjm3tZidZ1N+ZUVDR3nOfjruOs7SpCOmAxP9AqBlpl2Gk09Gc+Q9UyNxDScM1l3rO3+KD7l7lb6K+mgN8zsHOH1d+Fwu0vPcpno0yM/ZWftE4/vDxg0/VMOr7x19m2/W6PcgfQEVVUM6c9ZjDj6M6c5x1yeHHR0RAREQEREBERAREQEREBERAQhEQVDKDJO8mWnwdpMegX7WnUd3goSit90bvR1DSCMC665w+8PNdKUbbFhw1IukbjqeMHDn5FBBGGKdocCHX6HNOP64rXZQyxHOjceWBPEaCouvyUq6VxkpnGRv2fWu3s9rlesNFlqWnMqIyCMCW4EcWH9blUWumygkbhI0O3+q7s0HuUnDbkR05zeIPleoWhtylnuAkYT7rrmu7HaeSkf7NjOi8cCoqTZXxHRIzhnC/sWxeoYWONTzzC+Cwrvc+FBMueALyQBtKwuro/fadwN57AtBljXG/q8QFsMs0a3FB9faQ9lrj3DvWE1Ej9GG5unm4/ILZdBGwXuuAGkuOA7cFX7Vy+oYAQJRI4ezF1v4h1e9BNRUes4eJ4ladt25T0bM6aRrdjdL3cG6TxXPK7pDrat3oqGBzb8L2gvk4k+qwfq9bVi9GEsz/TWhK683Esa7Oe7c550DcO0IIy08pKy1ZDT0kbmRHBwGnNOuV+ho3DvV5yKyDiogJHXS1HvkdVm5g1cdJ3aFZbNs2KnYI4WNYwamjvJ1neVtoCIiAiIgIiICIiAiIgIiICIiAiIgIiIC0bSseCcXSxtfvIxHAjEIiCo2l0ZQuvMMr4/suue3loPaSoZ+RVowf4EwIGpsjm/wALsERBqz2rbFP65PFxgdf2ErSf0lVzDc50V+9g8iiIEfSHaMmDHR7MGN0/iK3IpLcqR1XODTrD4WjuN/ciIMkfRnWzm+qqW83PkPK+4BWOyei2jiOdKZJ3bHEBnwtuv5kr4iC5UVFHE3MiY1jdjQAO5bCIgIiICIiAiIgIiICIi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657680" y="5076626"/>
            <a:ext cx="1754649" cy="1781374"/>
          </a:xfrm>
          <a:prstGeom prst="ellipse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562290" y="5294920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 smtClean="0">
                <a:solidFill>
                  <a:srgbClr val="7030A0"/>
                </a:solidFill>
              </a:rPr>
              <a:t>10</a:t>
            </a:r>
            <a:endParaRPr lang="hu-HU" sz="8000" dirty="0">
              <a:solidFill>
                <a:srgbClr val="7030A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88047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577093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556201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562288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3556202" y="5294919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577093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3562287" y="5442258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3562290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3562290" y="5447319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8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-667595" y="186130"/>
            <a:ext cx="104567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Az idő lejárt.</a:t>
            </a:r>
          </a:p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Vége a játéknak.</a:t>
            </a:r>
            <a:endParaRPr lang="hu-HU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0" y="2055441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2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8125" y="3356992"/>
            <a:ext cx="431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3" action="ppaction://hlinksldjump"/>
              </a:rPr>
              <a:t>Képszerkesztő</a:t>
            </a:r>
            <a:endParaRPr lang="hu-HU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zövegdoboz 23">
            <a:hlinkClick r:id="rId4" action="ppaction://hlinksldjump"/>
          </p:cNvPr>
          <p:cNvSpPr txBox="1"/>
          <p:nvPr/>
        </p:nvSpPr>
        <p:spPr>
          <a:xfrm>
            <a:off x="5004048" y="3368272"/>
            <a:ext cx="431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4" action="ppaction://hlinksldjump"/>
              </a:rPr>
              <a:t>Videó szerkesztő</a:t>
            </a:r>
            <a:endParaRPr lang="hu-HU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4365674" y="2062587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5" action="ppaction://hlinksldjump"/>
              </a:rPr>
              <a:t>Következő kérdés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Picture 6" descr="http://2.bp.blogspot.com/-tkcu4rHdetk/TkEsLSl8YhI/AAAAAAAAAKU/PU-qSIn3OBc/s1600/Gimp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8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7" grpId="0"/>
      <p:bldP spid="7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8" grpId="0"/>
      <p:bldP spid="9" grpId="0"/>
      <p:bldP spid="10" grpId="0"/>
      <p:bldP spid="10" grpId="1"/>
      <p:bldP spid="24" grpId="0"/>
      <p:bldP spid="24" grpId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7911" y="-2193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helyes. </a:t>
            </a:r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AQEhMQDxMQDw0PEBcPDw8UGBAPEBAQFBcWFhQRFBQYHCggGBolGxUWIj0iJSkrLi4uFyAzODMsNy0tLiwBCgoKDg0OGxAQGywlHyIsLCwsLCwsLCwsNyw0LCwsLC0sLCwsLCwsNCwsLCwsLCwsLCwsLCwsLCwsNCwsLCwsLP/AABEIAMEAyAMBIgACEQEDEQH/xAAbAAEAAQUBAAAAAAAAAAAAAAAAAgEDBAUGB//EADkQAAIBAQUGAgkDAwUBAAAAAAABAgMEBREhMQYSQVFhcSKBExUyQlKRscHRBxQjYqGiM0SCwvAk/8QAGQEBAAMBAQAAAAAAAAAAAAAAAAIDBAUB/8QAIhEBAAICAQQDAQEAAAAAAAAAAAECAxEEEiExQRMiYYFC/9oADAMBAAIRAxEAPwD26EVgsloV3FyQhouxICO4uSG4uSJACO4uSG4uSJACO4uSG4uSJACO4uSG4uSJACO4uSG4uSJACO4uSG4uSJACO4uSG4uSJACO4uSG4uSJACO4uSG4uSJACO4uSG4uSKgCm4uSG4uSJACE4rB5LQFZ6PsAENF2JEYaLsSAAAAAAAAAAAAAAAAAAAAAABzu0G00bO/RUY+mtLy3c3GD4Y4Zt9DN2kvVWWjKeK9I/DSXOb4+Wpy+z9kVOH7ipjKvV8WL1Sf3eplz5Zj618oWtrtCbst41/FVruin7qbWHlH8lPVNtp+KlapSfJuax+baMuddy1flwIxqNaYoy9Pvcq0rt2pqUpqjb47jelVZLvJaNdUdfF45rNPNM5C10I2mm6c8FJZwlxi+aLmwl4ylGdlqf6lnfhx+DHBryf1RowZZ6ui38Trb1Lqp6PsBPR9gbFhDRdiRGGi7EgAAAAAAAAAAAAAAAAAAAEak1FOUmlFLFt5JJaskcXtve0pNWKhnOf8ArNcFwh92V5MkUruXkzqGtrWh3jaXUeP7WjlBPRr8vDF9MDZ2itvPotDGo040aapQ/wCT5viyO8c6Jme8+ZUL28N4s7w3j0ZVnn4kWLieF5zS0lTe98ov6kqc1FOcnhGKxx6FdhKEqtava5LCL/jh1bzfySS8yVO+SsQlXy7aWj7AT0fYHSXENF2JEYaLsSAAAAAAAAAAAAAAAAAAEKtRRTlJqMYrGTeSSWrYGt2kviNkouo8HUfhpRfvT/C1OHuag4qVoqtyrVc8Xrg88e7LdutrvC0uo8f21Lw04vLFderwxfkZdSrj2RzM2Trt+QptO5TlPHMbxZ3hvFe0V7eJU1i/qWFIx70tvoobsM6tTKOGbXDHuJkSrRnba8bLReFOLxqzWaSWr8vqz0a77HChTjSprCEFgub5t9TUbIXGrJS8S/nq4Sqvlygu2PzxN+b+Pi6I3PmV1a6Rno+wE9H2BoSIaLsSIw0XYkAAAAFmVpprJzgny3opl1Sx0zAqAAAAAAAAAABwu319OTViovGUs67XBaqH3fkdHtPfUbHRdR4OpLw0ov3p88OS1PNbvpvOrUblVqPebeuebfdmTlZdR0whe2uzYWaKpxUI6LV83xZPeLO8N4wqV7eG8Wd4bw2LlS0KCcnojP2IumVoqO2114IvChF6OS97svqaSyWOdurxs8G1Sj4qs1witX9ker2WzxpwjTglGEIqMUuCRp4+LqnqnxCylfa6ADoLUZ6PsBPR9gAhouxIjDRdiQGuvy96VkpurVeWkIr2py+FHlt87UWq1N703SpcKUG4pLq9ZMu7dXm7RapRx/is+NKC4Y++/n9DQHK5XJtNumvhTe/oaM67r4tFneNGpKP9L8UH0cXkYIMdcloncSr3L1rZTamFsW5JKnaYrGVPhJfFDH6cDozwSlVlCSnTk4VIvGMlk0+Z6nshtXG1x9HVahaorOOiqL4o/dHV43Ji/wBbeV9L7dQADYmAAAQrVYwi5SajGKcpSeSSWrZM8+/Ue/8A/Z0n1tDX+NP7vyK8mSKV3LyZ1DRXxejt9odWWVnp+GlF5eHnhzer8ifpVzXzRzqQwOLbLMzMyzTbbofTx5x+aIu10170fmaAEfkNt5K8Ka97HsmY1ovHeW5SUnOT3Vlni8sEuZrGdv8ApzcG8/3lVeGLws6fGXvVOy0XmW4a2yW0lWNy6nZG4lY6KTw9PUwlWeufCCfJfk3oB2a1isahogABIRno+wE9H2ACGi7EiMNF2KgeD2tv0tXH2vTTx77zLeJvNursdmtc5YYUrQ3Vg+GL9teT+pojgZqzW8xLLaNSriMQCpExEJyjJTg3GcXjGSyaa4pgHsTMT2e7epbG7Wxta9FWahaortGqvij16HVHgSbi1KDcZxeMZLJprRp8z0/Yva9WpKjXajaorJ6Kslq1yl0+R1uNyYv9beV9L7deChCvWjCLnNqMIpylJ5JJatm1Y1O1d+RsVB1MnVl4aMX70+bXJanjjnKTc5tynJ70pPVt5ts2O0l9St1d1HiqMPDRi+EOb6vX5GuOPy8/XbUeGfJbZiMQDGrBiCOEpNQgnKc2oxis229Ej2I3OoexG2z2cueVtrqksVSj4q017sPy9Ee0WejGnGMIJRhBKMYrRJaI1GyVxRsVBQydaeE60ucuS6LQ3Z2+Ph+Ov601rqAAGhIAAEZ6PsBPR9gAhouxIjDRdiQGtv65aVspOlVXWE17VOXCS/B47fV01rFU9FWWTzp1F7M481+OB7oYF83TRtdN0q0d6LzT0lCXCUXwZnz8eMkfqNq7eH4jEzr/ALjrWCpuVfFSk/4qq9mS+z6GCmca+OaTqWeY0YjEqUIImJTNNSi3GcXjFrJprRp8GVKnsTMd3u3pexW2KtKVC0NRtSWEZaKsl9JdOPA1n6lbQ4v9lRfW0Nf40/u/I4SSeKlFuM4vFNZNNaPEJyk3ObcpzblJvNtvVvqbZ5czj17WfJ2VisCuJUoYVRiMQVAjKWB3f6bbPN//AG1l0s6f+VT7LzOW2YuWVvrqnmqFPxVpLLCPJPm8MPme10aUYRUYpRhFKMYrJJLRI6PDwf7lfjr7TAB01oAAAAAjPR9gJ6PsAENF2JEYaLsSAAADEvO7qVppypVoqdOWq4p8GnwfU8d2n2drXfPPGpZpv+Or/wBZcpfU9tLFtsdOtCVKrFTpzWEovRopzYYyR3RtXbwaMsc0VNxtZstVu+W/DeqWObynq4P4J9evE08WmsVmjjZcU0nUs9q6AUxBUiqCgAqCmIxAqQcZTlGnTTnUqNRjFatvREqkt1Ys7z9MdnWl++rrxTWFnT4R96p56Lp3NHHw/JZOlduq2UuKNhoKksHVl4q0/in+FojdAHbiIiNQ0gAPQAAAAARno+wE9H2ACGi7EiMNF2JAAAAAAFu0UI1IuE4qcJLdlFrFNPg0eR7X7JVLBJ17OnOxP2l7UqPSXOP9XzPYCNSCkmpJOLWDTzTT4NFWXFXJGpeTES8EhhNb0PNEDp9stjp2OTtNiTlZtalLNul2XGH90c7TlGqt6HtLVHFzYrYp1LNavStAPIpiVIqk6UMeyIQi28FxLlojOUoWainOtVaiorVt8On4PYiZnUPYjcs/Za5HeNp3Hj+1o4SrS0xT0gnzlh8kz2unBRSjFJRisElkklokjU7L3JCw0I0Y4OftVZ/HUer7cOyNwdzBijHXTTWNQAAvSAAAAAAAARno+wE9H2ACGi7BySLEqjwXYxqlRgZsrRFFmVtSNbUmzFqTYG1neRjzvY1FSTMWpJgbmd8PmWJ30+ZoqjZjVMQN9O/OpwW0F2KnN2iyYRWs6K0XWK5dOBtakZGPOlIhkx1vGpeTG2ooThaI4x8NRax/9wMeVNp4NPEv2y6ail6Sh4ZrNx0x7fgh6wtKylQblzwkcXLxcmO31jcM9scxPZdyo03UkvE8kvojZ7F01SbtVXOtPKn/AExesu7+hpo2CvXkpV/DBaQ0/twNzToyWWiWiNnD401+9/KzHTXeXZRvx8y/C+nzOPpwkZNNM6K110L4fMyIXv1OTptmVTbA6qF5l+FvTOYpyZlUpsDo42mLLqmmaKnNmVSqMDagxadRmRFgJ6PsBPR9gBb9Hil2LNSgZUNF2JAaqpZzHnZjeOKIukgOenZSxOxnSuzog7IgOWnYi1KwnVuxIg7AByUrAQd39Drnd5H1cByDu7oU9X9Dr/V3Qp6u6Acl6u6Eld/Q6z1d0K+rugHKxsBcjYTp1d5JWADnI2IvRsZ0CsKJqxoDRwshkQsxt1ZkTVFAayFnMmnQMxQRICzCkXUioAjPR9gJ6PsAMSOi7FQAAAAAAAAAKAAAAAAAAFUUAFQAAAAAAAAABSWj7AA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02037" cy="34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://2.bp.blogspot.com/-tkcu4rHdetk/TkEsLSl8YhI/AAAAAAAAAKU/PU-qSIn3OBc/s1600/Gi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hlinkClick r:id="rId4" action="ppaction://hlinksldjump"/>
          </p:cNvPr>
          <p:cNvSpPr txBox="1"/>
          <p:nvPr/>
        </p:nvSpPr>
        <p:spPr>
          <a:xfrm>
            <a:off x="2123728" y="5805264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4" action="ppaction://hlinksldjump"/>
              </a:rPr>
              <a:t>Következő kérdés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3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helytelen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04" name="Picture 8" descr="http://img4.wikia.nocookie.net/__cb20090907134008/periodictableofelements/images/a/a5/X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hlinkClick r:id="rId3" action="ppaction://hlinksldjump"/>
          </p:cNvPr>
          <p:cNvSpPr txBox="1"/>
          <p:nvPr/>
        </p:nvSpPr>
        <p:spPr>
          <a:xfrm>
            <a:off x="4932040" y="5805263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3" action="ppaction://hlinksldjump"/>
              </a:rPr>
              <a:t>Következő kérdés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zövegdoboz 8">
            <a:hlinkClick r:id="rId4" action="ppaction://hlinksldjump"/>
          </p:cNvPr>
          <p:cNvSpPr txBox="1"/>
          <p:nvPr/>
        </p:nvSpPr>
        <p:spPr>
          <a:xfrm>
            <a:off x="21929" y="5831420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4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6" descr="http://2.bp.blogspot.com/-tkcu4rHdetk/TkEsLSl8YhI/AAAAAAAAAKU/PU-qSIn3OBc/s1600/Gimp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63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Kép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751">
            <a:off x="3945282" y="2929725"/>
            <a:ext cx="1296144" cy="1292094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32" y="1429072"/>
            <a:ext cx="5140660" cy="429340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5616" y="0"/>
            <a:ext cx="7125113" cy="924475"/>
          </a:xfrm>
        </p:spPr>
        <p:txBody>
          <a:bodyPr/>
          <a:lstStyle/>
          <a:p>
            <a:pPr algn="ctr"/>
            <a:r>
              <a:rPr lang="hu-HU" sz="4800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Menü</a:t>
            </a:r>
            <a:endParaRPr lang="hu-HU" sz="480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Folyamatábra: Lyukszalag 32"/>
          <p:cNvSpPr/>
          <p:nvPr/>
        </p:nvSpPr>
        <p:spPr>
          <a:xfrm>
            <a:off x="0" y="1242018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4" action="ppaction://hlinksldjump"/>
              </a:rPr>
              <a:t>Bevezetés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2" name="Folyamatábra: Lyukszalag 51"/>
          <p:cNvSpPr/>
          <p:nvPr/>
        </p:nvSpPr>
        <p:spPr>
          <a:xfrm>
            <a:off x="0" y="2870890"/>
            <a:ext cx="1743000" cy="1206181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5" action="ppaction://hlinksldjump"/>
              </a:rPr>
              <a:t>Mi a GIMP?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3" name="Folyamatábra: Lyukszalag 52"/>
          <p:cNvSpPr/>
          <p:nvPr/>
        </p:nvSpPr>
        <p:spPr>
          <a:xfrm>
            <a:off x="0" y="4802788"/>
            <a:ext cx="1743000" cy="1290507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6" action="ppaction://hlinksldjump"/>
              </a:rPr>
              <a:t>GIMP Letöltése és telepítése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4" name="Folyamatábra: Lyukszalag 53"/>
          <p:cNvSpPr/>
          <p:nvPr/>
        </p:nvSpPr>
        <p:spPr>
          <a:xfrm flipH="1">
            <a:off x="7415334" y="1116507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7" action="ppaction://hlinksldjump"/>
              </a:rPr>
              <a:t>Program használata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5" name="Folyamatábra: Lyukszalag 54"/>
          <p:cNvSpPr/>
          <p:nvPr/>
        </p:nvSpPr>
        <p:spPr>
          <a:xfrm flipH="1">
            <a:off x="7450855" y="2971547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8" action="ppaction://hlinksldjump"/>
              </a:rPr>
              <a:t>Kvíz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6" name="Folyamatábra: Lyukszalag 55"/>
          <p:cNvSpPr/>
          <p:nvPr/>
        </p:nvSpPr>
        <p:spPr>
          <a:xfrm flipH="1">
            <a:off x="7401000" y="4858100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9" action="ppaction://hlinksldjump"/>
              </a:rPr>
              <a:t>Források</a:t>
            </a:r>
            <a:endParaRPr lang="hu-H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776" y="465138"/>
            <a:ext cx="7699962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1. Kérdés</a:t>
            </a:r>
            <a:b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Milyen állat a GIMP logója?</a:t>
            </a:r>
            <a:b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Kattints a helyes válaszra!</a:t>
            </a:r>
            <a:endParaRPr lang="hu-HU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ATDxIQEhASFRAUFBAVFhgSFRQUFxQVFBQWFhUSFBgYHCghGBonHBYVJDIhJSksLi4uFx8zODUsNygtLisBCgoKDg0OGhAQGCskHB8sLCwsLC8sLCwsLCssLCwsLCwsKywsLDcsLCwsLSwsLCwsLDcsLC0sLCwsLDYsKyw3LP/AABEIAOEA4QMBIgACEQEDEQH/xAAcAAEAAgIDAQAAAAAAAAAAAAAAAwcFBgECBAj/xABOEAABAwIDBQUFBAYFBw0AAAABAAIDBBEFEiEGMUFRYQcTInGBMkKRocEUUmKxI3KS0eHwQ4KDosIzY3OTw+LxCBUkJTQ1U3SEo7KztP/EABkBAQEBAQEBAAAAAAAAAAAAAAABAgMEBf/EAB8RAQEAAgICAwEAAAAAAAAAAAABAhEDIRIxBEFRIv/aAAwDAQACEQMRAD8AvFERAREQEREBERAREQEREBERAREQEREBERAREQEREBERAREQEREBERAREQEREBERAREQEREBERAREQEREBERAREQEREBERAREQEREBERAREQEREBERAREQEREBERAREQEREBERAXlxHEYII+9nljijuBmkcGi53C549F6lQfbFjZnxEwNdeKmaGAcO9d4pHefst6ZDzQXtR1ccsbZYpGSRuF2uY4Oa4cwRoVMqn7Bq5xZWU5PgY6GVuu4yB7X25D9Gz4lWwgIiICIiAiIgIiICIiAsLtniElPh9RUR27yJge2+4lrgQD0O4+azS1ftNdbB6z9Ro+MjB9UGcwbEo6mniqIz4JWNeOYuNWnqDcHqCvYqc7FtqQxxw6V1mvLnwE7g86vi9faHXNzCuNAREQEREBERAREQEREBEWOx7G4KOB1RO/KwaAb3PdwYwe848vMmwBKDH7c7SsoKN82hmd4IWn3pCNCR90bz0Ft5C+dqeNzy+R5LnEvJJ3ue65c49bknzKym0uOz4lVmaTwsHhjYDdsUd9w5uO8niegAHQMAGUbgplddE7bX2FVFq6oj+/T5v9XIwf7RXcqF7Fn2xa3Onnb/ejd/hV9KpBERFEREBERAREQEREBaj2svtgtUf/AC4/aqIh9Vty03tfP/UtT1dS/wD6YihVEwUDzD37CczH+6SHDLZwe0jUEH9/BXb2bbeMrWCnncG1rB0AnaB/lGfitvaPMaaCsNmB/wBHv+N30UGKYI7MJqe4cCHWYS0gjUPjI3Hjp6LPl3qmvt9Ioqo2T7T5I2thxOKRoFgKgRu1/wBMwD+83nuG9WfQV0U0YlhlZJGdzo3BzT6haHoRFHNMxjS57mtaN5cQAPUoJEWEm2romm3fXP4WvI+NrLvT7T0bzYTgH8YcwfFwA+aDMIuGuBFwQQdxHFeHE8apacXnqIYuXePa0nyBNz6IPeirvGu12hjBFOySofrYgGKO44Fzxm9Q0qv8b27xSuuxrzFCfcp7suOT5L5j5AgHkibWnth2iUdFmjaRPVC47uMizT/nX6hnlq7XdxVL4vilXiE/f1D7gXDQLiOMHe2Nt/K51JsLnQKOlwdrRd5BtwGjR+9TT1IAs3+A8lm5/i+P6jeWxtytGv8AOpUdGScxO+4UL1PRe96fVYbZ3skdbGYhzbUD+4T9F9Ar567LP++6f/1P/wBMi+hV1cxERFEREBERARFXe3Pa5Q0D3QRtNTUtuHNjcGsjINi2STWzt+gBtYg2QWIi+d5+3rEi4mOlpAzk5szyPNwkaPks5gfb6wuDayiLRxfTvzW/s320/rHyQXYtM7Xmk4RK1oJc6SlAA4nv2aLP7P7Q0lbF31LOyVml8ujmk8HtOrT5hYLtDrrNjpx7x7x3k3Ro9Tf9lBXuzeDSBjYQM8huSBuF9+p4DmVu9FsS4i8kwB5Mbf5kj8l79n6IQxgW8brF56/d8gtgprncoNQrtinAHu5g48nttf1BP5LRcRwWaCRz6d0lNUixPduMYktuDspsRv13c1ve3e0mIUEZqfsEM9K0jOY53h7ATYOe0xWAuRqL9VhsO2qosWgd3RLKmNpf3clg9o4kEaOYdBcbri4GiDDYBtrjYfkkexzG2LnVEIvb7rTHkzHrr+/ZIKKqrn97K+zLmxduHSNn1+ZKx2C0Xeyhp9geJ3ly9f3qwKcgAAAACwAG4AcAiPBS7HUoHi7xx6ut8A0BR1uxtOR4HPYfMPHqDr81sUFzuWrbZ7YOw8d5NQ1Lqa4BmiMT2gk2Ac3PdvDU2GoF7orVdoMIqI2dy6aZkZJLXQySNYT1aCAT0I/etEbsyQ455BqSfCNTfjcq3sH2ooMTieIZM2njjeMkjORLT1t4hcX4rTcfonMzsv4mG9xpdu/8tVLbro1GuswyBm8XP4zf5bvku0lUBo0fQfBROCjcFy3a3p0mkJ3lQOCmco3IIXBT0Y0PoonKel9k+f0VGa7Jm3xqI8m1B/8AbcPqvoFUN2Lsvi5P3aed39+Nv+JXyuznBERFEREBERBX/bRte+gw/LC7LU1JdHGQbFjQP0kreoBaAeBeDwVXdmvZ8alwc8DNYOcXjM2Jp9nw+888unS6yPb5MZMZoqcn9G2CN1uskzw/5Mb8FZ/ZfG0UcjhvMzgfRjLD539UEE/ZxB3do5pA+2mcMLPKwAIHqqo2h2fh72SCWNrZ4zZ2Xwu3XDgfeBBBB5EL6PVMdtULRXRPGj3QNzW/C9+V3nvH9VWJVUx/bMMqG1NLK5pboHN4g72SN3FpsNDporNwrbdmJyRyPaI52NibIwG7dHG8kd9chvuOovbXQnSPtWcFj7E24+8OR6rWnOkpKhs0RtY3b5cWO5hSwj6jilUWwW00dU+uhzATU9VNGWE6922zGSAfdJa71usJs3jjKqmjnYdHNFxxa4aOafW6qXtBoaigxR1bA6RjJ3GRr43OYQ92ssZc03Bvc9QehWYr6E29rYYsMqzLbK6GWMNPvvkYWtYOpJ9Bc8F8w7PtdDidOY3FuZ1tPuuBa9vkRf4qXENqX1FnT1E0rhuErnvy88oOg9FDszDLUV8T2AhkTmuceDWtN7Hq7UevRaRe+ywAa88S4D4D+K2NkwAuTYDU9BzWpbOz2Lmc7Eemh+izs3jY9l7Zmub5ZgRf5rKtj2dr2VFHT1DBZs0UcgBtcZ2hxabcQTb0UuMU0UlNNFMAYXxyNffdkLTm8tF869nXaRV4bmoJYhLExzw2N7u7dE/Mc7WuAOl8xykb76hZza/tPqKyF1PHC2CF4Ik8ZkfI072XygNaeIsb87XB0m1X008tHPDVQOLXtII87asdzaRcW5XV24jWMqGQVDRZs8Eb7HhmubHqL29FSWOSjK1nG9/IWI+vyVq0LXRUVPG7R0VPGCDwcQXFvmC63opSMGVG5SFRuXB1RuUblI5RuVETlNGbRk/rFQuUlSbQnyHzViVuvYRT3q6qXiyGNn+teT/svkrpVYdhFHalqp7avmay/NsTAR6Xld81Z67OcEREUREQEREFA/8AKGpzHidDVe66EM9YZS53ylasvsXtkyjkyzX+yzWu4AuMbwPC+w1IIuDbXQWWx9uezxqsJdKxt5aV3fC28xgWlHll8X9mqQwauEtPkJ8TQG/D2XIlfSVVtvhjIzJ9thcLXyxvD3npkbrfzVHbX7QOrKp9Q4ZQbNY3fkjb7LfPUk9XFa335Gh3hdJJ1UrpUv4qCrIkjPP6hRzyrpC/QoNn7K8Ycx0tPmt/SNB3cGvb/wDH4FWXUVsMsZinhD2O3tIDmm242O5Ufs2/LXstuJeD6tP1srGZUOG5xXLLLVbk25m2Nwq9208nkZXhv5k/NeyNkMLO7iY1jRuawWHmeJPU6ryOqHHe4rpmWbn+LMWVoKsggg+Ma+a2qirmvGntcRxH7wtBD7aheyDELe1cHmExy/SxBt9sB9qkNVSua2oPtsdo2Qjc9p913Pgd+hvfRDs1jAOT7NLfmAxw/b3fNWpFjTrf5Vp/Wt9dV1nxo21lFvw2/wAK6bZaVs5sM+ORs9aWmRpDmwgh/iG50zhpYfdF78dNDnsXqr+AG+t3HryXFViROjNBzO/05LGOcsZZbakcOUbl2cVG4rDTq5RuXZxUbiqji1zZdcVf4QOZv8FLANb8l1paF1VWw0rb/pJGR3G8NJ8bvRuY/wBVbwnaZel79mOH9zhNK0+09hmN9D+mcZAD5Nc0ei2ldY2BrQ0CzQAABwA0AXZdGRERAREQEREHDmgixFwd9+K+X+0zZGTCq8yRNP2KYkxHg2+rqd3It4cxbeQbfUKx+PYNBWU76aojD4njUcQeDmng4cCg+T3yiRoc06/zoV5HvO4rZdu+zutwuR0rA6aiJ0laL5QdzZ2j2T+LcbixubDU21rTv0Kqad0BXTvW8x8VDNUcG6k/zogyGzLC6ta4bm53HyDSB8yFvwctf2awl0DC6RpEj7aH3W8B58/RZoOXDO7rpPSfMucyhzJmWFS5lwXKIvXHeDmEEpcuhcozIOY+KikqmDe9vxComJUFTE17S1wuPmDwIPA9Vj63HomDTM89BYepKwTsTqKmTumERtO+xtYc3O/4K61N093UTPxiSnlMbniaMcSfEByvzHVZ6krGSsD2G4+YPI9ViJtle7b4xID97TL6EAj5rnCKF0L3eMGNw5WNwdD8LrnOfiy9V0vByY+4zJKjcVyXLmJtzfgukcnZzsjCeP14Bbb2OYXmqJK1w0iBjZf/AMR48bh1DDb+0Wkz5pZGwxjM4uDQBxcdPh/FXTs1RNpqeOBuuUan7zjq53qSfku2M1GL3W6wz3XpBWEppVlKeRUToiICIiAiIgIiIOHAEEEXB334qu9puyjCagl4hNPIeNMQwfsEFg9AFYq8tSxBSkvYnSh3/bJ8vLIy/wAf4LV8U2Mlw6TvWjvIwfDLa9uj2+4eu7qr/qY1iaqLeOCCoaTFo5BlfZruu4+RU8lN90+hWb2g2Iifd8Fon/d/oz6e56adFqE7aulOWRpy8L6sP6rh+XyWLh+LMv17DcaFcZlxDisT9HeE/i3ehUzoAdWn6hc7LGtoiVE+JpUjonDhfyURKivPJQg7nfELyyYY4+8PmsiXLqXK7RhpcCLt8gHk2/1XposKZEDlLi42uXW4cBbcveXLqXJl/U1Vl1dx6KDFJIvD7TOR5dP3LKsipJxfLldxLPCR5t3LAZSeF07tzfEDqOXBfN5vhd+WHt9Dh+X145slVbPSN1jcHj4O/cVi5XPaCwjK7qLELJUONubo74j6hZkVEMzbPa1w/n4Ly48/Nw3+u49OXBxcs6Qdn1DEHulc9pn1DW31a3i6x3k8xuHmVY9MVV9XgB9uB9yNQCbEfqu/nzWe2bxysaxzZmhwGjXPuH3H3re0Ouh6lfW+N83Hm6+3zfkfEvF39LHpisrTFYfC52SNDmOBGl7cDyPIrN0zF7XkewIiICIiAiIgIiIC6ubddkQeCogWLqKdbEQvPNTXQanUUyxdXRAgggEHeCLg+YW4z0fReCai6IKxxTYyF1zHeJ34dW/snd6ELXKnZ6shJLBmbzjP5tOv5q45qHovFLQdENKdGKStOV7NeRBa74fwXobisZ3gj0urNqsJa8WexrhycAR81hqnY2ld/RZT+Aub8r2+SnjDdab9phPFv5Jmi+839r+K2CXYKP3ZZB55XfQLzO2BdwqPjF/vqeEXyrDF0X3m/tLo6piHEegus8zYB3Go+Edv8a9lPsDCPafK7p4Wj8r/ADTwh5Vp0uIjgPjopaPC6qotlYQw+87ws8x970urFodlqeOxbC244uu8+hde3oszFQdFZJE7rS6DY2IRlr3Pc8+8Dly/qjd8brH1+ytXDd8QMjObB4h5s4+l1aEND0Xuhoui5cnBhn7jrx82WHpTGG4k8yNjI1Lg3lbXW4KsfYumifUF0uUhrfC12t3H3rHgPzIWfrtmoJ/E+JnegHK+1nNNtDmGpHTcsbUbDyhodHM1zhwcCzX8JBKxwfGx4rbPtrn58uXUv0yePYNKZG1FGGNeAQ8NIbn100tlPG9+nJS4VtK3N3NUwwTc3AtY7qCfZ9dOq16PFMQo/DI1xZ/nBmb6PHH1WA7Rdq3VUcVM1hY3V8uodm1sxoPLRxOnJehwb9UbfYWx5Z9ra5w39yyWYDzdE1w+ayuDY9SVTS6mqIpQ32sjgS39Zu9vqFVmzNKxtIzIBc3LiN5dc3v/ADustS2rnkpsQZU0jnMqGMD3GMX4m+cDe0i1wdCLKj6RRYHYnaVmIUUdU0AON2SsBv3crfbZ5agjo5pWeQEREBERAREQEREHBaFE+nBUyIPDJQheaTD+iy6IMA/Duihdh3RbJZcZByQawcN6Lj/m3otn7sck7pvJBrIw3opG4d0Wxd2OS5yDkgwLMO6L0R4f0WXsuUHgjoV6GUwCnRBwGgLlEQcOAIsdyqftVwdsM0NRHGGxPaY3ZQA0SNJcNBxcCf2CrZXkxTDoqiF8EzA6N4sRu6gg8CDqCEHzw7EHsv3cjmX35SRdYGatex5kDiXG97m+YHeHc1Y20vZZWR5nUjm1EfBriGSgctbMd53b5Kq8YjlhkMU0b45BvbI0sdbnZw1HXcgsXsIx4R4hPRXtFUsMkYJ3SxaloHVhdf8A0QV8r442Zxo0uIU1VcgRTRudbiy9pB6tLh6r7GBvqNyDlERAREQEREBERAREQEREBERAREQEREBERAREQEREBERAXgxjBqaqj7qpgjlj10kaDY7rtO9p6ixXvRBSm13YSx2aTDpsh39zOSW+TJBqPJwPmFZ+xP2gYdTMqY3R1McbYpGvIJzReDNcEhwcGh1wfeWc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xAQEBUQDxQQEBAPDxAPEBAPEhAPEA8PFRIWGBQVFRUYHCggGBolGxQULTMhJiwtLi4uFx81ODMuNyguLjcBCgoKDg0OGxAQFywfHCQ0LCwsLCwsKywsLCssLCwsLCwsLCwrLCwsLCwsLCwsLCwsLCwsLCwrKywsKywsNywsLP/AABEIAM0A9gMBIgACEQEDEQH/xAAcAAEAAgMBAQEAAAAAAAAAAAAABQcDBAYCAQj/xAA/EAACAQMBBgIIAwUHBQEAAAAAAQIDBBEFBhIhMUFRYXEHEyIygZGhsRRC0UNSYnLBI1OCg5Ky4WNzouLwFv/EABcBAQEBAQAAAAAAAAAAAAAAAAABAgP/xAAcEQEBAQEAAwEBAAAAAAAAAAAAARECEiExQVH/2gAMAwEAAhEDEQA/ALxAAAAAAAAAAAAAAAAAAAAAAAAAAAAAAAAAAAAAAAAAAAAAAAAAAAAAAAAAAAAAAAAAAAAAAAAAAAHmU0sZaWXhZ6vDeF8E/kfcgfQAAAAAAAAAAAAAAADxW3t17mN7D3c8t7pnwPZ8YGrYXsK9NVIcnwafvQkucWu6ZspnF3d5KwvZvi6FdqpOK6b3OUV3T3vNfA66hXjOKlBqUZJSjJcU0+qM83VsbAPKZ6NIAAAAAAAAAAAAAB8bPpF7QavTtKE69TlBcI9ZzfuxXm/6voBzG0+0GNUs7aL4Uq0ZVcf3laLpwT8VGbf+NHZRqlAUL6dS8hXqPNSV1Tqyf8XrE+HZF3U6/EzzdWpeEj2atvLJtGkAAAAAAAAAAAAAA+M+hgcvtrZ71KNTrTlh/wAsv+cfM5nQ9dlaS3J5lbyeWlxdJv8ANHw7r4+dh39BVIShLlKLi/iVbe0XGUoS96LcX5pnHv1djfPuYs+0vI1IqUWpRkspp5TXgbiZUWk61Vs5ez7dJvMqbfLu49n9H9SxNH1ylcQ3qcs91ylF9pLozpz1KzZibBjhUTPaZpH0AAAAAAAAAwXNzGnFzm1GMU5SlJpRilzbb5Aeq9ZRi5SaSim228JJc230RSW3W07vq27TbVvRbVNcvWS5Oo19uy82bm3O2ju26Fu3G2T9qXFSrteHSHh169jiZSOfXWtSM1m/7Wn/AN2n/uRdNpXyUtpS3rikv+rCXwi95/YtXTK+Wi8JXZ2b4G8iO0/kSKNoAAAAAAAAAAAAAAAAx1EcHtlZ7tRVVyn7Mv5kuD+K+x38kQO0Fsp05Rlya+XiZ6mzFlxWVfiatKvUoz9ZSk4TXWPVdmuTXgzZrcJOOVLDxlcUzXqROHx0dXou3a4QuVuS5esjlwfmucfqjtbLVadRKUZRknycWmn8UUrUpmOhc1KL3qU5U3/C8J+a5P4nSd/1i8r8hXTMqmU1Y7d3NPhNQqpdeMJfNZX0J219I9L9pCrF+G7NfdP6G/KJiycjJw1P0hWfWU1505/0FX0i2a5etl4Rhj/c0XYY7nePEqqRWd76TV+xoyfjVmo4/wAMc5+Zy+q7Y3txlSqeri/yUM01/qzvfUl7hi0todsbWzTU5b9XpRp4lPP8XSPx+pVG021VxfPE3uUU8xowb3fByf534/JIg2zHKRi9WrhJmOcj5OZrzqEVJ6HL+23v3IvHm+H2yWNs7JyaKz0jOcLq+Ja+yVo8Js68z0zXcafHgjeMFtDCM5UAAAAAAAAAAABiurmFKEqtWUYU6cZTnOTSjCEVltvokik9ofSzf3dWVLRqapUYvCuKlNVK1T+JQkt2C58Gm+XLkBeIPz3ZelDW7Oebv1d3DPtQqU4UZpdozppJPzTLg2P2ztNUoOrbtxnDCrUKmFVoyfLK6xfHElwfmmkHQzl0Ne6sKdRYqrfT5xbe6/Bpc14MjNB1lXdev6t5pUFThF/3kpOW9Ly9lY+L6kjqV9Gio5zKVSapUqccb1Wq02oxzw5Rk32UW+hPoi73ZeynHHqo030lSzBr5cH8UzgNf0adpPdb3qcsunPGM45pro0Su1HpCudMrxp3tnD1U1vKdvcOrL1eWsxUqcVJrHGL3fMn7qNDUrWnUpSU6NV0q1Oaysw3lveKe7vLHR+RnriVZXMbObLu4Sq1sxpP3YrhKp456R+r+p2dro9CksU6dOHiorefnJ8Wb1KKikkkkkkkuCSXJIw17hLLbSSWW3wSXiWcyFute60ihVWKlOnNfxRi8eT6HA7WbE+pi61rvOEeM6Lbk4x6uD5teD4/Y6+12ssalRUqd1azqN4UIV6UpSfZJPi/IlalRNFslNUE0z5lk7tXYKhdThFYhLFSC7Rlnh5JqRCSOLTG2fHMTMMmUepVDFOZ5kzFKYCczBUn06vkfatVJZfwXVs3tD0yVWe9Jc/ojciWpzZPTHJptFx6DZ7sUc7sto26lwO8tKO6jbLYgj0AAAAAAAAAAAAFSen/AFmcaNvp9N4V3OVWth86VJx3INdnOSf+WSHo50ShQtVKSi5SWW2cf6e1JarbT/L+CSj23lXqb33ia2m7YThSUF2wBv8ApGo03NuCXwK60u5q21X1lCUoSxKEt1tb9OSxKEu8X28E+aR0Gsao63PjkiadAC1fRhr8IVnGT3YXUYxTf5asW91P5yXngkPTTVuaVvb3ltvJ2V16ycocXTUoOMamOyfB/wA/bJWGmz3OD5N5/U73TtsK8IerqbtxDd3cVc727jGHLqvNM5y+PqtZqodqtsLjUJb9xN1JKKiuEYqMV0SiklzZdHoxnK0sLO0r5jXrKvWVN+9TpSlOccro2sPHi+xz1SVlGfraFhZ0aqe8p7nrNyXRwi/Zi0+XDgY6eo1I1lXbcqkZqbcnlya6N9muHkW9z8PFcyfAq/0gaxQerWWnXs/V6fNfiLtubpwqt+sVGFSS5U1OCznh7WXyyd/p2p061ONSDzGayu6fVPxRwHpi2Gq6gqd3ZpTuKEHSqUspSrUd7ei4NvG9FuXDqpcOKSe2XHenOw0qjWt1pyoQquFT8RTtXF04xW56pyUXiMnmfi1jPTPa+iDX613YNV5OdS2quj6yTzKdPdUo7z6tZaz4IpW22R1KpUVONpdb7eMSo1KaX80pJKK8Wy+didAho9huVpx9Y3KvcTXuRk0lup9UlFLxee4EF6RJr8TBdVQjn4zng5KUjd1zUnc151nlKT9lP8sFwivkvm2RkpHG/W32UjDOR8lMwVJgfKkzXrVt1Z59Eu7EpHinDfqKPRfdmpEb+i6bKtLelx+y8i1NmNASxwIjZLS1wbRaGk2qSR0ZbWn2aiiRSPkFwPQAAAAAAAAAAAAABVPp70Z1KNvdxTf4epOjUx0hVUXGT8pU0v8AMKio02fqfWNNp3VCpb1VmnWg4S7rtJeKeGvFI/PGqaHVtK87essTpvml7NSH5Zx8Gv05pgRVKgblK3NilQNqFNICPrR3Tet6xo3s/awjJQkcu/rcSm8Y5SMe+eJTMKkdM1irbPNN5i3mUH7svHwfidNa7b08e2pwfXhvL4NfocJKRhlI1OrEsWDd7dUkvZ35vslur5s4/Xdoa11wm92mnlU4vhnvJ/mZEymRF/qqXs08Sl3/ACr9S7amY27y8UfZXvPkuy7sKfBZ7ERYUZTnl5bby2+pO6jR9XGH8UX9MDBqTmYKkhKRjkwPM54WSX2bsnKSb5t5Im1ourNY91cvHxLG2X0rGOB0kR12zlrupHa2S4ELpVthI6ChHgVGzE+nxH0AAAAAAAAAAAAAAEHtTs7QvqaVRbtSGfV1Y434eHjHw+xOHmaAo/XNAq2fGpiUM4VSGceGV0/+4nP3N0+Ufn0L01nT1Ui00mmmmnxTRU20exu7Jyo70PBN4M3fxY5RRecs2aXA0rmzuKbxvS+/3NVzuP3n8o/oc8aTjmeHUObuKtz+/L4YX2RpThVl70pvzlJovimuouL6nD3pxXg2s/LmRdxrkP2ac33fsx/Uiqenvsb9DSpPoXIa0q91Vq+88R/djwj/AM/Ez2lk5PgiesdnZPmjo7bTKVCO9UcYpdZNJFRHaDomMSkiN2kvI1KzUPcpL1cWuTaeZP5v6G7rW0e8nSt8qL4Sqcm12j28zmd7ouL8APUpHmnTlVeF7v3Nq002dR8eXbodloez3LgWQa2zuicsosvRdO3UuBj0jSFFLgdTZ2uDSMtpQwSFOJ4p08GYAAAAAAAAAAAAAAAAAAAMdSnkib/TFNciaPjiBXGr7MKWeByGobMSi/ZyvIu+rbJkbdaVF9AKHudLqx5pPzX6Go6DjzpJ+Ta/oXXdbPxfQibjZhdiZF1VcbmMf2D/ANf/AKmVaw4+7QS85N/0R39XZddvoYf/AMsuww1wdTW7uXCCjT/ljl/+WSOq29xVeajlJ95Nyx5di0IbLrsbVHZlLoMRVlDQZy55JzTtmfAse32eS6EpbaMl0KOP0vZ1LHA6zT9IUccCZoWCXQ3qVvgDWtrXBvU6eD3GOD0AAAAAAAAAAAAAAAAAAAAAAAAAPjR9AGOVJMxStUbIA0JWa7Hn8DEkRgCP/BLselaI3sADVjbIyRoozADyoHoAAAAAAAAAAAAAAAAAAAAAAAAAAAAAAAAAAAAAAAAAAAAAAAAAAAAAAAAAAAAAAAAAAAAAAAAAAAAAAAAAAAAAAAAAAAAAAAAAAAAAAA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11" descr="data:image/jpeg;base64,/9j/4AAQSkZJRgABAQAAAQABAAD/2wCEAAkGBxQTEhQSExQUFRQXFxQUGBUYGRYbFxUUGBQWFxcYGhgYHCggGBolHRcUITEhJSkrLi4uFx80ODMtNygtLisBCgoKDAwNDgwMDzcZHxksLCssLCsrKywrKysrKywrKysrKysrKysrKysrKysrKysrKysrKysrKysrKysrKysrK//AABEIAMcA/gMBIgACEQEDEQH/xAAcAAEAAgMBAQEAAAAAAAAAAAAABQYDBAcCAQj/xABLEAABAwEDCAYGBwUHAgcAAAABAAIDBAURIQYSMUFRYXGBByKRobHBEzJCUpLRI0NicoKy8BREotLhFSQzNFOTwoPiFhdUY3Ojs//EABUBAQEAAAAAAAAAAAAAAAAAAAAB/8QAFBEBAAAAAAAAAAAAAAAAAAAAAP/aAAwDAQACEQMRAD8A7iiIgIiICIiAiIgIi0qu0WtvA6ztmocSg3VpVFqRt15x2Nx79CjnekmwJw2aG/1W3T2S0esb92gINSa2XnBjQO1x+Q71iLal+t4HJv8AVbtVbNLT3gvYCPZbi7mB5qFqsu4/q43u3uIaPMoNl9jyu9Zw/E5zvmsLsndpZ8KjTlhM/wBSJnIOce75L2LXrT9S/wD2X+YQbLsnyNDmdl3gvBoJ2erIeAe4Ds0LF/alUPWidxMTwO25GW+7Q5jb9xIPfeqMgtOsj0kuG8B3gtqkyy1Sx3faYf8AidHaViZarDpvC+zRskGIa7fr+aCx2fa0M3+G8E+7od2HFby5vV2MNMbriMQDt3HUstFlPUU5DZQZGfa9a7c7Xz7lB0NFH2TbMVQL43YjS04ObxHmpBAREQEREBERAREQEREBERAREQF5e8AEk3Aa0kkDQSTcAoipnLzjgBoHmd6D1VVpfg28N7z8gsMUA/WhYqmpZEwySODWjST4bzuVIrreqK6T0FK1wYcMPWI2vd7Df1ruVFrtfK+CnvYz6WQYZrT1Qd7vIXqAZU2haHq3tiOy9kfDO0u71O5OZCRQ3Pnulk936tvL2jvPYre0XC4YAalBTLNyAY24zSOcfdZ1W9pxPK5WKksGnj9WJnEjOPaVJIg+NbdgMAvqIgLxJEHC5wBGwgEd69ogjaiwoHexmna3DwwUXUZNObjG/O3OwPxDA9gVmRBSZA9hzZGkHfr4HQVinjDhcQCFeJoWuGa4AjYVB1tiFvWivI906RwOvgUFHqKB0bvSQOIcMRcesOB18FZ8mcshIRFUXMk0B+hrzsPuu7itWanv0YHWNHjoKgbUs8PvIwf47iqjrCLnmSGVxY4U1UcLw1kh0tOgNcdmwroaiiIiAiIgIiICIiAiIgL4Svqj7QnvOYNHteQ8+xBr1dRnm/2Ro+aj7Qr2QxulkNzR2k6gNpKyTzgAucQGNBJJ0AAXklc8e6W1qsRx3thbr1MZreftHUP6lUZaeOotae4dSFmk45sY/wCTz+rguo2JY0VLGI4m3bXH1nna461lsmzI6eJsMTc1re0nWSdZK3FAREQEREBERAREQEREBERBo2hZwk6wwft1HcfmqxX0JN4uueNW39bVdVp2hRCQXjBw0HbuO5Byy1qDPBwueO/cVYej7KguIpJz1xhG46SB7Bv9oav6LLa1BnAuAuc31htu8wqZbdIcJmXhzbibtOBvDhvCqO2Iq9kVlCKyAON3pWXNkG+7Bw3HxB2KwqKIiICIiAiIgIiIMVTNmtJ16ANp1KEmdq1nSfEretCS912pun7x+Q8VX7atIQQyTu9kYDa7Q0czcgqeXlrOe9tDDi5xbngaS4nqM8CeS6Dkdk82ipxHpkd1pHbXbOA0D+qo3RTZBnmkr5usWuIYTrkcL3uHAG7nuXVkBERAREQEREBERAREQEREBERAREQRlq031g1etw28vDgqbbNFmOvA6ru46wuiEKuWnQ3h8XNp/L5hUc4sW0TZ9a12PoX3NcP/AG3HTxaceW9dqa68XjEHG9cYyjos+Jxu6zL3ch6w7MeSvXRjbP7RRhjjfJCfRnaW3XsPZhxaUFuREUBERAREQF8c64XnVivq1bRd1CPeubyOnuvQRUz8L9bjf24rnfSXXFzoaRmJNzyBrLiWxjtzj2Lok2JC5vYDRV20ZHEZkT3Px0fRdVn8Vx5Kjq2TtlimpooG+w0A73HFx5klSKwPrIxpewfiCxutSEaZY/ib81BtotA21TjTPF8bfmsbsoKUfXxHg4HwQSaKIdlNSj65vY4+AWN2VlIPrf4JPJqCbRQByypNUjj/ANOUfmaF4dlpSj2nn8B80FiRVh2XNNslP4R81jdl7T6mS8w3+ZBa0VQdl/DqjkPw/NYndIUf+jJ2tQXRFR3dIrdUDubh8lhf0jbIO1/9EF+Rc8d0kO1QN+M/yrVq+lF0YvfHEzi9x44XXnkg6aiq+SdtVdWBK+FsMHsucCHyb2tJvDd7gOCtCAtG1Y8A73TceBw8blvLxKwOaWnQQQeBFyDn1v02bJfqeL+egj9bVAdHdZ+zWk6nJubKHMH3gM9ndeOYVxt+G+IOOlpx8D3rm+UDzDUwVDcCCx3ON4PgQOSo70i8RSBzQ4aCARwIvXtQEREEXlBanoI8PXdeG+Z5fJVOOlnkAeHm47XHgtLLGG1JZHGCjJHqte6SG4N1XMD/ABVSzMomC66ouu1R0zsPgKC7usybW8fE75LzHRSsIcJLiNd5PcVSX2tbrPXgkPGAf8blr/8AjG0mvDJYY2k+/HIwnmXY3bgqOnf2g/2s0m7SL/BVmmsZkTc1p3kkXlx1km/Fa9sVNoU8bpXRU0kbQCS17muF5Axa4bxoJVXf0ikG58DWnZn43cwiLsyhH6AWZllA+0ewKnQdI8Y0wO5Pb5hb8PSXBrhlHNp80FpZYbT7buwLOzJ1h9p3cq9B0mUets4/A0/81vQ9Jdn63yt4xPP5b0E0zJiLW5/aPkszMlINZk+IfyqOp+kazT+8XcYpx3llykYcuLOP73CPvOzfzXIrOzJKn2P+L+izMyRpfccfxu8ivdPlTQu9Wrp3cJGHzUjBakDvVmiOvB7dHaoNBuSNJ/pE/jk8nLM3JWk/0R8T/NylopGuF7SHDaCCO5ZQgiW5M0g+oZzvPiVkbk9Sj93h5safEKTRBoCxacaIIvgb8l5qaamia6R7IWMaL3OIaABvK08q8q6egjz53dY+pG3F7zuGobzgFx+Wa0bfmLW/R0zToxEUY2uP1sm7w0oN7K3L59U/9jsuI3OJaZGsHpJNoYCOo37Rx4KxZCdFjIS2orbpZ8C2O+9kZG333dw71a8kMjaaz2XRNzpHAB8zsXvu1fZbuGCsSAEREBERBX7XhvbO37xHHND/ABXLMsYr4Q7Y4d4IXXrQH0jt7G+Lx8uxcqynZ/dpN2af4gPNUdQyLqvS0NM84kxMB4gZp7wVNKo9FMl9mQ36nTN/+55HcQrcoCIiAiIgLlXTF/maP7sv5o11Vcw6ZYuvRP2enaefoiPylBt5af5Go+63/wDRi2eiamY6g6zGu+lk0gH3dq1so259BN/8Od2AP8ll6GJr6OVvuzuPIxx+Ycgtc+TlI/16Wndp9aKM6dOlq0ZchLNd+40w+7G1v5QFYkQVKXo0sx37q0cHyjwetOXons06IpG8JH+ZKvKIOeS9DtAfVM7fx3+IWlL0K0p0VE7fgPi1dOkkDReTcBrUNV2g6Q5rLwD8TvkP1uQcyq+iSBrgG1Ujhf1uqzRsv2qyWD0ZUTLnOgD7val6xPBp6o7FcKKzgMXYnZqHzUkAgx01M2Noaxoa0aABcFmXxfUBVnK23KiIGOkhL5SP8R4Iijv1m4EvO5o4qyleSUHCn5HSSymetllmkJBdgQD9m/UNwuV+s/KD0EbYo4ImMaLg1t7QOSubisLwNg7EFeblg7XGOTj8llbliNcR+IfJSMsDDpY3sC1JaOL/AE2fCPkg+Nyvj1xycs0+JCytyth92Ucm+TloS0MXuNWnLRR+73n5oLA3Kin1ucPwPP5QVlblFTH6zta8eIVPlpmb+1akjAEF1krI5XkxuDgGtBu1G9+B2LmmVH+Xm5fnCnKGZ7De1xF+kajxC+T2U2Vpa7QbrxqNxv7MFRJ9EkoFntDnAfSSkAkaM753q7NkB0EHgVz6KxMAGkADQLtHYswsCQ6HN7/koL6i5ZlVM6z4RLI8HOIa1jHHOc7mBgBpK2ujiKprWOqqiSVkDr2wxMkkbnXHrSEhwJxBA1adyDpKIiAqN0t0udSxP/05mnk5rm+YV5UNlhRemo52AXnMLx95nWF283Xc0FZs0CWka06HRFh5tLSoroXqM19TA7A3MddvaS13iFt5HTXw5vum8cDj43qEsqX9jtkX4Mkfm/hm0H47r+BVHZERFAWtWVjYxjidTRpPyCzTAkENNx1G6+7kqfa+Q8lSTn2hUsadLYgxl/F1xceF9yBamUUDXgVFRDFsDngXctN6QZb2ZGMKuInWReT3DQoRvQtS66ipcdpMd/5Fnb0NUOF75z+IY9yCXf0lWYP3oHgyQ+DVgf0rWWMP2h/KGoPeI7lqs6H7PGkTH/qHyWZvRJZo9iU8ZXIPLul2zdT5juET/MALDJ0xWeNAqHcIx5uC3m9Flmi76Fx4vfj3rOzo0swfurTxdJ/MggZOmmhBuEFYd4ZBd3zArA/pqpdVNVc/QjwkKtTejuzB+6R888+LllbkFZo/cqfmwHx0oKTJ00QaqWbm6MeF6139M8f/AKSTnI3+VdDbkTZw/caT/ZiPi1Z4slKFvq0VI3hBEPBqDlUnTINVN2yf9q05emE6qePnIfku0ssOmFwFPAANF0bBd3LZZRxg3iNgO0Nb8kHBv/NeV1+bTxEbnuPgFjd0hVbhhTt3ENkPkv0F6MbB2JmDYEH55flbaDsBSuv3QynuuXkW3ajjhSv5083mv0TcsNfVCKJ8rvVY1zzwaCe1B+faC27Slk9E0Rsfj67M3NuGN+kjsWxbFq2nTNaXzw3knBjQTh95gUrkvGZJpqh2k3i/7TznO/XBaNvRmor6emb70bDuL3AuPANzTyKo+RnKF1zmtmAIBF0dPcQcb+s0rK2kyjON84/2B4DBd0Y0AADQBcOAXpQcKgyDtWsqIf28vMQPWe+RpLWaSGhp0m4DnuXcKSmbGxsbGhrGNDWtGADQLgAsqICIiAhCIg5tQU37PUyQ6G5xA+6cWdxAUZ0hUF4jqG6W9Rx3E3tPI3/ErnldQddk7fuO8WnxHYtSqp2zROY7Q9pB3HbxBuPJUT2StqippY5faIzX7ntwd8+YUsuV9HlpGlqX0kuAe7NGwSjBp/ELh8K6ooCIiAiIgIiICIiAiIgIiICIiAiIgKm9JlpZkAhB60hvP3G495u71cJJA0FzjcACSToAGJK5bVuNbVmQg5guNx1Maeq3mceZQfbKphBTjOwwMrzsvF+PAAdij+iujNTXy1bhhGHEX6nvva3mG53anSBaWZF6IHrS6fuA49pw7Veujew/2WiYHC6ST6V+4uAzW8mho437VRaURFAREQEREBERBhq6cSMcx2hwu4bDxBxVWjYWEsdpBu5/1wVvURbtFnD0jdIGI2t+YQUTLGys4CoZ6zB1rtJaNDuI8OCuGReUAqobnH6ZlwePeGp44+K0KeUOFx0+IVYrKV9FO2ohwbfo1C/Sx32T+tCo6wijrDtdlTGHswOhzdbXbD81IqAiIgIiICIiAiIgIiICIiAiKKtu0/RtzW+uR8I28dgQQ+WVqX/3dmOjPu1nUweJ5KOggbTwuc8gXAve7gPJbNn0OPpHadV+/Wd6pOW9ruqZm0FP1iXBrrvakvwbwGkn5KjxknZ7rTtEzvH0MRa8g+60/Rx8ziee1duULkhk+yipmwtxd60jvfkIF54YADcFNKAiIgIiICIiAiIgIiIKrb9nGI+lj9W/H7J+RWrFK2ZhaQDeLnNVzc0EEEXg4EbQqXb9jugd6aK/M0nazbftb+t6CEMEtFKJYiS3RuuPsuHmr3YduR1LcOq8esw6RvG0b1XKC0GyjNNwddi06CN21alVY5Y70kJIIN4A0g/ZPkqOhoqnZGVJ9Scbs8DH8TfMditEE7XtDmODgdYN6gyIiICIiAiIgIiICLFPUNbpOOoazyWhNUOfgMBsGk8Tq5IPdoWjm3tZidZ1N+ZUVDR3nOfjruOs7SpCOmAxP9AqBlpl2Gk09Gc+Q9UyNxDScM1l3rO3+KD7l7lb6K+mgN8zsHOH1d+Fwu0vPcpno0yM/ZWftE4/vDxg0/VMOr7x19m2/W6PcgfQEVVUM6c9ZjDj6M6c5x1yeHHR0RAREQEREBERAREQEREBERAQhEQVDKDJO8mWnwdpMegX7WnUd3goSit90bvR1DSCMC665w+8PNdKUbbFhw1IukbjqeMHDn5FBBGGKdocCHX6HNOP64rXZQyxHOjceWBPEaCouvyUq6VxkpnGRv2fWu3s9rlesNFlqWnMqIyCMCW4EcWH9blUWumygkbhI0O3+q7s0HuUnDbkR05zeIPleoWhtylnuAkYT7rrmu7HaeSkf7NjOi8cCoqTZXxHRIzhnC/sWxeoYWONTzzC+Cwrvc+FBMueALyQBtKwuro/fadwN57AtBljXG/q8QFsMs0a3FB9faQ9lrj3DvWE1Ej9GG5unm4/ILZdBGwXuuAGkuOA7cFX7Vy+oYAQJRI4ezF1v4h1e9BNRUes4eJ4ladt25T0bM6aRrdjdL3cG6TxXPK7pDrat3oqGBzb8L2gvk4k+qwfq9bVi9GEsz/TWhK683Esa7Oe7c550DcO0IIy08pKy1ZDT0kbmRHBwGnNOuV+ho3DvV5yKyDiogJHXS1HvkdVm5g1cdJ3aFZbNs2KnYI4WNYwamjvJ1neVtoCIiAiIgIiICIiAiIgIiICIiAiIgIiIC0bSseCcXSxtfvIxHAjEIiCo2l0ZQuvMMr4/suue3loPaSoZ+RVowf4EwIGpsjm/wALsERBqz2rbFP65PFxgdf2ErSf0lVzDc50V+9g8iiIEfSHaMmDHR7MGN0/iK3IpLcqR1XODTrD4WjuN/ciIMkfRnWzm+qqW83PkPK+4BWOyei2jiOdKZJ3bHEBnwtuv5kr4iC5UVFHE3MiY1jdjQAO5bCIgIiICIiAiIgIiICIiD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657680" y="5076626"/>
            <a:ext cx="1754649" cy="1781374"/>
          </a:xfrm>
          <a:prstGeom prst="ellipse">
            <a:avLst/>
          </a:prstGeom>
          <a:solidFill>
            <a:srgbClr val="FFCC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3562290" y="5294920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 smtClean="0">
                <a:solidFill>
                  <a:srgbClr val="7030A0"/>
                </a:solidFill>
              </a:rPr>
              <a:t>10</a:t>
            </a:r>
            <a:endParaRPr lang="hu-HU" sz="8000" dirty="0">
              <a:solidFill>
                <a:srgbClr val="7030A0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88047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577093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556201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562288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3556202" y="5294919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577093" y="5355684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6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3562287" y="5442258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7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3562290" y="5382651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3562290" y="5447319"/>
            <a:ext cx="19454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0" dirty="0">
                <a:solidFill>
                  <a:srgbClr val="7030A0"/>
                </a:solidFill>
              </a:rPr>
              <a:t>8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-667595" y="4149080"/>
            <a:ext cx="104567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Az idő lejárt.</a:t>
            </a:r>
          </a:p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Vége a játéknak.</a:t>
            </a:r>
            <a:endParaRPr lang="hu-HU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581968" y="2132856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2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08125" y="3356992"/>
            <a:ext cx="431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3" action="ppaction://hlinksldjump"/>
              </a:rPr>
              <a:t>Kutya</a:t>
            </a:r>
            <a:endParaRPr lang="hu-HU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6372200" y="3368272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4" action="ppaction://hlinksldjump"/>
              </a:rPr>
              <a:t>Cica</a:t>
            </a:r>
            <a:endParaRPr lang="hu-HU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6" descr="http://2.bp.blogspot.com/-tkcu4rHdetk/TkEsLSl8YhI/AAAAAAAAAKU/PU-qSIn3OBc/s1600/Gimp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5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0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3000"/>
                            </p:stCondLst>
                            <p:childTnLst>
                              <p:par>
                                <p:cTn id="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7" grpId="0"/>
      <p:bldP spid="7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8" grpId="0"/>
      <p:bldP spid="9" grpId="0"/>
      <p:bldP spid="10" grpId="0"/>
      <p:bldP spid="10" grpId="1"/>
      <p:bldP spid="24" grpId="0"/>
      <p:bldP spid="2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7911" y="-2193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helyes. </a:t>
            </a:r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xAQEhMQDxMQDw0PEBcPDw8UGBAPEBAQFBcWFhQRFBQYHCggGBolGxUWIj0iJSkrLi4uFyAzODMsNy0tLiwBCgoKDg0OGxAQGywlHyIsLCwsLCwsLCwsNyw0LCwsLC0sLCwsLCwsNCwsLCwsLCwsLCwsLCwsLCwsNCwsLCwsLP/AABEIAMEAyAMBIgACEQEDEQH/xAAbAAEAAQUBAAAAAAAAAAAAAAAAAgEDBAUGB//EADkQAAIBAQUGAgkDAwUBAAAAAAABAgMEBREhMQYSQVFhcSKBExUyQlKRscHRBxQjYqGiM0SCwvAk/8QAGQEBAAMBAQAAAAAAAAAAAAAAAAIDBAUB/8QAIhEBAAICAQQDAQEAAAAAAAAAAAECAxEEEiExQRMiYYFC/9oADAMBAAIRAxEAPwD26EVgsloV3FyQhouxICO4uSG4uSJACO4uSG4uSJACO4uSG4uSJACO4uSG4uSJACO4uSG4uSJACO4uSG4uSJACO4uSG4uSJACO4uSG4uSJACO4uSG4uSJACO4uSG4uSKgCm4uSG4uSJACE4rB5LQFZ6PsAENF2JEYaLsSAAAAAAAAAAAAAAAAAAAAAABzu0G00bO/RUY+mtLy3c3GD4Y4Zt9DN2kvVWWjKeK9I/DSXOb4+Wpy+z9kVOH7ipjKvV8WL1Sf3eplz5Zj618oWtrtCbst41/FVruin7qbWHlH8lPVNtp+KlapSfJuax+baMuddy1flwIxqNaYoy9Pvcq0rt2pqUpqjb47jelVZLvJaNdUdfF45rNPNM5C10I2mm6c8FJZwlxi+aLmwl4ylGdlqf6lnfhx+DHBryf1RowZZ6ui38Trb1Lqp6PsBPR9gbFhDRdiRGGi7EgAAAAAAAAAAAAAAAAAAAEak1FOUmlFLFt5JJaskcXtve0pNWKhnOf8ArNcFwh92V5MkUruXkzqGtrWh3jaXUeP7WjlBPRr8vDF9MDZ2itvPotDGo040aapQ/wCT5viyO8c6Jme8+ZUL28N4s7w3j0ZVnn4kWLieF5zS0lTe98ov6kqc1FOcnhGKxx6FdhKEqtava5LCL/jh1bzfySS8yVO+SsQlXy7aWj7AT0fYHSXENF2JEYaLsSAAAAAAAAAAAAAAAAAAEKtRRTlJqMYrGTeSSWrYGt2kviNkouo8HUfhpRfvT/C1OHuag4qVoqtyrVc8Xrg88e7LdutrvC0uo8f21Lw04vLFderwxfkZdSrj2RzM2Trt+QptO5TlPHMbxZ3hvFe0V7eJU1i/qWFIx70tvoobsM6tTKOGbXDHuJkSrRnba8bLReFOLxqzWaSWr8vqz0a77HChTjSprCEFgub5t9TUbIXGrJS8S/nq4Sqvlygu2PzxN+b+Pi6I3PmV1a6Rno+wE9H2BoSIaLsSIw0XYkAAAAFmVpprJzgny3opl1Sx0zAqAAAAAAAAAABwu319OTViovGUs67XBaqH3fkdHtPfUbHRdR4OpLw0ov3p88OS1PNbvpvOrUblVqPebeuebfdmTlZdR0whe2uzYWaKpxUI6LV83xZPeLO8N4wqV7eG8Wd4bw2LlS0KCcnojP2IumVoqO2114IvChF6OS97svqaSyWOdurxs8G1Sj4qs1witX9ker2WzxpwjTglGEIqMUuCRp4+LqnqnxCylfa6ADoLUZ6PsBPR9gAhouxIjDRdiQGuvy96VkpurVeWkIr2py+FHlt87UWq1N703SpcKUG4pLq9ZMu7dXm7RapRx/is+NKC4Y++/n9DQHK5XJtNumvhTe/oaM67r4tFneNGpKP9L8UH0cXkYIMdcloncSr3L1rZTamFsW5JKnaYrGVPhJfFDH6cDozwSlVlCSnTk4VIvGMlk0+Z6nshtXG1x9HVahaorOOiqL4o/dHV43Ji/wBbeV9L7dQADYmAAAQrVYwi5SajGKcpSeSSWrZM8+/Ue/8A/Z0n1tDX+NP7vyK8mSKV3LyZ1DRXxejt9odWWVnp+GlF5eHnhzer8ifpVzXzRzqQwOLbLMzMyzTbbofTx5x+aIu10170fmaAEfkNt5K8Ka97HsmY1ovHeW5SUnOT3Vlni8sEuZrGdv8ApzcG8/3lVeGLws6fGXvVOy0XmW4a2yW0lWNy6nZG4lY6KTw9PUwlWeufCCfJfk3oB2a1isahogABIRno+wE9H2ACGi7EiMNF2KgeD2tv0tXH2vTTx77zLeJvNursdmtc5YYUrQ3Vg+GL9teT+pojgZqzW8xLLaNSriMQCpExEJyjJTg3GcXjGSyaa4pgHsTMT2e7epbG7Wxta9FWahaortGqvij16HVHgSbi1KDcZxeMZLJprRp8z0/Yva9WpKjXajaorJ6Kslq1yl0+R1uNyYv9beV9L7deChCvWjCLnNqMIpylJ5JJatm1Y1O1d+RsVB1MnVl4aMX70+bXJanjjnKTc5tynJ70pPVt5ts2O0l9St1d1HiqMPDRi+EOb6vX5GuOPy8/XbUeGfJbZiMQDGrBiCOEpNQgnKc2oxis229Ej2I3OoexG2z2cueVtrqksVSj4q017sPy9Ee0WejGnGMIJRhBKMYrRJaI1GyVxRsVBQydaeE60ucuS6LQ3Z2+Ph+Ov601rqAAGhIAAEZ6PsBPR9gAhouxIjDRdiQGtv65aVspOlVXWE17VOXCS/B47fV01rFU9FWWTzp1F7M481+OB7oYF83TRtdN0q0d6LzT0lCXCUXwZnz8eMkfqNq7eH4jEzr/ALjrWCpuVfFSk/4qq9mS+z6GCmca+OaTqWeY0YjEqUIImJTNNSi3GcXjFrJprRp8GVKnsTMd3u3pexW2KtKVC0NRtSWEZaKsl9JdOPA1n6lbQ4v9lRfW0Nf40/u/I4SSeKlFuM4vFNZNNaPEJyk3ObcpzblJvNtvVvqbZ5czj17WfJ2VisCuJUoYVRiMQVAjKWB3f6bbPN//AG1l0s6f+VT7LzOW2YuWVvrqnmqFPxVpLLCPJPm8MPme10aUYRUYpRhFKMYrJJLRI6PDwf7lfjr7TAB01oAAAAAjPR9gJ6PsAENF2JEYaLsSAAADEvO7qVppypVoqdOWq4p8GnwfU8d2n2drXfPPGpZpv+Or/wBZcpfU9tLFtsdOtCVKrFTpzWEovRopzYYyR3RtXbwaMsc0VNxtZstVu+W/DeqWObynq4P4J9evE08WmsVmjjZcU0nUs9q6AUxBUiqCgAqCmIxAqQcZTlGnTTnUqNRjFatvREqkt1Ys7z9MdnWl++rrxTWFnT4R96p56Lp3NHHw/JZOlduq2UuKNhoKksHVl4q0/in+FojdAHbiIiNQ0gAPQAAAAARno+wE9H2ACGi7EiMNF2JAAAAAAFu0UI1IuE4qcJLdlFrFNPg0eR7X7JVLBJ17OnOxP2l7UqPSXOP9XzPYCNSCkmpJOLWDTzTT4NFWXFXJGpeTES8EhhNb0PNEDp9stjp2OTtNiTlZtalLNul2XGH90c7TlGqt6HtLVHFzYrYp1LNavStAPIpiVIqk6UMeyIQi28FxLlojOUoWainOtVaiorVt8On4PYiZnUPYjcs/Za5HeNp3Hj+1o4SrS0xT0gnzlh8kz2unBRSjFJRisElkklokjU7L3JCw0I0Y4OftVZ/HUer7cOyNwdzBijHXTTWNQAAvSAAAAAAAARno+wE9H2ACGi7BySLEqjwXYxqlRgZsrRFFmVtSNbUmzFqTYG1neRjzvY1FSTMWpJgbmd8PmWJ30+ZoqjZjVMQN9O/OpwW0F2KnN2iyYRWs6K0XWK5dOBtakZGPOlIhkx1vGpeTG2ooThaI4x8NRax/9wMeVNp4NPEv2y6ail6Sh4ZrNx0x7fgh6wtKylQblzwkcXLxcmO31jcM9scxPZdyo03UkvE8kvojZ7F01SbtVXOtPKn/AExesu7+hpo2CvXkpV/DBaQ0/twNzToyWWiWiNnD401+9/KzHTXeXZRvx8y/C+nzOPpwkZNNM6K110L4fMyIXv1OTptmVTbA6qF5l+FvTOYpyZlUpsDo42mLLqmmaKnNmVSqMDagxadRmRFgJ6PsBPR9gBb9Hil2LNSgZUNF2JAaqpZzHnZjeOKIukgOenZSxOxnSuzog7IgOWnYi1KwnVuxIg7AByUrAQd39Drnd5H1cByDu7oU9X9Dr/V3Qp6u6Acl6u6Eld/Q6z1d0K+rugHKxsBcjYTp1d5JWADnI2IvRsZ0CsKJqxoDRwshkQsxt1ZkTVFAayFnMmnQMxQRICzCkXUioAjPR9gJ6PsAMSOi7FQAAAAAAAAAKAAAAAAAAFUUAFQAAAAAAAAABSWj7AA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402037" cy="34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http://2.bp.blogspot.com/-tkcu4rHdetk/TkEsLSl8YhI/AAAAAAAAAKU/PU-qSIn3OBc/s1600/Gimp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97152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2.bp.blogspot.com/-tkcu4rHdetk/TkEsLSl8YhI/AAAAAAAAAKU/PU-qSIn3OBc/s1600/Gimp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helytelen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04" name="Picture 8" descr="http://img4.wikia.nocookie.net/__cb20090907134008/periodictableofelements/images/a/a5/X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hlinkClick r:id="rId3" action="ppaction://hlinksldjump"/>
          </p:cNvPr>
          <p:cNvSpPr txBox="1"/>
          <p:nvPr/>
        </p:nvSpPr>
        <p:spPr>
          <a:xfrm>
            <a:off x="3131840" y="5831419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4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6" descr="http://2.bp.blogspot.com/-tkcu4rHdetk/TkEsLSl8YhI/AAAAAAAAAKU/PU-qSIn3OBc/s1600/Gimp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5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Források</a:t>
            </a:r>
            <a:endParaRPr lang="hu-HU" sz="4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0" y="4293096"/>
            <a:ext cx="89644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linkClick r:id="rId2"/>
              </a:rPr>
              <a:t>http://</a:t>
            </a:r>
            <a:r>
              <a:rPr lang="hu-HU" dirty="0" smtClean="0">
                <a:hlinkClick r:id="rId2"/>
              </a:rPr>
              <a:t>hu.wikipedia.org/wiki/GIMP</a:t>
            </a:r>
            <a:endParaRPr lang="hu-HU" dirty="0" smtClean="0"/>
          </a:p>
          <a:p>
            <a:r>
              <a:rPr lang="hu-HU" dirty="0">
                <a:hlinkClick r:id="rId3"/>
              </a:rPr>
              <a:t>http://commons.wikimedia.org/wiki/File:The_GIMP_icon_-_</a:t>
            </a:r>
            <a:r>
              <a:rPr lang="hu-HU" dirty="0" smtClean="0">
                <a:hlinkClick r:id="rId3"/>
              </a:rPr>
              <a:t>gnome.svg</a:t>
            </a:r>
            <a:endParaRPr lang="hu-HU" dirty="0" smtClean="0"/>
          </a:p>
          <a:p>
            <a:r>
              <a:rPr lang="hu-HU" dirty="0">
                <a:hlinkClick r:id="rId4"/>
              </a:rPr>
              <a:t>http://pixabay.com/hu/ecset-akvarell-ecset-el%C5%91ad%C3%B3-fest%C5%91-24979</a:t>
            </a:r>
            <a:r>
              <a:rPr lang="hu-HU" dirty="0" smtClean="0">
                <a:hlinkClick r:id="rId4"/>
              </a:rPr>
              <a:t>/</a:t>
            </a:r>
            <a:endParaRPr lang="hu-HU" dirty="0" smtClean="0"/>
          </a:p>
          <a:p>
            <a:r>
              <a:rPr lang="hu-HU" dirty="0" err="1" smtClean="0">
                <a:hlinkClick r:id="rId5"/>
              </a:rPr>
              <a:t>www.youtube.com</a:t>
            </a:r>
            <a:endParaRPr lang="hu-HU" dirty="0" smtClean="0"/>
          </a:p>
          <a:p>
            <a:r>
              <a:rPr lang="hu-HU" dirty="0"/>
              <a:t>http://www.macmcrae.com/gimp-logo/</a:t>
            </a:r>
            <a:endParaRPr lang="hu-HU" dirty="0" smtClean="0"/>
          </a:p>
          <a:p>
            <a:r>
              <a:rPr lang="hu-HU" dirty="0" smtClean="0"/>
              <a:t>GIMP használati útmutató</a:t>
            </a:r>
          </a:p>
          <a:p>
            <a:r>
              <a:rPr lang="hu-HU" dirty="0"/>
              <a:t>http://www.dreamstime.com/royalty-free-stock-images-exit-button-image2232939</a:t>
            </a:r>
          </a:p>
        </p:txBody>
      </p:sp>
      <p:pic>
        <p:nvPicPr>
          <p:cNvPr id="1026" name="Picture 2" descr="gimp log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068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699792" y="3468897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Köszönöm a figyelmet!</a:t>
            </a:r>
            <a:endParaRPr lang="hu-HU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://thumbs.dreamstime.com/x/exit-button-orb-1098096.jp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28" y="3857523"/>
            <a:ext cx="648072" cy="6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2.bp.blogspot.com/-tkcu4rHdetk/TkEsLSl8YhI/AAAAAAAAAKU/PU-qSIn3OBc/s1600/Gimp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3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dvAuto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Kép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751">
            <a:off x="3945282" y="2929725"/>
            <a:ext cx="1296144" cy="1292094"/>
          </a:xfrm>
          <a:prstGeom prst="rect">
            <a:avLst/>
          </a:prstGeom>
        </p:spPr>
      </p:pic>
      <p:pic>
        <p:nvPicPr>
          <p:cNvPr id="49" name="Kép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32" y="1429072"/>
            <a:ext cx="5140660" cy="429340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5616" y="0"/>
            <a:ext cx="7125113" cy="924475"/>
          </a:xfrm>
        </p:spPr>
        <p:txBody>
          <a:bodyPr/>
          <a:lstStyle/>
          <a:p>
            <a:pPr algn="ctr"/>
            <a:r>
              <a:rPr lang="hu-HU" sz="4800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Menü</a:t>
            </a:r>
            <a:endParaRPr lang="hu-HU" sz="480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" name="Folyamatábra: Lyukszalag 32"/>
          <p:cNvSpPr/>
          <p:nvPr/>
        </p:nvSpPr>
        <p:spPr>
          <a:xfrm>
            <a:off x="0" y="1242018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4" action="ppaction://hlinksldjump"/>
              </a:rPr>
              <a:t>Bevezetés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2" name="Folyamatábra: Lyukszalag 51"/>
          <p:cNvSpPr/>
          <p:nvPr/>
        </p:nvSpPr>
        <p:spPr>
          <a:xfrm>
            <a:off x="0" y="2870890"/>
            <a:ext cx="1743000" cy="1206181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5" action="ppaction://hlinksldjump"/>
              </a:rPr>
              <a:t>Mi a GIMP?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3" name="Folyamatábra: Lyukszalag 52"/>
          <p:cNvSpPr/>
          <p:nvPr/>
        </p:nvSpPr>
        <p:spPr>
          <a:xfrm>
            <a:off x="0" y="4802788"/>
            <a:ext cx="1743000" cy="1290507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6" action="ppaction://hlinksldjump"/>
              </a:rPr>
              <a:t>GIMP Letöltése és telepítése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4" name="Folyamatábra: Lyukszalag 53"/>
          <p:cNvSpPr/>
          <p:nvPr/>
        </p:nvSpPr>
        <p:spPr>
          <a:xfrm flipH="1">
            <a:off x="7415334" y="1116507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7" action="ppaction://hlinksldjump"/>
              </a:rPr>
              <a:t>Program használata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5" name="Folyamatábra: Lyukszalag 54"/>
          <p:cNvSpPr/>
          <p:nvPr/>
        </p:nvSpPr>
        <p:spPr>
          <a:xfrm flipH="1">
            <a:off x="7450855" y="2971547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8" action="ppaction://hlinksldjump"/>
              </a:rPr>
              <a:t>Kvíz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56" name="Folyamatábra: Lyukszalag 55"/>
          <p:cNvSpPr/>
          <p:nvPr/>
        </p:nvSpPr>
        <p:spPr>
          <a:xfrm flipH="1">
            <a:off x="7401000" y="4858100"/>
            <a:ext cx="1743000" cy="1208454"/>
          </a:xfrm>
          <a:prstGeom prst="flowChartPunchedTape">
            <a:avLst/>
          </a:prstGeom>
          <a:solidFill>
            <a:srgbClr val="B482DA"/>
          </a:solidFill>
          <a:ln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7030A0"/>
                </a:solidFill>
                <a:hlinkClick r:id="rId9" action="ppaction://hlinksldjump"/>
              </a:rPr>
              <a:t>Források</a:t>
            </a:r>
            <a:endParaRPr lang="hu-H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5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800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Bevezetés</a:t>
            </a:r>
            <a:endParaRPr lang="hu-HU" sz="480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409347"/>
            <a:ext cx="7032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Üdvözlök mindenkit!</a:t>
            </a:r>
          </a:p>
          <a:p>
            <a:pPr algn="just"/>
            <a:r>
              <a:rPr lang="hu-H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Ezzel a bemutatóval az egyik kedvenc programom, a GIMP használatát szeretném nektek bemutatni.</a:t>
            </a:r>
          </a:p>
          <a:p>
            <a:pPr algn="just"/>
            <a:r>
              <a:rPr lang="hu-H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Remélem érdekes lesz !</a:t>
            </a:r>
          </a:p>
          <a:p>
            <a:pPr algn="just"/>
            <a:r>
              <a:rPr lang="hu-H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Jó szórakozást kívánok! </a:t>
            </a:r>
            <a:endParaRPr lang="hu-H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8" descr="http://pixabay.com/static/uploads/photo/2012/04/02/17/22/paintbrush-24979_640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3881">
            <a:off x="8220878" y="6142981"/>
            <a:ext cx="708821" cy="7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2.bp.blogspot.com/-tkcu4rHdetk/TkEsLSl8YhI/AAAAAAAAAKU/PU-qSIn3OBc/s1600/Gimp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2109300" y="3579289"/>
            <a:ext cx="4368470" cy="3367499"/>
            <a:chOff x="2109300" y="3579289"/>
            <a:chExt cx="4368470" cy="3367499"/>
          </a:xfrm>
        </p:grpSpPr>
        <p:pic>
          <p:nvPicPr>
            <p:cNvPr id="17410" name="Picture 2" descr="http://pixabay.com/static/uploads/photo/2012/04/14/13/15/palette-33882_64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4662647"/>
              <a:ext cx="2265810" cy="215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2" name="Picture 4" descr="http://hu.oriflame.com/catalog-images/product/global/20575_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2943">
              <a:off x="2704021" y="4780779"/>
              <a:ext cx="2166009" cy="2166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http://www.icone-png.com/png/24/24240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11893">
              <a:off x="2109300" y="3579289"/>
              <a:ext cx="2438400" cy="243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zövegdoboz 2"/>
          <p:cNvSpPr txBox="1"/>
          <p:nvPr/>
        </p:nvSpPr>
        <p:spPr>
          <a:xfrm>
            <a:off x="6842156" y="5280782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tovább lépéshez kattints az ecsetre!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3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800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bemutató használata</a:t>
            </a:r>
            <a:endParaRPr lang="hu-HU" sz="4800" dirty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971600" y="1517491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Erre a festőeszközre rákattintva a következő diára tudsz lépni.</a:t>
            </a:r>
            <a:endParaRPr lang="hu-HU" sz="20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980150" y="3068960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>
                <a:solidFill>
                  <a:srgbClr val="FF66FF"/>
                </a:solidFill>
                <a:latin typeface="Comic Sans MS" panose="030F0702030302020204" pitchFamily="66" charset="0"/>
              </a:rPr>
              <a:t>Ha erre az ecsetre rákattintasz, akkor az előző diára tudsz lépni.</a:t>
            </a:r>
            <a:endParaRPr lang="hu-HU" sz="2000" dirty="0">
              <a:solidFill>
                <a:srgbClr val="FF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226624" y="4932562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Ez a szimbólum arra szolgál, ha rákattintasz a menübe tudsz lépni. </a:t>
            </a:r>
            <a:endParaRPr lang="hu-HU" sz="20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8" name="Picture 6" descr="http://2.bp.blogspot.com/-tkcu4rHdetk/TkEsLSl8YhI/AAAAAAAAAKU/PU-qSIn3OBc/s1600/Gim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545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ixabay.com/static/uploads/photo/2012/04/02/17/22/paintbrush-24979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3811">
            <a:off x="5199247" y="3231421"/>
            <a:ext cx="708821" cy="7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pixabay.com/static/uploads/photo/2012/04/02/17/22/paintbrush-24979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3881">
            <a:off x="144705" y="1708383"/>
            <a:ext cx="708821" cy="7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2.bp.blogspot.com/-tkcu4rHdetk/TkEsLSl8YhI/AAAAAAAAAKU/PU-qSIn3OBc/s1600/Gimp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i64.photobucket.com/albums/h193/efex45/efex/efex45/tatice-wilber-the-gim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65189"/>
            <a:ext cx="1594363" cy="159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perfid.org/gustavo/aulas/Icons%20(png)/AlienAqua%20the%20gim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59583"/>
            <a:ext cx="1685591" cy="16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5035" y="-144463"/>
            <a:ext cx="7125113" cy="924475"/>
          </a:xfr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hu-HU" sz="4800" b="1" dirty="0" smtClean="0">
                <a:ln w="50800"/>
                <a:solidFill>
                  <a:srgbClr val="7030A0"/>
                </a:solidFill>
                <a:latin typeface="Comic Sans MS" panose="030F0702030302020204" pitchFamily="66" charset="0"/>
              </a:rPr>
              <a:t>Mi a GIMP?</a:t>
            </a:r>
            <a:endParaRPr lang="hu-HU" sz="4800" b="1" dirty="0">
              <a:ln w="50800"/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The GIMP icon - gnom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96726"/>
            <a:ext cx="1662826" cy="16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97138" y="37430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Feladat: Az alábbiak közül melyik a GIMP logója?</a:t>
            </a:r>
            <a:endParaRPr lang="hu-H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AutoShape 7" descr="data:image/jpeg;base64,/9j/4AAQSkZJRgABAQAAAQABAAD/2wCEAAkGBhASEBUQERQSFRAUFRYXGBUWFBQaGBcUFxUVFRYXFRYXGygeFx8vHhcXHzIgIycpLCwtFx8xNTAqNSYrLCkBCQoKDgwOGg8PGjUiHyMtLCwqKyosLCwvLyopLCwtLC4pLCwpLCwsLCksNSksLywsKSw0LCwsLCwsLCwsLCwsLP/AABEIAJAAwAMBIgACEQEDEQH/xAAcAAEAAgMBAQEAAAAAAAAAAAAABgcBAwUEAgj/xAA9EAABAwIDBgMFBQcEAwAAAAABAAIDBBEFEiEGBxMxQVFhcYEiMkKRoRRygrHBIzNSYqLR4RUksvBTksL/xAAZAQEAAwEBAAAAAAAAAAAAAAAAAQMEAgX/xAAxEQACAgEBBQYFAwUAAAAAAAAAAQIRAzESEyFBUQQiYXGR8AUysdHhgaHSFBUjQnL/2gAMAwEAAhEDEQA/ALxREQBERAEREAREQBERAEREAREQBERAEREAREQBERAEREAREQBERAEREAREQBERAEREAREQBERAEREAREQBERAEREARFhAZRYRAZRYRAZWLoSo9je2tNT3YDxJR8LOh/mdyH5qvJkhjW1N0i7DgyZpbONWyQ3Xnq8Rij/ePY3zIv8uarubamvqjliDmt/hiBv6u5/kt9HsXVv8AaflZfq91z62uvMn8RnPhgxuXjy9+h6v9rjiV9oyKPhz9+pK5NrqYe6XO8m/qVqG1jT7sbvVwH915KXYcD35T+Fv6krpRbLQt6vPqP0CyyfxXJ8tR9PyUyXYYaNv1/BiPHyfgH/t/hehmLX+H6/4X2zBYRyB+ZWwYZH4/NVxwfF07eRft/EzSlg5L36n3DVh3QrfdaWUjRyutuVex2f8AqFH/ADU2ZpbN8DN0utMrXdF5/t5afaH91M+2QxOsnDx5BQb0PcsrTBUseLtIP6eYW1aoyUlcXaOWmuDMosIuiDKLCygCIsIDKLRVVscQzSPYxvd7g0fMlc+Hayhe7K2qpy7sJWX9NdVFoi0jrLTV1rImGSRwaxouXHkAvqeoaxhe4gMaCSTyAHVRkYS+veJqkObStN4oNQX9ny9r9GrjJNrhFW/epqwYoy72R1Fa9fJeP05nJrMarcRcY6Nro6bkZXezm8z0H8o17rp4Nu7p4rOmvK/x0YPwjn6qVQwta0NaA1o0AAsAPABfaoj2WLe1k7z8dP0RqyfEZqO77OtiPhq/N6muGnawZWNa1o6NAA+QWyyItVUea3fFhZWEUkGUWEQGVhEQBfEkLXCxAK+0XMoqSpqxdHCr8CeDxKd5a8dCefhf9CsYVtNeT7PUN4VR0vo1/wB09/D5LvLwYvg0VSzJK2/Zw0c092u6LHHsiwy2sHDrHk/s/I2QzxmtjMrXVar7rw/c991lcjCHzRn7PPd5aLsmt+8YOj+zx178x1XWWyMrVmbJDYlV34rmZRYWV0cGCoTjO1FZUPdTYVGHFpyyVT/3THci1hOj3DuL28VNJog5pa7VrgQR4HQ8lXu93GTSUMdNBaPjOyWZ7Nomi7g23K92j1K4m6VleR1GziQ7vKeqqOHV4mZ6wgksjIcRbnq69reQXA3g7tf9PY2eOUyQudkOYAOa4gkctCNCvXudnp4JairqJI42sjaxpe4AkvOZ2Uczo0ch1X1t/tc/FZWUlDHJJEx2a4abyPtYOt8LQL8+91ley4XzMbUHC648jpbl9oZZHyUMpMkIj4jA7XIQ5oLRfpqDboQrfAUI3ZbBGgjdLNY1UoAIGoYwa5AepvqT4DsplU1ccbc8jmsYObnODR8zotGNNR4mvCpKCUjci5dJtRRSvyR1ED39GtkaSfIX1XQmnawFzy1rRzLiAB5kqyyxNM2IvBQ4/SzPLIZopHtFyGPa4gd9Cvmp2ipI3iKSeFshNsjpGh1/K+iWhaOiixdeSvxengF5pY4x/O9rb+VzqpJsrnfTjtRAadkE8secSZmsdluAW5Tca9SOfRdnc/WVEuHl873yftXhheSXZAGi2Y6kXzKtd7ePR1NeDC9r4o4mtDmm7SSS51j6/RWzse6GiwymZNJHH+yDjne1ur/bPM681mi7yN8jJB3lbvgSpF5qDEoZ2cSF7JGXIzMcCLjmLha5MZp2yCF00QlJsIzI3OT0Abe60WarR7UWMy5U21tCx2R1TTh/KxlZ9ddEbSDaWp1SvzvPtViEmI5Y6qc/7nJGM5tl4uVt2j2SLeCvbHcVbFRzVIIIZE9wIIIJynLYjnrZUPutw/jYrDfUR5pT+EG39RCozO2kjNnduMUS/fPtBUwTwxQzyxh0Zc5rHZR75DTca9D8lLd1VVPJhkck73PcXPyucSXZA6wuTqeRVT72cR4uKygaiIMjHmBc/VxV5bLYd9nooIerImA/etd31JSDvI2MbcssmdVFy63aeihdklqIGO/hdI0EeYvovdTVbJGh8bmvYeTmkEHyI5q+0abRuKojfXifExBsIOkMQH4nnMfpl+SvYlfl7aavNTXTyjXiSuy+IvlYB6AKjO+7Rm7S6jROdj90sNZQMqZJZY5ZMxblyloaHENJBFzy7rgTYriODVT6VkujCDlsDG9pFwcp1GnjcK98Jo20tJFESGthiaCToBlaMxJ6a3K/PO32PNrMQlnj1juGMPdrBlDvXUrjJFQimtSvLBY4prgy6KTeHC7C/wDUni1rtMYOvGBtkafE217FVfgkVTjuIWqXu4LQXuDTZrI72DYxyBJsL8+ZXxtRhk1JhFFBIC0zSzTvb2NmBgPjlN1L9xFGBBUTfE6VrPRrc35vKW5yUWLeSajL9SJ71dlqahqIRTAsa+MktzE2c11rgnUf4XYxLaN9RszeY5peM2HMebsjg4O88o+i4m9vGRUYkWM9psLRELa3fcl1u+rrei+9tqR1Hh1DQO0lOeolHZz/AGWg+V3D0XDdOVaHDdSlWh5t3OztZVSyfZZeAwMDJZR7wa43ystrc5ehHLmuBj2GiCrmp2uMnDkLM9rFxBtc+N1cO6KmFPhT6l3xuklP3I25R/xPzVXbIUxq8VgD9eJPxH+hMrvyUOPdiubIlBKMVzZZu3W3b8PpoaSIg1phZmedeGA0NLrdXEg28r9lHNgt3rsRvXV75HROJyguOeUg2JLjqG3005+Cie39Y6XE6pzukrmDwDPYA+iuzEcUhoMIaczW2pg2IX955j9nKOupurF35NvRFse/JuWiKNFBHPiPAgblikqMjALmzDJlGp1OmqmW/OVn2mniaBdkJ9A59gP6fquRuiw7i4pG46iJr5D5gZR9XLybycQ+0YrPbUNcIm/gAb/yuq/9G+rKdMbfVljbDuNFs++p5Oc2aYeZ9iP8mqC7qKIz4syR93GMPlcTqS62UEk+LlM951fFS4THh7Xt4pETMgOuRgBc4joLgfNcPdTTOjo8RrG++2EsYfERukP/AMfJWP5lHoWv54x6GneHt5PWVJoaRzhAH8P2TYzSE5dSPhvoB15r6282PosOw+GOwdXPeCX3NyAP2lm8g29gNFD9kGzGug4HD4+f2OL7mextm/7zsrWp91b5pjV4rU8Z/MsbdrABrYuNrN8AAuY3O3RzG8lurf0IfBiM0Wzb2PJyzVIZFf8A8YAe+3hdpXW3HUQDqqrdo1jGsv53kf8ARrfmtO+utjBpKWLKImRukAbbLZ1mstbS1mn5r37P/wC02Zmm5PmEhH4yIW/QKVwn5IlKsn/KIFg0ZrsVjza8epzu+6X53f0iynW9beHI2R1BSuLMuksjTZxJH7tpHLTmR3suHuWw/PiJlPKGJzvxOswfmVEXTPkrM5ymR89zn93M6S/tntc6+C4Tah5lak4w82TzEtiKSiwZ1RVDNXTBuS5N2PcQQ1ovrYXJJ8V1tw/E4VVfNws8WX+HPaTPbxtw7+i9b92dXWzCbFKkODeUUIIaB2BOjfMAnxU9weip4oWx0wYIW3ADCCNDY69TfmVfCHevQ0wx95Sqkj5xyGd9PIynyCZzS1rnkgNzC2b2QSSOyp6DctiUb2yMkpszHBwOZ/vNII0LPAK8UVksalqWzxRnxZVmIbv8crBkq66PhdWNzW9Wta0H1K7Wy+6ajpHCV+aeZuoLwA1p7tYOvmSpyiLHG7CxRTsj+2myMeIU/BeS17Tmjfa+V1rajqCNCFAMH2Cx6jEkNNNA2KX3nZutrZm3bdpt27K30UyxpuyZYoyd8yv9jN08VJIKioeJ6gG7dDkY7+IX1c7xPyXL203ZV1fXOn4kDYSGtbcvLgxo6gN53uefVWoijdxqiNzHZ2SP1OA8LC30cVzlpnxt7l2Qi/mT+apHdfXMixWB0lgHZmXPRz2lrfrp6r9G2VRbe7pJXSuqqAA5iXOhuAQ46kxk6W620t0XGWD4NcivNB8JR5G3brdLPUVb6mkdHaU5nseS0tf1INiCDzWY9yz/ALI8SzB9ZlAiuXcKOxBLRfXUaXtYdlyqDefilCBDWQF4boDKHsfb79rO87FSCg3qVtSLUuGyPJ+LiHIPN2QD6rhbtsrW6bvmaN3e7vEKGq48joGxlpY9oJcXNNjpYAA3AN/oVysW3M1slZI9kkPBfI54e5zswDnF1i0C9xeysDCcOxKZwkrpWRMBBFPT6XI1HElNyR/K069+ilACsWKLVFqwxcaKkx/cs/gMNNJxakOPFdK4jOCBbLzy2t1781Id3GxlXRQyw1ToXRSm/DbckEjK67tBYjpr5qdouljinaO1hintIpXGdylWyYuo5GOjzXbmcWvZrcC9rG3fwUhwXdxXSFpxSrklibY8Bsjy11ukjja48LG/dWSihYopkLBBOyrt4+7SqrKps9MY8vDawtc7Lly3tbS1rFep2wFc7Bjh8ksJka5ro7BwAaHZsjnHnqTY2Vjop3cbb6k7mNt9Sr93G77EaGpM0j4GxOblewFzi4XuLWsGm/W/fReHa/c1M+d89E6PJI4uMbyWlrjqcptYi+vSyt5FG6jVEbmOzslWYNu3xR4bHW1sgphoYo5XuLmj4c2gA+asyio2RRtijaGxsAa1o5ADkt6LuMFHQ7jBR0CIi6OwiIgCIiAIiIAlkRAYslllEBiyyiIA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Téglalap 11"/>
          <p:cNvSpPr/>
          <p:nvPr/>
        </p:nvSpPr>
        <p:spPr>
          <a:xfrm>
            <a:off x="545144" y="1079506"/>
            <a:ext cx="8064895" cy="2985433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78093" y="1510394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A GIMP szó a GNU Image </a:t>
            </a:r>
            <a:r>
              <a:rPr lang="hu-HU" sz="20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Manipulation</a:t>
            </a:r>
            <a:r>
              <a:rPr lang="hu-H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Program szavak kezdőbetűiből készített elnevezés. A </a:t>
            </a:r>
            <a:r>
              <a:rPr lang="hu-H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program elvégez </a:t>
            </a:r>
            <a:r>
              <a:rPr lang="hu-H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olyan feladatokat, mint fotóretusálás, képszerkesztés és </a:t>
            </a:r>
            <a:r>
              <a:rPr lang="hu-H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képkészítés. Használhatjuk</a:t>
            </a:r>
            <a:r>
              <a:rPr lang="hu-H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mint egyszerű rajzprogram, de akár profi minőségű fotóretusálásra is alkalmas. </a:t>
            </a:r>
            <a:r>
              <a:rPr lang="hu-H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Jellegzetes </a:t>
            </a:r>
            <a:r>
              <a:rPr lang="hu-H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logója a festő </a:t>
            </a:r>
            <a:r>
              <a:rPr lang="hu-H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kutya.</a:t>
            </a:r>
            <a:endParaRPr lang="hu-HU" dirty="0">
              <a:solidFill>
                <a:srgbClr val="7030A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11963" y="506220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megoldás helytelen</a:t>
            </a:r>
            <a:r>
              <a:rPr lang="hu-HU" sz="2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hu-HU" sz="2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446669" y="506220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megoldás helytelen</a:t>
            </a:r>
            <a:r>
              <a:rPr lang="hu-HU" sz="2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hu-HU" sz="2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361221" y="5027974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megoldás helyes. </a:t>
            </a:r>
            <a:r>
              <a:rPr lang="hu-H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hu-HU" sz="2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6" descr="http://2.bp.blogspot.com/-tkcu4rHdetk/TkEsLSl8YhI/AAAAAAAAAKU/PU-qSIn3OBc/s1600/Gimp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7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4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127635" y="0"/>
            <a:ext cx="9252520" cy="924475"/>
          </a:xfrm>
        </p:spPr>
        <p:txBody>
          <a:bodyPr/>
          <a:lstStyle/>
          <a:p>
            <a:pPr algn="ctr"/>
            <a:r>
              <a:rPr lang="hu-H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GIMP telepítése</a:t>
            </a:r>
            <a:endParaRPr lang="hu-HU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635896" y="1556792"/>
            <a:ext cx="5082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Akinek még nem sikerült feltelepíteni ezt a programot annak ez a téma majd segíteni fog.</a:t>
            </a:r>
            <a:endParaRPr lang="hu-HU" sz="2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2756956" y="4769768"/>
            <a:ext cx="3096344" cy="2088232"/>
            <a:chOff x="2699792" y="5085184"/>
            <a:chExt cx="3096344" cy="2088232"/>
          </a:xfrm>
        </p:grpSpPr>
        <p:sp>
          <p:nvSpPr>
            <p:cNvPr id="5" name="Ellipszis 4"/>
            <p:cNvSpPr/>
            <p:nvPr/>
          </p:nvSpPr>
          <p:spPr>
            <a:xfrm>
              <a:off x="3707904" y="5085184"/>
              <a:ext cx="864096" cy="432048"/>
            </a:xfrm>
            <a:prstGeom prst="ellipse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" name="Téglalap 2"/>
            <p:cNvSpPr/>
            <p:nvPr/>
          </p:nvSpPr>
          <p:spPr>
            <a:xfrm>
              <a:off x="2699792" y="5301208"/>
              <a:ext cx="3096344" cy="1872208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2843808" y="5633864"/>
              <a:ext cx="2736304" cy="1224136"/>
            </a:xfrm>
            <a:prstGeom prst="rect">
              <a:avLst/>
            </a:prstGeom>
            <a:gradFill>
              <a:gsLst>
                <a:gs pos="0">
                  <a:srgbClr val="FF3399"/>
                </a:gs>
                <a:gs pos="25000">
                  <a:srgbClr val="FF66FF"/>
                </a:gs>
                <a:gs pos="50000">
                  <a:srgbClr val="6600CC"/>
                </a:gs>
                <a:gs pos="62000">
                  <a:srgbClr val="6600CC"/>
                </a:gs>
                <a:gs pos="97000">
                  <a:srgbClr val="CC0099"/>
                </a:gs>
                <a:gs pos="83000">
                  <a:srgbClr val="FF66CC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40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CC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omic Sans MS" panose="030F0702030302020204" pitchFamily="66" charset="0"/>
                  <a:hlinkClick r:id="rId2" action="ppaction://hlinksldjump"/>
                </a:rPr>
                <a:t>Telepítés</a:t>
              </a:r>
              <a:endParaRPr lang="hu-H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 descr="http://www.renders-graphiques.fr/image/upload/normal/9559_render_LogoGim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37" y="2348880"/>
            <a:ext cx="2513363" cy="182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pixabay.com/static/uploads/photo/2012/04/02/17/22/paintbrush-24979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79797">
            <a:off x="1875459" y="3873214"/>
            <a:ext cx="1189958" cy="118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2.bp.blogspot.com/-tkcu4rHdetk/TkEsLSl8YhI/AAAAAAAAAKU/PU-qSIn3OBc/s1600/Gimp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57" y="1583060"/>
            <a:ext cx="3886200" cy="29718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Telepítés</a:t>
            </a:r>
            <a:endParaRPr lang="hu-HU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547995" y="2669163"/>
            <a:ext cx="4166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hu-H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Lépés</a:t>
            </a:r>
          </a:p>
          <a:p>
            <a:r>
              <a:rPr lang="hu-H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Kattints a futtatás gombra!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667" y="2145136"/>
            <a:ext cx="3851759" cy="1902191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5581531" y="2699940"/>
            <a:ext cx="3262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2. lépés.</a:t>
            </a:r>
          </a:p>
          <a:p>
            <a:r>
              <a:rPr lang="hu-H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Válaszd ki a kívánt nyelvet!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3" y="1265324"/>
            <a:ext cx="4895850" cy="379095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5581531" y="2669163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3. Lépés</a:t>
            </a:r>
          </a:p>
          <a:p>
            <a:r>
              <a:rPr lang="hu-H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 következő lapon kattints a telepítést megnevező gombra.</a:t>
            </a: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60" y="1680413"/>
            <a:ext cx="3816271" cy="2960772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5581531" y="2699940"/>
            <a:ext cx="3838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Utolsó lépés</a:t>
            </a:r>
          </a:p>
          <a:p>
            <a:r>
              <a:rPr lang="hu-HU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GIMP telepítés végénél előugrik egy ablak és ott a befejezésre kattintunk.</a:t>
            </a:r>
            <a:endParaRPr lang="hu-HU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5317" y="4920771"/>
            <a:ext cx="8892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i="1" dirty="0" smtClean="0">
                <a:latin typeface="Comic Sans MS" panose="030F0702030302020204" pitchFamily="66" charset="0"/>
              </a:rPr>
              <a:t>Feladat: A pontozott  helyre melyik szavak illenek? Kattints a helyes válaszra!</a:t>
            </a:r>
          </a:p>
          <a:p>
            <a:pPr marL="342900" indent="-342900" algn="just">
              <a:buAutoNum type="arabicPeriod"/>
            </a:pPr>
            <a:r>
              <a:rPr lang="hu-HU" i="1" dirty="0" smtClean="0">
                <a:latin typeface="Comic Sans MS" panose="030F0702030302020204" pitchFamily="66" charset="0"/>
              </a:rPr>
              <a:t>A GIMP …</a:t>
            </a:r>
          </a:p>
          <a:p>
            <a:pPr marL="342900" indent="-342900" algn="just">
              <a:buAutoNum type="arabicPeriod"/>
            </a:pPr>
            <a:r>
              <a:rPr lang="hu-HU" i="1" dirty="0" smtClean="0">
                <a:latin typeface="Comic Sans MS" panose="030F0702030302020204" pitchFamily="66" charset="0"/>
              </a:rPr>
              <a:t>A telepítő… befejezte a telepítést.</a:t>
            </a:r>
          </a:p>
          <a:p>
            <a:pPr algn="just"/>
            <a:endParaRPr lang="hu-HU" i="1" dirty="0" smtClean="0">
              <a:latin typeface="Comic Sans MS" panose="030F0702030302020204" pitchFamily="66" charset="0"/>
            </a:endParaRPr>
          </a:p>
          <a:p>
            <a:pPr algn="just"/>
            <a:r>
              <a:rPr lang="hu-HU" i="1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6" action="ppaction://hlinksldjump"/>
              </a:rPr>
              <a:t> </a:t>
            </a:r>
            <a:endParaRPr lang="hu-HU" i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just"/>
            <a:endParaRPr lang="hu-H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Picture 8" descr="http://pixabay.com/static/uploads/photo/2012/04/02/17/22/paintbrush-24979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1133" flipV="1">
            <a:off x="4534505" y="2625953"/>
            <a:ext cx="863968" cy="8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pixabay.com/static/uploads/photo/2012/04/02/17/22/paintbrush-24979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51133" flipV="1">
            <a:off x="4568041" y="2638326"/>
            <a:ext cx="863968" cy="8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pixabay.com/static/uploads/photo/2012/04/02/17/22/paintbrush-24979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28362" flipV="1">
            <a:off x="4338362" y="3217627"/>
            <a:ext cx="1373234" cy="136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pixabay.com/static/uploads/photo/2012/04/02/17/22/paintbrush-24979_6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4592994" y="3312245"/>
            <a:ext cx="863968" cy="8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2.bp.blogspot.com/-tkcu4rHdetk/TkEsLSl8YhI/AAAAAAAAAKU/PU-qSIn3OBc/s1600/Gimp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5317" y="579793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solidFill>
                  <a:srgbClr val="7030A0"/>
                </a:solidFill>
                <a:latin typeface="Comic Sans MS" panose="030F0702030302020204" pitchFamily="66" charset="0"/>
                <a:hlinkClick r:id="rId6" action="ppaction://hlinksldjump"/>
              </a:rPr>
              <a:t>1. </a:t>
            </a:r>
            <a:r>
              <a:rPr lang="hu-HU" i="1" dirty="0" err="1">
                <a:solidFill>
                  <a:srgbClr val="7030A0"/>
                </a:solidFill>
                <a:latin typeface="Comic Sans MS" panose="030F0702030302020204" pitchFamily="66" charset="0"/>
                <a:hlinkClick r:id="rId6" action="ppaction://hlinksldjump"/>
              </a:rPr>
              <a:t>videószerkesztő</a:t>
            </a:r>
            <a:r>
              <a:rPr lang="hu-HU" i="1" dirty="0">
                <a:solidFill>
                  <a:srgbClr val="7030A0"/>
                </a:solidFill>
                <a:latin typeface="Comic Sans MS" panose="030F0702030302020204" pitchFamily="66" charset="0"/>
                <a:hlinkClick r:id="rId6" action="ppaction://hlinksldjump"/>
              </a:rPr>
              <a:t>, 2.kutya.  </a:t>
            </a:r>
            <a:endParaRPr lang="hu-HU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0" y="6190349"/>
            <a:ext cx="4786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i="1" dirty="0">
                <a:solidFill>
                  <a:srgbClr val="7030A0"/>
                </a:solidFill>
                <a:latin typeface="Comic Sans MS" panose="030F0702030302020204" pitchFamily="66" charset="0"/>
                <a:hlinkClick r:id="rId10" action="ppaction://hlinksldjump"/>
              </a:rPr>
              <a:t>1.képszerkesztő, 2. varázsló</a:t>
            </a:r>
            <a:r>
              <a:rPr lang="hu-HU" i="1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10" action="ppaction://hlinksldjump"/>
              </a:rPr>
              <a:t>.</a:t>
            </a:r>
            <a:endParaRPr lang="hu-HU" i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just"/>
            <a:endParaRPr lang="hu-HU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just"/>
            <a:endParaRPr lang="hu-HU" i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just"/>
            <a:endParaRPr lang="hu-HU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2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xit" presetSubtype="2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6" presetClass="exit" presetSubtype="21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1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4" grpId="0"/>
      <p:bldP spid="14" grpId="1"/>
      <p:bldP spid="18" grpId="0"/>
      <p:bldP spid="18" grpId="1"/>
      <p:bldP spid="23" grpId="0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pPr algn="ctr"/>
            <a:r>
              <a:rPr lang="hu-HU" sz="4400" dirty="0" smtClean="0">
                <a:solidFill>
                  <a:srgbClr val="6600CC"/>
                </a:solidFill>
                <a:latin typeface="Comic Sans MS" panose="030F0702030302020204" pitchFamily="66" charset="0"/>
              </a:rPr>
              <a:t>A megoldás helytelen</a:t>
            </a:r>
            <a:endParaRPr lang="hu-HU" sz="4400" dirty="0">
              <a:solidFill>
                <a:srgbClr val="6600C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2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data:image/jpeg;base64,/9j/4AAQSkZJRgABAQAAAQABAAD/2wCEAAkGBhQPDw8PEBAQEBAPDhAQEA8QEA8QDw8RFBUVFBYQFRIXHCYeFxkjGRQUHzAgJCcpLywuFR49NTIqNSYrLCoBCQoKDgwOGg8PGiwkHiAyLCw1LiwsKSkpLzUpKSwsLCosLCksLCwsNTQsLCwsLC4sLCwpLCwsLCwtLCksKSwpLP/AABEIAN8A4gMBIgACEQEDEQH/xAAcAAEAAQUBAQAAAAAAAAAAAAAAAgEDBAUHBgj/xAA6EAABAwIEBAIIAwgDAQAAAAABAAIDBBEFEiFBBjFRYRMiBzJxgZGhscFCUuEUFUNiY9Hw8RYjo7L/xAAaAQEAAgMBAAAAAAAAAAAAAAAABAUBAgYD/8QALxEAAgEDAwEGBgIDAQAAAAAAAAECAwQREiExYQUTIkFRwSMyQnGx0YGhkeHwFP/aAAwDAQACEQMRAD8A7iiIgCIiAIiIAiIgCKl1VAEREAREQBERAEREAREQBERAEREAREQBERAEREAREQBERAEREAVMyEryPGnGgpAYISHVLh7RCD+Ijd3QfHvpUqRpx1SPWjRnWmoQW7Nji/GVPSzxwSOOZ/rlti2EHkX9L/TVbtsgIBGoIuCNQR1XJaHhMyxvkqHuE0vmbc3LCdcz+pPT7rO4W4qfQSfsVZcRA2Y86+FfkQd4z8lBp3ctXxFhPjp9y1rdnQ0fBlmUeevVHT0UGyAgEG4IuCNQR1upqxKUIiIAiIgCIqXQAlariDiOKhjD5SSXGzI22zvO9uw6qPEnEcdDEZH6vdcRxA+aR32A3K5zR0MmJSuqqtxyHRrRpcbNZ0YOu/xKiXFxo8EPm/BZWdmqq7yrtBf5fRHU8OxKOoibNE4OY8XBHMdQRsR0WUCuSUVdLg9RpeSmlOo2cOv8sgHx+nUcNxKOoibNE7Ox4uD06gjYjotqFfvFh7Nco87u0dB6o7wfD9n1MtFQFVUkghERAEREAREQBERAEREAVCUJXkONuNhRtMMJDqlw9ohB5OcPzdB8e+lSpGnHVI9aNGdaahBbleNeNhRtMMJDqlw9ohB5OI3d0Hx7+RwXCshNVUkulJLxmNy0nXM7q/6LHwnDspNRUEulcS7zG5BOuZ1+bj8lk1FUXnsOQ+6qJzdSWqX8I6OnSjQh3dPz5fr0XQyZ8Sc5wcCQGnyj+/VSradlZHldZsjfVdu0/dp6LX5lVktiCDYha5zszZR0tOOzRncJ8WvoZBR1ZPg3syQ6+Dfkb7xn5fFdPZICAQbgi4I5EdQVyetp2VTLO0e31XbtP3HZX+EOL3UTxR1ZPg3syQ6+DflrvGfl9JFCv3b0T48n7ES8tFXTq014lyvXqjqiKDJAQCCCCAQRqCOqmrQoAiKl0AutPxLxJHQxGR/me64jiHrSO+wG5/ROJeJY6GIyP1e64jiHrSO+wG52XL42yYhMaqqN2k+VvJpA5MaNmD569yodxcaPDH5vwWVlZd78SptBf30RepoJMQmNXVG7CfK3UAgcmNGzB8/iVtKzELjIzRo000vbYdljVNZcZW6NGmmnuHZY2ZV/H3LqXjx5JcL0NpHUNnYYZgHZhbXfvfZ3dazDsSlwifS8lNI7zN2cOo6PA+P0pmWUJmysMUozA6a7977FMvKaeGjCSScZLMXyvc6ZhmJR1ETZonBzHi4I26gjYjosoFccwrF5cJnuLyU0h8zdnDqNg8D4/TrOGYlHURNmicHseLgjbqCNiOis6FdVFh7NeRRXlm7d5W8Xw/Z9TLRUuqqSQQiIgCIiAIiIAqEoV4/jjjgUbTBCQ6pcPaIQeTnDd3Qe899Kk4046pHrRozrTUILcrxvxuKNpghIdUvHtEIPJzhu7oPee/gcNoiHGeYl0jiXeY3IJ1zHq5Y9DTHMZpSXSOJd5jc3P4idys50l1TVKjqS1S/hHT0aEbeGiHL5fr/ovS1Gb2bK3mVu6Zlpk9NJczpmVu6XTIwXWyWNwlbA2oZY6OHqu3B/srWZA5M+TGMPK5Npwbxk6ieKSrP/AE3syQ6+DfvvH9Pp1RjwQCCCCLgjUEdVxOsgErbHQj1XdP0W24K41dRuFJVH/ovZkh18G/feP6KXb3GjwS48mV97Zd6nVpLxea9eqOr3Wm4m4ljoIjI85nuuI4gfNI77Abnb4KPEXE8VDB4ryHOeP+qNpF5T2P5eVz37gLks9TJXTOqah178mjRoA5MaNmj5qRcXGjwx5INlZOt46m0V/fRe5fMklfMaqpdcE+VvJthyY0bNHzWfLU6ZRoBppp7vYscybDQKN1WZwX73wsYS4RczpmVu6XTJjBczJmVu6ZkyMGS54kaWPFwR/nvWPguNy4VPcXkp5D52fmHUdHj5/SmZJbPaWuFwVnLzlcoaU04SWYvyOvYZiUdTE2aJwex4uCPmCNiOiy7rieA8QS4XNcXkp5CM8ezh+YdHj5/TsOGYlHUxMmhcHseLgj5gjYjorWhXVVY8znbyzlbyyt4vh+zMxERSSCEREAREQEJm3a4AlpIIDha7b7i+l1w7iHBZaCqP7ReVr3Ocyc3Pi3OrtfxjcH+xXdFr8ZwaOshdDM3M13I/iY7Z7TsQo1xR72PVE6yu/wDzzeVlPn1OPxyAgEG4PIqWZWMawaXDJ/DkBdE8kxyAeV7eo6OG4/QqrJQQCDcHkVTtNPD5OmWJJSi8pl7MmZWsyZkM4LuZMytZkzIMF3MmZWsyZkGC7mViqphILHQjken6KWZMyBZW6MGGje8jxXOLYwGMBcT5RqGtvybr81shoreZMywtjMty7mTMrWZMyyYwXcyZlazJmQYLuZMytZkzIMF3MmZWsyxq2uEYsNXHkOncrGQo52K4lVNa0tIzEjl07ldA9GXDs1PG+aVzmNmaMtOfdaVwPJ1uQ6c9rYHAXAZJbWVjSXHzQwuGo6SPB36N23XSQrG1t2n3kil7QvYuLo0+PN/r9lURFYlIEREAREQBERAa/GsGjrIXQzNzNdyP4mO2e07ELi+N4LLhk5iku6J5JjkA8sjeo6OG4/2u8LX41gsdZC6CZuZjuR5OY7Z7TsQo1egqiyuSwsr2Vu8PeL8vdHFmSXAINweRUsyhjmCS4ZP4Ul3RPJMcgHlkb1HRw3H2sVZbVtPJw+ippJxeGdRBqaUo7pmRmTMrYeDyKrmWDOCeZVzK3mTMgwXMypmUMyZkGCeZMyhmTMgwTzJmUMyZkGCeZVzK3mTMgwTzKuZWHTAcyPiFj1GIADykE/Id0yZ0l6srcgsNXHl27le14B4CN21tY27jZ8MLhy6SPB36DZU4A4BN21tY27jZ8MLxy3Erwd+g2+nSwrK2tvrmUV/f80qT+79kAqoisSiCIiAIiIAiIgCIiAIiIDX41gsdZC6CZuZjtQeTmO2e07ELhnE3DUuHTeHJ5mOuYpQPLI37OG4/2voNa/G8EirIXQTNzMdyP4mO2e07EKNXt1VXUsLK9lbSx9L/AOyj54DlMTEfiPxKz+JuG5MOnMUnmY67opR6sjOvYjS4WruqSUXF4Z2NOpGpFSi8pmQKt35j8lUVruo+AWNdLrU3wjK/b3dvgq/t7v5fgViXS6yY0oy/293Rvz/un7e7+X4FYl0ug0oyjXO7fBR/bHdfkFj3S6DCLxqXH8RUC8nmT8VC6i59kwZ2RJz7Lpfo+9H1slZVt10dDA4ctxI8dejfeVH0d+j71K2rbcmz4IXDQbiV467ge87W6eFZ2trjxzOa7R7R1ZpUn937IBVRFZFAEREAREQBERAEREAREQBEQoAtHxTxTFh8JllOZ7riKIHzSu6dgNzt8AnFXFUWHQmWQ5nuuIoQbOld07AbnZcJxnGZa6Z087szjoANGsbsxo2AUWvXVNYXJZWNi7iWqXy/kljGMy1szp53ZnHQAaNY3ZjRsAsW6gqqnk3J5Z10IRhHTErdLqKqtcG5W6XVETAK3S6oiYBW6XVETAK3VHC6KiYB7n0f+kA0pbS1Tiacm0ch1MB6H+n9PZy7DG8EXBuDqCNQQdwvmRwuvc+j70hGlLaSqcTTk2jkOpgPQ/0/p7OVlbXOPDI57tHs7OatJb+a90dlRRjeCAQbgi4I1BB3CkrI50IiIAiIgCIiAIiIAiKhQFStFxVxVFh0BklOZ7riKIHzSu6dgNzt8AnFfFcWHQGWU3e64ihBs+V3QdANzt8AuD4zjUtdO6onddztABoxjdmNGwCjV66prC5LKxsXcPVL5fySxnGZa6d1RO7M52gA0axuzGjYD/axLqN0uqiTbeWdbCCgtMSV0uo3S61NyV0uo3S6AldLqN0ugJXS6jdLoCV0uo3S6AldLqN0ugJXVHC6pdLoD3Xo99IZpC2kqnE05No5DqYD0P8AT+ns5dkjeCAQbgi4I1BB3C+YHC6916PPSIaQtpKpxNOTaOQ6mnPQ9Y/p7OVjb3H0yOf7R7Pz8Wkt/Nfo7OihG8OAIIIIuCNQQd7qasTnQiIgCIiAIiIChWj4r4riw6AyynM91xFCCM8rug6NG529tgt1MTldlALrHKCSATsCbGwv2XzhxZWVMtbKa4Fs7TlMfJkbfwtZ/JuDve+68K1Tu47E6ytlXniT2RaxrGpa6d1RO7M52gA9RjdmNGwCxLqN0uqhtt5Z2EIKC0oldLqN0utcG5K6XUbpdMAldLqN0umASul1G6i+Syzgw3guXS6vYhhE9KInTxPjbOzPGXD1m/Y8tDrqOqxw5HFrk1hUU1lErpdRul1jBuSul1G6XTAJXS6jdLpgErqjhdUul0MPc936O/SKaQtpKpxNOTaOQ6mnJ2P9P/59nLs0bw4Agggi4I1BHW6+XJOS656G62qfC9kgvRs0gkeTmD76xs/Mwa+w6DoLK2rN+FnOdp2cY/Fjt6o6UiIpxRBERAEREBQry3HPA8eJRbMqYwfCmt7/AA39WE/DmNwfVKhWsoqSwzeE5U5KUXuj5graKSmlfTzsMckZs5p26G+4I1B3Vohd7454GjxOLaOpjB8Ka3v8N/Vh+XMbg8HrKSSmlfTzsMckZs5rtuhvuDsVV1qLg+h1tjexuI6Xsy3dLoQqKOWDKoo3VUMFVVRCpJLlHf8AzVMGeFllZJMvtXUPRt6N/Urq1mujoIHDluJZAd+jfedrU9G3o29SurWa6Pgp3DluJZAd+jduZ2A6uArG3t8eKRznaHaGt93T49fY1uO4DFWwPgnbmY7UHk9jtntOxC4FxTwvLhk/hSjNG65imAs2VvXs4aXb9rFfR9lrsfwGKugfTzszMdqCNHsds9h2cF7VqKqLqQLO8lbS6HzZ3CotpxRwxNhc/hSjNG65imAsyVvUdHDS7f0K1ZF9QqqUXF4Z19OpGrHVAXRRul1rg2JIoqqYBW6q42FyqEhouV6vgHgF+JSeNMHMo2O1PJ0xH8Nnbq73c+W8IObwjzr14UIapFeAeAX4lJ40wLKRjtSNDMRzjYenV3u58u6UtK2JjY42hjGNDWsaLNa0cgAlLStiY2ONrWMY0Naxos1rRyACvK2pUlTWEcddXUrieXx6BERepFCIiAIipdAVRQMoCgaoBAXSvLcdcCx4nFtHUxg+DNb/AM325tPyvpuDv3V4Vl+JrEkpLDN4TlCWqPJ831NI+mmfTVDDHJGcpDtumu4I5FQmhLddvouzcc8ORYnFrZlRGD4U1v8Azfbm0/LmNwePtzQSOpqhuRzTl823v3B2Kqa9F03lcHW2N7G4jplszEupMaXGwWVNhjswy6tO/wCX2qtTI2BuUavP+XKja09o8lhjG8uDGqHCMW5u/wA1K6Z6NfRt6ldXM10fBTvHLcSyA77hu3M7LR8EcMBrm1lWMzrh0ULhyPMSPHXo33ldDdxD3Vlb2+PFI5ztHtBzbp0+D2Asq5h1XizxF3UP+Sd1OKI9vmHVUzDqvE/8k7qo4j7oD0mP4FDXQPp525mO1BFg9jtnsOzgvn/ifhiXC6jwpRmifcxTAeWVvUdHDdv2sV18cRd1iYzLFWwugnGZjtQfxMds9p2I/wB6Lxq0lUXUnWd5K3l0OOPhuMzdRz0Vi6z8Rw9+HzeG/wA8TjdkgGj29R0cNx+hVKiizDxI9QdbDfuFTyzTemR19OpGtHXAwQrzmBgu7n0+yyfBEDc7/W2HfoFtOD+FHYjKJp7spWO1toZSP4bD06u+GvLNOLqvEeDWvXhbw1TMngHgF+JyePMHMo2OsSNDMR/DYenV3uGvLu9LSsiY2ONoYxjQ1jGgBrWjkAFrKOrZExkcbWsYxoa1jQA1rRyACy2YkFcU6aprCOOubmdxPL49DORYza0FXG1AK9SKXUUQ8KSAIiICw+VY75lkPiVh8KAxZJSsd8pWW+BWH06AwpJSseSQrOfTKy6lQGukkK87xTw42tZs2ZgPhyfPI7q36fX1jqRWn0aw0msM3hOUJao8nFDXSU2eCVhEjNBm/D7eo3BW94a4YJIqqkEuPmjjd8nvH0H6L3ldw1FNJHLJGHPiN2E/IEfiAOoB3WQ6hUanbRhJyLK47SnVpqC29TSSEqw/Mt87D+ytnDuylFUeec1ytOif1K9IcN7Kn7t7IDzQif1KuNY7qV6D92dlUYb2QGkYHK+wuW2GG9lMYd2QGkrqBtRGYpBdp5dWnZwOxXhKmnkw+UxvBdG65Y4cnDqOjuo/QrrTaDsrNfw+yojMUrMzSQdwQRuCORXhWoxqrDJ1neSt5dDm/D+APxCTxpbtp2m2lxnt+Bv3d9+XTqVoY1rGANa0ANa0WDQNgFep8MDGtYxoa1oAa0CwAGwCyG0a2pUlTWEedzczuJ6nwQjkKyI5SqspFeZTL1IpJkpWTHKVbZTK+ynQF1kqyY5lYZAr7IUBd8VVVPCVUBdVCFVEBAxhRNOFdRAY5pArbqJZiIDXmgUDh/ZbNEBqTh3ZQOHdluUsgNIcN7KJw3st5ZLIDRfu3sqfuzst9lTKgND+7Oyfu3st9lTKgNEMN7KQw3st3lSyA0ww3spDDuy29lVAaoYd2UxQdlskQGC2hVxtEspEBYFKFMQhXEQEQwKVkRAEREB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04" name="Picture 8" descr="http://img4.wikia.nocookie.net/__cb20090907134008/periodictableofelements/images/a/a5/X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2.bp.blogspot.com/-tkcu4rHdetk/TkEsLSl8YhI/AAAAAAAAAKU/PU-qSIn3OBc/s1600/Gimp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9474" cy="11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>
            <a:hlinkClick r:id="rId5" action="ppaction://hlinksldjump"/>
          </p:cNvPr>
          <p:cNvSpPr txBox="1"/>
          <p:nvPr/>
        </p:nvSpPr>
        <p:spPr>
          <a:xfrm>
            <a:off x="3131840" y="5831419"/>
            <a:ext cx="6588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7030A0"/>
                </a:solidFill>
                <a:latin typeface="Comic Sans MS" panose="030F0702030302020204" pitchFamily="66" charset="0"/>
                <a:hlinkClick r:id="rId5" action="ppaction://hlinksldjump"/>
              </a:rPr>
              <a:t>Újra próbálom</a:t>
            </a:r>
            <a:endParaRPr lang="hu-HU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000">
        <p14:gallery dir="l"/>
      </p:transition>
    </mc:Choice>
    <mc:Fallback xmlns="">
      <p:transition spd="slow" advClick="0" advTm="300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éma7">
  <a:themeElements>
    <a:clrScheme name="Egyéni 1. séma">
      <a:dk1>
        <a:srgbClr val="0000E5"/>
      </a:dk1>
      <a:lt1>
        <a:srgbClr val="FFFFFF"/>
      </a:lt1>
      <a:dk2>
        <a:srgbClr val="FFFF19"/>
      </a:dk2>
      <a:lt2>
        <a:srgbClr val="FF0000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FFFFFF"/>
      </a:hlink>
      <a:folHlink>
        <a:srgbClr val="FFFFFF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2097</TotalTime>
  <Words>455</Words>
  <Application>Microsoft Office PowerPoint</Application>
  <PresentationFormat>Diavetítés a képernyőre (4:3 oldalarány)</PresentationFormat>
  <Paragraphs>136</Paragraphs>
  <Slides>23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1" baseType="lpstr">
      <vt:lpstr>Arial</vt:lpstr>
      <vt:lpstr>Wingdings</vt:lpstr>
      <vt:lpstr>Wingdings 2</vt:lpstr>
      <vt:lpstr>Verdana</vt:lpstr>
      <vt:lpstr>Comic Sans MS</vt:lpstr>
      <vt:lpstr>Trebuchet MS</vt:lpstr>
      <vt:lpstr>Courier New</vt:lpstr>
      <vt:lpstr>Téma7</vt:lpstr>
      <vt:lpstr>PowerPoint bemutató</vt:lpstr>
      <vt:lpstr>Menü</vt:lpstr>
      <vt:lpstr>Menü</vt:lpstr>
      <vt:lpstr>Bevezetés</vt:lpstr>
      <vt:lpstr>A bemutató használata</vt:lpstr>
      <vt:lpstr>Mi a GIMP?</vt:lpstr>
      <vt:lpstr>A GIMP telepítése</vt:lpstr>
      <vt:lpstr>Telepítés</vt:lpstr>
      <vt:lpstr>A megoldás helytelen</vt:lpstr>
      <vt:lpstr>A megoldás helyes. </vt:lpstr>
      <vt:lpstr>PowerPoint bemutató</vt:lpstr>
      <vt:lpstr>A Kvíz hamarosan kezdődik…</vt:lpstr>
      <vt:lpstr>1. Kérdés Mi a GIMP logója? Kattints a helyes válaszra!</vt:lpstr>
      <vt:lpstr>A megoldás helyes. </vt:lpstr>
      <vt:lpstr>A megoldás helytelen</vt:lpstr>
      <vt:lpstr>A megoldás helytelen</vt:lpstr>
      <vt:lpstr>1. Kérdés Mi a GIMP ? Kattints a helyes válaszra!</vt:lpstr>
      <vt:lpstr>A megoldás helyes. </vt:lpstr>
      <vt:lpstr>A megoldás helytelen</vt:lpstr>
      <vt:lpstr>1. Kérdés Milyen állat a GIMP logója? Kattints a helyes válaszra!</vt:lpstr>
      <vt:lpstr>A megoldás helyes. </vt:lpstr>
      <vt:lpstr>A megoldás helytelen</vt:lpstr>
      <vt:lpstr>Források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tesco3</dc:creator>
  <cp:lastModifiedBy>Tanar</cp:lastModifiedBy>
  <cp:revision>103</cp:revision>
  <dcterms:created xsi:type="dcterms:W3CDTF">2013-12-26T15:14:57Z</dcterms:created>
  <dcterms:modified xsi:type="dcterms:W3CDTF">2015-01-08T06:48:16Z</dcterms:modified>
</cp:coreProperties>
</file>