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18"/>
  </p:notesMasterIdLst>
  <p:sldIdLst>
    <p:sldId id="256" r:id="rId2"/>
    <p:sldId id="262" r:id="rId3"/>
    <p:sldId id="257" r:id="rId4"/>
    <p:sldId id="259" r:id="rId5"/>
    <p:sldId id="263" r:id="rId6"/>
    <p:sldId id="261" r:id="rId7"/>
    <p:sldId id="265" r:id="rId8"/>
    <p:sldId id="266" r:id="rId9"/>
    <p:sldId id="264" r:id="rId10"/>
    <p:sldId id="267" r:id="rId11"/>
    <p:sldId id="268" r:id="rId12"/>
    <p:sldId id="270" r:id="rId13"/>
    <p:sldId id="269" r:id="rId14"/>
    <p:sldId id="271" r:id="rId15"/>
    <p:sldId id="258" r:id="rId16"/>
    <p:sldId id="26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BFB9"/>
    <a:srgbClr val="E3F8C8"/>
    <a:srgbClr val="FFFFFF"/>
    <a:srgbClr val="03030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5" autoAdjust="0"/>
    <p:restoredTop sz="94643" autoAdjust="0"/>
  </p:normalViewPr>
  <p:slideViewPr>
    <p:cSldViewPr snapToGrid="0" snapToObjects="1">
      <p:cViewPr varScale="1">
        <p:scale>
          <a:sx n="103" d="100"/>
          <a:sy n="103" d="100"/>
        </p:scale>
        <p:origin x="-204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B95F5-EEB8-D945-9AF9-2082587A48E6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DEE53-FEE0-DD46-A63A-A17ABAB75E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6655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DEE53-FEE0-DD46-A63A-A17ABAB75E4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4801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hu-H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hu-HU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hu-HU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hu-HU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hu-H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hu-HU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hu-HU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hu-H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hu-HU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hu-H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hu-HU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hu-H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pPr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slide" Target="slide2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6.xml"/><Relationship Id="rId4" Type="http://schemas.openxmlformats.org/officeDocument/2006/relationships/slide" Target="slid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microsoft.com/office/2007/relationships/hdphoto" Target="../media/hdphoto3.wdp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8202" y="4517885"/>
            <a:ext cx="2925462" cy="580043"/>
          </a:xfrm>
        </p:spPr>
        <p:txBody>
          <a:bodyPr/>
          <a:lstStyle/>
          <a:p>
            <a:r>
              <a:rPr lang="en-US" dirty="0" err="1" smtClean="0"/>
              <a:t>Készítette</a:t>
            </a:r>
            <a:r>
              <a:rPr lang="en-US" dirty="0" smtClean="0"/>
              <a:t>: </a:t>
            </a:r>
            <a:r>
              <a:rPr lang="en-US" i="1" dirty="0" smtClean="0"/>
              <a:t>Hegyi Bence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629422" y="493486"/>
            <a:ext cx="5277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i="1" dirty="0" smtClean="0"/>
              <a:t>Kedvenc szerkesztő szoftverem:</a:t>
            </a:r>
            <a:br>
              <a:rPr lang="hu-HU" sz="3200" i="1" dirty="0" smtClean="0"/>
            </a:br>
            <a:r>
              <a:rPr lang="en-US" sz="3200" b="1" i="1" dirty="0" smtClean="0"/>
              <a:t>Live </a:t>
            </a:r>
            <a:r>
              <a:rPr lang="en-US" sz="3200" b="1" i="1" dirty="0"/>
              <a:t>Interior </a:t>
            </a:r>
            <a:r>
              <a:rPr lang="en-US" sz="3200" b="1" i="1" dirty="0" smtClean="0"/>
              <a:t>3D </a:t>
            </a:r>
            <a:r>
              <a:rPr lang="hu-HU" sz="3200" b="1" i="1" dirty="0" smtClean="0"/>
              <a:t>P</a:t>
            </a:r>
            <a:r>
              <a:rPr lang="en-US" sz="3200" b="1" i="1" dirty="0" err="1" smtClean="0"/>
              <a:t>ro</a:t>
            </a:r>
            <a:endParaRPr lang="en-US" sz="32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268202" y="4867095"/>
            <a:ext cx="44094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Iskolám</a:t>
            </a:r>
            <a:r>
              <a:rPr lang="en-US" sz="2200" dirty="0" smtClean="0"/>
              <a:t> </a:t>
            </a:r>
            <a:r>
              <a:rPr lang="en-US" sz="2200" dirty="0" err="1" smtClean="0"/>
              <a:t>neve</a:t>
            </a:r>
            <a:r>
              <a:rPr lang="sk-SK" sz="2200" dirty="0" smtClean="0"/>
              <a:t>: </a:t>
            </a:r>
            <a:r>
              <a:rPr lang="en-US" sz="2200" i="1" dirty="0" err="1" smtClean="0"/>
              <a:t>Szabó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Gyula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Alapiskola</a:t>
            </a:r>
            <a:r>
              <a:rPr lang="sk-SK" sz="2200" i="1" dirty="0" smtClean="0"/>
              <a:t>,</a:t>
            </a:r>
          </a:p>
          <a:p>
            <a:r>
              <a:rPr lang="sk-SK" sz="2200" i="1" dirty="0" smtClean="0"/>
              <a:t>	         Dunaszerdahely, Szlovákia</a:t>
            </a:r>
            <a:endParaRPr lang="en-US" sz="22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524" y="1780206"/>
            <a:ext cx="2413000" cy="177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0653" y="2669206"/>
            <a:ext cx="2413000" cy="177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5202" y="4113876"/>
            <a:ext cx="2413000" cy="1778000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4268202" y="5636536"/>
            <a:ext cx="43130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200" dirty="0" smtClean="0"/>
              <a:t>Felk</a:t>
            </a:r>
            <a:r>
              <a:rPr lang="hu-HU" sz="2200" dirty="0" smtClean="0"/>
              <a:t>ész</a:t>
            </a:r>
            <a:r>
              <a:rPr lang="sk-SK" sz="2200" dirty="0" smtClean="0"/>
              <a:t>í</a:t>
            </a:r>
            <a:r>
              <a:rPr lang="hu-HU" sz="2200" dirty="0" smtClean="0"/>
              <a:t>tő tanárom</a:t>
            </a:r>
            <a:r>
              <a:rPr lang="hu-HU" sz="2200" i="1" dirty="0" smtClean="0"/>
              <a:t>: </a:t>
            </a:r>
            <a:r>
              <a:rPr lang="hu-HU" sz="2200" i="1" dirty="0" err="1" smtClean="0"/>
              <a:t>Mgr</a:t>
            </a:r>
            <a:r>
              <a:rPr lang="hu-HU" sz="2200" i="1" dirty="0" smtClean="0"/>
              <a:t>. Lengyel Tibor</a:t>
            </a:r>
            <a:endParaRPr lang="sk-SK" sz="2200" i="1" dirty="0"/>
          </a:p>
        </p:txBody>
      </p:sp>
    </p:spTree>
    <p:extLst>
      <p:ext uri="{BB962C8B-B14F-4D97-AF65-F5344CB8AC3E}">
        <p14:creationId xmlns="" xmlns:p14="http://schemas.microsoft.com/office/powerpoint/2010/main" val="183213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181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60" fill="hold">
                                          <p:stCondLst>
                                            <p:cond delay="23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23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64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14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64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140"/>
                            </p:stCondLst>
                            <p:childTnLst>
                              <p:par>
                                <p:cTn id="2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140"/>
                            </p:stCondLst>
                            <p:childTnLst>
                              <p:par>
                                <p:cTn id="3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740"/>
                            </p:stCondLst>
                            <p:childTnLst>
                              <p:par>
                                <p:cTn id="4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Néhány</a:t>
            </a:r>
            <a:r>
              <a:rPr lang="en-US" dirty="0" smtClean="0"/>
              <a:t> </a:t>
            </a:r>
            <a:r>
              <a:rPr lang="en-US" dirty="0" err="1" smtClean="0"/>
              <a:t>munkám</a:t>
            </a:r>
            <a:endParaRPr lang="en-US" dirty="0"/>
          </a:p>
        </p:txBody>
      </p:sp>
      <p:pic>
        <p:nvPicPr>
          <p:cNvPr id="4" name="Content Placeholder 3" descr="Képernyőfotó 2014-12-17 - 21.30.38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52" b="52"/>
          <a:stretch>
            <a:fillRect/>
          </a:stretch>
        </p:blipFill>
        <p:spPr>
          <a:xfrm>
            <a:off x="4651379" y="3953992"/>
            <a:ext cx="3905286" cy="2165835"/>
          </a:xfrm>
        </p:spPr>
      </p:pic>
      <p:pic>
        <p:nvPicPr>
          <p:cNvPr id="5" name="Picture 4" descr="live interier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0234" y="1616558"/>
            <a:ext cx="3447779" cy="2195049"/>
          </a:xfrm>
          <a:prstGeom prst="rect">
            <a:avLst/>
          </a:prstGeom>
        </p:spPr>
      </p:pic>
      <p:pic>
        <p:nvPicPr>
          <p:cNvPr id="6" name="Picture 5" descr="Réka vizu-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323" y="1788067"/>
            <a:ext cx="3681164" cy="45156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564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épernyőfotó 2014-12-17 - 21.29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958533" y="-408002"/>
            <a:ext cx="3056313" cy="4565127"/>
          </a:xfrm>
          <a:prstGeom prst="rect">
            <a:avLst/>
          </a:prstGeom>
        </p:spPr>
      </p:pic>
      <p:pic>
        <p:nvPicPr>
          <p:cNvPr id="5" name="Picture 4" descr="Képernyőfotó 2014-12-17 - 21.31.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401" y="1493912"/>
            <a:ext cx="3527629" cy="4255837"/>
          </a:xfrm>
          <a:prstGeom prst="rect">
            <a:avLst/>
          </a:prstGeom>
        </p:spPr>
      </p:pic>
      <p:pic>
        <p:nvPicPr>
          <p:cNvPr id="6" name="Picture 5" descr="angol -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125" y="3621831"/>
            <a:ext cx="4509114" cy="30012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8679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curso-autocad-gratis-todogratis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40000" contrast="-20000"/>
          </a:blip>
          <a:stretch>
            <a:fillRect/>
          </a:stretch>
        </p:blipFill>
        <p:spPr>
          <a:xfrm>
            <a:off x="2188029" y="195943"/>
            <a:ext cx="4702629" cy="470262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456714" cy="868362"/>
          </a:xfrm>
        </p:spPr>
        <p:txBody>
          <a:bodyPr/>
          <a:lstStyle/>
          <a:p>
            <a:r>
              <a:rPr lang="hu-HU" dirty="0" smtClean="0"/>
              <a:t>Miért nem inkább az </a:t>
            </a:r>
            <a:r>
              <a:rPr lang="hu-HU" dirty="0" err="1" smtClean="0"/>
              <a:t>AutoCad</a:t>
            </a:r>
            <a:r>
              <a:rPr lang="hu-HU" dirty="0" smtClean="0"/>
              <a:t>?</a:t>
            </a:r>
            <a:endParaRPr lang="en-US" dirty="0"/>
          </a:p>
        </p:txBody>
      </p:sp>
      <p:sp>
        <p:nvSpPr>
          <p:cNvPr id="5" name="Szövegdoboz 4"/>
          <p:cNvSpPr txBox="1"/>
          <p:nvPr/>
        </p:nvSpPr>
        <p:spPr>
          <a:xfrm>
            <a:off x="587829" y="1535669"/>
            <a:ext cx="801188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Mi is az </a:t>
            </a:r>
            <a:r>
              <a:rPr lang="hu-HU" sz="2800" b="1" dirty="0" err="1" smtClean="0"/>
              <a:t>AutoCad</a:t>
            </a:r>
            <a:r>
              <a:rPr lang="hu-HU" sz="2800" b="1" dirty="0" smtClean="0"/>
              <a:t> valójában?</a:t>
            </a:r>
          </a:p>
          <a:p>
            <a:pPr>
              <a:buBlip>
                <a:blip r:embed="rId3"/>
              </a:buBlip>
            </a:pPr>
            <a:r>
              <a:rPr lang="hu-HU" sz="2400" dirty="0" smtClean="0"/>
              <a:t> Az </a:t>
            </a:r>
            <a:r>
              <a:rPr lang="hu-HU" sz="2400" dirty="0" err="1" smtClean="0"/>
              <a:t>AutoCad</a:t>
            </a:r>
            <a:r>
              <a:rPr lang="hu-HU" sz="2400" dirty="0" smtClean="0"/>
              <a:t> egy piacvezető mérnöki tervező program, amely  vektorgrafikára épül.</a:t>
            </a:r>
          </a:p>
          <a:p>
            <a:pPr>
              <a:buBlip>
                <a:blip r:embed="rId3"/>
              </a:buBlip>
            </a:pPr>
            <a:r>
              <a:rPr lang="hu-HU" sz="2400" dirty="0" smtClean="0"/>
              <a:t> Főleg 2D-s műszaki rajzok tervezésére használják, de 3D-ben is rajzolhatunk vele.</a:t>
            </a:r>
          </a:p>
          <a:p>
            <a:pPr>
              <a:buBlip>
                <a:blip r:embed="rId3"/>
              </a:buBlip>
            </a:pPr>
            <a:r>
              <a:rPr lang="hu-HU" sz="2400" dirty="0" smtClean="0"/>
              <a:t> Az </a:t>
            </a:r>
            <a:r>
              <a:rPr lang="hu-HU" sz="2400" dirty="0" err="1" smtClean="0"/>
              <a:t>AutoCad</a:t>
            </a:r>
            <a:r>
              <a:rPr lang="hu-HU" sz="2400" dirty="0" smtClean="0"/>
              <a:t> több szakmai és mérnöki területen is használható.  </a:t>
            </a:r>
          </a:p>
          <a:p>
            <a:pPr>
              <a:buBlip>
                <a:blip r:embed="rId3"/>
              </a:buBlip>
            </a:pPr>
            <a:r>
              <a:rPr lang="hu-HU" sz="2400" dirty="0" smtClean="0"/>
              <a:t> Az </a:t>
            </a:r>
            <a:r>
              <a:rPr lang="hu-HU" sz="2400" dirty="0" err="1" smtClean="0"/>
              <a:t>Autodesk</a:t>
            </a:r>
            <a:r>
              <a:rPr lang="hu-HU" sz="2400" dirty="0" smtClean="0"/>
              <a:t> nevű cég fejleszti.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86603" y="4749421"/>
            <a:ext cx="8598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Az </a:t>
            </a:r>
            <a:r>
              <a:rPr lang="hu-HU" sz="2400" dirty="0" err="1" smtClean="0"/>
              <a:t>AutoCad</a:t>
            </a:r>
            <a:r>
              <a:rPr lang="hu-HU" sz="2400" dirty="0" smtClean="0"/>
              <a:t> egy professzionális tervező program, amit  főleg alaprajzok, </a:t>
            </a:r>
            <a:r>
              <a:rPr lang="hu-HU" sz="2400" dirty="0" smtClean="0"/>
              <a:t>tervrajzok  </a:t>
            </a:r>
            <a:r>
              <a:rPr lang="hu-HU" sz="2400" dirty="0" smtClean="0"/>
              <a:t>rajzolására használunk. Általában </a:t>
            </a:r>
            <a:r>
              <a:rPr lang="hu-HU" sz="2400" dirty="0" err="1" smtClean="0"/>
              <a:t>AutoCad-del</a:t>
            </a:r>
            <a:r>
              <a:rPr lang="hu-HU" sz="2400" dirty="0" smtClean="0"/>
              <a:t> rajzoljuk meg a tervrajzokat, és ezután a </a:t>
            </a:r>
            <a:r>
              <a:rPr lang="en-US" sz="2400" b="1" i="1" dirty="0" smtClean="0"/>
              <a:t>Live Interior 3D </a:t>
            </a:r>
            <a:r>
              <a:rPr lang="hu-HU" sz="2400" b="1" i="1" dirty="0" smtClean="0"/>
              <a:t>P</a:t>
            </a:r>
            <a:r>
              <a:rPr lang="en-US" sz="2400" b="1" i="1" dirty="0" err="1" smtClean="0"/>
              <a:t>ro</a:t>
            </a:r>
            <a:r>
              <a:rPr lang="hu-HU" sz="2400" b="1" i="1" dirty="0" smtClean="0"/>
              <a:t> </a:t>
            </a:r>
            <a:r>
              <a:rPr lang="hu-HU" sz="2400" dirty="0" smtClean="0"/>
              <a:t>programmal egyszerűbben megtervezhetem a lakás dizájnját.</a:t>
            </a:r>
            <a:endParaRPr lang="sk-SK" sz="2400" dirty="0"/>
          </a:p>
        </p:txBody>
      </p:sp>
    </p:spTree>
    <p:extLst>
      <p:ext uri="{BB962C8B-B14F-4D97-AF65-F5344CB8AC3E}">
        <p14:creationId xmlns="" xmlns:p14="http://schemas.microsoft.com/office/powerpoint/2010/main" val="201822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00"/>
                            </p:stCondLst>
                            <p:childTnLst>
                              <p:par>
                                <p:cTn id="2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Néhány</a:t>
            </a:r>
            <a:r>
              <a:rPr lang="en-US" dirty="0" smtClean="0"/>
              <a:t> </a:t>
            </a:r>
            <a:r>
              <a:rPr lang="en-US" dirty="0" err="1" smtClean="0"/>
              <a:t>AutoCad-es</a:t>
            </a:r>
            <a:r>
              <a:rPr lang="en-US" dirty="0" smtClean="0"/>
              <a:t> </a:t>
            </a:r>
            <a:r>
              <a:rPr lang="en-US" dirty="0" err="1" smtClean="0"/>
              <a:t>munkám</a:t>
            </a:r>
            <a:endParaRPr lang="en-US" dirty="0"/>
          </a:p>
        </p:txBody>
      </p:sp>
      <p:pic>
        <p:nvPicPr>
          <p:cNvPr id="4" name="Picture 3" descr="rotunda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055349" y="2921712"/>
            <a:ext cx="2655501" cy="4791733"/>
          </a:xfrm>
          <a:prstGeom prst="rect">
            <a:avLst/>
          </a:prstGeom>
        </p:spPr>
      </p:pic>
      <p:pic>
        <p:nvPicPr>
          <p:cNvPr id="5" name="Picture 4" descr="Molnárová spálna.pdf"/>
          <p:cNvPicPr>
            <a:picLocks noChangeAspect="1"/>
          </p:cNvPicPr>
          <p:nvPr/>
        </p:nvPicPr>
        <p:blipFill>
          <a:blip r:embed="rId3"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377424" y="999423"/>
            <a:ext cx="2230765" cy="3156813"/>
          </a:xfrm>
          <a:prstGeom prst="rect">
            <a:avLst/>
          </a:prstGeom>
          <a:solidFill>
            <a:srgbClr val="98BFB9"/>
          </a:solidFill>
        </p:spPr>
      </p:pic>
      <p:pic>
        <p:nvPicPr>
          <p:cNvPr id="7" name="Picture 6" descr="Fortuna-kuchyna a bar. pul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25294" y="977376"/>
            <a:ext cx="2243027" cy="3213171"/>
          </a:xfrm>
          <a:prstGeom prst="rect">
            <a:avLst/>
          </a:prstGeom>
          <a:solidFill>
            <a:srgbClr val="98BFB9"/>
          </a:solidFill>
        </p:spPr>
      </p:pic>
    </p:spTree>
    <p:extLst>
      <p:ext uri="{BB962C8B-B14F-4D97-AF65-F5344CB8AC3E}">
        <p14:creationId xmlns="" xmlns:p14="http://schemas.microsoft.com/office/powerpoint/2010/main" val="156127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 Property - 3.emele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79201" y="1708157"/>
            <a:ext cx="4414919" cy="6247667"/>
          </a:xfrm>
          <a:prstGeom prst="rect">
            <a:avLst/>
          </a:prstGeom>
        </p:spPr>
      </p:pic>
      <p:pic>
        <p:nvPicPr>
          <p:cNvPr id="5" name="Picture 4" descr="alaprajz 2.12.201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04502" y="-2317238"/>
            <a:ext cx="4608679" cy="59641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3197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 descr="450px-Blue_question_mark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35" y="190331"/>
            <a:ext cx="3287486" cy="32874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029" y="802927"/>
            <a:ext cx="7413397" cy="139598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Mire is </a:t>
            </a:r>
            <a:r>
              <a:rPr lang="en-US" sz="3600" dirty="0" err="1" smtClean="0"/>
              <a:t>jó</a:t>
            </a:r>
            <a:r>
              <a:rPr lang="en-US" sz="3600" dirty="0" smtClean="0"/>
              <a:t> a </a:t>
            </a:r>
            <a:br>
              <a:rPr lang="en-US" sz="3600" dirty="0" smtClean="0"/>
            </a:br>
            <a:r>
              <a:rPr lang="hu-HU" sz="3600" dirty="0" smtClean="0"/>
              <a:t>        </a:t>
            </a:r>
            <a:r>
              <a:rPr lang="en-US" sz="3600" dirty="0" smtClean="0"/>
              <a:t>Live </a:t>
            </a:r>
            <a:r>
              <a:rPr lang="en-US" sz="3600" dirty="0"/>
              <a:t>Interior </a:t>
            </a:r>
            <a:r>
              <a:rPr lang="en-US" sz="3600" dirty="0" smtClean="0"/>
              <a:t>3D pro 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2236" y="2371222"/>
            <a:ext cx="5976470" cy="1168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 smtClean="0"/>
              <a:t>Kinek</a:t>
            </a:r>
            <a:r>
              <a:rPr lang="en-US" sz="3200" dirty="0" smtClean="0"/>
              <a:t> a </a:t>
            </a:r>
            <a:r>
              <a:rPr lang="en-US" sz="3200" dirty="0" err="1" smtClean="0"/>
              <a:t>munkáját</a:t>
            </a:r>
            <a:r>
              <a:rPr lang="en-US" sz="3200" dirty="0" smtClean="0"/>
              <a:t> </a:t>
            </a:r>
            <a:r>
              <a:rPr lang="en-US" sz="3200" dirty="0" err="1" smtClean="0"/>
              <a:t>könnyíti</a:t>
            </a:r>
            <a:r>
              <a:rPr lang="en-US" sz="3200" dirty="0" smtClean="0"/>
              <a:t> meg ?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972236" y="3719784"/>
            <a:ext cx="4036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Miben</a:t>
            </a:r>
            <a:r>
              <a:rPr lang="en-US" sz="2800" dirty="0" smtClean="0"/>
              <a:t> </a:t>
            </a:r>
            <a:r>
              <a:rPr lang="en-US" sz="2800" dirty="0" err="1" smtClean="0"/>
              <a:t>segít</a:t>
            </a:r>
            <a:r>
              <a:rPr lang="en-US" sz="2800" dirty="0" smtClean="0"/>
              <a:t> </a:t>
            </a:r>
            <a:r>
              <a:rPr lang="en-US" sz="2800" dirty="0" err="1" smtClean="0"/>
              <a:t>az</a:t>
            </a:r>
            <a:r>
              <a:rPr lang="en-US" sz="2800" dirty="0" smtClean="0"/>
              <a:t> </a:t>
            </a:r>
            <a:r>
              <a:rPr lang="en-US" sz="2800" dirty="0" err="1" smtClean="0"/>
              <a:t>infó</a:t>
            </a:r>
            <a:r>
              <a:rPr lang="en-US" sz="2800" dirty="0" smtClean="0"/>
              <a:t> </a:t>
            </a:r>
            <a:r>
              <a:rPr lang="en-US" sz="2800" dirty="0" err="1" smtClean="0"/>
              <a:t>gomb</a:t>
            </a:r>
            <a:r>
              <a:rPr lang="en-US" sz="2800" dirty="0" smtClean="0"/>
              <a:t> 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972236" y="4859790"/>
            <a:ext cx="3325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Mire </a:t>
            </a:r>
            <a:r>
              <a:rPr lang="en-US" sz="2800" dirty="0" err="1" smtClean="0"/>
              <a:t>jó</a:t>
            </a:r>
            <a:r>
              <a:rPr lang="en-US" sz="2800" dirty="0" smtClean="0"/>
              <a:t> a </a:t>
            </a:r>
            <a:r>
              <a:rPr lang="en-US" sz="2800" dirty="0" err="1" smtClean="0"/>
              <a:t>doboz</a:t>
            </a:r>
            <a:r>
              <a:rPr lang="en-US" sz="2800" dirty="0" smtClean="0"/>
              <a:t> </a:t>
            </a:r>
            <a:r>
              <a:rPr lang="en-US" sz="2800" dirty="0" err="1" smtClean="0"/>
              <a:t>ikon</a:t>
            </a:r>
            <a:r>
              <a:rPr lang="en-US" sz="2800" dirty="0" smtClean="0"/>
              <a:t> ?</a:t>
            </a:r>
            <a:endParaRPr lang="en-US" sz="2800" dirty="0"/>
          </a:p>
        </p:txBody>
      </p:sp>
      <p:sp>
        <p:nvSpPr>
          <p:cNvPr id="14" name="Action Button: Custom 13">
            <a:hlinkClick r:id="rId3" action="ppaction://hlinksldjump" highlightClick="1"/>
          </p:cNvPr>
          <p:cNvSpPr/>
          <p:nvPr/>
        </p:nvSpPr>
        <p:spPr>
          <a:xfrm>
            <a:off x="7642084" y="4921055"/>
            <a:ext cx="989655" cy="544351"/>
          </a:xfrm>
          <a:prstGeom prst="actionButtonBlank">
            <a:avLst/>
          </a:prstGeom>
          <a:solidFill>
            <a:srgbClr val="98BFB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hlinkClick r:id="rId4" action="ppaction://hlinksldjump"/>
              </a:rPr>
              <a:t>Válasz</a:t>
            </a:r>
            <a:endParaRPr lang="en-US" sz="2400" dirty="0"/>
          </a:p>
        </p:txBody>
      </p:sp>
      <p:sp>
        <p:nvSpPr>
          <p:cNvPr id="15" name="Action Button: Custom 14">
            <a:hlinkClick r:id="rId3" action="ppaction://hlinksldjump" highlightClick="1"/>
          </p:cNvPr>
          <p:cNvSpPr/>
          <p:nvPr/>
        </p:nvSpPr>
        <p:spPr>
          <a:xfrm>
            <a:off x="7642084" y="3737111"/>
            <a:ext cx="989655" cy="544351"/>
          </a:xfrm>
          <a:prstGeom prst="actionButtonBlank">
            <a:avLst/>
          </a:prstGeom>
          <a:solidFill>
            <a:srgbClr val="98BFB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hlinkClick r:id="rId5" action="ppaction://hlinksldjump"/>
              </a:rPr>
              <a:t>Válasz</a:t>
            </a:r>
            <a:endParaRPr lang="en-US" sz="2400" dirty="0"/>
          </a:p>
        </p:txBody>
      </p:sp>
      <p:sp>
        <p:nvSpPr>
          <p:cNvPr id="16" name="Action Button: Custom 15">
            <a:hlinkClick r:id="rId3" action="ppaction://hlinksldjump" highlightClick="1"/>
          </p:cNvPr>
          <p:cNvSpPr/>
          <p:nvPr/>
        </p:nvSpPr>
        <p:spPr>
          <a:xfrm>
            <a:off x="7642084" y="2541137"/>
            <a:ext cx="989655" cy="544351"/>
          </a:xfrm>
          <a:prstGeom prst="actionButtonBlank">
            <a:avLst/>
          </a:prstGeom>
          <a:solidFill>
            <a:srgbClr val="98BFB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hlinkClick r:id="rId6" action="ppaction://hlinksldjump"/>
              </a:rPr>
              <a:t>Válasz</a:t>
            </a:r>
            <a:endParaRPr lang="en-US" sz="2400" dirty="0"/>
          </a:p>
        </p:txBody>
      </p:sp>
      <p:sp>
        <p:nvSpPr>
          <p:cNvPr id="17" name="Action Button: Custom 16">
            <a:hlinkClick r:id="rId3" action="ppaction://hlinksldjump" highlightClick="1"/>
          </p:cNvPr>
          <p:cNvSpPr/>
          <p:nvPr/>
        </p:nvSpPr>
        <p:spPr>
          <a:xfrm>
            <a:off x="7642084" y="1289723"/>
            <a:ext cx="989655" cy="544351"/>
          </a:xfrm>
          <a:prstGeom prst="actionButtonBlank">
            <a:avLst/>
          </a:prstGeom>
          <a:solidFill>
            <a:srgbClr val="98BFB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FFFF"/>
                </a:solidFill>
                <a:hlinkClick r:id="rId7" action="ppaction://hlinksldjump"/>
              </a:rPr>
              <a:t>Válasz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209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"/>
                            </p:stCondLst>
                            <p:childTnLst>
                              <p:par>
                                <p:cTn id="2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300"/>
                            </p:stCondLst>
                            <p:childTnLst>
                              <p:par>
                                <p:cTn id="2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800"/>
                            </p:stCondLst>
                            <p:childTnLst>
                              <p:par>
                                <p:cTn id="3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8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8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600"/>
                            </p:stCondLst>
                            <p:childTnLst>
                              <p:par>
                                <p:cTn id="5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600"/>
                            </p:stCondLst>
                            <p:childTnLst>
                              <p:par>
                                <p:cTn id="5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14" grpId="0" animBg="1"/>
      <p:bldP spid="15" grpId="0" animBg="1"/>
      <p:bldP spid="16" grpId="0" uiExpand="1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218" y="671809"/>
            <a:ext cx="7313613" cy="868362"/>
          </a:xfrm>
        </p:spPr>
        <p:txBody>
          <a:bodyPr/>
          <a:lstStyle/>
          <a:p>
            <a:r>
              <a:rPr lang="en-US" dirty="0" err="1" smtClean="0"/>
              <a:t>Köszönöm</a:t>
            </a:r>
            <a:r>
              <a:rPr lang="en-US" dirty="0" smtClean="0"/>
              <a:t> a </a:t>
            </a:r>
            <a:r>
              <a:rPr lang="en-US" dirty="0" err="1" smtClean="0"/>
              <a:t>figyelmet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:)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44" y="2476847"/>
            <a:ext cx="8249127" cy="21082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err="1" smtClean="0"/>
              <a:t>Forrásaim</a:t>
            </a:r>
            <a:r>
              <a:rPr lang="en-US" sz="3200" dirty="0" smtClean="0"/>
              <a:t>: </a:t>
            </a:r>
            <a:r>
              <a:rPr lang="en-US" sz="3200" dirty="0"/>
              <a:t>Live Interior </a:t>
            </a:r>
            <a:r>
              <a:rPr lang="en-US" sz="3200" dirty="0" smtClean="0"/>
              <a:t>3D </a:t>
            </a:r>
            <a:r>
              <a:rPr lang="hu-HU" sz="3200" dirty="0" smtClean="0"/>
              <a:t>P</a:t>
            </a:r>
            <a:r>
              <a:rPr lang="en-US" sz="3200" dirty="0" err="1" smtClean="0"/>
              <a:t>ro</a:t>
            </a:r>
            <a:r>
              <a:rPr lang="en-US" sz="3200" dirty="0" smtClean="0"/>
              <a:t> </a:t>
            </a:r>
            <a:r>
              <a:rPr lang="en-US" sz="3200" dirty="0" err="1" smtClean="0"/>
              <a:t>hivatalos</a:t>
            </a:r>
            <a:r>
              <a:rPr lang="en-US" sz="3200" dirty="0" smtClean="0"/>
              <a:t> </a:t>
            </a:r>
            <a:r>
              <a:rPr lang="hu-HU" sz="3200" dirty="0" smtClean="0"/>
              <a:t>			</a:t>
            </a:r>
            <a:r>
              <a:rPr lang="en-US" sz="3200" dirty="0" err="1" smtClean="0"/>
              <a:t>oldala</a:t>
            </a:r>
            <a:r>
              <a:rPr lang="en-US" sz="3200" dirty="0" smtClean="0"/>
              <a:t>, </a:t>
            </a:r>
            <a:endParaRPr lang="hu-HU" sz="3200" dirty="0" smtClean="0"/>
          </a:p>
          <a:p>
            <a:pPr marL="0" indent="0">
              <a:buNone/>
            </a:pPr>
            <a:r>
              <a:rPr lang="hu-HU" sz="3200" dirty="0" smtClean="0"/>
              <a:t>			</a:t>
            </a:r>
            <a:r>
              <a:rPr lang="hu-HU" sz="3200" dirty="0" err="1" smtClean="0"/>
              <a:t>Wikipédia</a:t>
            </a:r>
            <a:r>
              <a:rPr lang="hu-HU" sz="3200" dirty="0" smtClean="0"/>
              <a:t>,</a:t>
            </a:r>
          </a:p>
          <a:p>
            <a:pPr marL="0" indent="0">
              <a:buNone/>
            </a:pPr>
            <a:r>
              <a:rPr lang="hu-HU" sz="3200" dirty="0" smtClean="0"/>
              <a:t>			</a:t>
            </a:r>
            <a:r>
              <a:rPr lang="hu-HU" sz="3200" dirty="0" err="1" smtClean="0"/>
              <a:t>Autodesk</a:t>
            </a:r>
            <a:r>
              <a:rPr lang="hu-HU" sz="3200" dirty="0" smtClean="0"/>
              <a:t> hivatalos oldala,</a:t>
            </a:r>
          </a:p>
          <a:p>
            <a:pPr marL="0" indent="0">
              <a:buNone/>
            </a:pPr>
            <a:r>
              <a:rPr lang="hu-HU" sz="3200" dirty="0" smtClean="0"/>
              <a:t>			</a:t>
            </a:r>
            <a:r>
              <a:rPr lang="en-US" sz="3200" dirty="0" err="1" smtClean="0"/>
              <a:t>lakberendezési</a:t>
            </a:r>
            <a:r>
              <a:rPr lang="en-US" sz="3200" dirty="0" smtClean="0"/>
              <a:t> </a:t>
            </a:r>
            <a:r>
              <a:rPr lang="en-US" sz="3200" dirty="0" err="1" smtClean="0"/>
              <a:t>munkáim</a:t>
            </a:r>
            <a:r>
              <a:rPr lang="en-US" sz="3200" dirty="0" smtClean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122124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5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5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650"/>
                            </p:stCondLst>
                            <p:childTnLst>
                              <p:par>
                                <p:cTn id="3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Interior 3D </a:t>
            </a:r>
            <a:r>
              <a:rPr lang="hu-HU" dirty="0" smtClean="0"/>
              <a:t>P</a:t>
            </a:r>
            <a:r>
              <a:rPr lang="en-US" dirty="0" err="1" smtClean="0"/>
              <a:t>ro</a:t>
            </a:r>
            <a:r>
              <a:rPr lang="hu-HU" dirty="0" smtClean="0"/>
              <a:t>-</a:t>
            </a:r>
            <a:r>
              <a:rPr lang="en-US" dirty="0" err="1" smtClean="0"/>
              <a:t>val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08940" y="1647905"/>
            <a:ext cx="74769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Épületeket</a:t>
            </a:r>
            <a:r>
              <a:rPr lang="en-US" sz="2800" dirty="0" smtClean="0"/>
              <a:t>, </a:t>
            </a:r>
            <a:r>
              <a:rPr lang="en-US" sz="2800" dirty="0" err="1" smtClean="0"/>
              <a:t>lakásokat</a:t>
            </a:r>
            <a:r>
              <a:rPr lang="en-US" sz="2800" dirty="0" smtClean="0"/>
              <a:t>, </a:t>
            </a:r>
            <a:r>
              <a:rPr lang="en-US" sz="2800" dirty="0" err="1" smtClean="0"/>
              <a:t>irodaházakat</a:t>
            </a:r>
            <a:r>
              <a:rPr lang="en-US" sz="2800" dirty="0" smtClean="0"/>
              <a:t>, </a:t>
            </a:r>
            <a:r>
              <a:rPr lang="en-US" sz="2800" dirty="0" err="1" smtClean="0">
                <a:solidFill>
                  <a:srgbClr val="000000"/>
                </a:solidFill>
              </a:rPr>
              <a:t>felhőkarcolókat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lehet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megrajzolni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</a:rPr>
              <a:t>tervezni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</a:rPr>
              <a:t>berendezni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és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nem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utolsósorban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szerkeszteni</a:t>
            </a:r>
            <a:r>
              <a:rPr lang="en-US" sz="2800" dirty="0" smtClean="0">
                <a:solidFill>
                  <a:srgbClr val="000000"/>
                </a:solidFill>
              </a:rPr>
              <a:t>.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6" name="Picture 5" descr="ke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1801" y="3191597"/>
            <a:ext cx="5182192" cy="3435882"/>
          </a:xfrm>
          <a:prstGeom prst="rect">
            <a:avLst/>
          </a:prstGeom>
        </p:spPr>
      </p:pic>
      <p:sp>
        <p:nvSpPr>
          <p:cNvPr id="8" name="Action Button: Help 7">
            <a:hlinkClick r:id="rId3" action="ppaction://hlinksldjump" highlightClick="1"/>
          </p:cNvPr>
          <p:cNvSpPr/>
          <p:nvPr/>
        </p:nvSpPr>
        <p:spPr>
          <a:xfrm>
            <a:off x="7801780" y="6086835"/>
            <a:ext cx="857701" cy="474661"/>
          </a:xfrm>
          <a:prstGeom prst="actionButtonHelp">
            <a:avLst/>
          </a:prstGeom>
          <a:solidFill>
            <a:srgbClr val="98BFB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336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690" y="3843402"/>
            <a:ext cx="4474323" cy="1947797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Live Interior </a:t>
            </a:r>
            <a:r>
              <a:rPr lang="en-US" dirty="0" smtClean="0"/>
              <a:t>3D </a:t>
            </a:r>
            <a:r>
              <a:rPr lang="hu-HU" dirty="0" smtClean="0"/>
              <a:t>P</a:t>
            </a:r>
            <a:r>
              <a:rPr lang="en-US" dirty="0" err="1" smtClean="0"/>
              <a:t>ro</a:t>
            </a:r>
            <a:r>
              <a:rPr lang="en-US" dirty="0" smtClean="0"/>
              <a:t> </a:t>
            </a:r>
            <a:r>
              <a:rPr lang="en-US" dirty="0" err="1" smtClean="0"/>
              <a:t>lakberendező</a:t>
            </a:r>
            <a:r>
              <a:rPr lang="en-US" dirty="0" smtClean="0"/>
              <a:t> </a:t>
            </a:r>
            <a:r>
              <a:rPr lang="en-US" dirty="0" err="1" smtClean="0"/>
              <a:t>segítségével</a:t>
            </a:r>
            <a:r>
              <a:rPr lang="en-US" dirty="0" smtClean="0"/>
              <a:t> </a:t>
            </a:r>
            <a:r>
              <a:rPr lang="en-US" dirty="0" err="1" smtClean="0"/>
              <a:t>saját</a:t>
            </a:r>
            <a:r>
              <a:rPr lang="en-US" dirty="0" smtClean="0"/>
              <a:t> </a:t>
            </a:r>
            <a:r>
              <a:rPr lang="en-US" dirty="0" err="1" smtClean="0"/>
              <a:t>házad</a:t>
            </a:r>
            <a:r>
              <a:rPr lang="en-US" dirty="0" smtClean="0"/>
              <a:t> </a:t>
            </a:r>
            <a:r>
              <a:rPr lang="en-US" dirty="0" err="1" smtClean="0"/>
              <a:t>rajzolója</a:t>
            </a:r>
            <a:r>
              <a:rPr lang="en-US" dirty="0" smtClean="0"/>
              <a:t> </a:t>
            </a:r>
            <a:r>
              <a:rPr lang="en-US" dirty="0" err="1" smtClean="0"/>
              <a:t>lehetsz</a:t>
            </a:r>
            <a:r>
              <a:rPr lang="en-US" dirty="0" smtClean="0"/>
              <a:t>,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még</a:t>
            </a:r>
            <a:r>
              <a:rPr lang="en-US" dirty="0" smtClean="0"/>
              <a:t> 3D-s </a:t>
            </a:r>
            <a:r>
              <a:rPr lang="en-US" dirty="0" err="1" smtClean="0"/>
              <a:t>képet</a:t>
            </a:r>
            <a:r>
              <a:rPr lang="en-US" dirty="0" smtClean="0"/>
              <a:t> is </a:t>
            </a:r>
            <a:r>
              <a:rPr lang="en-US" dirty="0" err="1" smtClean="0"/>
              <a:t>kaphatsz</a:t>
            </a:r>
            <a:r>
              <a:rPr lang="en-US" dirty="0" smtClean="0"/>
              <a:t> </a:t>
            </a:r>
            <a:r>
              <a:rPr lang="en-US" dirty="0" err="1" smtClean="0"/>
              <a:t>róla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Képernyőfotó 2014-12-16 - 16.39.26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20960928">
            <a:off x="566705" y="672348"/>
            <a:ext cx="4636522" cy="2931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92780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537" y="449521"/>
            <a:ext cx="8031520" cy="1944739"/>
          </a:xfrm>
        </p:spPr>
        <p:txBody>
          <a:bodyPr/>
          <a:lstStyle/>
          <a:p>
            <a:r>
              <a:rPr lang="en-US" sz="2800" dirty="0" smtClean="0"/>
              <a:t>E program a </a:t>
            </a:r>
            <a:r>
              <a:rPr lang="en-US" sz="2800" dirty="0" err="1" smtClean="0"/>
              <a:t>lakberendezőknek</a:t>
            </a:r>
            <a:r>
              <a:rPr lang="en-US" sz="2800" dirty="0" smtClean="0"/>
              <a:t> is </a:t>
            </a:r>
            <a:r>
              <a:rPr lang="en-US" sz="2800" dirty="0" err="1" smtClean="0"/>
              <a:t>nagyon</a:t>
            </a:r>
            <a:r>
              <a:rPr lang="en-US" sz="2800" dirty="0" smtClean="0"/>
              <a:t> </a:t>
            </a:r>
            <a:r>
              <a:rPr lang="en-US" sz="2800" dirty="0" err="1" smtClean="0"/>
              <a:t>sokat</a:t>
            </a:r>
            <a:r>
              <a:rPr lang="en-US" sz="2800" dirty="0" smtClean="0"/>
              <a:t> </a:t>
            </a:r>
            <a:r>
              <a:rPr lang="en-US" sz="2800" dirty="0" err="1" smtClean="0"/>
              <a:t>segít</a:t>
            </a:r>
            <a:r>
              <a:rPr lang="en-US" sz="2800" dirty="0" smtClean="0"/>
              <a:t>, </a:t>
            </a:r>
            <a:r>
              <a:rPr lang="en-US" sz="2800" dirty="0" err="1" smtClean="0"/>
              <a:t>mivel</a:t>
            </a:r>
            <a:r>
              <a:rPr lang="en-US" sz="2800" dirty="0" smtClean="0"/>
              <a:t> a </a:t>
            </a:r>
            <a:r>
              <a:rPr lang="en-US" sz="2800" dirty="0" err="1" smtClean="0"/>
              <a:t>megrendelőnek</a:t>
            </a:r>
            <a:r>
              <a:rPr lang="en-US" sz="2800" dirty="0" smtClean="0"/>
              <a:t> 3D-s </a:t>
            </a:r>
            <a:r>
              <a:rPr lang="en-US" sz="2800" dirty="0" err="1" smtClean="0"/>
              <a:t>képet</a:t>
            </a:r>
            <a:r>
              <a:rPr lang="en-US" sz="2800" dirty="0" smtClean="0"/>
              <a:t> </a:t>
            </a:r>
            <a:r>
              <a:rPr lang="en-US" sz="2800" dirty="0" err="1" smtClean="0"/>
              <a:t>tud</a:t>
            </a:r>
            <a:r>
              <a:rPr lang="en-US" sz="2800" dirty="0" smtClean="0"/>
              <a:t> </a:t>
            </a:r>
            <a:r>
              <a:rPr lang="en-US" sz="2800" dirty="0" err="1" smtClean="0"/>
              <a:t>mutatni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5" name="Picture 4" descr="Képernyőfotó 2014-12-16 - 17.04.5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6845" y="2394260"/>
            <a:ext cx="5585580" cy="3192314"/>
          </a:xfrm>
          <a:prstGeom prst="rect">
            <a:avLst/>
          </a:prstGeom>
        </p:spPr>
      </p:pic>
      <p:sp>
        <p:nvSpPr>
          <p:cNvPr id="6" name="Action Button: Help 5">
            <a:hlinkClick r:id="rId3" action="ppaction://hlinksldjump" highlightClick="1"/>
          </p:cNvPr>
          <p:cNvSpPr/>
          <p:nvPr/>
        </p:nvSpPr>
        <p:spPr>
          <a:xfrm>
            <a:off x="7801780" y="6086835"/>
            <a:ext cx="857701" cy="474661"/>
          </a:xfrm>
          <a:prstGeom prst="actionButtonHelp">
            <a:avLst/>
          </a:prstGeom>
          <a:solidFill>
            <a:srgbClr val="98BFB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365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ep 2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 t="8177" b="8177"/>
          <a:stretch>
            <a:fillRect/>
          </a:stretch>
        </p:blipFill>
        <p:spPr>
          <a:xfrm>
            <a:off x="1144354" y="229791"/>
            <a:ext cx="6722661" cy="3728326"/>
          </a:xfrm>
        </p:spPr>
      </p:pic>
      <p:sp>
        <p:nvSpPr>
          <p:cNvPr id="5" name="TextBox 4"/>
          <p:cNvSpPr txBox="1"/>
          <p:nvPr/>
        </p:nvSpPr>
        <p:spPr>
          <a:xfrm>
            <a:off x="450540" y="4379321"/>
            <a:ext cx="862242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 </a:t>
            </a:r>
            <a:r>
              <a:rPr lang="en-US" sz="2800" dirty="0" err="1" smtClean="0"/>
              <a:t>rajzokon</a:t>
            </a:r>
            <a:r>
              <a:rPr lang="en-US" sz="2800" dirty="0" smtClean="0"/>
              <a:t> </a:t>
            </a:r>
            <a:r>
              <a:rPr lang="en-US" sz="2800" dirty="0" err="1" smtClean="0"/>
              <a:t>könnyű</a:t>
            </a:r>
            <a:r>
              <a:rPr lang="en-US" sz="2800" dirty="0" smtClean="0"/>
              <a:t> </a:t>
            </a:r>
            <a:r>
              <a:rPr lang="en-US" sz="2800" dirty="0" err="1" smtClean="0"/>
              <a:t>kiigazodni</a:t>
            </a:r>
            <a:r>
              <a:rPr lang="en-US" sz="2800" dirty="0" smtClean="0"/>
              <a:t> a </a:t>
            </a:r>
            <a:r>
              <a:rPr lang="hu-HU" sz="2800" dirty="0" smtClean="0"/>
              <a:t>megrendelőnek</a:t>
            </a:r>
            <a:r>
              <a:rPr lang="en-US" sz="2800" dirty="0" smtClean="0"/>
              <a:t>,</a:t>
            </a:r>
          </a:p>
          <a:p>
            <a:r>
              <a:rPr lang="en-US" sz="2800" dirty="0" err="1" smtClean="0"/>
              <a:t>mivel</a:t>
            </a:r>
            <a:r>
              <a:rPr lang="en-US" sz="2800" dirty="0" smtClean="0"/>
              <a:t> </a:t>
            </a:r>
            <a:r>
              <a:rPr lang="en-US" sz="2800" dirty="0" err="1" smtClean="0"/>
              <a:t>különféle</a:t>
            </a:r>
            <a:r>
              <a:rPr lang="en-US" sz="2800" dirty="0" smtClean="0"/>
              <a:t> </a:t>
            </a:r>
            <a:r>
              <a:rPr lang="en-US" sz="2800" dirty="0" err="1" smtClean="0"/>
              <a:t>színekkel</a:t>
            </a:r>
            <a:r>
              <a:rPr lang="en-US" sz="2800" dirty="0"/>
              <a:t> </a:t>
            </a:r>
            <a:r>
              <a:rPr lang="en-US" sz="2800" dirty="0" err="1" smtClean="0"/>
              <a:t>vannak</a:t>
            </a:r>
            <a:r>
              <a:rPr lang="en-US" sz="2800" dirty="0" smtClean="0"/>
              <a:t> </a:t>
            </a:r>
            <a:r>
              <a:rPr lang="en-US" sz="2800" dirty="0" err="1" smtClean="0"/>
              <a:t>jelölve</a:t>
            </a:r>
            <a:r>
              <a:rPr lang="en-US" sz="2800" dirty="0" smtClean="0"/>
              <a:t> </a:t>
            </a:r>
            <a:r>
              <a:rPr lang="en-US" sz="2800" dirty="0" err="1" smtClean="0"/>
              <a:t>egyes</a:t>
            </a:r>
            <a:r>
              <a:rPr lang="en-US" sz="2800" dirty="0" smtClean="0"/>
              <a:t> </a:t>
            </a:r>
            <a:r>
              <a:rPr lang="en-US" sz="2800" dirty="0" err="1" smtClean="0"/>
              <a:t>szobák</a:t>
            </a:r>
            <a:r>
              <a:rPr lang="en-US" sz="2800" dirty="0" smtClean="0"/>
              <a:t>,</a:t>
            </a:r>
          </a:p>
          <a:p>
            <a:r>
              <a:rPr lang="en-US" sz="2800" dirty="0" err="1" smtClean="0"/>
              <a:t>és</a:t>
            </a:r>
            <a:r>
              <a:rPr lang="en-US" sz="2800" dirty="0" smtClean="0"/>
              <a:t> </a:t>
            </a:r>
            <a:r>
              <a:rPr lang="en-US" sz="2800" dirty="0" err="1" smtClean="0"/>
              <a:t>még</a:t>
            </a:r>
            <a:r>
              <a:rPr lang="en-US" sz="2800" dirty="0" smtClean="0"/>
              <a:t> ha </a:t>
            </a:r>
            <a:r>
              <a:rPr lang="en-US" sz="2800" dirty="0" err="1" smtClean="0"/>
              <a:t>így</a:t>
            </a:r>
            <a:r>
              <a:rPr lang="en-US" sz="2800" dirty="0" smtClean="0"/>
              <a:t> se </a:t>
            </a:r>
            <a:r>
              <a:rPr lang="en-US" sz="2800" dirty="0" err="1" smtClean="0"/>
              <a:t>értené</a:t>
            </a:r>
            <a:r>
              <a:rPr lang="en-US" sz="2800" dirty="0" smtClean="0"/>
              <a:t> </a:t>
            </a:r>
            <a:r>
              <a:rPr lang="en-US" sz="2800" dirty="0" err="1" smtClean="0"/>
              <a:t>akkor</a:t>
            </a:r>
            <a:r>
              <a:rPr lang="en-US" sz="2800" dirty="0" smtClean="0"/>
              <a:t> is </a:t>
            </a:r>
            <a:r>
              <a:rPr lang="en-US" sz="2800" dirty="0" err="1" smtClean="0"/>
              <a:t>ott</a:t>
            </a:r>
            <a:r>
              <a:rPr lang="en-US" sz="2800" dirty="0" smtClean="0"/>
              <a:t> van </a:t>
            </a:r>
            <a:r>
              <a:rPr lang="en-US" sz="2800" dirty="0" err="1" smtClean="0"/>
              <a:t>még</a:t>
            </a:r>
            <a:r>
              <a:rPr lang="en-US" sz="2800" dirty="0" smtClean="0"/>
              <a:t> a 3D-s </a:t>
            </a:r>
            <a:r>
              <a:rPr lang="en-US" sz="2800" dirty="0" err="1" smtClean="0"/>
              <a:t>változat</a:t>
            </a:r>
            <a:r>
              <a:rPr lang="en-US" sz="2800" dirty="0" smtClean="0"/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244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60569"/>
            <a:ext cx="7313613" cy="1317321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szerkesztő</a:t>
            </a:r>
            <a:r>
              <a:rPr lang="en-US" dirty="0" smtClean="0"/>
              <a:t> program </a:t>
            </a:r>
            <a:r>
              <a:rPr lang="en-US" dirty="0" err="1" smtClean="0"/>
              <a:t>könnyen</a:t>
            </a:r>
            <a:r>
              <a:rPr lang="en-US" dirty="0" smtClean="0"/>
              <a:t> </a:t>
            </a:r>
            <a:r>
              <a:rPr lang="en-US" dirty="0" err="1" smtClean="0"/>
              <a:t>kezelhető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342" y="2708361"/>
            <a:ext cx="7288410" cy="27420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/>
              <a:t>Az</a:t>
            </a:r>
            <a:r>
              <a:rPr lang="en-US" sz="2800" dirty="0" smtClean="0"/>
              <a:t> </a:t>
            </a:r>
            <a:r>
              <a:rPr lang="en-US" sz="2800" dirty="0" err="1" smtClean="0"/>
              <a:t>infó</a:t>
            </a:r>
            <a:r>
              <a:rPr lang="en-US" sz="2800" dirty="0" smtClean="0"/>
              <a:t> </a:t>
            </a:r>
            <a:r>
              <a:rPr lang="en-US" sz="2800" dirty="0" err="1" smtClean="0"/>
              <a:t>gomb</a:t>
            </a:r>
            <a:r>
              <a:rPr lang="en-US" sz="2800" dirty="0" smtClean="0"/>
              <a:t> </a:t>
            </a:r>
            <a:r>
              <a:rPr lang="en-US" sz="2800" dirty="0" err="1" smtClean="0"/>
              <a:t>segítségével</a:t>
            </a:r>
            <a:r>
              <a:rPr lang="en-US" sz="2800" dirty="0" smtClean="0"/>
              <a:t> be </a:t>
            </a:r>
            <a:r>
              <a:rPr lang="en-US" sz="2800" dirty="0" err="1" smtClean="0"/>
              <a:t>lehet</a:t>
            </a:r>
            <a:r>
              <a:rPr lang="en-US" sz="2800" dirty="0" smtClean="0"/>
              <a:t> </a:t>
            </a:r>
            <a:r>
              <a:rPr lang="en-US" sz="2800" dirty="0" err="1" smtClean="0"/>
              <a:t>állítani</a:t>
            </a:r>
            <a:r>
              <a:rPr lang="en-US" sz="2800" dirty="0" smtClean="0"/>
              <a:t> a </a:t>
            </a:r>
            <a:r>
              <a:rPr lang="en-US" sz="2800" dirty="0" err="1" smtClean="0"/>
              <a:t>fal</a:t>
            </a:r>
            <a:r>
              <a:rPr lang="en-US" sz="2800" dirty="0" smtClean="0"/>
              <a:t> </a:t>
            </a:r>
            <a:r>
              <a:rPr lang="en-US" sz="2800" dirty="0" err="1" smtClean="0"/>
              <a:t>vastagságát</a:t>
            </a:r>
            <a:r>
              <a:rPr lang="en-US" sz="2800" dirty="0" smtClean="0"/>
              <a:t>, </a:t>
            </a:r>
            <a:r>
              <a:rPr lang="en-US" sz="2800" dirty="0" err="1" smtClean="0"/>
              <a:t>színét</a:t>
            </a:r>
            <a:r>
              <a:rPr lang="en-US" sz="2800" dirty="0" smtClean="0"/>
              <a:t>, </a:t>
            </a:r>
            <a:r>
              <a:rPr lang="en-US" sz="2800" dirty="0" err="1" smtClean="0"/>
              <a:t>bútorok</a:t>
            </a:r>
            <a:r>
              <a:rPr lang="en-US" sz="2800" dirty="0" smtClean="0"/>
              <a:t>, </a:t>
            </a:r>
            <a:r>
              <a:rPr lang="en-US" sz="2800" dirty="0" err="1" smtClean="0"/>
              <a:t>kiegészítők</a:t>
            </a:r>
            <a:r>
              <a:rPr lang="en-US" sz="2800" dirty="0" smtClean="0"/>
              <a:t>: </a:t>
            </a:r>
            <a:r>
              <a:rPr lang="en-US" sz="2800" dirty="0" err="1" smtClean="0"/>
              <a:t>képek</a:t>
            </a:r>
            <a:r>
              <a:rPr lang="en-US" sz="2800" dirty="0" smtClean="0"/>
              <a:t>, </a:t>
            </a:r>
            <a:r>
              <a:rPr lang="en-US" sz="2800" dirty="0" err="1" smtClean="0"/>
              <a:t>növények</a:t>
            </a:r>
            <a:r>
              <a:rPr lang="en-US" sz="2800" dirty="0" smtClean="0"/>
              <a:t>, </a:t>
            </a:r>
            <a:r>
              <a:rPr lang="en-US" sz="2800" dirty="0" err="1" smtClean="0"/>
              <a:t>gyümölcsök</a:t>
            </a:r>
            <a:r>
              <a:rPr lang="en-US" sz="2800" dirty="0" smtClean="0"/>
              <a:t>, </a:t>
            </a:r>
            <a:r>
              <a:rPr lang="en-US" sz="2800" dirty="0" err="1" smtClean="0"/>
              <a:t>lépcsők</a:t>
            </a:r>
            <a:r>
              <a:rPr lang="en-US" sz="2800" dirty="0" smtClean="0"/>
              <a:t>, </a:t>
            </a:r>
            <a:r>
              <a:rPr lang="en-US" sz="2800" dirty="0" err="1" smtClean="0"/>
              <a:t>ablakok</a:t>
            </a:r>
            <a:r>
              <a:rPr lang="en-US" sz="2800" dirty="0" smtClean="0"/>
              <a:t>, </a:t>
            </a:r>
            <a:r>
              <a:rPr lang="en-US" sz="2800" dirty="0" err="1" smtClean="0"/>
              <a:t>ajtók</a:t>
            </a:r>
            <a:r>
              <a:rPr lang="en-US" sz="2800" dirty="0"/>
              <a:t> </a:t>
            </a:r>
            <a:r>
              <a:rPr lang="en-US" sz="2800" dirty="0" err="1" smtClean="0"/>
              <a:t>méretét</a:t>
            </a:r>
            <a:r>
              <a:rPr lang="en-US" sz="2800" dirty="0" smtClean="0"/>
              <a:t>, </a:t>
            </a:r>
            <a:r>
              <a:rPr lang="en-US" sz="2800" dirty="0" err="1" smtClean="0"/>
              <a:t>színét</a:t>
            </a:r>
            <a:r>
              <a:rPr lang="en-US" sz="2800" dirty="0"/>
              <a:t>.</a:t>
            </a:r>
          </a:p>
        </p:txBody>
      </p:sp>
      <p:pic>
        <p:nvPicPr>
          <p:cNvPr id="4" name="Picture 3" descr="Képernyőfotó 2014-12-16 - 17.41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9987" y="1618271"/>
            <a:ext cx="1555993" cy="4711539"/>
          </a:xfrm>
          <a:prstGeom prst="rect">
            <a:avLst/>
          </a:prstGeom>
        </p:spPr>
      </p:pic>
      <p:pic>
        <p:nvPicPr>
          <p:cNvPr id="5" name="Picture 4" descr="Képernyőfotó 2014-12-16 - 17.41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9810" y="1539607"/>
            <a:ext cx="1732596" cy="4734014"/>
          </a:xfrm>
          <a:prstGeom prst="rect">
            <a:avLst/>
          </a:prstGeom>
        </p:spPr>
      </p:pic>
      <p:sp>
        <p:nvSpPr>
          <p:cNvPr id="7" name="Action Button: Help 6">
            <a:hlinkClick r:id="rId4" action="ppaction://hlinksldjump" highlightClick="1"/>
          </p:cNvPr>
          <p:cNvSpPr/>
          <p:nvPr/>
        </p:nvSpPr>
        <p:spPr>
          <a:xfrm>
            <a:off x="7801780" y="6086835"/>
            <a:ext cx="857701" cy="474661"/>
          </a:xfrm>
          <a:prstGeom prst="actionButtonHelp">
            <a:avLst/>
          </a:prstGeom>
          <a:solidFill>
            <a:srgbClr val="98BFB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774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300"/>
                            </p:stCondLst>
                            <p:childTnLst>
                              <p:par>
                                <p:cTn id="1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aniel|LI3D_2.png"/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2920" y="801026"/>
            <a:ext cx="5178376" cy="5178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8645" y="1537584"/>
            <a:ext cx="6697951" cy="3325091"/>
          </a:xfrm>
        </p:spPr>
        <p:txBody>
          <a:bodyPr/>
          <a:lstStyle/>
          <a:p>
            <a:r>
              <a:rPr lang="en-US" sz="4000" dirty="0" err="1" smtClean="0"/>
              <a:t>Az</a:t>
            </a:r>
            <a:r>
              <a:rPr lang="en-US" sz="4000" dirty="0" smtClean="0"/>
              <a:t> </a:t>
            </a:r>
            <a:r>
              <a:rPr lang="en-US" sz="4000" dirty="0" err="1" smtClean="0"/>
              <a:t>sem</a:t>
            </a:r>
            <a:r>
              <a:rPr lang="en-US" sz="4000" dirty="0" smtClean="0"/>
              <a:t> </a:t>
            </a:r>
            <a:r>
              <a:rPr lang="en-US" sz="4000" dirty="0" err="1" smtClean="0"/>
              <a:t>baj</a:t>
            </a:r>
            <a:r>
              <a:rPr lang="en-US" sz="4000" dirty="0" smtClean="0"/>
              <a:t> ha a </a:t>
            </a:r>
            <a:r>
              <a:rPr lang="en-US" sz="4000" dirty="0" err="1" smtClean="0"/>
              <a:t>kiegészítők</a:t>
            </a:r>
            <a:r>
              <a:rPr lang="en-US" sz="4000" dirty="0" smtClean="0"/>
              <a:t> </a:t>
            </a:r>
            <a:r>
              <a:rPr lang="en-US" sz="4000" dirty="0" err="1" smtClean="0"/>
              <a:t>más</a:t>
            </a:r>
            <a:r>
              <a:rPr lang="en-US" sz="4000" dirty="0" smtClean="0"/>
              <a:t> </a:t>
            </a:r>
            <a:r>
              <a:rPr lang="en-US" sz="4000" dirty="0" err="1" smtClean="0"/>
              <a:t>bevásárlóközpontokból</a:t>
            </a:r>
            <a:r>
              <a:rPr lang="en-US" sz="4000" dirty="0" smtClean="0"/>
              <a:t> </a:t>
            </a:r>
            <a:r>
              <a:rPr lang="en-US" sz="4000" dirty="0" err="1" smtClean="0"/>
              <a:t>vannak</a:t>
            </a:r>
            <a:r>
              <a:rPr lang="en-US" sz="4000" dirty="0" smtClean="0"/>
              <a:t>, </a:t>
            </a:r>
            <a:r>
              <a:rPr lang="en-US" sz="4000" dirty="0" err="1" smtClean="0"/>
              <a:t>az</a:t>
            </a:r>
            <a:r>
              <a:rPr lang="en-US" sz="4000" dirty="0" smtClean="0"/>
              <a:t> </a:t>
            </a:r>
            <a:r>
              <a:rPr lang="en-US" sz="4000" dirty="0" err="1" smtClean="0"/>
              <a:t>itt</a:t>
            </a:r>
            <a:r>
              <a:rPr lang="en-US" sz="4000" dirty="0" smtClean="0"/>
              <a:t> </a:t>
            </a:r>
            <a:r>
              <a:rPr lang="en-US" sz="4000" dirty="0" err="1" smtClean="0"/>
              <a:t>látható</a:t>
            </a:r>
            <a:r>
              <a:rPr lang="en-US" sz="4000" dirty="0" smtClean="0"/>
              <a:t> </a:t>
            </a:r>
            <a:r>
              <a:rPr lang="en-US" sz="4000" dirty="0" err="1" smtClean="0"/>
              <a:t>dobozikonra</a:t>
            </a:r>
            <a:r>
              <a:rPr lang="en-US" sz="4000" dirty="0" smtClean="0"/>
              <a:t>		 </a:t>
            </a:r>
            <a:r>
              <a:rPr lang="en-US" sz="4000" dirty="0" err="1" smtClean="0"/>
              <a:t>kell</a:t>
            </a:r>
            <a:r>
              <a:rPr lang="en-US" sz="4000" dirty="0" smtClean="0"/>
              <a:t> </a:t>
            </a:r>
            <a:r>
              <a:rPr lang="en-US" sz="4000" dirty="0" err="1" smtClean="0"/>
              <a:t>kattintani</a:t>
            </a:r>
            <a:r>
              <a:rPr lang="en-US" sz="4000" dirty="0" smtClean="0"/>
              <a:t> </a:t>
            </a:r>
            <a:r>
              <a:rPr lang="en-US" sz="4000" dirty="0" err="1" smtClean="0"/>
              <a:t>és</a:t>
            </a:r>
            <a:r>
              <a:rPr lang="en-US" sz="4000" dirty="0" smtClean="0"/>
              <a:t> a </a:t>
            </a:r>
            <a:r>
              <a:rPr lang="en-US" sz="4000" dirty="0" err="1" smtClean="0"/>
              <a:t>nevét</a:t>
            </a:r>
            <a:r>
              <a:rPr lang="en-US" sz="4000" dirty="0" smtClean="0"/>
              <a:t> </a:t>
            </a:r>
            <a:r>
              <a:rPr lang="en-US" sz="4000" dirty="0" err="1" smtClean="0"/>
              <a:t>beírni</a:t>
            </a:r>
            <a:r>
              <a:rPr lang="en-US" sz="4000" dirty="0" smtClean="0"/>
              <a:t> a </a:t>
            </a:r>
            <a:r>
              <a:rPr lang="en-US" sz="4000" dirty="0" err="1" smtClean="0"/>
              <a:t>keresőbe</a:t>
            </a:r>
            <a:r>
              <a:rPr lang="en-US" sz="4000" dirty="0" smtClean="0"/>
              <a:t> </a:t>
            </a:r>
            <a:r>
              <a:rPr lang="en-US" sz="4000" dirty="0" err="1" smtClean="0"/>
              <a:t>és</a:t>
            </a:r>
            <a:r>
              <a:rPr lang="en-US" sz="4000" dirty="0" smtClean="0"/>
              <a:t> </a:t>
            </a:r>
            <a:r>
              <a:rPr lang="en-US" sz="4000" dirty="0" err="1" smtClean="0"/>
              <a:t>már</a:t>
            </a:r>
            <a:r>
              <a:rPr lang="en-US" sz="4000" dirty="0" smtClean="0"/>
              <a:t> </a:t>
            </a:r>
            <a:r>
              <a:rPr lang="en-US" sz="4000" dirty="0" err="1" smtClean="0"/>
              <a:t>csak</a:t>
            </a:r>
            <a:r>
              <a:rPr lang="en-US" sz="4000" dirty="0" smtClean="0"/>
              <a:t> </a:t>
            </a:r>
            <a:r>
              <a:rPr lang="en-US" sz="4000" dirty="0" err="1" smtClean="0"/>
              <a:t>annyi</a:t>
            </a:r>
            <a:r>
              <a:rPr lang="en-US" sz="4000" dirty="0" smtClean="0"/>
              <a:t> a </a:t>
            </a:r>
            <a:r>
              <a:rPr lang="en-US" sz="4000" dirty="0" err="1" smtClean="0"/>
              <a:t>dolgunk</a:t>
            </a:r>
            <a:r>
              <a:rPr lang="en-US" sz="4000" dirty="0" smtClean="0"/>
              <a:t> </a:t>
            </a:r>
            <a:r>
              <a:rPr lang="en-US" sz="4000" dirty="0" err="1" smtClean="0"/>
              <a:t>hogy</a:t>
            </a:r>
            <a:r>
              <a:rPr lang="en-US" sz="4000" dirty="0" smtClean="0"/>
              <a:t> </a:t>
            </a:r>
            <a:r>
              <a:rPr lang="en-US" sz="4000" dirty="0" err="1" smtClean="0"/>
              <a:t>lehúzzuk</a:t>
            </a:r>
            <a:r>
              <a:rPr lang="en-US" sz="4000" dirty="0" smtClean="0"/>
              <a:t> </a:t>
            </a:r>
            <a:r>
              <a:rPr lang="en-US" sz="4000" dirty="0" err="1" smtClean="0"/>
              <a:t>és</a:t>
            </a:r>
            <a:r>
              <a:rPr lang="en-US" sz="4000" dirty="0" smtClean="0"/>
              <a:t> </a:t>
            </a:r>
            <a:r>
              <a:rPr lang="en-US" sz="4000" dirty="0" err="1" smtClean="0"/>
              <a:t>behelyezzük</a:t>
            </a:r>
            <a:r>
              <a:rPr lang="en-US" sz="4000" dirty="0" smtClean="0"/>
              <a:t> a </a:t>
            </a:r>
            <a:r>
              <a:rPr lang="en-US" sz="4000" dirty="0" err="1" smtClean="0"/>
              <a:t>rajzba</a:t>
            </a:r>
            <a:r>
              <a:rPr lang="en-US" sz="4000" dirty="0" smtClean="0"/>
              <a:t> a </a:t>
            </a:r>
            <a:r>
              <a:rPr lang="en-US" sz="4000" dirty="0" err="1" smtClean="0"/>
              <a:t>kiegészítőt</a:t>
            </a:r>
            <a:r>
              <a:rPr lang="en-US" sz="4000" dirty="0" smtClean="0"/>
              <a:t>. </a:t>
            </a:r>
            <a:endParaRPr lang="en-US" sz="4000" dirty="0"/>
          </a:p>
        </p:txBody>
      </p:sp>
      <p:pic>
        <p:nvPicPr>
          <p:cNvPr id="4" name="Picture 3" descr="Képernyőfotó 2014-12-16 - 18.59.42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3642" y="1947025"/>
            <a:ext cx="884391" cy="837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Action Button: Help 5">
            <a:hlinkClick r:id="rId6" action="ppaction://hlinksldjump" highlightClick="1"/>
          </p:cNvPr>
          <p:cNvSpPr/>
          <p:nvPr/>
        </p:nvSpPr>
        <p:spPr>
          <a:xfrm>
            <a:off x="7801780" y="6086835"/>
            <a:ext cx="857701" cy="474661"/>
          </a:xfrm>
          <a:prstGeom prst="actionButtonHelp">
            <a:avLst/>
          </a:prstGeom>
          <a:solidFill>
            <a:srgbClr val="98BFB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659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doboz</a:t>
            </a:r>
            <a:r>
              <a:rPr lang="en-US" dirty="0" smtClean="0"/>
              <a:t> </a:t>
            </a:r>
            <a:r>
              <a:rPr lang="en-US" dirty="0" err="1" smtClean="0"/>
              <a:t>ikon</a:t>
            </a:r>
            <a:r>
              <a:rPr lang="en-US" dirty="0" smtClean="0"/>
              <a:t> </a:t>
            </a:r>
            <a:r>
              <a:rPr lang="en-US" dirty="0" err="1" smtClean="0"/>
              <a:t>kezelése</a:t>
            </a:r>
            <a:r>
              <a:rPr lang="en-US" dirty="0"/>
              <a:t>:</a:t>
            </a:r>
          </a:p>
        </p:txBody>
      </p:sp>
      <p:pic>
        <p:nvPicPr>
          <p:cNvPr id="4" name="Picture 3" descr="Képernyőfotó 2014-12-16 - 19.03.2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714" y="1440871"/>
            <a:ext cx="4158014" cy="24255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30091" y="1951304"/>
            <a:ext cx="33753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Az</a:t>
            </a:r>
            <a:r>
              <a:rPr lang="en-US" sz="2800" dirty="0" smtClean="0"/>
              <a:t> </a:t>
            </a:r>
            <a:r>
              <a:rPr lang="en-US" sz="2800" dirty="0" err="1" smtClean="0"/>
              <a:t>ikonra</a:t>
            </a:r>
            <a:r>
              <a:rPr lang="en-US" sz="2800" dirty="0" smtClean="0"/>
              <a:t> </a:t>
            </a:r>
            <a:r>
              <a:rPr lang="en-US" sz="2800" dirty="0" err="1" smtClean="0"/>
              <a:t>kattintva</a:t>
            </a:r>
            <a:r>
              <a:rPr lang="en-US" sz="2800" dirty="0" smtClean="0"/>
              <a:t> </a:t>
            </a:r>
            <a:r>
              <a:rPr lang="en-US" sz="2800" dirty="0" err="1" smtClean="0"/>
              <a:t>ezt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az</a:t>
            </a:r>
            <a:r>
              <a:rPr lang="en-US" sz="2800" dirty="0" smtClean="0"/>
              <a:t> </a:t>
            </a:r>
            <a:r>
              <a:rPr lang="en-US" sz="2800" dirty="0" err="1" smtClean="0"/>
              <a:t>oldalt</a:t>
            </a:r>
            <a:r>
              <a:rPr lang="en-US" sz="2800" dirty="0" smtClean="0"/>
              <a:t> </a:t>
            </a:r>
            <a:r>
              <a:rPr lang="en-US" sz="2800" dirty="0" err="1" smtClean="0"/>
              <a:t>kapjuk</a:t>
            </a:r>
            <a:r>
              <a:rPr lang="en-US" sz="2800" dirty="0" smtClean="0"/>
              <a:t> meg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5" descr="Képernyőfotó 2014-12-16 - 19.05.4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363" y="4013013"/>
            <a:ext cx="4872182" cy="24178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9456" y="4387273"/>
            <a:ext cx="37869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</a:t>
            </a:r>
            <a:r>
              <a:rPr lang="en-US" sz="2800" dirty="0" err="1" smtClean="0"/>
              <a:t>keresőbe</a:t>
            </a:r>
            <a:r>
              <a:rPr lang="en-US" sz="2800" dirty="0" smtClean="0"/>
              <a:t> </a:t>
            </a:r>
            <a:r>
              <a:rPr lang="en-US" sz="2800" dirty="0" err="1" smtClean="0"/>
              <a:t>beírtam</a:t>
            </a:r>
            <a:r>
              <a:rPr lang="en-US" sz="2800" dirty="0" smtClean="0"/>
              <a:t>, </a:t>
            </a:r>
            <a:r>
              <a:rPr lang="en-US" sz="2800" dirty="0" err="1" smtClean="0"/>
              <a:t>hogy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BMW </a:t>
            </a:r>
            <a:r>
              <a:rPr lang="en-US" sz="2800" dirty="0" err="1" smtClean="0"/>
              <a:t>és</a:t>
            </a:r>
            <a:r>
              <a:rPr lang="en-US" sz="2800" dirty="0" smtClean="0"/>
              <a:t> </a:t>
            </a:r>
            <a:r>
              <a:rPr lang="en-US" sz="2800" dirty="0" err="1" smtClean="0"/>
              <a:t>rögtön</a:t>
            </a:r>
            <a:r>
              <a:rPr lang="en-US" sz="2800" dirty="0" smtClean="0"/>
              <a:t> meg</a:t>
            </a:r>
          </a:p>
          <a:p>
            <a:r>
              <a:rPr lang="en-US" sz="2800" dirty="0" smtClean="0"/>
              <a:t> is </a:t>
            </a:r>
            <a:r>
              <a:rPr lang="en-US" sz="2800" dirty="0" err="1" smtClean="0"/>
              <a:t>találta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914237" y="1951304"/>
            <a:ext cx="50966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Ezt</a:t>
            </a:r>
            <a:r>
              <a:rPr lang="en-US" sz="3200" dirty="0" smtClean="0"/>
              <a:t> </a:t>
            </a:r>
            <a:r>
              <a:rPr lang="en-US" sz="3200" dirty="0" err="1" smtClean="0"/>
              <a:t>követően</a:t>
            </a:r>
            <a:r>
              <a:rPr lang="en-US" sz="3200" dirty="0" smtClean="0"/>
              <a:t> a </a:t>
            </a:r>
            <a:r>
              <a:rPr lang="en-US" sz="3200" dirty="0" err="1" smtClean="0"/>
              <a:t>downloadra</a:t>
            </a:r>
            <a:r>
              <a:rPr lang="en-US" sz="3200" dirty="0" smtClean="0"/>
              <a:t> </a:t>
            </a:r>
          </a:p>
          <a:p>
            <a:r>
              <a:rPr lang="en-US" sz="3200" dirty="0" err="1" smtClean="0"/>
              <a:t>kattintva</a:t>
            </a:r>
            <a:r>
              <a:rPr lang="en-US" sz="3200" dirty="0" smtClean="0"/>
              <a:t> </a:t>
            </a:r>
            <a:r>
              <a:rPr lang="en-US" sz="3200" dirty="0" err="1" smtClean="0"/>
              <a:t>már</a:t>
            </a:r>
            <a:r>
              <a:rPr lang="en-US" sz="3200" dirty="0" smtClean="0"/>
              <a:t> </a:t>
            </a:r>
            <a:r>
              <a:rPr lang="en-US" sz="3200" dirty="0" err="1" smtClean="0"/>
              <a:t>húzza</a:t>
            </a:r>
            <a:r>
              <a:rPr lang="en-US" sz="3200" dirty="0" smtClean="0"/>
              <a:t> is a </a:t>
            </a:r>
            <a:r>
              <a:rPr lang="en-US" sz="3200" dirty="0" err="1" smtClean="0"/>
              <a:t>rajzba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10" name="Picture 9" descr="th.jpe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6627" y="3498274"/>
            <a:ext cx="2699471" cy="2699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16166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7" grpId="0"/>
      <p:bldP spid="7" grpId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116" y="2134633"/>
            <a:ext cx="7313613" cy="868362"/>
          </a:xfrm>
        </p:spPr>
        <p:txBody>
          <a:bodyPr/>
          <a:lstStyle/>
          <a:p>
            <a:r>
              <a:rPr lang="en-US" sz="3200" dirty="0" err="1" smtClean="0"/>
              <a:t>Az</a:t>
            </a:r>
            <a:r>
              <a:rPr lang="en-US" sz="3200" dirty="0" smtClean="0"/>
              <a:t> </a:t>
            </a:r>
            <a:r>
              <a:rPr lang="en-US" sz="3200" dirty="0" err="1" smtClean="0"/>
              <a:t>itt</a:t>
            </a:r>
            <a:r>
              <a:rPr lang="en-US" sz="3200" dirty="0" smtClean="0"/>
              <a:t> </a:t>
            </a:r>
            <a:r>
              <a:rPr lang="en-US" sz="3200" dirty="0" err="1" smtClean="0"/>
              <a:t>látható</a:t>
            </a:r>
            <a:r>
              <a:rPr lang="en-US" sz="3200" dirty="0" smtClean="0"/>
              <a:t> </a:t>
            </a:r>
            <a:r>
              <a:rPr lang="en-US" sz="3200" dirty="0" err="1" smtClean="0"/>
              <a:t>ikonok</a:t>
            </a:r>
            <a:r>
              <a:rPr lang="en-US" sz="3200" dirty="0" smtClean="0"/>
              <a:t> </a:t>
            </a:r>
            <a:r>
              <a:rPr lang="en-US" sz="3200" dirty="0" err="1" smtClean="0"/>
              <a:t>segítségével</a:t>
            </a:r>
            <a:r>
              <a:rPr lang="en-US" sz="3200" dirty="0" smtClean="0"/>
              <a:t> </a:t>
            </a:r>
            <a:r>
              <a:rPr lang="en-US" sz="3200" dirty="0" err="1" smtClean="0"/>
              <a:t>lehet</a:t>
            </a:r>
            <a:r>
              <a:rPr lang="en-US" sz="3200" dirty="0" smtClean="0"/>
              <a:t> </a:t>
            </a:r>
            <a:r>
              <a:rPr lang="en-US" sz="3200" dirty="0" err="1" smtClean="0"/>
              <a:t>szerkeszteni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8" name="Picture 7" descr="Képernyőfotó 2014-12-16 - 18.35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947" y="804991"/>
            <a:ext cx="7005782" cy="8286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81910" y="3290577"/>
            <a:ext cx="67202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 smtClean="0"/>
              <a:t>Az</a:t>
            </a:r>
            <a:r>
              <a:rPr lang="en-US" sz="2100" dirty="0" smtClean="0"/>
              <a:t> </a:t>
            </a:r>
            <a:r>
              <a:rPr lang="en-US" sz="2100" dirty="0" err="1" smtClean="0"/>
              <a:t>elsővel</a:t>
            </a:r>
            <a:r>
              <a:rPr lang="en-US" sz="2100" dirty="0" smtClean="0"/>
              <a:t> </a:t>
            </a:r>
            <a:r>
              <a:rPr lang="en-US" sz="2100" dirty="0" err="1" smtClean="0"/>
              <a:t>lehet</a:t>
            </a:r>
            <a:r>
              <a:rPr lang="en-US" sz="2100" dirty="0" smtClean="0"/>
              <a:t> a </a:t>
            </a:r>
            <a:r>
              <a:rPr lang="en-US" sz="2100" dirty="0" err="1" smtClean="0"/>
              <a:t>tárgyakat</a:t>
            </a:r>
            <a:r>
              <a:rPr lang="en-US" sz="2100" dirty="0" smtClean="0"/>
              <a:t> </a:t>
            </a:r>
            <a:r>
              <a:rPr lang="en-US" sz="2100" dirty="0" err="1" smtClean="0"/>
              <a:t>helyezni</a:t>
            </a:r>
            <a:r>
              <a:rPr lang="en-US" sz="2100" dirty="0" smtClean="0"/>
              <a:t> </a:t>
            </a:r>
            <a:r>
              <a:rPr lang="en-US" sz="2100" dirty="0" err="1" smtClean="0"/>
              <a:t>jobbra</a:t>
            </a:r>
            <a:r>
              <a:rPr lang="en-US" sz="2100" dirty="0" smtClean="0"/>
              <a:t>, </a:t>
            </a:r>
            <a:r>
              <a:rPr lang="en-US" sz="2100" dirty="0" err="1" smtClean="0"/>
              <a:t>balra</a:t>
            </a:r>
            <a:r>
              <a:rPr lang="en-US" sz="2100" dirty="0" smtClean="0"/>
              <a:t>.</a:t>
            </a:r>
            <a:endParaRPr lang="en-US" sz="2100" dirty="0"/>
          </a:p>
        </p:txBody>
      </p:sp>
      <p:sp>
        <p:nvSpPr>
          <p:cNvPr id="10" name="TextBox 9"/>
          <p:cNvSpPr txBox="1"/>
          <p:nvPr/>
        </p:nvSpPr>
        <p:spPr>
          <a:xfrm>
            <a:off x="2537003" y="3786909"/>
            <a:ext cx="51876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/>
              <a:t>A </a:t>
            </a:r>
            <a:r>
              <a:rPr lang="en-US" sz="2100" dirty="0" err="1" smtClean="0"/>
              <a:t>másodikkal</a:t>
            </a:r>
            <a:r>
              <a:rPr lang="en-US" sz="2100" dirty="0" smtClean="0"/>
              <a:t> a </a:t>
            </a:r>
            <a:r>
              <a:rPr lang="en-US" sz="2100" dirty="0" err="1" smtClean="0"/>
              <a:t>falakat</a:t>
            </a:r>
            <a:r>
              <a:rPr lang="en-US" sz="2100" dirty="0" smtClean="0"/>
              <a:t> </a:t>
            </a:r>
            <a:r>
              <a:rPr lang="en-US" sz="2100" dirty="0" err="1" smtClean="0"/>
              <a:t>lehet</a:t>
            </a:r>
            <a:r>
              <a:rPr lang="en-US" sz="2100" dirty="0" smtClean="0"/>
              <a:t> </a:t>
            </a:r>
            <a:r>
              <a:rPr lang="en-US" sz="2100" dirty="0" err="1" smtClean="0"/>
              <a:t>húzni</a:t>
            </a:r>
            <a:r>
              <a:rPr lang="en-US" sz="2100" dirty="0" smtClean="0"/>
              <a:t>.</a:t>
            </a:r>
            <a:endParaRPr lang="en-US" sz="2100" dirty="0"/>
          </a:p>
        </p:txBody>
      </p:sp>
      <p:sp>
        <p:nvSpPr>
          <p:cNvPr id="11" name="TextBox 10"/>
          <p:cNvSpPr txBox="1"/>
          <p:nvPr/>
        </p:nvSpPr>
        <p:spPr>
          <a:xfrm>
            <a:off x="2422608" y="4294909"/>
            <a:ext cx="43250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/>
              <a:t>A </a:t>
            </a:r>
            <a:r>
              <a:rPr lang="en-US" sz="2100" dirty="0" err="1" smtClean="0"/>
              <a:t>harmadikkal</a:t>
            </a:r>
            <a:r>
              <a:rPr lang="en-US" sz="2100" dirty="0" smtClean="0"/>
              <a:t> a </a:t>
            </a:r>
            <a:r>
              <a:rPr lang="en-US" sz="2100" dirty="0" err="1" smtClean="0"/>
              <a:t>talajt</a:t>
            </a:r>
            <a:r>
              <a:rPr lang="en-US" sz="2100" dirty="0" smtClean="0"/>
              <a:t> </a:t>
            </a:r>
            <a:r>
              <a:rPr lang="en-US" sz="2100" dirty="0" err="1" smtClean="0"/>
              <a:t>készithetjük</a:t>
            </a:r>
            <a:r>
              <a:rPr lang="en-US" sz="2100" dirty="0" smtClean="0"/>
              <a:t> el.</a:t>
            </a:r>
            <a:endParaRPr lang="en-US" sz="2100" dirty="0"/>
          </a:p>
        </p:txBody>
      </p:sp>
      <p:sp>
        <p:nvSpPr>
          <p:cNvPr id="12" name="TextBox 11"/>
          <p:cNvSpPr txBox="1"/>
          <p:nvPr/>
        </p:nvSpPr>
        <p:spPr>
          <a:xfrm>
            <a:off x="187039" y="4790871"/>
            <a:ext cx="89569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/>
              <a:t>A </a:t>
            </a:r>
            <a:r>
              <a:rPr lang="en-US" sz="2100" dirty="0" err="1" smtClean="0"/>
              <a:t>negyedikkel</a:t>
            </a:r>
            <a:r>
              <a:rPr lang="en-US" sz="2100" dirty="0" smtClean="0"/>
              <a:t> </a:t>
            </a:r>
            <a:r>
              <a:rPr lang="en-US" sz="2100" dirty="0" err="1" smtClean="0"/>
              <a:t>kameraállásokat</a:t>
            </a:r>
            <a:r>
              <a:rPr lang="en-US" sz="2100" dirty="0" smtClean="0"/>
              <a:t> </a:t>
            </a:r>
            <a:r>
              <a:rPr lang="en-US" sz="2100" dirty="0" err="1" smtClean="0"/>
              <a:t>állíthatunk</a:t>
            </a:r>
            <a:r>
              <a:rPr lang="en-US" sz="2100" dirty="0" smtClean="0"/>
              <a:t> be, </a:t>
            </a:r>
            <a:r>
              <a:rPr lang="en-US" sz="2100" dirty="0" err="1" smtClean="0"/>
              <a:t>ami</a:t>
            </a:r>
            <a:r>
              <a:rPr lang="en-US" sz="2100" dirty="0" smtClean="0"/>
              <a:t> </a:t>
            </a:r>
            <a:r>
              <a:rPr lang="en-US" sz="2100" dirty="0" err="1" smtClean="0"/>
              <a:t>segítségével</a:t>
            </a:r>
            <a:r>
              <a:rPr lang="en-US" sz="2100" dirty="0" smtClean="0"/>
              <a:t> </a:t>
            </a:r>
            <a:r>
              <a:rPr lang="sk-SK" sz="2100" dirty="0" smtClean="0"/>
              <a:t>elérhetj</a:t>
            </a:r>
            <a:r>
              <a:rPr lang="hu-HU" sz="2100" dirty="0" smtClean="0"/>
              <a:t>ük</a:t>
            </a:r>
            <a:r>
              <a:rPr lang="en-US" sz="2100" dirty="0" smtClean="0"/>
              <a:t> a </a:t>
            </a:r>
            <a:r>
              <a:rPr lang="en-US" sz="2100" dirty="0" err="1" smtClean="0"/>
              <a:t>legjobb</a:t>
            </a:r>
            <a:r>
              <a:rPr lang="en-US" sz="2100" dirty="0" smtClean="0"/>
              <a:t> </a:t>
            </a:r>
            <a:r>
              <a:rPr lang="en-US" sz="2100" dirty="0" err="1" smtClean="0"/>
              <a:t>látószöget</a:t>
            </a:r>
            <a:r>
              <a:rPr lang="en-US" sz="2100" dirty="0" smtClean="0"/>
              <a:t>.</a:t>
            </a:r>
            <a:endParaRPr lang="en-US" sz="2100" dirty="0"/>
          </a:p>
        </p:txBody>
      </p:sp>
      <p:sp>
        <p:nvSpPr>
          <p:cNvPr id="13" name="TextBox 12"/>
          <p:cNvSpPr txBox="1"/>
          <p:nvPr/>
        </p:nvSpPr>
        <p:spPr>
          <a:xfrm>
            <a:off x="2216006" y="5509265"/>
            <a:ext cx="584272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 smtClean="0"/>
              <a:t>Az</a:t>
            </a:r>
            <a:r>
              <a:rPr lang="en-US" sz="2100" dirty="0" smtClean="0"/>
              <a:t> </a:t>
            </a:r>
            <a:r>
              <a:rPr lang="en-US" sz="2100" dirty="0" err="1" smtClean="0"/>
              <a:t>ötödikkel</a:t>
            </a:r>
            <a:r>
              <a:rPr lang="en-US" sz="2100" dirty="0"/>
              <a:t> </a:t>
            </a:r>
            <a:r>
              <a:rPr lang="en-US" sz="2100" dirty="0" err="1" smtClean="0"/>
              <a:t>nagyíthatunk</a:t>
            </a:r>
            <a:r>
              <a:rPr lang="en-US" sz="2100" dirty="0" smtClean="0"/>
              <a:t>, </a:t>
            </a:r>
            <a:r>
              <a:rPr lang="en-US" sz="2100" dirty="0" err="1" smtClean="0"/>
              <a:t>kicsinyíthetünk</a:t>
            </a:r>
            <a:r>
              <a:rPr lang="en-US" sz="2100" dirty="0" smtClean="0"/>
              <a:t>.</a:t>
            </a:r>
            <a:endParaRPr lang="en-US" sz="2100" dirty="0"/>
          </a:p>
        </p:txBody>
      </p:sp>
      <p:sp>
        <p:nvSpPr>
          <p:cNvPr id="14" name="TextBox 13"/>
          <p:cNvSpPr txBox="1"/>
          <p:nvPr/>
        </p:nvSpPr>
        <p:spPr>
          <a:xfrm>
            <a:off x="1881910" y="5992022"/>
            <a:ext cx="61906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/>
              <a:t>A </a:t>
            </a:r>
            <a:r>
              <a:rPr lang="en-US" sz="2100" dirty="0" err="1" smtClean="0"/>
              <a:t>hatodik</a:t>
            </a:r>
            <a:r>
              <a:rPr lang="en-US" sz="2100" dirty="0" smtClean="0"/>
              <a:t> </a:t>
            </a:r>
            <a:r>
              <a:rPr lang="en-US" sz="2100" dirty="0" err="1" smtClean="0"/>
              <a:t>ikon</a:t>
            </a:r>
            <a:r>
              <a:rPr lang="en-US" sz="2100" dirty="0" smtClean="0"/>
              <a:t> </a:t>
            </a:r>
            <a:r>
              <a:rPr lang="en-US" sz="2100" dirty="0" err="1" smtClean="0"/>
              <a:t>segítségével</a:t>
            </a:r>
            <a:r>
              <a:rPr lang="en-US" sz="2100" dirty="0" smtClean="0"/>
              <a:t> </a:t>
            </a:r>
            <a:r>
              <a:rPr lang="en-US" sz="2100" dirty="0" err="1" smtClean="0"/>
              <a:t>mozgathassuk</a:t>
            </a:r>
            <a:r>
              <a:rPr lang="en-US" sz="2100" dirty="0" smtClean="0"/>
              <a:t> a </a:t>
            </a:r>
            <a:r>
              <a:rPr lang="en-US" sz="2100" dirty="0" err="1" smtClean="0"/>
              <a:t>képet</a:t>
            </a:r>
            <a:r>
              <a:rPr lang="en-US" sz="2100" dirty="0" smtClean="0"/>
              <a:t>.</a:t>
            </a:r>
            <a:endParaRPr lang="en-US" sz="2100" dirty="0"/>
          </a:p>
        </p:txBody>
      </p:sp>
    </p:spTree>
    <p:extLst>
      <p:ext uri="{BB962C8B-B14F-4D97-AF65-F5344CB8AC3E}">
        <p14:creationId xmlns="" xmlns:p14="http://schemas.microsoft.com/office/powerpoint/2010/main" val="58441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850"/>
                            </p:stCondLst>
                            <p:childTnLst>
                              <p:par>
                                <p:cTn id="2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50"/>
                            </p:stCondLst>
                            <p:childTnLst>
                              <p:par>
                                <p:cTn id="4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850"/>
                            </p:stCondLst>
                            <p:childTnLst>
                              <p:par>
                                <p:cTn id="5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850"/>
                            </p:stCondLst>
                            <p:childTnLst>
                              <p:par>
                                <p:cTn id="7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850"/>
                            </p:stCondLst>
                            <p:childTnLst>
                              <p:par>
                                <p:cTn id="9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850"/>
                            </p:stCondLst>
                            <p:childTnLst>
                              <p:par>
                                <p:cTn id="10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843</TotalTime>
  <Words>397</Words>
  <Application>Microsoft Macintosh PowerPoint</Application>
  <PresentationFormat>Diavetítés a képernyőre (4:3 oldalarány)</PresentationFormat>
  <Paragraphs>53</Paragraphs>
  <Slides>16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Inkwell</vt:lpstr>
      <vt:lpstr>1. dia</vt:lpstr>
      <vt:lpstr>Live Interior 3D Pro-val </vt:lpstr>
      <vt:lpstr>3. dia</vt:lpstr>
      <vt:lpstr>E program a lakberendezőknek is nagyon sokat segít, mivel a megrendelőnek 3D-s képet tud mutatni.</vt:lpstr>
      <vt:lpstr>5. dia</vt:lpstr>
      <vt:lpstr>A szerkesztő program könnyen kezelhető</vt:lpstr>
      <vt:lpstr>Az sem baj ha a kiegészítők más bevásárlóközpontokból vannak, az itt látható dobozikonra   kell kattintani és a nevét beírni a keresőbe és már csak annyi a dolgunk hogy lehúzzuk és behelyezzük a rajzba a kiegészítőt. </vt:lpstr>
      <vt:lpstr>A doboz ikon kezelése:</vt:lpstr>
      <vt:lpstr>Az itt látható ikonok segítségével lehet szerkeszteni.</vt:lpstr>
      <vt:lpstr>Néhány munkám</vt:lpstr>
      <vt:lpstr>11. dia</vt:lpstr>
      <vt:lpstr>Miért nem inkább az AutoCad?</vt:lpstr>
      <vt:lpstr>Néhány AutoCad-es munkám</vt:lpstr>
      <vt:lpstr>14. dia</vt:lpstr>
      <vt:lpstr>Mire is jó a          Live Interior 3D pro ?</vt:lpstr>
      <vt:lpstr>Köszönöm a figyelmet :)</vt:lpstr>
    </vt:vector>
  </TitlesOfParts>
  <Company>kvvm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Bence Hegyi</dc:creator>
  <cp:lastModifiedBy>Atom</cp:lastModifiedBy>
  <cp:revision>57</cp:revision>
  <dcterms:created xsi:type="dcterms:W3CDTF">2014-12-16T15:22:13Z</dcterms:created>
  <dcterms:modified xsi:type="dcterms:W3CDTF">2015-01-07T20:53:45Z</dcterms:modified>
</cp:coreProperties>
</file>