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717B2B-E5B6-41AC-8A92-3CC0A8A52DBC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3C7B25-A508-4E07-B36A-3F76EA74C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1xceTK3Yk&amp;list=UU5suhT4hvrRTJMZxDkaTwK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MV Boli" pitchFamily="2" charset="0"/>
                <a:cs typeface="MV Boli" pitchFamily="2" charset="0"/>
              </a:rPr>
              <a:t>Ilyen számítógépet szeretnék</a:t>
            </a:r>
            <a:endParaRPr lang="hu-HU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Century Gothic" pitchFamily="34" charset="0"/>
              </a:rPr>
              <a:t>Hegedüs Veronika</a:t>
            </a:r>
            <a:br>
              <a:rPr lang="hu-HU" dirty="0" smtClean="0">
                <a:latin typeface="Century Gothic" pitchFamily="34" charset="0"/>
              </a:rPr>
            </a:br>
            <a:r>
              <a:rPr lang="hu-HU" dirty="0" err="1" smtClean="0">
                <a:latin typeface="Century Gothic" pitchFamily="34" charset="0"/>
              </a:rPr>
              <a:t>Reszl</a:t>
            </a:r>
            <a:r>
              <a:rPr lang="hu-HU" dirty="0" smtClean="0">
                <a:latin typeface="Century Gothic" pitchFamily="34" charset="0"/>
              </a:rPr>
              <a:t> Berta</a:t>
            </a:r>
            <a:br>
              <a:rPr lang="hu-HU" dirty="0" smtClean="0">
                <a:latin typeface="Century Gothic" pitchFamily="34" charset="0"/>
              </a:rPr>
            </a:br>
            <a:r>
              <a:rPr lang="hu-HU" dirty="0" smtClean="0">
                <a:latin typeface="Century Gothic" pitchFamily="34" charset="0"/>
              </a:rPr>
              <a:t>Reguly Antal Szakképző Iskola és Kollégium</a:t>
            </a:r>
            <a:br>
              <a:rPr lang="hu-HU" dirty="0" smtClean="0">
                <a:latin typeface="Century Gothic" pitchFamily="34" charset="0"/>
              </a:rPr>
            </a:br>
            <a:r>
              <a:rPr lang="hu-HU" dirty="0" smtClean="0">
                <a:latin typeface="Century Gothic" pitchFamily="34" charset="0"/>
              </a:rPr>
              <a:t>Zirc, Alkotmány u. 16</a:t>
            </a:r>
            <a:endParaRPr lang="hu-H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hu-HU" dirty="0" smtClean="0"/>
              <a:t>►</a:t>
            </a:r>
            <a:r>
              <a:rPr lang="hu-HU" dirty="0" smtClean="0">
                <a:latin typeface="Broadway" pitchFamily="82" charset="0"/>
              </a:rPr>
              <a:t>Összehasonlítás</a:t>
            </a:r>
            <a:endParaRPr lang="hu-HU" dirty="0">
              <a:latin typeface="Broadway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lnSpcReduction="10000"/>
          </a:bodyPr>
          <a:lstStyle/>
          <a:p>
            <a:r>
              <a:rPr lang="hu-HU" u="sng" dirty="0" smtClean="0">
                <a:latin typeface="Adobe Garamond Pro Bold" pitchFamily="18" charset="-18"/>
              </a:rPr>
              <a:t>Processzor:</a:t>
            </a:r>
            <a:endParaRPr lang="hu-HU" dirty="0" smtClean="0"/>
          </a:p>
          <a:p>
            <a:r>
              <a:rPr lang="hu-HU" u="sng" dirty="0" smtClean="0">
                <a:latin typeface="Tekton Pro Ext" pitchFamily="34" charset="-18"/>
              </a:rPr>
              <a:t>AMD</a:t>
            </a:r>
            <a:r>
              <a:rPr lang="hu-HU" dirty="0" smtClean="0">
                <a:latin typeface="Tekton Pro Ext" pitchFamily="34" charset="-18"/>
              </a:rPr>
              <a:t>                                                 </a:t>
            </a:r>
            <a:r>
              <a:rPr lang="hu-HU" u="sng" dirty="0" smtClean="0">
                <a:latin typeface="Century Gothic" pitchFamily="34" charset="0"/>
              </a:rPr>
              <a:t>Intel </a:t>
            </a:r>
            <a:r>
              <a:rPr lang="hu-HU" dirty="0" smtClean="0">
                <a:latin typeface="Tekton Pro Ext" pitchFamily="34" charset="-18"/>
              </a:rPr>
              <a:t> </a:t>
            </a:r>
            <a:r>
              <a:rPr lang="hu-HU" dirty="0" smtClean="0"/>
              <a:t>                                                   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4400" dirty="0" smtClean="0">
                <a:latin typeface="Haettenschweiler" pitchFamily="34" charset="0"/>
              </a:rPr>
              <a:t>Mindkét Processzor nagyon jó viszont az AMD gyorsabb és olcsóbb az Intelhez képest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>
                <a:latin typeface="Bauhaus 93" pitchFamily="82" charset="0"/>
              </a:rPr>
              <a:t> Azért szeretnék ilyen gépet, mert videózok és a Sony Vegas Pro 11 könnyedén fusson rajta.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algn="r"/>
            <a:endParaRPr lang="hu-HU" dirty="0"/>
          </a:p>
        </p:txBody>
      </p:sp>
      <p:pic>
        <p:nvPicPr>
          <p:cNvPr id="4" name="Kép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992" y="0"/>
            <a:ext cx="2980008" cy="198884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auhaus 93" pitchFamily="82" charset="0"/>
                <a:cs typeface="Aharoni" pitchFamily="2" charset="-79"/>
              </a:rPr>
              <a:t>Sony Vegas Pro 11 használata</a:t>
            </a:r>
            <a:endParaRPr lang="hu-HU" dirty="0"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Aharoni" pitchFamily="2" charset="-79"/>
                <a:cs typeface="Aharoni" pitchFamily="2" charset="-79"/>
              </a:rPr>
              <a:t>Amikor elind</a:t>
            </a:r>
            <a:r>
              <a:rPr lang="hu-HU" b="1" dirty="0" smtClean="0">
                <a:latin typeface="Aharoni" pitchFamily="2" charset="-79"/>
                <a:cs typeface="Aharoni" pitchFamily="2" charset="-79"/>
              </a:rPr>
              <a:t>í</a:t>
            </a:r>
            <a:r>
              <a:rPr lang="hu-HU" dirty="0" smtClean="0">
                <a:latin typeface="Aharoni" pitchFamily="2" charset="-79"/>
                <a:cs typeface="Aharoni" pitchFamily="2" charset="-79"/>
              </a:rPr>
              <a:t>tjuk a programot ez a kezd</a:t>
            </a:r>
            <a:r>
              <a:rPr lang="hu-HU" b="1" dirty="0" smtClean="0">
                <a:latin typeface="Aharoni" pitchFamily="2" charset="-79"/>
                <a:cs typeface="Aharoni" pitchFamily="2" charset="-79"/>
              </a:rPr>
              <a:t>ő</a:t>
            </a:r>
            <a:r>
              <a:rPr lang="hu-HU" dirty="0" smtClean="0">
                <a:latin typeface="Aharoni" pitchFamily="2" charset="-79"/>
                <a:cs typeface="Aharoni" pitchFamily="2" charset="-79"/>
              </a:rPr>
              <a:t>oldal v</a:t>
            </a:r>
            <a:r>
              <a:rPr lang="hu-HU" b="1" dirty="0" smtClean="0">
                <a:latin typeface="Aharoni" pitchFamily="2" charset="-79"/>
                <a:cs typeface="Aharoni" pitchFamily="2" charset="-79"/>
              </a:rPr>
              <a:t>á</a:t>
            </a:r>
            <a:r>
              <a:rPr lang="hu-HU" dirty="0" smtClean="0">
                <a:latin typeface="Aharoni" pitchFamily="2" charset="-79"/>
                <a:cs typeface="Aharoni" pitchFamily="2" charset="-79"/>
              </a:rPr>
              <a:t>r minket. </a:t>
            </a:r>
            <a:endParaRPr lang="hu-H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Vera\Desktop\pezentáció svp11\VegasPro1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66" y="2636912"/>
            <a:ext cx="7520742" cy="42306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C:\Users\Vera\Desktop\pezentáció svp11\Desktop 2014-11-29- 17-43-10-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245424"/>
          </a:xfrm>
          <a:prstGeom prst="rect">
            <a:avLst/>
          </a:prstGeom>
          <a:noFill/>
        </p:spPr>
      </p:pic>
      <p:pic>
        <p:nvPicPr>
          <p:cNvPr id="2050" name="Picture 2" descr="C:\Users\Vera\Desktop\pezentáció svp11\Untitled_000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631">
            <a:off x="5201419" y="298700"/>
            <a:ext cx="3654301" cy="6651453"/>
          </a:xfrm>
          <a:prstGeom prst="rect">
            <a:avLst/>
          </a:prstGeom>
          <a:noFill/>
        </p:spPr>
      </p:pic>
      <p:pic>
        <p:nvPicPr>
          <p:cNvPr id="2051" name="Picture 3" descr="C:\Users\Vera\Desktop\pezentáció svp11\Untitled2_000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7552839" cy="4248472"/>
          </a:xfrm>
          <a:prstGeom prst="rect">
            <a:avLst/>
          </a:prstGeom>
          <a:noFill/>
        </p:spPr>
      </p:pic>
      <p:pic>
        <p:nvPicPr>
          <p:cNvPr id="2052" name="Picture 4" descr="C:\Users\Vera\Desktop\pezentáció svp11\3_000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-171400"/>
            <a:ext cx="8200860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Vera\Desktop\pezentáció svp11\Desktop 2014-11-29- 18-49-47-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3075" name="Picture 3" descr="C:\Users\Vera\Desktop\pezentáció svp11\asdd_000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99696">
            <a:off x="2681402" y="195227"/>
            <a:ext cx="8249022" cy="6336704"/>
          </a:xfrm>
          <a:prstGeom prst="rect">
            <a:avLst/>
          </a:prstGeom>
          <a:noFill/>
        </p:spPr>
      </p:pic>
      <p:pic>
        <p:nvPicPr>
          <p:cNvPr id="3076" name="Picture 4" descr="C:\Users\Vera\Desktop\pezentáció svp11\Desktop 2014-11-29- 18-56-38-9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pic>
        <p:nvPicPr>
          <p:cNvPr id="3078" name="Picture 6" descr="C:\Users\Vera\Desktop\Untitled_000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97144">
            <a:off x="-474081" y="2608156"/>
            <a:ext cx="5272991" cy="2847415"/>
          </a:xfrm>
          <a:prstGeom prst="rect">
            <a:avLst/>
          </a:prstGeom>
          <a:noFill/>
        </p:spPr>
      </p:pic>
      <p:pic>
        <p:nvPicPr>
          <p:cNvPr id="3079" name="Picture 7" descr="C:\Users\Vera\Desktop\pezentáció svp11\Desktop 2014-11-29- 18-56-43-9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pic>
        <p:nvPicPr>
          <p:cNvPr id="3080" name="Picture 8" descr="C:\Users\Vera\Desktop\Untitled_0000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3097">
            <a:off x="251520" y="2348880"/>
            <a:ext cx="446072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Vera\Desktop\pezentáció svp11\Desktop 2014-11-29- 19-00-33-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4099" name="Picture 3" descr="C:\Users\Vera\Desktop\Untitled_000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6168686" cy="3469886"/>
          </a:xfrm>
          <a:prstGeom prst="rect">
            <a:avLst/>
          </a:prstGeom>
          <a:noFill/>
        </p:spPr>
      </p:pic>
      <p:pic>
        <p:nvPicPr>
          <p:cNvPr id="4100" name="Picture 4" descr="C:\Users\Vera\Desktop\pezentáció svp11\Desktop 2014-11-29- 19-00-40-8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</p:spPr>
      </p:pic>
      <p:pic>
        <p:nvPicPr>
          <p:cNvPr id="4101" name="Picture 5" descr="C:\Users\Vera\Desktop\Untitled_000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0562">
            <a:off x="2629921" y="2117639"/>
            <a:ext cx="5908665" cy="3339961"/>
          </a:xfrm>
          <a:prstGeom prst="rect">
            <a:avLst/>
          </a:prstGeom>
          <a:noFill/>
        </p:spPr>
      </p:pic>
      <p:pic>
        <p:nvPicPr>
          <p:cNvPr id="1026" name="Picture 2" descr="C:\Users\Vera\Desktop\pezentáció svp11\Desktop 2014-11-29- 19-00-56-8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7245424"/>
          </a:xfrm>
          <a:prstGeom prst="rect">
            <a:avLst/>
          </a:prstGeom>
          <a:noFill/>
        </p:spPr>
      </p:pic>
      <p:pic>
        <p:nvPicPr>
          <p:cNvPr id="1027" name="Picture 3" descr="C:\Users\Vera\Desktop\Untitled_0000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42418">
            <a:off x="446983" y="1460595"/>
            <a:ext cx="6656740" cy="3744416"/>
          </a:xfrm>
          <a:prstGeom prst="rect">
            <a:avLst/>
          </a:prstGeom>
          <a:noFill/>
        </p:spPr>
      </p:pic>
      <p:pic>
        <p:nvPicPr>
          <p:cNvPr id="1028" name="Picture 4" descr="C:\Users\Vera\Desktop\pezentáció svp11\Desktop 2014-11-29- 19-01-10-9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1029" name="Picture 5" descr="C:\Users\Vera\Desktop\pezentáció svp11\Desktop 2014-11-29- 19-01-22-93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1030" name="Picture 6" descr="C:\Users\Vera\Desktop\Untitled_0000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276872"/>
            <a:ext cx="7649528" cy="4302859"/>
          </a:xfrm>
          <a:prstGeom prst="rect">
            <a:avLst/>
          </a:prstGeom>
          <a:noFill/>
        </p:spPr>
      </p:pic>
      <p:pic>
        <p:nvPicPr>
          <p:cNvPr id="1031" name="Picture 7" descr="C:\Users\Vera\Desktop\pezentáció svp11\Desktop 2014-11-29- 19-01-44-4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1032" name="Picture 8" descr="C:\Users\Vera\Desktop\Untitled_00000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2204864"/>
            <a:ext cx="7296811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Vera\Desktop\pezentáció svp11\Desktop 2014-11-29- 19-02-35-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2051" name="Picture 3" descr="C:\Users\Vera\Desktop\Untitled_00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6528726" cy="3672408"/>
          </a:xfrm>
          <a:prstGeom prst="rect">
            <a:avLst/>
          </a:prstGeom>
          <a:noFill/>
        </p:spPr>
      </p:pic>
      <p:pic>
        <p:nvPicPr>
          <p:cNvPr id="2052" name="Picture 4" descr="C:\Users\Vera\Desktop\pezentáció svp11\Desktop 2014-11-29- 19-02-43-4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2053" name="Picture 5" descr="C:\Users\Vera\Desktop\Untitled_000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65104"/>
            <a:ext cx="6400711" cy="3600400"/>
          </a:xfrm>
          <a:prstGeom prst="rect">
            <a:avLst/>
          </a:prstGeom>
          <a:noFill/>
        </p:spPr>
      </p:pic>
      <p:pic>
        <p:nvPicPr>
          <p:cNvPr id="2054" name="Picture 6" descr="C:\Users\Vera\Desktop\pezentáció svp11\Desktop 2014-11-29- 19-02-50-2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</p:spPr>
      </p:pic>
      <p:pic>
        <p:nvPicPr>
          <p:cNvPr id="2055" name="Picture 7" descr="C:\Users\Vera\Desktop\pezentáció svp11\Desktop 2014-11-29- 20-12-50-6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pic>
        <p:nvPicPr>
          <p:cNvPr id="2056" name="Picture 8" descr="C:\Users\Vera\Desktop\Untitled_0000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492896"/>
            <a:ext cx="5195375" cy="48519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Vera\Desktop\pezentáció svp11\Desktop 2014-11-29- 20-13-37-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560840"/>
          </a:xfrm>
          <a:prstGeom prst="rect">
            <a:avLst/>
          </a:prstGeom>
          <a:noFill/>
        </p:spPr>
      </p:pic>
      <p:pic>
        <p:nvPicPr>
          <p:cNvPr id="3075" name="Picture 3" descr="C:\Users\Vera\Desktop\Untitled_00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68342" cy="5157192"/>
          </a:xfrm>
          <a:prstGeom prst="rect">
            <a:avLst/>
          </a:prstGeom>
          <a:noFill/>
        </p:spPr>
      </p:pic>
      <p:pic>
        <p:nvPicPr>
          <p:cNvPr id="3076" name="Picture 4" descr="C:\Users\Vera\Desktop\pezentáció svp11\Desktop 2014-11-29- 20-13-46-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315416"/>
            <a:ext cx="9144000" cy="7560840"/>
          </a:xfrm>
          <a:prstGeom prst="rect">
            <a:avLst/>
          </a:prstGeom>
          <a:noFill/>
        </p:spPr>
      </p:pic>
      <p:pic>
        <p:nvPicPr>
          <p:cNvPr id="3077" name="Picture 5" descr="C:\Users\Vera\Desktop\Untitled_000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7424824" cy="4176464"/>
          </a:xfrm>
          <a:prstGeom prst="rect">
            <a:avLst/>
          </a:prstGeom>
          <a:noFill/>
        </p:spPr>
      </p:pic>
      <p:pic>
        <p:nvPicPr>
          <p:cNvPr id="3078" name="Picture 6" descr="C:\Users\Vera\Desktop\pezentáció svp11\Desktop 2014-11-29- 20-14-43-1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5416"/>
            <a:ext cx="9144000" cy="7560840"/>
          </a:xfrm>
          <a:prstGeom prst="rect">
            <a:avLst/>
          </a:prstGeom>
          <a:noFill/>
        </p:spPr>
      </p:pic>
      <p:pic>
        <p:nvPicPr>
          <p:cNvPr id="3079" name="Picture 7" descr="C:\Users\Vera\Desktop\Untitled_0000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0"/>
            <a:ext cx="6912768" cy="3888432"/>
          </a:xfrm>
          <a:prstGeom prst="rect">
            <a:avLst/>
          </a:prstGeom>
          <a:noFill/>
        </p:spPr>
      </p:pic>
      <p:pic>
        <p:nvPicPr>
          <p:cNvPr id="3080" name="Picture 8" descr="C:\Users\Vera\Desktop\pezentáció svp11\Desktop 2014-11-29- 20-15-29-28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315416"/>
            <a:ext cx="9144000" cy="7560840"/>
          </a:xfrm>
          <a:prstGeom prst="rect">
            <a:avLst/>
          </a:prstGeom>
          <a:noFill/>
        </p:spPr>
      </p:pic>
      <p:pic>
        <p:nvPicPr>
          <p:cNvPr id="3081" name="Picture 9" descr="C:\Users\Vera\Desktop\Untitled_00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251520"/>
            <a:ext cx="9729080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715000"/>
            <a:ext cx="74676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20688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hu-HU" sz="2800" dirty="0" smtClean="0">
                <a:latin typeface="Adobe Caslon Pro Bold" pitchFamily="18" charset="-18"/>
              </a:rPr>
              <a:t>Intel, AMD,ATI, </a:t>
            </a:r>
            <a:r>
              <a:rPr lang="hu-HU" sz="2800" dirty="0" err="1" smtClean="0">
                <a:latin typeface="Adobe Caslon Pro Bold" pitchFamily="18" charset="-18"/>
              </a:rPr>
              <a:t>Nvidia</a:t>
            </a:r>
            <a:r>
              <a:rPr lang="hu-HU" sz="2800" dirty="0" smtClean="0">
                <a:latin typeface="Adobe Caslon Pro Bold" pitchFamily="18" charset="-18"/>
              </a:rPr>
              <a:t> képek a </a:t>
            </a:r>
            <a:r>
              <a:rPr lang="hu-HU" sz="2800" dirty="0" err="1" smtClean="0">
                <a:latin typeface="Adobe Caslon Pro Bold" pitchFamily="18" charset="-18"/>
              </a:rPr>
              <a:t>Wikipediáról</a:t>
            </a:r>
            <a:r>
              <a:rPr lang="hu-HU" sz="2800" dirty="0" smtClean="0">
                <a:latin typeface="Adobe Caslon Pro Bold" pitchFamily="18" charset="-18"/>
              </a:rPr>
              <a:t> származnak!</a:t>
            </a:r>
          </a:p>
          <a:p>
            <a:r>
              <a:rPr lang="hu-HU" sz="2800" dirty="0" smtClean="0">
                <a:latin typeface="Adobe Caslon Pro Bold" pitchFamily="18" charset="-18"/>
              </a:rPr>
              <a:t>A Sony Vegas Pro 11-ben felhasznált képek és videók tőlem származnak!</a:t>
            </a:r>
          </a:p>
          <a:p>
            <a:r>
              <a:rPr lang="hu-HU" sz="2800" dirty="0" smtClean="0">
                <a:latin typeface="Adobe Caslon Pro Bold" pitchFamily="18" charset="-18"/>
              </a:rPr>
              <a:t>Videó linkje: </a:t>
            </a:r>
            <a:r>
              <a:rPr lang="hu-HU" sz="2800" dirty="0" smtClean="0">
                <a:latin typeface="Adobe Caslon Pro Bold" pitchFamily="18" charset="-18"/>
                <a:hlinkClick r:id="rId2"/>
              </a:rPr>
              <a:t>https://</a:t>
            </a:r>
            <a:r>
              <a:rPr lang="hu-HU" sz="2800" dirty="0" smtClean="0">
                <a:latin typeface="Adobe Caslon Pro Bold" pitchFamily="18" charset="-18"/>
                <a:hlinkClick r:id="rId2"/>
              </a:rPr>
              <a:t>www.youtube.com/watch?v=rC1xceTK3Yk&amp;list=UU5suhT4hvrRTJMZxDkaTwKg</a:t>
            </a:r>
            <a:r>
              <a:rPr lang="hu-HU" sz="2800" dirty="0" smtClean="0">
                <a:latin typeface="Adobe Caslon Pro Bold" pitchFamily="18" charset="-18"/>
              </a:rPr>
              <a:t/>
            </a:r>
            <a:br>
              <a:rPr lang="hu-HU" sz="2800" dirty="0" smtClean="0">
                <a:latin typeface="Adobe Caslon Pro Bold" pitchFamily="18" charset="-18"/>
              </a:rPr>
            </a:br>
            <a:r>
              <a:rPr lang="hu-HU" sz="2800" u="sng" dirty="0" smtClean="0">
                <a:latin typeface="Adobe Caslon Pro Bold" pitchFamily="18" charset="-18"/>
              </a:rPr>
              <a:t>Vagy</a:t>
            </a:r>
            <a:r>
              <a:rPr lang="hu-HU" sz="2800" dirty="0" smtClean="0">
                <a:latin typeface="Adobe Caslon Pro Bold" pitchFamily="18" charset="-18"/>
              </a:rPr>
              <a:t>: GamerMileena11 csatornára kell rákeresni.</a:t>
            </a:r>
          </a:p>
          <a:p>
            <a:r>
              <a:rPr lang="hu-HU" sz="2800" dirty="0" smtClean="0">
                <a:latin typeface="Adobe Caslon Pro Bold" pitchFamily="18" charset="-18"/>
              </a:rPr>
              <a:t>Sony Vegas Pro 11-et a </a:t>
            </a:r>
            <a:r>
              <a:rPr lang="hu-HU" sz="2800" smtClean="0">
                <a:latin typeface="Adobe Caslon Pro Bold" pitchFamily="18" charset="-18"/>
              </a:rPr>
              <a:t>Sony gyártotta.</a:t>
            </a:r>
            <a:endParaRPr lang="hu-HU" sz="2800" dirty="0">
              <a:latin typeface="Adobe Caslon Pro Bold" pitchFamily="18" charset="-1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►</a:t>
            </a:r>
            <a:r>
              <a:rPr lang="hu-HU" dirty="0" smtClean="0">
                <a:latin typeface="Tekton Pro Ext" pitchFamily="34" charset="-18"/>
              </a:rPr>
              <a:t>Milyen géped van otthon?</a:t>
            </a:r>
            <a:endParaRPr lang="hu-HU" dirty="0">
              <a:latin typeface="Tekton Pro Ext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4400" u="sng" dirty="0" smtClean="0">
                <a:latin typeface="Haettenschweiler" pitchFamily="34" charset="0"/>
              </a:rPr>
              <a:t>Alaplap:</a:t>
            </a:r>
            <a:r>
              <a:rPr lang="hu-HU" sz="4400" dirty="0" smtClean="0">
                <a:latin typeface="Haettenschweiler" pitchFamily="34" charset="0"/>
              </a:rPr>
              <a:t> DDR3</a:t>
            </a:r>
          </a:p>
          <a:p>
            <a:r>
              <a:rPr lang="hu-HU" sz="4400" u="sng" dirty="0" smtClean="0">
                <a:latin typeface="Haettenschweiler" pitchFamily="34" charset="0"/>
              </a:rPr>
              <a:t>Processzor:</a:t>
            </a:r>
            <a:r>
              <a:rPr lang="hu-HU" sz="4400" dirty="0" smtClean="0">
                <a:latin typeface="Haettenschweiler" pitchFamily="34" charset="0"/>
              </a:rPr>
              <a:t> Intel </a:t>
            </a:r>
            <a:r>
              <a:rPr lang="hu-HU" sz="4400" dirty="0" err="1" smtClean="0">
                <a:latin typeface="Haettenschweiler" pitchFamily="34" charset="0"/>
              </a:rPr>
              <a:t>Clereon</a:t>
            </a:r>
            <a:r>
              <a:rPr lang="hu-HU" sz="4400" dirty="0">
                <a:latin typeface="Haettenschweiler" pitchFamily="34" charset="0"/>
              </a:rPr>
              <a:t> </a:t>
            </a:r>
            <a:r>
              <a:rPr lang="hu-HU" sz="4400" dirty="0" err="1" smtClean="0">
                <a:latin typeface="Haettenschweiler" pitchFamily="34" charset="0"/>
              </a:rPr>
              <a:t>Dual-Core</a:t>
            </a:r>
            <a:endParaRPr lang="hu-HU" sz="4400" dirty="0">
              <a:latin typeface="Haettenschweiler" pitchFamily="34" charset="0"/>
            </a:endParaRPr>
          </a:p>
          <a:p>
            <a:r>
              <a:rPr lang="hu-HU" sz="4400" u="sng" dirty="0" smtClean="0">
                <a:latin typeface="Haettenschweiler" pitchFamily="34" charset="0"/>
              </a:rPr>
              <a:t>RAM</a:t>
            </a:r>
            <a:r>
              <a:rPr lang="hu-HU" sz="4400" dirty="0" smtClean="0">
                <a:latin typeface="Haettenschweiler" pitchFamily="34" charset="0"/>
              </a:rPr>
              <a:t>: 2GB</a:t>
            </a:r>
          </a:p>
          <a:p>
            <a:r>
              <a:rPr lang="hu-HU" sz="4400" u="sng" dirty="0" smtClean="0">
                <a:latin typeface="Haettenschweiler" pitchFamily="34" charset="0"/>
              </a:rPr>
              <a:t>VGA</a:t>
            </a:r>
            <a:r>
              <a:rPr lang="hu-HU" sz="4400" dirty="0" smtClean="0">
                <a:latin typeface="Haettenschweiler" pitchFamily="34" charset="0"/>
              </a:rPr>
              <a:t>: ATI </a:t>
            </a:r>
            <a:r>
              <a:rPr lang="hu-HU" sz="4400" dirty="0" err="1" smtClean="0">
                <a:latin typeface="Haettenschweiler" pitchFamily="34" charset="0"/>
              </a:rPr>
              <a:t>Radeon</a:t>
            </a:r>
            <a:r>
              <a:rPr lang="hu-HU" sz="4400" dirty="0" smtClean="0">
                <a:latin typeface="Haettenschweiler" pitchFamily="34" charset="0"/>
              </a:rPr>
              <a:t> HD 6670</a:t>
            </a:r>
          </a:p>
          <a:p>
            <a:r>
              <a:rPr lang="hu-HU" sz="4400" dirty="0" smtClean="0">
                <a:latin typeface="Haettenschweiler" pitchFamily="34" charset="0"/>
              </a:rPr>
              <a:t>32 bites operációs rendszer </a:t>
            </a:r>
            <a:endParaRPr lang="hu-HU" sz="4400" dirty="0"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►</a:t>
            </a:r>
            <a:r>
              <a:rPr lang="hu-HU" dirty="0" smtClean="0">
                <a:latin typeface="Tekton Pro Ext" pitchFamily="34" charset="-18"/>
              </a:rPr>
              <a:t>Milyen géped van otthon?</a:t>
            </a:r>
            <a:endParaRPr lang="hu-HU" dirty="0">
              <a:latin typeface="Tekton Pro Ext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err="1" smtClean="0">
                <a:latin typeface="Haettenschweiler" pitchFamily="34" charset="0"/>
              </a:rPr>
              <a:t>Modecom</a:t>
            </a:r>
            <a:r>
              <a:rPr lang="hu-HU" sz="4000" dirty="0" smtClean="0">
                <a:latin typeface="Haettenschweiler" pitchFamily="34" charset="0"/>
              </a:rPr>
              <a:t> </a:t>
            </a:r>
            <a:r>
              <a:rPr lang="hu-HU" sz="4000" dirty="0">
                <a:latin typeface="Haettenschweiler" pitchFamily="34" charset="0"/>
              </a:rPr>
              <a:t>B</a:t>
            </a:r>
            <a:r>
              <a:rPr lang="hu-HU" sz="4000" dirty="0" smtClean="0">
                <a:latin typeface="Haettenschweiler" pitchFamily="34" charset="0"/>
              </a:rPr>
              <a:t>illentyűzet</a:t>
            </a:r>
          </a:p>
          <a:p>
            <a:r>
              <a:rPr lang="hu-HU" sz="4000" dirty="0" err="1" smtClean="0">
                <a:latin typeface="Haettenschweiler" pitchFamily="34" charset="0"/>
              </a:rPr>
              <a:t>Sweex</a:t>
            </a:r>
            <a:r>
              <a:rPr lang="hu-HU" sz="4000" dirty="0" smtClean="0">
                <a:latin typeface="Haettenschweiler" pitchFamily="34" charset="0"/>
              </a:rPr>
              <a:t> Hangszóró</a:t>
            </a:r>
          </a:p>
          <a:p>
            <a:r>
              <a:rPr lang="hu-HU" sz="4000" dirty="0" err="1" smtClean="0">
                <a:latin typeface="Haettenschweiler" pitchFamily="34" charset="0"/>
              </a:rPr>
              <a:t>Asus</a:t>
            </a:r>
            <a:r>
              <a:rPr lang="hu-HU" sz="4000" dirty="0" smtClean="0">
                <a:latin typeface="Haettenschweiler" pitchFamily="34" charset="0"/>
              </a:rPr>
              <a:t> Monitor</a:t>
            </a:r>
          </a:p>
          <a:p>
            <a:r>
              <a:rPr lang="hu-HU" sz="4000" dirty="0" err="1" smtClean="0">
                <a:latin typeface="Haettenschweiler" pitchFamily="34" charset="0"/>
              </a:rPr>
              <a:t>Trust</a:t>
            </a:r>
            <a:r>
              <a:rPr lang="hu-HU" sz="4000" dirty="0" smtClean="0">
                <a:latin typeface="Haettenschweiler" pitchFamily="34" charset="0"/>
              </a:rPr>
              <a:t> </a:t>
            </a:r>
            <a:r>
              <a:rPr lang="hu-HU" sz="4000" dirty="0" err="1" smtClean="0">
                <a:latin typeface="Haettenschweiler" pitchFamily="34" charset="0"/>
              </a:rPr>
              <a:t>Starzz</a:t>
            </a:r>
            <a:r>
              <a:rPr lang="hu-HU" sz="4000" dirty="0" smtClean="0">
                <a:latin typeface="Haettenschweiler" pitchFamily="34" charset="0"/>
              </a:rPr>
              <a:t> Mikrofon</a:t>
            </a:r>
          </a:p>
          <a:p>
            <a:r>
              <a:rPr lang="hu-HU" sz="4000" dirty="0" smtClean="0">
                <a:latin typeface="Haettenschweiler" pitchFamily="34" charset="0"/>
              </a:rPr>
              <a:t>Xbox 360 </a:t>
            </a:r>
            <a:r>
              <a:rPr lang="hu-HU" sz="4000" dirty="0" err="1" smtClean="0">
                <a:latin typeface="Haettenschweiler" pitchFamily="34" charset="0"/>
              </a:rPr>
              <a:t>Wireles</a:t>
            </a:r>
            <a:r>
              <a:rPr lang="hu-HU" sz="4000" dirty="0" smtClean="0">
                <a:latin typeface="Haettenschweiler" pitchFamily="34" charset="0"/>
              </a:rPr>
              <a:t> </a:t>
            </a:r>
            <a:r>
              <a:rPr lang="hu-HU" sz="4000" dirty="0" err="1" smtClean="0">
                <a:latin typeface="Haettenschweiler" pitchFamily="34" charset="0"/>
              </a:rPr>
              <a:t>Controller</a:t>
            </a:r>
            <a:endParaRPr lang="hu-HU" sz="4000" dirty="0">
              <a:latin typeface="Haettenschweiler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hu-HU" dirty="0" smtClean="0"/>
              <a:t>►</a:t>
            </a:r>
            <a:r>
              <a:rPr lang="hu-HU" dirty="0" smtClean="0">
                <a:latin typeface="Bell Gothic Std Black" pitchFamily="34" charset="0"/>
              </a:rPr>
              <a:t>Milyen gépet szeretnél?</a:t>
            </a:r>
            <a:endParaRPr lang="hu-HU" dirty="0">
              <a:latin typeface="Bell Gothic Std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erlin Sans FB" pitchFamily="34" charset="0"/>
              </a:rPr>
              <a:t>Alaplap: ASUS M5 A97 R2.0</a:t>
            </a:r>
          </a:p>
          <a:p>
            <a:r>
              <a:rPr lang="hu-HU" dirty="0" smtClean="0">
                <a:latin typeface="Berlin Sans FB" pitchFamily="34" charset="0"/>
              </a:rPr>
              <a:t>Processzor: AMD FX-8350</a:t>
            </a:r>
          </a:p>
          <a:p>
            <a:r>
              <a:rPr lang="hu-HU" dirty="0" smtClean="0">
                <a:latin typeface="Berlin Sans FB" pitchFamily="34" charset="0"/>
              </a:rPr>
              <a:t>RAM: 4GB</a:t>
            </a:r>
          </a:p>
          <a:p>
            <a:r>
              <a:rPr lang="hu-HU" dirty="0" smtClean="0">
                <a:latin typeface="Berlin Sans FB" pitchFamily="34" charset="0"/>
              </a:rPr>
              <a:t>VGA: </a:t>
            </a:r>
            <a:r>
              <a:rPr lang="hu-HU" dirty="0" err="1" smtClean="0">
                <a:latin typeface="Berlin Sans FB" pitchFamily="34" charset="0"/>
              </a:rPr>
              <a:t>Nvidia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err="1" smtClean="0">
                <a:latin typeface="Berlin Sans FB" pitchFamily="34" charset="0"/>
              </a:rPr>
              <a:t>Geforce</a:t>
            </a:r>
            <a:r>
              <a:rPr lang="hu-HU" dirty="0" smtClean="0">
                <a:latin typeface="Berlin Sans FB" pitchFamily="34" charset="0"/>
              </a:rPr>
              <a:t> GTX 660</a:t>
            </a:r>
          </a:p>
          <a:p>
            <a:r>
              <a:rPr lang="hu-HU" dirty="0" smtClean="0">
                <a:latin typeface="Berlin Sans FB" pitchFamily="34" charset="0"/>
              </a:rPr>
              <a:t>SSD: Samsung 840 EVO</a:t>
            </a:r>
          </a:p>
          <a:p>
            <a:r>
              <a:rPr lang="hu-HU" dirty="0" smtClean="0">
                <a:latin typeface="Berlin Sans FB" pitchFamily="34" charset="0"/>
              </a:rPr>
              <a:t>HDD: 3TB</a:t>
            </a:r>
          </a:p>
          <a:p>
            <a:r>
              <a:rPr lang="hu-HU" dirty="0" smtClean="0">
                <a:latin typeface="Berlin Sans FB" pitchFamily="34" charset="0"/>
              </a:rPr>
              <a:t>64 bites operációs rendszer</a:t>
            </a:r>
          </a:p>
          <a:p>
            <a:endParaRPr lang="hu-H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hu-HU" dirty="0" smtClean="0"/>
              <a:t>►</a:t>
            </a:r>
            <a:r>
              <a:rPr lang="hu-HU" dirty="0" smtClean="0">
                <a:latin typeface="Bell Gothic Std Black" pitchFamily="34" charset="0"/>
              </a:rPr>
              <a:t>Milyen gépet szeretnél?</a:t>
            </a:r>
            <a:endParaRPr lang="hu-HU" dirty="0">
              <a:latin typeface="Bell Gothic Std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Berlin Sans FB" pitchFamily="34" charset="0"/>
              </a:rPr>
              <a:t>Ozone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err="1" smtClean="0">
                <a:latin typeface="Berlin Sans FB" pitchFamily="34" charset="0"/>
              </a:rPr>
              <a:t>Blade</a:t>
            </a:r>
            <a:r>
              <a:rPr lang="hu-HU" dirty="0" smtClean="0">
                <a:latin typeface="Berlin Sans FB" pitchFamily="34" charset="0"/>
              </a:rPr>
              <a:t> Billentyűzet</a:t>
            </a:r>
          </a:p>
          <a:p>
            <a:r>
              <a:rPr lang="hu-HU" dirty="0" err="1" smtClean="0">
                <a:latin typeface="Berlin Sans FB" pitchFamily="34" charset="0"/>
              </a:rPr>
              <a:t>BenQ</a:t>
            </a:r>
            <a:r>
              <a:rPr lang="hu-HU" dirty="0" smtClean="0">
                <a:latin typeface="Berlin Sans FB" pitchFamily="34" charset="0"/>
              </a:rPr>
              <a:t> GL2240 Monitor→21,5”</a:t>
            </a:r>
          </a:p>
          <a:p>
            <a:r>
              <a:rPr lang="hu-HU" dirty="0" smtClean="0">
                <a:latin typeface="Berlin Sans FB" pitchFamily="34" charset="0"/>
              </a:rPr>
              <a:t>SPHF 500 Hangszóró</a:t>
            </a:r>
          </a:p>
          <a:p>
            <a:r>
              <a:rPr lang="hu-HU" dirty="0" smtClean="0">
                <a:latin typeface="Berlin Sans FB" pitchFamily="34" charset="0"/>
              </a:rPr>
              <a:t>ZM </a:t>
            </a:r>
            <a:r>
              <a:rPr lang="hu-HU" dirty="0" err="1" smtClean="0">
                <a:latin typeface="Berlin Sans FB" pitchFamily="34" charset="0"/>
              </a:rPr>
              <a:t>Storme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err="1" smtClean="0">
                <a:latin typeface="Berlin Sans FB" pitchFamily="34" charset="0"/>
              </a:rPr>
              <a:t>Inferno</a:t>
            </a:r>
            <a:r>
              <a:rPr lang="hu-HU" dirty="0" smtClean="0">
                <a:latin typeface="Berlin Sans FB" pitchFamily="34" charset="0"/>
              </a:rPr>
              <a:t> Egér</a:t>
            </a:r>
          </a:p>
          <a:p>
            <a:r>
              <a:rPr lang="hu-HU" dirty="0" err="1" smtClean="0">
                <a:latin typeface="Berlin Sans FB" pitchFamily="34" charset="0"/>
              </a:rPr>
              <a:t>Logitech</a:t>
            </a:r>
            <a:r>
              <a:rPr lang="hu-HU" dirty="0" smtClean="0">
                <a:latin typeface="Berlin Sans FB" pitchFamily="34" charset="0"/>
              </a:rPr>
              <a:t> C920 </a:t>
            </a:r>
            <a:r>
              <a:rPr lang="hu-HU" dirty="0" err="1" smtClean="0">
                <a:latin typeface="Berlin Sans FB" pitchFamily="34" charset="0"/>
              </a:rPr>
              <a:t>Webkamera</a:t>
            </a:r>
            <a:endParaRPr lang="hu-HU" dirty="0" smtClean="0">
              <a:latin typeface="Berlin Sans FB" pitchFamily="34" charset="0"/>
            </a:endParaRPr>
          </a:p>
          <a:p>
            <a:r>
              <a:rPr lang="hu-HU" dirty="0" err="1" smtClean="0">
                <a:latin typeface="Berlin Sans FB" pitchFamily="34" charset="0"/>
              </a:rPr>
              <a:t>Razer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err="1" smtClean="0">
                <a:latin typeface="Berlin Sans FB" pitchFamily="34" charset="0"/>
              </a:rPr>
              <a:t>Tiamat</a:t>
            </a:r>
            <a:r>
              <a:rPr lang="hu-HU" dirty="0" smtClean="0">
                <a:latin typeface="Berlin Sans FB" pitchFamily="34" charset="0"/>
              </a:rPr>
              <a:t> 2.2 Fejhallgató </a:t>
            </a:r>
          </a:p>
          <a:p>
            <a:r>
              <a:rPr lang="hu-HU" dirty="0" smtClean="0">
                <a:latin typeface="Berlin Sans FB" pitchFamily="34" charset="0"/>
              </a:rPr>
              <a:t>Xbox 360 </a:t>
            </a:r>
            <a:r>
              <a:rPr lang="hu-HU" dirty="0" err="1" smtClean="0">
                <a:latin typeface="Berlin Sans FB" pitchFamily="34" charset="0"/>
              </a:rPr>
              <a:t>Wireles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err="1" smtClean="0">
                <a:latin typeface="Berlin Sans FB" pitchFamily="34" charset="0"/>
              </a:rPr>
              <a:t>Controller</a:t>
            </a:r>
            <a:r>
              <a:rPr lang="hu-HU" dirty="0" smtClean="0">
                <a:latin typeface="Berlin Sans FB" pitchFamily="34" charset="0"/>
              </a:rPr>
              <a:t> </a:t>
            </a:r>
            <a:endParaRPr lang="hu-HU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hu-HU" dirty="0" smtClean="0"/>
              <a:t>►Kiviteli 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latin typeface="Bell Gothic Std Black" pitchFamily="34" charset="0"/>
              </a:rPr>
              <a:t>Monitor</a:t>
            </a:r>
          </a:p>
          <a:p>
            <a:r>
              <a:rPr lang="hu-HU" sz="4800" dirty="0" smtClean="0">
                <a:latin typeface="Bell Gothic Std Black" pitchFamily="34" charset="0"/>
              </a:rPr>
              <a:t>Hangszóró</a:t>
            </a:r>
          </a:p>
          <a:p>
            <a:r>
              <a:rPr lang="hu-HU" sz="4800" dirty="0" smtClean="0">
                <a:latin typeface="Bell Gothic Std Black" pitchFamily="34" charset="0"/>
              </a:rPr>
              <a:t>Nyomtatók</a:t>
            </a:r>
          </a:p>
          <a:p>
            <a:r>
              <a:rPr lang="hu-HU" sz="4800" dirty="0" smtClean="0">
                <a:latin typeface="Bell Gothic Std Black" pitchFamily="34" charset="0"/>
              </a:rPr>
              <a:t>Fejhallgató</a:t>
            </a:r>
            <a:endParaRPr lang="hu-HU" sz="4800" dirty="0">
              <a:latin typeface="Bell Gothic Std Black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hu-HU" dirty="0" smtClean="0"/>
              <a:t>►Beviteli 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 smtClean="0">
                <a:latin typeface="Tekton Pro Ext" pitchFamily="34" charset="-18"/>
              </a:rPr>
              <a:t>Billentyűzet</a:t>
            </a:r>
          </a:p>
          <a:p>
            <a:r>
              <a:rPr lang="hu-HU" sz="4400" dirty="0" smtClean="0">
                <a:latin typeface="Tekton Pro Ext" pitchFamily="34" charset="-18"/>
              </a:rPr>
              <a:t>Egér</a:t>
            </a:r>
          </a:p>
          <a:p>
            <a:r>
              <a:rPr lang="hu-HU" sz="4400" dirty="0" smtClean="0">
                <a:latin typeface="Tekton Pro Ext" pitchFamily="34" charset="-18"/>
              </a:rPr>
              <a:t>Mikrofon</a:t>
            </a:r>
          </a:p>
          <a:p>
            <a:r>
              <a:rPr lang="hu-HU" sz="4400" dirty="0" smtClean="0">
                <a:latin typeface="Tekton Pro Ext" pitchFamily="34" charset="-18"/>
              </a:rPr>
              <a:t>Kamera</a:t>
            </a:r>
          </a:p>
          <a:p>
            <a:r>
              <a:rPr lang="hu-HU" sz="4400" dirty="0" smtClean="0">
                <a:latin typeface="Tekton Pro Ext" pitchFamily="34" charset="-18"/>
              </a:rPr>
              <a:t>Játékvezérlő</a:t>
            </a:r>
          </a:p>
          <a:p>
            <a:endParaRPr lang="hu-H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hu-HU" dirty="0" smtClean="0"/>
              <a:t>►</a:t>
            </a:r>
            <a:r>
              <a:rPr lang="hu-HU" dirty="0" smtClean="0">
                <a:latin typeface="Cooper Black" pitchFamily="18" charset="0"/>
              </a:rPr>
              <a:t>Miért választottam?</a:t>
            </a:r>
            <a:endParaRPr lang="hu-HU" dirty="0">
              <a:latin typeface="Cooper Black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latin typeface="Tekton Pro Ext" pitchFamily="34" charset="-18"/>
              </a:rPr>
              <a:t>Processzor:</a:t>
            </a:r>
            <a:r>
              <a:rPr lang="hu-HU" dirty="0" smtClean="0">
                <a:latin typeface="Tekton Pro Ext" pitchFamily="34" charset="-18"/>
              </a:rPr>
              <a:t> </a:t>
            </a:r>
            <a:r>
              <a:rPr lang="hu-HU" b="1" dirty="0" smtClean="0">
                <a:latin typeface="Century Gothic" pitchFamily="34" charset="0"/>
              </a:rPr>
              <a:t>Gyorsabban olvassa be a perifériákat </a:t>
            </a:r>
          </a:p>
          <a:p>
            <a:r>
              <a:rPr lang="hu-HU" u="sng" dirty="0" smtClean="0">
                <a:latin typeface="Tekton Pro Ext" pitchFamily="34" charset="-18"/>
              </a:rPr>
              <a:t>VGA:</a:t>
            </a:r>
            <a:r>
              <a:rPr lang="hu-HU" dirty="0" smtClean="0">
                <a:latin typeface="Tekton Pro Ext" pitchFamily="34" charset="-18"/>
              </a:rPr>
              <a:t> </a:t>
            </a:r>
            <a:r>
              <a:rPr lang="hu-HU" b="1" dirty="0" smtClean="0">
                <a:latin typeface="Century Gothic" pitchFamily="34" charset="0"/>
              </a:rPr>
              <a:t>2 és 3D játékok magasabb felbontása miatt és a videók </a:t>
            </a:r>
            <a:r>
              <a:rPr lang="hu-HU" b="1" dirty="0" err="1" smtClean="0">
                <a:latin typeface="Century Gothic" pitchFamily="34" charset="0"/>
              </a:rPr>
              <a:t>renderelése</a:t>
            </a:r>
            <a:r>
              <a:rPr lang="hu-HU" b="1" dirty="0" smtClean="0">
                <a:latin typeface="Century Gothic" pitchFamily="34" charset="0"/>
              </a:rPr>
              <a:t> miatt </a:t>
            </a:r>
          </a:p>
          <a:p>
            <a:r>
              <a:rPr lang="hu-HU" u="sng" dirty="0" smtClean="0">
                <a:latin typeface="Tekton Pro Ext" pitchFamily="34" charset="-18"/>
              </a:rPr>
              <a:t>SSD:</a:t>
            </a:r>
            <a:r>
              <a:rPr lang="hu-HU" dirty="0" smtClean="0">
                <a:latin typeface="Tekton Pro Ext" pitchFamily="34" charset="-18"/>
              </a:rPr>
              <a:t> </a:t>
            </a:r>
            <a:r>
              <a:rPr lang="hu-HU" b="1" dirty="0" smtClean="0">
                <a:latin typeface="Century Gothic" pitchFamily="34" charset="0"/>
              </a:rPr>
              <a:t>Gyorsabb adat beolvasás miatt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hu-HU" dirty="0" smtClean="0"/>
              <a:t>►</a:t>
            </a:r>
            <a:r>
              <a:rPr lang="hu-HU" dirty="0" smtClean="0">
                <a:latin typeface="Broadway" pitchFamily="82" charset="0"/>
              </a:rPr>
              <a:t> Összehasonlítás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u="sng" dirty="0" smtClean="0">
                <a:latin typeface="Bell Gothic Std Black" pitchFamily="34" charset="0"/>
              </a:rPr>
              <a:t>VGA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u="sng" dirty="0" smtClean="0">
                <a:latin typeface="Century Gothic" pitchFamily="34" charset="0"/>
              </a:rPr>
              <a:t>ATI</a:t>
            </a:r>
            <a:r>
              <a:rPr lang="hu-HU" dirty="0" smtClean="0">
                <a:latin typeface="Century Gothic" pitchFamily="34" charset="0"/>
              </a:rPr>
              <a:t>                                                   </a:t>
            </a:r>
            <a:r>
              <a:rPr lang="hu-HU" u="sng" dirty="0" err="1" smtClean="0">
                <a:latin typeface="Bell Gothic Std Black" pitchFamily="34" charset="0"/>
              </a:rPr>
              <a:t>Nvidia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Century Gothic" pitchFamily="34" charset="0"/>
              </a:rPr>
              <a:t>Mindkét VGA nagyon jó annyi köztük a különbség, hogy az ATI-nak a célja a gyors </a:t>
            </a:r>
            <a:r>
              <a:rPr lang="hu-HU" dirty="0" err="1" smtClean="0">
                <a:latin typeface="Century Gothic" pitchFamily="34" charset="0"/>
              </a:rPr>
              <a:t>texturák</a:t>
            </a:r>
            <a:r>
              <a:rPr lang="hu-HU" dirty="0" smtClean="0">
                <a:latin typeface="Century Gothic" pitchFamily="34" charset="0"/>
              </a:rPr>
              <a:t> betöltése a </a:t>
            </a:r>
            <a:r>
              <a:rPr lang="hu-HU" dirty="0" err="1" smtClean="0">
                <a:latin typeface="Century Gothic" pitchFamily="34" charset="0"/>
              </a:rPr>
              <a:t>videójátékokban</a:t>
            </a:r>
            <a:r>
              <a:rPr lang="hu-HU" dirty="0" smtClean="0">
                <a:latin typeface="Century Gothic" pitchFamily="34" charset="0"/>
              </a:rPr>
              <a:t>.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smtClean="0">
                <a:latin typeface="Bell Gothic Std Black" pitchFamily="34" charset="0"/>
              </a:rPr>
              <a:t>Az </a:t>
            </a:r>
            <a:r>
              <a:rPr lang="hu-HU" dirty="0" err="1" smtClean="0">
                <a:latin typeface="Bell Gothic Std Black" pitchFamily="34" charset="0"/>
              </a:rPr>
              <a:t>Nvidia</a:t>
            </a:r>
            <a:r>
              <a:rPr lang="hu-HU" dirty="0">
                <a:latin typeface="Bell Gothic Std Black" pitchFamily="34" charset="0"/>
              </a:rPr>
              <a:t> </a:t>
            </a:r>
            <a:r>
              <a:rPr lang="hu-HU" dirty="0" smtClean="0">
                <a:latin typeface="Bell Gothic Std Black" pitchFamily="34" charset="0"/>
              </a:rPr>
              <a:t>célja pedig a kidolgozott, élethű </a:t>
            </a:r>
            <a:r>
              <a:rPr lang="hu-HU" dirty="0" err="1" smtClean="0">
                <a:latin typeface="Bell Gothic Std Black" pitchFamily="34" charset="0"/>
              </a:rPr>
              <a:t>texturák</a:t>
            </a:r>
            <a:r>
              <a:rPr lang="hu-HU" dirty="0" smtClean="0">
                <a:latin typeface="Bell Gothic Std Black" pitchFamily="34" charset="0"/>
              </a:rPr>
              <a:t> betöltése sok időt igényel a töltésnél, de megéri a szépen kidolgozott </a:t>
            </a:r>
            <a:r>
              <a:rPr lang="hu-HU" dirty="0" err="1" smtClean="0">
                <a:latin typeface="Bell Gothic Std Black" pitchFamily="34" charset="0"/>
              </a:rPr>
              <a:t>videójátékoknál</a:t>
            </a:r>
            <a:r>
              <a:rPr lang="hu-HU" dirty="0" smtClean="0">
                <a:latin typeface="Bell Gothic Std Black" pitchFamily="34" charset="0"/>
              </a:rPr>
              <a:t>.</a:t>
            </a:r>
            <a:endParaRPr lang="hu-HU" dirty="0">
              <a:latin typeface="Bell Gothic Std Black" pitchFamily="34" charset="0"/>
            </a:endParaRPr>
          </a:p>
        </p:txBody>
      </p:sp>
      <p:pic>
        <p:nvPicPr>
          <p:cNvPr id="4" name="Kép 3" descr="ATI_VS_NVIDIA-Ba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3888432" cy="144878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362</TotalTime>
  <Words>220</Words>
  <Application>Microsoft Office PowerPoint</Application>
  <PresentationFormat>Diavetítés a képernyőre (4:3 oldalarány)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Technika</vt:lpstr>
      <vt:lpstr>Ilyen számítógépet szeretnék</vt:lpstr>
      <vt:lpstr>►Milyen géped van otthon?</vt:lpstr>
      <vt:lpstr>►Milyen géped van otthon?</vt:lpstr>
      <vt:lpstr>►Milyen gépet szeretnél?</vt:lpstr>
      <vt:lpstr>►Milyen gépet szeretnél?</vt:lpstr>
      <vt:lpstr>►Kiviteli Perifériák</vt:lpstr>
      <vt:lpstr>►Beviteli Perifériák</vt:lpstr>
      <vt:lpstr>►Miért választottam?</vt:lpstr>
      <vt:lpstr>► Összehasonlítás</vt:lpstr>
      <vt:lpstr>►Összehasonlítás</vt:lpstr>
      <vt:lpstr>Sony Vegas Pro 11 használata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Vera</dc:creator>
  <cp:lastModifiedBy>Vera</cp:lastModifiedBy>
  <cp:revision>32</cp:revision>
  <dcterms:created xsi:type="dcterms:W3CDTF">2014-11-15T15:13:29Z</dcterms:created>
  <dcterms:modified xsi:type="dcterms:W3CDTF">2014-11-30T20:13:40Z</dcterms:modified>
</cp:coreProperties>
</file>