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60" r:id="rId4"/>
    <p:sldId id="261" r:id="rId5"/>
    <p:sldId id="262" r:id="rId6"/>
    <p:sldId id="259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E80E"/>
    <a:srgbClr val="FFFDF0"/>
    <a:srgbClr val="1B1B19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2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45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599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30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84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06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3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46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85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112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22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13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75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21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46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273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74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07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3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4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86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41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18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51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6D7A-DC52-4F34-9DE0-6B5E24BEC547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025FAD-7C20-46DC-BD77-22BABC0A7E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8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s.com/" TargetMode="External"/><Relationship Id="rId2" Type="http://schemas.openxmlformats.org/officeDocument/2006/relationships/hyperlink" Target="https://dea.lib.unideb.hu/dea/bitstream/.../Sz&#225;m&#237;t&#243;g&#233;p%20szerel&#233;s.pp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89050" y="1580634"/>
            <a:ext cx="656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Ilyen számítógépet szeretnék</a:t>
            </a:r>
            <a:endParaRPr lang="hu-HU" sz="4800" b="1" dirty="0">
              <a:solidFill>
                <a:schemeClr val="bg1">
                  <a:lumMod val="9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2078531">
            <a:off x="6286548" y="1140659"/>
            <a:ext cx="299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</a:rPr>
              <a:t>Készítette: Háló Dániel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 rot="1951283">
            <a:off x="-313688" y="5204767"/>
            <a:ext cx="461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</a:rPr>
              <a:t>Felkészítő: Geráné Kovács Ildikó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Akciógomb: Egyéni 1">
            <a:hlinkClick r:id="" action="ppaction://hlinkshowjump?jump=nextslide" highlightClick="1"/>
          </p:cNvPr>
          <p:cNvSpPr/>
          <p:nvPr/>
        </p:nvSpPr>
        <p:spPr>
          <a:xfrm>
            <a:off x="6420491" y="5435600"/>
            <a:ext cx="1986909" cy="635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 oldal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68500" y="331352"/>
            <a:ext cx="324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Kálvin Téri Református Iskola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Melyik a jobb hűtés?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Léghűtés</a:t>
            </a:r>
            <a:endParaRPr lang="hu-HU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Vízhűtés</a:t>
            </a:r>
          </a:p>
        </p:txBody>
      </p:sp>
    </p:spTree>
    <p:extLst>
      <p:ext uri="{BB962C8B-B14F-4D97-AF65-F5344CB8AC3E}">
        <p14:creationId xmlns:p14="http://schemas.microsoft.com/office/powerpoint/2010/main" val="14995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Melyik a jobb hűtés?</a:t>
            </a:r>
            <a:endParaRPr lang="hu-HU" sz="2400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Vízhűtés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95476" y="329354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1242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Melyik a jobb hűtés?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Léghűtés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91101" y="325862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1103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13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Hány memóriát raktam bele a PC-be?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177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Hány </a:t>
            </a:r>
            <a:r>
              <a:rPr lang="hu-HU" sz="2400" dirty="0"/>
              <a:t>memóriát raktam bele a PC-be?</a:t>
            </a:r>
          </a:p>
          <a:p>
            <a:endParaRPr lang="hu-HU" sz="2400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895476" y="329354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34398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Hány memóriát raktam bele a PC-be?</a:t>
            </a:r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991101" y="325862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2533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5" y="1468735"/>
            <a:ext cx="358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volt az esetleges szét szerelési szerszám?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Elektromos csavarhúzó</a:t>
            </a:r>
            <a:endParaRPr lang="hu-HU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</a:t>
            </a:r>
            <a:r>
              <a:rPr lang="hu-HU" dirty="0" smtClean="0"/>
              <a:t>ogó</a:t>
            </a:r>
          </a:p>
        </p:txBody>
      </p:sp>
    </p:spTree>
    <p:extLst>
      <p:ext uri="{BB962C8B-B14F-4D97-AF65-F5344CB8AC3E}">
        <p14:creationId xmlns:p14="http://schemas.microsoft.com/office/powerpoint/2010/main" val="15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Mi volt az esetleges szét szerelési szerszám?</a:t>
            </a: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Fogó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95476" y="329354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8284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8899" y="1640785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Mi volt az esetleges szét szerelési szerszám</a:t>
            </a:r>
            <a:r>
              <a:rPr lang="hu-HU" sz="2400" dirty="0" smtClean="0"/>
              <a:t>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Elektromos csavarhúzó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91101" y="325862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34855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24125" y="1468735"/>
            <a:ext cx="35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Hány menü pont volt?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6</a:t>
            </a:r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82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95663" y="657225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Menü</a:t>
            </a:r>
            <a:endParaRPr lang="hu-HU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266825" y="1580555"/>
            <a:ext cx="6781800" cy="441067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scene3d>
            <a:camera prst="perspectiveRigh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hlinkClick r:id="rId3" action="ppaction://hlinksldjump"/>
          </p:cNvPr>
          <p:cNvSpPr/>
          <p:nvPr/>
        </p:nvSpPr>
        <p:spPr>
          <a:xfrm>
            <a:off x="5084268" y="1994296"/>
            <a:ext cx="2228850" cy="1019175"/>
          </a:xfrm>
          <a:prstGeom prst="roundRect">
            <a:avLst/>
          </a:prstGeom>
          <a:ln w="28575"/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Eszközök</a:t>
            </a:r>
            <a:endParaRPr lang="hu-HU" dirty="0"/>
          </a:p>
        </p:txBody>
      </p:sp>
      <p:sp>
        <p:nvSpPr>
          <p:cNvPr id="20" name="Lekerekített téglalap 19">
            <a:hlinkClick r:id="rId4" action="ppaction://hlinksldjump"/>
          </p:cNvPr>
          <p:cNvSpPr/>
          <p:nvPr/>
        </p:nvSpPr>
        <p:spPr>
          <a:xfrm>
            <a:off x="1971675" y="1994295"/>
            <a:ext cx="2228852" cy="1019176"/>
          </a:xfrm>
          <a:prstGeom prst="roundRect">
            <a:avLst/>
          </a:prstGeom>
          <a:ln w="28575"/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Szétszerelés</a:t>
            </a:r>
            <a:endParaRPr lang="hu-HU" dirty="0"/>
          </a:p>
        </p:txBody>
      </p:sp>
      <p:sp>
        <p:nvSpPr>
          <p:cNvPr id="21" name="Lekerekített téglalap 20">
            <a:hlinkClick r:id="rId5" action="ppaction://hlinksldjump"/>
          </p:cNvPr>
          <p:cNvSpPr/>
          <p:nvPr/>
        </p:nvSpPr>
        <p:spPr>
          <a:xfrm>
            <a:off x="1971677" y="4531398"/>
            <a:ext cx="2228850" cy="1019175"/>
          </a:xfrm>
          <a:prstGeom prst="roundRect">
            <a:avLst/>
          </a:prstGeom>
          <a:ln w="28575"/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Alkatrészek</a:t>
            </a:r>
            <a:endParaRPr lang="hu-HU" dirty="0"/>
          </a:p>
        </p:txBody>
      </p:sp>
      <p:sp>
        <p:nvSpPr>
          <p:cNvPr id="8" name="Lekerekített téglalap 7">
            <a:hlinkClick r:id="rId6" action="ppaction://hlinksldjump"/>
          </p:cNvPr>
          <p:cNvSpPr/>
          <p:nvPr/>
        </p:nvSpPr>
        <p:spPr>
          <a:xfrm>
            <a:off x="5084268" y="4531398"/>
            <a:ext cx="2228850" cy="1019175"/>
          </a:xfrm>
          <a:prstGeom prst="roundRect">
            <a:avLst/>
          </a:prstGeom>
          <a:ln w="28575"/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9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90826" y="1468735"/>
            <a:ext cx="300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Hány menü pont volt?</a:t>
            </a: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95476" y="329354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10181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8899" y="1640785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Hány menü pont volt?</a:t>
            </a:r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91101" y="325862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válasz!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10328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Wikipédiai</a:t>
            </a:r>
            <a:r>
              <a:rPr lang="hu-HU" dirty="0" smtClean="0"/>
              <a:t> </a:t>
            </a:r>
            <a:r>
              <a:rPr lang="hu-HU" dirty="0" smtClean="0"/>
              <a:t>oldalak</a:t>
            </a:r>
          </a:p>
          <a:p>
            <a:r>
              <a:rPr lang="hu-HU" i="1" dirty="0">
                <a:hlinkClick r:id="rId2"/>
              </a:rPr>
              <a:t>https://dea.lib.unideb.hu/dea/bitstream/.../</a:t>
            </a:r>
            <a:r>
              <a:rPr lang="hu-HU" b="1" i="1" dirty="0">
                <a:hlinkClick r:id="rId2"/>
              </a:rPr>
              <a:t>Számítógép</a:t>
            </a:r>
            <a:r>
              <a:rPr lang="hu-HU" i="1" dirty="0">
                <a:hlinkClick r:id="rId2"/>
              </a:rPr>
              <a:t>%20szerelés.ppt</a:t>
            </a:r>
            <a:r>
              <a:rPr lang="hu-HU" i="1" dirty="0" smtClean="0"/>
              <a:t>?... </a:t>
            </a:r>
            <a:endParaRPr lang="hu-HU" dirty="0"/>
          </a:p>
          <a:p>
            <a:r>
              <a:rPr lang="hu-HU" i="1" dirty="0" err="1" smtClean="0">
                <a:hlinkClick r:id="rId3"/>
              </a:rPr>
              <a:t>www.</a:t>
            </a:r>
            <a:r>
              <a:rPr lang="hu-HU" b="1" i="1" dirty="0" err="1" smtClean="0">
                <a:hlinkClick r:id="rId3"/>
              </a:rPr>
              <a:t>asus</a:t>
            </a:r>
            <a:r>
              <a:rPr lang="hu-HU" i="1" dirty="0" err="1" smtClean="0">
                <a:hlinkClick r:id="rId3"/>
              </a:rPr>
              <a:t>.com</a:t>
            </a:r>
            <a:r>
              <a:rPr lang="hu-HU" i="1" dirty="0" smtClean="0"/>
              <a:t> (Alkatrészek)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7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9" y="114300"/>
            <a:ext cx="6347713" cy="13208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Szerszámok:</a:t>
            </a:r>
            <a:endParaRPr lang="hu-HU" sz="6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647825"/>
            <a:ext cx="645795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0">
              <a:lnSpc>
                <a:spcPct val="90000"/>
              </a:lnSpc>
              <a:buFontTx/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Szerszámok:</a:t>
            </a:r>
          </a:p>
          <a:p>
            <a:pPr marL="377825" indent="-285750">
              <a:lnSpc>
                <a:spcPct val="90000"/>
              </a:lnSpc>
              <a:buBlip>
                <a:blip r:embed="rId2"/>
              </a:buBlip>
            </a:pPr>
            <a:r>
              <a:rPr lang="hu-HU" alt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Csavarhúzó</a:t>
            </a:r>
          </a:p>
          <a:p>
            <a:pPr marL="815975" lvl="1" indent="-285750">
              <a:lnSpc>
                <a:spcPct val="90000"/>
              </a:lnSpc>
              <a:buBlip>
                <a:blip r:embed="rId2"/>
              </a:buBlip>
            </a:pPr>
            <a:r>
              <a:rPr lang="hu-HU" alt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Laposfejű (sima)</a:t>
            </a:r>
          </a:p>
          <a:p>
            <a:pPr marL="815975" lvl="1" indent="-285750">
              <a:lnSpc>
                <a:spcPct val="90000"/>
              </a:lnSpc>
              <a:buBlip>
                <a:blip r:embed="rId2"/>
              </a:buBlip>
            </a:pPr>
            <a:r>
              <a:rPr lang="hu-HU" alt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Kereszt-hornyos(csillag)</a:t>
            </a:r>
          </a:p>
          <a:p>
            <a:pPr marL="377825" indent="-285750">
              <a:lnSpc>
                <a:spcPct val="90000"/>
              </a:lnSpc>
              <a:buBlip>
                <a:blip r:embed="rId2"/>
              </a:buBlip>
            </a:pPr>
            <a:r>
              <a:rPr lang="hu-HU" alt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(Esetleg elektromos csavarhúzó)</a:t>
            </a:r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6162675" y="5318520"/>
            <a:ext cx="2228850" cy="1019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Menü</a:t>
            </a:r>
            <a:endParaRPr lang="hu-H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3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9625"/>
          </a:xfrm>
        </p:spPr>
        <p:txBody>
          <a:bodyPr/>
          <a:lstStyle/>
          <a:p>
            <a:r>
              <a:rPr lang="hu-HU" dirty="0" smtClean="0"/>
              <a:t>Alkatrészek: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68081"/>
              </p:ext>
            </p:extLst>
          </p:nvPr>
        </p:nvGraphicFramePr>
        <p:xfrm>
          <a:off x="737487" y="1688632"/>
          <a:ext cx="60800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/>
                <a:gridCol w="2032000"/>
                <a:gridCol w="2032000"/>
              </a:tblGrid>
              <a:tr h="36255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AMD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Intel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Processzor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AMD A10-Series APU A10-7700K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</a:t>
                      </a:r>
                      <a:r>
                        <a:rPr lang="hu-H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Alaplap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CROSSBLADE RANGER</a:t>
                      </a:r>
                      <a:endParaRPr lang="hu-H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MAXIMUS VII FORMULA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tabLst>
                          <a:tab pos="87313" algn="l"/>
                        </a:tabLst>
                      </a:pPr>
                      <a:r>
                        <a:rPr lang="hu-HU" dirty="0" smtClean="0"/>
                        <a:t>Hűtő –lég</a:t>
                      </a:r>
                    </a:p>
                    <a:p>
                      <a:pPr marL="539750" indent="0"/>
                      <a:endParaRPr lang="hu-HU" dirty="0" smtClean="0"/>
                    </a:p>
                    <a:p>
                      <a:pPr marL="539750" indent="0"/>
                      <a:endParaRPr lang="hu-HU" dirty="0" smtClean="0"/>
                    </a:p>
                    <a:p>
                      <a:pPr marL="539750" indent="0"/>
                      <a:r>
                        <a:rPr lang="hu-HU" dirty="0" err="1" smtClean="0"/>
                        <a:t>-víz</a:t>
                      </a:r>
                      <a:endParaRPr lang="hu-HU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Mindegy,</a:t>
                      </a:r>
                      <a:r>
                        <a:rPr lang="hu-HU" baseline="0" dirty="0" smtClean="0"/>
                        <a:t> hogy milyen,de a nagy teljesítményű persze mindig jobb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Nem ajánlom,</a:t>
                      </a:r>
                      <a:r>
                        <a:rPr lang="hu-HU" baseline="0" dirty="0" smtClean="0"/>
                        <a:t> mert ha kidurran nagyon-nagy kár keletkezik a számítógépünkben.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Grafikus</a:t>
                      </a:r>
                      <a:r>
                        <a:rPr lang="hu-HU" baseline="0" dirty="0" smtClean="0"/>
                        <a:t> kártya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GTXTITANBLACK-6GD5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Ram,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memória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Ajánlom 6GB </a:t>
                      </a:r>
                      <a:r>
                        <a:rPr lang="hu-HU" baseline="0" dirty="0" err="1" smtClean="0"/>
                        <a:t>tól</a:t>
                      </a:r>
                      <a:r>
                        <a:rPr lang="hu-HU" baseline="0" dirty="0" smtClean="0"/>
                        <a:t>.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Winchester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500GB</a:t>
                      </a:r>
                      <a:r>
                        <a:rPr lang="hu-HU" baseline="0" dirty="0" smtClean="0"/>
                        <a:t>-s vagy 1TB-t válasszunk.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Táp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EVGA </a:t>
                      </a:r>
                      <a:r>
                        <a:rPr lang="hu-HU" dirty="0" err="1" smtClean="0">
                          <a:effectLst/>
                        </a:rPr>
                        <a:t>SuperNOVA</a:t>
                      </a:r>
                      <a:r>
                        <a:rPr lang="hu-HU" dirty="0" smtClean="0">
                          <a:effectLst/>
                        </a:rPr>
                        <a:t> 1300 G2</a:t>
                      </a:r>
                      <a:endParaRPr lang="hu-H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7038975" y="5708013"/>
            <a:ext cx="1890012" cy="86423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Menü</a:t>
            </a:r>
            <a:endParaRPr lang="hu-H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4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9" y="635000"/>
            <a:ext cx="5184000" cy="5184000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2130220" y="1062883"/>
            <a:ext cx="4036620" cy="4226723"/>
            <a:chOff x="441959" y="2072398"/>
            <a:chExt cx="4036620" cy="4226723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6" t="24631" r="36134" b="26357"/>
            <a:stretch/>
          </p:blipFill>
          <p:spPr>
            <a:xfrm>
              <a:off x="1725767" y="2717800"/>
              <a:ext cx="624519" cy="710069"/>
            </a:xfrm>
            <a:prstGeom prst="rect">
              <a:avLst/>
            </a:prstGeom>
          </p:spPr>
        </p:pic>
        <p:grpSp>
          <p:nvGrpSpPr>
            <p:cNvPr id="24" name="Csoportba foglalás 23"/>
            <p:cNvGrpSpPr/>
            <p:nvPr/>
          </p:nvGrpSpPr>
          <p:grpSpPr>
            <a:xfrm>
              <a:off x="441959" y="2072398"/>
              <a:ext cx="4036620" cy="4226723"/>
              <a:chOff x="2127240" y="1020729"/>
              <a:chExt cx="4036620" cy="4226723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0" t="7961" r="16333" b="7012"/>
              <a:stretch/>
            </p:blipFill>
            <p:spPr>
              <a:xfrm>
                <a:off x="2127240" y="2084952"/>
                <a:ext cx="2882249" cy="3162500"/>
              </a:xfrm>
              <a:prstGeom prst="rect">
                <a:avLst/>
              </a:prstGeom>
            </p:spPr>
          </p:pic>
          <p:pic>
            <p:nvPicPr>
              <p:cNvPr id="1030" name="Picture 6" descr="http://www.nvidia.pl/docs/IO/105507/header_productshot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75853" y="2694035"/>
                <a:ext cx="1574479" cy="988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p1.teszvesz.hu/photos/b7/e7/9a67_2_big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89" t="6109" r="29035" b="4059"/>
              <a:stretch/>
            </p:blipFill>
            <p:spPr bwMode="auto">
              <a:xfrm>
                <a:off x="5075847" y="2853051"/>
                <a:ext cx="1088013" cy="1198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Csoportba foglalás 12"/>
              <p:cNvGrpSpPr/>
              <p:nvPr/>
            </p:nvGrpSpPr>
            <p:grpSpPr>
              <a:xfrm>
                <a:off x="2437091" y="2380509"/>
                <a:ext cx="663005" cy="1437131"/>
                <a:chOff x="2392651" y="2502751"/>
                <a:chExt cx="663005" cy="1437131"/>
              </a:xfrm>
            </p:grpSpPr>
            <p:pic>
              <p:nvPicPr>
                <p:cNvPr id="5" name="Kép 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371434">
                  <a:off x="2392651" y="2514119"/>
                  <a:ext cx="495300" cy="1425763"/>
                </a:xfrm>
                <a:prstGeom prst="rect">
                  <a:avLst/>
                </a:prstGeom>
              </p:spPr>
            </p:pic>
            <p:pic>
              <p:nvPicPr>
                <p:cNvPr id="17" name="Kép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371434">
                  <a:off x="2560356" y="2502751"/>
                  <a:ext cx="495300" cy="1425763"/>
                </a:xfrm>
                <a:prstGeom prst="rect">
                  <a:avLst/>
                </a:prstGeom>
              </p:spPr>
            </p:pic>
          </p:grpSp>
          <p:pic>
            <p:nvPicPr>
              <p:cNvPr id="10" name="Kép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7331" y="1020729"/>
                <a:ext cx="988508" cy="1113636"/>
              </a:xfrm>
              <a:prstGeom prst="rect">
                <a:avLst/>
              </a:prstGeom>
            </p:spPr>
          </p:pic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2791" y="2613643"/>
                <a:ext cx="764927" cy="844307"/>
              </a:xfrm>
              <a:prstGeom prst="rect">
                <a:avLst/>
              </a:prstGeom>
            </p:spPr>
          </p:pic>
          <p:grpSp>
            <p:nvGrpSpPr>
              <p:cNvPr id="23" name="Csoportba foglalás 22"/>
              <p:cNvGrpSpPr/>
              <p:nvPr/>
            </p:nvGrpSpPr>
            <p:grpSpPr>
              <a:xfrm>
                <a:off x="3179389" y="1082809"/>
                <a:ext cx="1981025" cy="1187031"/>
                <a:chOff x="3129414" y="1122012"/>
                <a:chExt cx="1981025" cy="1187031"/>
              </a:xfrm>
            </p:grpSpPr>
            <p:pic>
              <p:nvPicPr>
                <p:cNvPr id="70" name="Kép 6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40749" y="1754877"/>
                  <a:ext cx="438318" cy="294775"/>
                </a:xfrm>
                <a:prstGeom prst="rect">
                  <a:avLst/>
                </a:prstGeom>
              </p:spPr>
            </p:pic>
            <p:grpSp>
              <p:nvGrpSpPr>
                <p:cNvPr id="22" name="Csoportba foglalás 21"/>
                <p:cNvGrpSpPr/>
                <p:nvPr/>
              </p:nvGrpSpPr>
              <p:grpSpPr>
                <a:xfrm>
                  <a:off x="3129414" y="1122012"/>
                  <a:ext cx="1981025" cy="1187031"/>
                  <a:chOff x="3168518" y="1080362"/>
                  <a:chExt cx="1981025" cy="1187031"/>
                </a:xfrm>
              </p:grpSpPr>
              <p:grpSp>
                <p:nvGrpSpPr>
                  <p:cNvPr id="21" name="Csoportba foglalás 20"/>
                  <p:cNvGrpSpPr/>
                  <p:nvPr/>
                </p:nvGrpSpPr>
                <p:grpSpPr>
                  <a:xfrm>
                    <a:off x="3311818" y="1574752"/>
                    <a:ext cx="1837725" cy="692641"/>
                    <a:chOff x="3311818" y="1574752"/>
                    <a:chExt cx="1837725" cy="692641"/>
                  </a:xfrm>
                </p:grpSpPr>
                <p:pic>
                  <p:nvPicPr>
                    <p:cNvPr id="34" name="Kép 33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311818" y="1764042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Kép 42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388351" y="1900417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Kép 43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507428" y="1785069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Kép 4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477041" y="1592219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Kép 47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880035" y="1809380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Kép 5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025544" y="1972618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Kép 56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644490" y="1612767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Kép 57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997785" y="1669242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Kép 61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588105" y="1954110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Kép 62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594723" y="1622910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Kép 63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264256" y="1574752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Kép 64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711225" y="1861447"/>
                      <a:ext cx="438318" cy="29477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Csoportba foglalás 17"/>
                  <p:cNvGrpSpPr/>
                  <p:nvPr/>
                </p:nvGrpSpPr>
                <p:grpSpPr>
                  <a:xfrm>
                    <a:off x="3168518" y="1080362"/>
                    <a:ext cx="1837901" cy="1183413"/>
                    <a:chOff x="3208022" y="1332604"/>
                    <a:chExt cx="1837901" cy="1183413"/>
                  </a:xfrm>
                </p:grpSpPr>
                <p:grpSp>
                  <p:nvGrpSpPr>
                    <p:cNvPr id="15" name="Csoportba foglalás 14"/>
                    <p:cNvGrpSpPr/>
                    <p:nvPr/>
                  </p:nvGrpSpPr>
                  <p:grpSpPr>
                    <a:xfrm>
                      <a:off x="3208022" y="1332604"/>
                      <a:ext cx="1658730" cy="831394"/>
                      <a:chOff x="3255788" y="1337897"/>
                      <a:chExt cx="1658730" cy="831394"/>
                    </a:xfrm>
                  </p:grpSpPr>
                  <p:pic>
                    <p:nvPicPr>
                      <p:cNvPr id="30" name="Kép 2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6485" y="1337897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" name="Kép 3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23426" y="1537720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Kép 3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75826" y="1690120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Kép 4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5788" y="1710738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" name="Kép 4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585" y="1365408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Kép 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9026" y="1794783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Kép 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875" y="1527390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Kép 4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0903" y="1708833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Kép 5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0062" y="1874516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" name="Kép 5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200" y="1736705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Kép 5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6428" y="1652136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Kép 5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0062" y="1338409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" name="Kép 5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3740" y="1385709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Kép 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80341" y="1812604"/>
                        <a:ext cx="438318" cy="29477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7" name="Kép 36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759828" y="2221242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Kép 6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997692" y="2078020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Kép 66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607605" y="2199991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Kép 67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263968" y="2212443"/>
                      <a:ext cx="438318" cy="2947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Kép 70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262006" y="2154766"/>
                      <a:ext cx="438318" cy="294775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grpSp>
        <p:nvGrpSpPr>
          <p:cNvPr id="29" name="Csoportba foglalás 28"/>
          <p:cNvGrpSpPr/>
          <p:nvPr/>
        </p:nvGrpSpPr>
        <p:grpSpPr>
          <a:xfrm>
            <a:off x="1" y="1343755"/>
            <a:ext cx="1951036" cy="3893524"/>
            <a:chOff x="9004" y="1315282"/>
            <a:chExt cx="1951036" cy="3893524"/>
          </a:xfrm>
        </p:grpSpPr>
        <p:sp>
          <p:nvSpPr>
            <p:cNvPr id="9" name="Szövegdoboz 8"/>
            <p:cNvSpPr txBox="1"/>
            <p:nvPr/>
          </p:nvSpPr>
          <p:spPr>
            <a:xfrm>
              <a:off x="123903" y="1315282"/>
              <a:ext cx="1558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Kipattintjuka</a:t>
              </a:r>
              <a:r>
                <a:rPr lang="hu-HU" dirty="0" smtClean="0"/>
                <a:t> memóriákat.</a:t>
              </a:r>
              <a:endParaRPr lang="hu-HU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9004" y="2350416"/>
              <a:ext cx="19510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Kicsavarozzuka</a:t>
              </a:r>
              <a:r>
                <a:rPr lang="hu-HU" dirty="0" smtClean="0"/>
                <a:t> processzorhűtőt, a processzort, a winchestert, az alaplapot és a tápegységet.</a:t>
              </a:r>
              <a:endParaRPr lang="hu-HU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04800" y="4562475"/>
              <a:ext cx="1632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Ki húzogatjuk a kábeleket.</a:t>
              </a:r>
              <a:endParaRPr lang="hu-HU" dirty="0"/>
            </a:p>
          </p:txBody>
        </p:sp>
      </p:grpSp>
      <p:pic>
        <p:nvPicPr>
          <p:cNvPr id="72" name="Kép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4307" y="990269"/>
            <a:ext cx="4752975" cy="4473461"/>
          </a:xfrm>
          <a:prstGeom prst="rect">
            <a:avLst/>
          </a:prstGeom>
        </p:spPr>
      </p:pic>
      <p:grpSp>
        <p:nvGrpSpPr>
          <p:cNvPr id="79" name="Csoportba foglalás 78"/>
          <p:cNvGrpSpPr/>
          <p:nvPr/>
        </p:nvGrpSpPr>
        <p:grpSpPr>
          <a:xfrm>
            <a:off x="6118825" y="5081052"/>
            <a:ext cx="222409" cy="222409"/>
            <a:chOff x="5657850" y="3162300"/>
            <a:chExt cx="600075" cy="600075"/>
          </a:xfrm>
        </p:grpSpPr>
        <p:sp>
          <p:nvSpPr>
            <p:cNvPr id="12" name="Ellipszis 11"/>
            <p:cNvSpPr/>
            <p:nvPr/>
          </p:nvSpPr>
          <p:spPr>
            <a:xfrm>
              <a:off x="5657850" y="3162300"/>
              <a:ext cx="600075" cy="6000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5" name="Egyenes összekötő 74"/>
            <p:cNvCxnSpPr/>
            <p:nvPr/>
          </p:nvCxnSpPr>
          <p:spPr>
            <a:xfrm>
              <a:off x="5787397" y="3461206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 rot="16200000">
              <a:off x="5787963" y="3460640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Csoportba foglalás 85"/>
          <p:cNvGrpSpPr/>
          <p:nvPr/>
        </p:nvGrpSpPr>
        <p:grpSpPr>
          <a:xfrm>
            <a:off x="6145337" y="1138475"/>
            <a:ext cx="222409" cy="222409"/>
            <a:chOff x="5657850" y="3162300"/>
            <a:chExt cx="600075" cy="600075"/>
          </a:xfrm>
        </p:grpSpPr>
        <p:sp>
          <p:nvSpPr>
            <p:cNvPr id="87" name="Ellipszis 86"/>
            <p:cNvSpPr/>
            <p:nvPr/>
          </p:nvSpPr>
          <p:spPr>
            <a:xfrm>
              <a:off x="5657850" y="3162300"/>
              <a:ext cx="600075" cy="6000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8" name="Egyenes összekötő 87"/>
            <p:cNvCxnSpPr/>
            <p:nvPr/>
          </p:nvCxnSpPr>
          <p:spPr>
            <a:xfrm>
              <a:off x="5787397" y="3461206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Egyenes összekötő 88"/>
            <p:cNvCxnSpPr/>
            <p:nvPr/>
          </p:nvCxnSpPr>
          <p:spPr>
            <a:xfrm rot="16200000">
              <a:off x="5787963" y="3460640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Kép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80" y="2491570"/>
            <a:ext cx="1314896" cy="13148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2400" y="180975"/>
            <a:ext cx="404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Szétszerelése: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63226" y="6201915"/>
            <a:ext cx="168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(Ez a számítógép csak illusztráció.)</a:t>
            </a:r>
            <a:endParaRPr lang="hu-HU" sz="1400" dirty="0"/>
          </a:p>
        </p:txBody>
      </p:sp>
      <p:sp>
        <p:nvSpPr>
          <p:cNvPr id="73" name="Lekerekített téglalap 72">
            <a:hlinkClick r:id="rId13" action="ppaction://hlinksldjump"/>
          </p:cNvPr>
          <p:cNvSpPr/>
          <p:nvPr/>
        </p:nvSpPr>
        <p:spPr>
          <a:xfrm>
            <a:off x="542874" y="5697681"/>
            <a:ext cx="2228850" cy="1019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Menü</a:t>
            </a:r>
            <a:endParaRPr lang="hu-H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0" name="Csoportba foglalás 89"/>
          <p:cNvGrpSpPr/>
          <p:nvPr/>
        </p:nvGrpSpPr>
        <p:grpSpPr>
          <a:xfrm>
            <a:off x="2059694" y="1208249"/>
            <a:ext cx="222409" cy="222409"/>
            <a:chOff x="5657849" y="3162300"/>
            <a:chExt cx="600075" cy="600075"/>
          </a:xfrm>
        </p:grpSpPr>
        <p:sp>
          <p:nvSpPr>
            <p:cNvPr id="91" name="Ellipszis 90"/>
            <p:cNvSpPr/>
            <p:nvPr/>
          </p:nvSpPr>
          <p:spPr>
            <a:xfrm>
              <a:off x="5657849" y="3162300"/>
              <a:ext cx="600075" cy="6000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92" name="Egyenes összekötő 91"/>
            <p:cNvCxnSpPr/>
            <p:nvPr/>
          </p:nvCxnSpPr>
          <p:spPr>
            <a:xfrm>
              <a:off x="5787397" y="3461206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Egyenes összekötő 92"/>
            <p:cNvCxnSpPr/>
            <p:nvPr/>
          </p:nvCxnSpPr>
          <p:spPr>
            <a:xfrm rot="16200000">
              <a:off x="5787963" y="3460640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Csoportba foglalás 93"/>
          <p:cNvGrpSpPr/>
          <p:nvPr/>
        </p:nvGrpSpPr>
        <p:grpSpPr>
          <a:xfrm>
            <a:off x="2059695" y="5075086"/>
            <a:ext cx="222409" cy="222409"/>
            <a:chOff x="5657850" y="3162300"/>
            <a:chExt cx="600075" cy="600075"/>
          </a:xfrm>
        </p:grpSpPr>
        <p:sp>
          <p:nvSpPr>
            <p:cNvPr id="95" name="Ellipszis 94"/>
            <p:cNvSpPr/>
            <p:nvPr/>
          </p:nvSpPr>
          <p:spPr>
            <a:xfrm>
              <a:off x="5657850" y="3162300"/>
              <a:ext cx="600075" cy="6000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96" name="Egyenes összekötő 95"/>
            <p:cNvCxnSpPr/>
            <p:nvPr/>
          </p:nvCxnSpPr>
          <p:spPr>
            <a:xfrm>
              <a:off x="5787397" y="3461206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Egyenes összekötő 96"/>
            <p:cNvCxnSpPr/>
            <p:nvPr/>
          </p:nvCxnSpPr>
          <p:spPr>
            <a:xfrm rot="16200000">
              <a:off x="5787963" y="3460640"/>
              <a:ext cx="356264" cy="113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2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3.88889E-6 2.59259E-6 C -0.00173 0.0037 -0.00364 0.00717 -0.0052 0.01111 C -0.00572 0.01296 -0.00555 0.01504 -0.00625 0.01666 C -0.00694 0.01921 -0.00833 0.02129 -0.00937 0.02361 C -0.01006 0.02546 -0.01059 0.02754 -0.01145 0.02916 C -0.01371 0.03402 -0.01614 0.03865 -0.01875 0.04305 C -0.01979 0.0449 -0.02083 0.04675 -0.02187 0.04861 C -0.02604 0.0574 -0.02673 0.06226 -0.03229 0.07083 C -0.03333 0.07268 -0.03506 0.07361 -0.03645 0.075 C -0.0375 0.07638 -0.03836 0.078 -0.03958 0.07916 C -0.04114 0.08125 -0.04305 0.08287 -0.04479 0.08472 C -0.05121 0.0993 -0.04409 0.08518 -0.05208 0.09583 C -0.05329 0.09745 -0.05399 0.09976 -0.0552 0.10138 C -0.05833 0.10648 -0.06736 0.11597 -0.06979 0.11666 L -0.07395 0.11805 C -0.075 0.12037 -0.07552 0.12314 -0.07708 0.125 C -0.08489 0.13564 -0.08125 0.12037 -0.08958 0.13888 C -0.09184 0.14398 -0.09236 0.14652 -0.09583 0.15 C -0.09774 0.15208 -0.10017 0.15347 -0.10208 0.15555 C -0.11006 0.16481 -0.10625 0.1625 -0.1125 0.16527 C -0.11875 0.1824 -0.10868 0.15787 -0.11979 0.175 C -0.12065 0.17638 -0.12013 0.17893 -0.12083 0.18055 C -0.12118 0.18217 -0.12222 0.18333 -0.12291 0.18472 C -0.12361 0.18657 -0.12395 0.18865 -0.125 0.19027 C -0.12569 0.19189 -0.12708 0.19305 -0.12812 0.19444 C -0.12881 0.19583 -0.12951 0.19722 -0.1302 0.19861 C -0.13055 0.20046 -0.13072 0.20231 -0.13125 0.20416 C -0.13142 0.20555 -0.13229 0.20995 -0.13229 0.20833 C -0.13229 0.2037 -0.13159 0.19907 -0.13125 0.19444 C -0.1309 0.17916 -0.13072 0.16388 -0.1302 0.14861 C -0.13003 0.14722 -0.12968 0.1456 -0.12916 0.14444 C -0.12708 0.1412 -0.12534 0.14189 -0.12291 0.14027 C -0.11562 0.13541 -0.12413 0.13912 -0.11562 0.13611 C -0.11458 0.13518 -0.11354 0.13425 -0.1125 0.13333 C -0.1085 0.13055 -0.10538 0.12962 -0.10208 0.125 C -0.096 0.11712 -0.10173 0.12361 -0.09583 0.11944 C -0.09461 0.11875 -0.09375 0.11736 -0.0927 0.11666 C -0.09166 0.11597 -0.09062 0.11574 -0.08958 0.11527 C -0.08611 0.11412 -0.08368 0.11342 -0.0802 0.1125 C -0.07517 0.1081 -0.07812 0.11018 -0.07083 0.10694 L -0.0677 0.10555 C -0.06701 0.10416 -0.06649 0.10254 -0.06562 0.10138 C -0.06423 0.09976 -0.0625 0.09907 -0.06145 0.09722 C -0.05711 0.09027 -0.0651 0.09467 -0.05625 0.09166 C -0.05486 0.08981 -0.05364 0.08773 -0.05208 0.08611 C -0.0467 0.08125 -0.04149 0.08194 -0.0375 0.07361 C -0.0368 0.07222 -0.03611 0.07083 -0.03541 0.06944 C -0.03298 0.06597 -0.03055 0.06296 -0.02812 0.05972 L -0.025 0.05555 C -0.02465 0.05416 -0.02465 0.05254 -0.02395 0.05138 C -0.021 0.04699 -0.01458 0.03888 -0.01458 0.03888 C -0.01423 0.03611 -0.01423 0.0331 -0.01354 0.03055 C -0.0125 0.02754 -0.01006 0.02546 -0.00937 0.02222 C -0.00902 0.02083 -0.00868 0.01944 -0.00833 0.01805 C -0.00763 0.01574 -0.00729 0.01296 -0.00625 0.01111 C -0.00538 0.00995 -0.00416 0.01018 -0.00312 0.00972 C -0.00277 0.00833 -0.00243 0.00694 -0.00208 0.00555 C -0.00121 0.00347 0.00244 -0.00278 0.00313 -0.00417 C 0.00382 -0.00811 0.00417 -0.01158 0.00521 -0.01528 C 0.00591 -0.01713 0.00678 -0.01899 0.0073 -0.02084 C 0.00782 -0.02223 0.00799 -0.02362 0.00834 -0.025 C 0.00903 -0.02639 0.0099 -0.02755 0.01042 -0.02917 C 0.01094 -0.03033 0.01077 -0.03218 0.01146 -0.03334 C 0.01233 -0.03426 0.01355 -0.03426 0.01459 -0.03473 C 0.01494 -0.03612 0.01598 -0.0375 0.01563 -0.03889 C 0.01528 -0.04075 0.01337 -0.04144 0.0125 -0.04306 C 0.01198 -0.04422 0.01216 -0.04584 0.01146 -0.04723 C 0.00938 -0.05209 0.0066 -0.05649 0.00417 -0.06112 C 0.0007 -0.06783 -0.00295 -0.07616 -0.00729 -0.08195 C -0.01197 -0.0882 -0.01406 -0.09028 -0.0177 -0.09862 C -0.01892 -0.10163 -0.01961 -0.1051 -0.02083 -0.10834 C -0.02274 -0.11343 -0.025 -0.11829 -0.02708 -0.12362 C -0.02847 -0.12755 -0.02951 -0.13218 -0.03125 -0.13612 C -0.03263 -0.13959 -0.03489 -0.14237 -0.03645 -0.14584 C -0.03767 -0.14885 -0.03819 -0.15255 -0.03958 -0.15556 C -0.04305 -0.1632 -0.04704 -0.17038 -0.05104 -0.17778 C -0.0526 -0.18102 -0.05399 -0.18473 -0.05625 -0.1875 C -0.05798 -0.18982 -0.05989 -0.1919 -0.06145 -0.19445 C -0.06371 -0.19838 -0.06527 -0.20301 -0.0677 -0.20695 C -0.06979 -0.21042 -0.07274 -0.21297 -0.075 -0.21667 C -0.07795 -0.22176 -0.07986 -0.22848 -0.08333 -0.23334 C -0.08576 -0.23704 -0.08958 -0.23866 -0.0927 -0.24167 C -0.1085 -0.25788 -0.09444 -0.24422 -0.10625 -0.26112 C -0.10833 -0.26413 -0.11111 -0.26644 -0.11354 -0.26945 C -0.11458 -0.27061 -0.11562 -0.27223 -0.11666 -0.27362 C -0.11753 -0.27709 -0.1184 -0.28125 -0.11979 -0.28473 C -0.12031 -0.28612 -0.12118 -0.28727 -0.12187 -0.28889 C -0.12222 -0.29005 -0.12222 -0.2919 -0.12291 -0.29306 C -0.12465 -0.29607 -0.12916 -0.30139 -0.12916 -0.30139 C -0.12951 -0.30278 -0.12951 -0.3044 -0.1302 -0.30556 C -0.1309 -0.30718 -0.13263 -0.30788 -0.13333 -0.30973 C -0.13402 -0.31227 -0.13385 -0.31528 -0.13437 -0.31806 C -0.13472 -0.32038 -0.13697 -0.32778 -0.1375 -0.32917 C -0.13802 -0.33473 -0.13975 -0.34468 -0.1375 -0.35 C -0.1368 -0.35116 -0.13541 -0.34908 -0.13437 -0.34862 C -0.13333 -0.34468 -0.13333 -0.3426 -0.1302 -0.34028 C -0.12881 -0.33936 -0.12743 -0.33936 -0.12604 -0.33889 C -0.1151 -0.32431 -0.12951 -0.34399 -0.12083 -0.33056 C -0.11944 -0.32848 -0.11805 -0.32686 -0.11666 -0.325 C -0.11597 -0.32269 -0.11562 -0.32014 -0.11458 -0.31806 C -0.11371 -0.31667 -0.11215 -0.31667 -0.11145 -0.31528 C -0.10156 -0.29676 -0.11631 -0.3176 -0.10625 -0.30417 C -0.10555 -0.30186 -0.10486 -0.29931 -0.10416 -0.29723 C -0.10347 -0.29561 -0.1026 -0.29445 -0.10208 -0.29306 C -0.10121 -0.29121 -0.10069 -0.28936 -0.1 -0.2875 C -0.0993 -0.28612 -0.09843 -0.28473 -0.09791 -0.28334 C -0.09739 -0.28195 -0.09739 -0.28033 -0.09687 -0.27917 C -0.096 -0.27755 -0.09461 -0.27639 -0.09375 -0.275 C -0.09253 -0.27315 -0.09166 -0.2713 -0.09062 -0.26945 C -0.08958 -0.26528 -0.08888 -0.26158 -0.08645 -0.25834 C -0.0842 -0.25556 -0.08125 -0.25394 -0.07916 -0.25139 C -0.07569 -0.24746 -0.07291 -0.24306 -0.06979 -0.23889 L -0.06666 -0.23473 C -0.06527 -0.23288 -0.06336 -0.23149 -0.0625 -0.22917 C -0.06145 -0.22686 -0.06059 -0.22431 -0.05937 -0.22223 C -0.05208 -0.21135 -0.05625 -0.22153 -0.05104 -0.2125 C -0.04809 -0.20741 -0.046 -0.20163 -0.0427 -0.19723 C -0.04027 -0.19399 -0.0375 -0.19098 -0.03541 -0.1875 C -0.02708 -0.17431 -0.03732 -0.18565 -0.02812 -0.17639 C -0.02482 -0.1676 -0.02725 -0.17362 -0.02291 -0.16528 C -0.02204 -0.16389 -0.02152 -0.16227 -0.02083 -0.16112 C -0.00954 -0.14399 -0.02048 -0.16274 -0.0125 -0.14862 C -0.01215 -0.1463 -0.01197 -0.14375 -0.01145 -0.14167 C -0.01093 -0.14005 -0.00989 -0.13889 -0.00937 -0.1375 C -0.00781 -0.13426 -0.00659 -0.13079 -0.0052 -0.12778 C -0.00277 -0.12292 -0.00173 -0.122 0.00105 -0.11806 C 0.00139 -0.11667 0.00174 -0.11505 0.00209 -0.11389 C 0.00296 -0.11181 0.0066 -0.10533 0.0073 -0.10417 C 0.00764 -0.09954 0.00747 -0.09468 0.00834 -0.09028 C 0.00903 -0.08774 0.0106 -0.08565 0.01146 -0.08334 C 0.01459 -0.07524 0.00973 -0.08288 0.01563 -0.075 C 0.01598 -0.07362 0.01632 -0.072 0.01667 -0.07084 C 0.01737 -0.06922 0.01875 -0.06829 0.01875 -0.06667 C 0.02014 -0.05232 0.01997 -0.03797 0.02084 -0.02362 C 0.02101 -0.0213 0.02171 -0.01899 0.02188 -0.01667 C 0.02362 -0.00417 0.02223 -0.0125 0.02414 -0.00278 C 0.02292 -0.00139 0.0224 0.00092 0.02084 0.00138 C 0.01685 0.00277 0.01268 0.00254 0.00834 0.00277 L -0.02812 0.00555 C -0.04045 0.00879 -0.02447 0.00462 -0.04583 0.01111 C -0.0519 0.01319 -0.05868 0.01319 -0.06458 0.01666 C -0.0677 0.01851 -0.07048 0.02129 -0.07395 0.02222 C -0.08437 0.02569 -0.10607 0.02777 -0.11666 0.02916 C -0.11805 0.02962 -0.11944 0.03009 -0.12083 0.03055 C -0.12604 0.03263 -0.12638 0.03356 -0.13125 0.03472 C -0.13489 0.03587 -0.13888 0.03657 -0.1427 0.0375 C -0.14444 0.03796 -0.146 0.03865 -0.14791 0.03888 C -0.15052 0.03958 -0.15347 0.03981 -0.15625 0.04027 C -0.16163 0.04513 -0.15677 0.04143 -0.16354 0.04444 C -0.16527 0.04537 -0.16684 0.04675 -0.16875 0.04722 C -0.171 0.04814 -0.17361 0.04814 -0.17604 0.04861 C -0.17812 0.04907 -0.1802 0.04953 -0.18229 0.05 C -0.18402 0.05092 -0.18559 0.05208 -0.1875 0.05277 C -0.18871 0.05347 -0.1901 0.0537 -0.19166 0.05416 C -0.19461 0.05509 -0.19791 0.05601 -0.20104 0.05694 C -0.20208 0.0574 -0.20312 0.05787 -0.20416 0.05833 C -0.20451 0.05972 -0.20434 0.06157 -0.2052 0.0625 C -0.2059 0.06365 -0.20729 0.06319 -0.20833 0.06388 C -0.20937 0.06458 -0.21024 0.06597 -0.21145 0.06666 C -0.21267 0.06736 -0.21979 0.06921 -0.22083 0.06944 C -0.22795 0.07592 -0.21892 0.06828 -0.22916 0.075 C -0.2302 0.07569 -0.23107 0.07708 -0.23229 0.07777 C -0.2335 0.07847 -0.23506 0.0787 -0.23645 0.07916 C -0.2375 0.07962 -0.23854 0.08009 -0.23958 0.08055 C -0.24288 0.0875 -0.23975 0.08333 -0.24687 0.08611 C -0.24861 0.0868 -0.25017 0.08819 -0.25208 0.08888 C -0.25399 0.09004 -0.25642 0.09004 -0.25833 0.09166 C -0.25937 0.09259 -0.26024 0.09398 -0.26145 0.09444 C -0.26302 0.09537 -0.26493 0.09537 -0.26666 0.09583 C -0.27465 0.103 -0.26545 0.0956 -0.28437 0.10277 C -0.29739 0.10787 -0.28906 0.10509 -0.30937 0.10972 C -0.31631 0.11365 -0.32343 0.11828 -0.33125 0.11944 L -0.34062 0.12083 C -0.34444 0.12268 -0.34756 0.12407 -0.35208 0.125 C -0.35572 0.12592 -0.35972 0.12592 -0.36354 0.12638 L -0.37395 0.13055 C -0.37708 0.13194 -0.38003 0.13379 -0.38333 0.13472 C -0.38697 0.13587 -0.39809 0.13796 -0.40312 0.13888 C -0.40486 0.13981 -0.40642 0.14097 -0.40833 0.14166 C -0.40989 0.14236 -0.4118 0.14236 -0.41354 0.14305 C -0.41562 0.14421 -0.4177 0.14583 -0.41979 0.14722 C -0.42152 0.14861 -0.42326 0.15 -0.425 0.15138 C -0.42812 0.15416 -0.4309 0.15763 -0.43437 0.15972 C -0.46267 0.17708 -0.43333 0.15347 -0.46041 0.17222 C -0.46371 0.17453 -0.46649 0.178 -0.46979 0.18055 C -0.47378 0.18379 -0.48263 0.18865 -0.48645 0.19027 C -0.48906 0.19143 -0.49201 0.19212 -0.49479 0.19305 C -0.49687 0.19398 -0.49895 0.1949 -0.50104 0.19583 C -0.50347 0.19722 -0.50555 0.19953 -0.50833 0.2 C -0.51753 0.20162 -0.52708 0.20069 -0.53645 0.20138 C -0.54652 0.20208 -0.55659 0.20324 -0.56666 0.20416 C -0.5677 0.20462 -0.57083 0.20555 -0.56979 0.20555 C -0.56128 0.20555 -0.56579 0.20486 -0.56041 0.20138 C -0.55694 0.1993 -0.55329 0.19791 -0.55 0.19583 C -0.49479 0.1618 -0.57795 0.20949 -0.50208 0.16944 C -0.4776 0.15671 -0.4592 0.1493 -0.43958 0.12916 C -0.43593 0.12569 -0.43315 0.12106 -0.4302 0.11666 C -0.42326 0.10694 -0.41788 0.0949 -0.40937 0.0875 C -0.4059 0.08472 -0.4026 0.08125 -0.39895 0.07916 C -0.39496 0.07708 -0.39062 0.07615 -0.38645 0.075 C -0.34982 0.06574 -0.35399 0.06689 -0.32708 0.0625 C -0.30642 0.05 -0.32326 0.05856 -0.29166 0.05138 C -0.25277 0.04282 -0.26649 0.04282 -0.22812 0.0375 C -0.20468 0.03449 -0.16319 0.0331 -0.14375 0.03194 C -0.0743 0.02361 -0.11319 0.02731 -0.02708 0.02222 C -0.00781 0.01458 -0.02569 0.0206 -0.00208 0.01666 C 0.00157 0.0162 0.00834 0.01388 0.00834 0.01388 C 0.00973 0.01296 0.01112 0.0118 0.0125 0.01111 C 0.01389 0.01041 0.01737 0.01157 0.01667 0.00972 C 0.01511 0.00532 0.00695 0.00532 0.00417 0.00416 C -0.00451 0.00092 -0.01302 -0.00394 -0.02187 -0.00695 C -0.05868 -0.01922 -0.1026 -0.01343 -0.1375 -0.01389 C -0.14618 -0.01482 -0.15503 -0.01366 -0.16354 -0.01667 C -0.18489 -0.02454 -0.1868 -0.03218 -0.20312 -0.04306 C -0.2092 -0.047 -0.21545 -0.05093 -0.22187 -0.05417 C -0.24913 -0.06806 -0.27604 -0.0838 -0.30416 -0.09445 C -0.30902 -0.0963 -0.31371 -0.09862 -0.31875 -0.1 C -0.33906 -0.10556 -0.34166 -0.10533 -0.35937 -0.10695 C -0.36145 -0.10788 -0.36354 -0.10857 -0.36562 -0.10973 C -0.37708 -0.11575 -0.39236 -0.12709 -0.4 -0.13612 C -0.4059 -0.14306 -0.41145 -0.15047 -0.4177 -0.15695 C -0.42465 -0.16436 -0.43229 -0.17061 -0.43958 -0.17778 C -0.4434 -0.18172 -0.44704 -0.18635 -0.45104 -0.19028 C -0.45295 -0.19237 -0.45538 -0.19352 -0.45729 -0.19584 C -0.46215 -0.20232 -0.46579 -0.21019 -0.47083 -0.21667 L -0.49583 -0.24862 C -0.49965 -0.25348 -0.50277 -0.25996 -0.50729 -0.26389 C -0.51041 -0.26667 -0.51354 -0.26922 -0.51666 -0.27223 C -0.51944 -0.27524 -0.52187 -0.27894 -0.525 -0.28195 C -0.52812 -0.28496 -0.53541 -0.29028 -0.53541 -0.29028 C -0.5368 -0.2926 -0.53802 -0.29491 -0.53958 -0.29723 C -0.54253 -0.30139 -0.54618 -0.30487 -0.54895 -0.30973 C -0.56059 -0.33056 -0.54427 -0.30209 -0.5552 -0.31945 C -0.5559 -0.32061 -0.55625 -0.32246 -0.55729 -0.32362 C -0.55833 -0.325 -0.55989 -0.32547 -0.56145 -0.32639 C -0.56371 -0.32778 -0.56631 -0.32825 -0.56875 -0.32917 C -0.57934 -0.33288 -0.57239 -0.33102 -0.58125 -0.33334 C -0.58159 -0.3375 -0.58333 -0.3419 -0.58229 -0.34584 C -0.58159 -0.34815 -0.57864 -0.34977 -0.57708 -0.34862 C -0.57204 -0.34514 -0.56875 -0.3382 -0.56458 -0.33334 C -0.55694 -0.32454 -0.53576 -0.30255 -0.52812 -0.29723 C -0.52083 -0.29213 -0.51267 -0.29005 -0.5052 -0.28612 C -0.49739 -0.28218 -0.48958 -0.27848 -0.48229 -0.27362 C -0.47118 -0.26644 -0.46163 -0.2551 -0.45 -0.25 L -0.42812 -0.24028 C -0.42673 -0.23889 -0.42534 -0.23704 -0.42395 -0.23612 C -0.42187 -0.23473 -0.41961 -0.23426 -0.4177 -0.23334 C -0.41163 -0.23033 -0.41284 -0.23079 -0.40729 -0.22639 C -0.40625 -0.22408 -0.40538 -0.22153 -0.40416 -0.21945 C -0.40295 -0.2176 -0.40138 -0.21644 -0.4 -0.21528 C -0.39722 -0.21274 -0.39444 -0.21042 -0.39166 -0.20834 C -0.39027 -0.20718 -0.38871 -0.20672 -0.3875 -0.20556 C -0.38489 -0.20348 -0.38246 -0.20116 -0.3802 -0.19862 C -0.37899 -0.19746 -0.37829 -0.19538 -0.37708 -0.19445 C -0.37569 -0.19352 -0.37413 -0.19375 -0.37291 -0.19306 C -0.37135 -0.19237 -0.37013 -0.19098 -0.36875 -0.19028 C -0.36041 -0.18658 -0.36631 -0.19167 -0.35729 -0.18612 C -0.35399 -0.18403 -0.35121 -0.18079 -0.34791 -0.17917 C -0.34479 -0.17755 -0.34166 -0.17686 -0.33854 -0.17639 C -0.32934 -0.175 -0.3059 -0.17315 -0.29479 -0.17223 C -0.29375 -0.17176 -0.2927 -0.17107 -0.29166 -0.17084 C -0.28923 -0.17014 -0.28663 -0.17061 -0.28437 -0.16945 C -0.26336 -0.15903 -0.2842 -0.16459 -0.26875 -0.16112 C -0.26562 -0.15926 -0.26267 -0.15672 -0.25937 -0.15556 C -0.24322 -0.14954 -0.23906 -0.15 -0.22395 -0.14862 C -0.19965 -0.14167 -0.21076 -0.14375 -0.19062 -0.14167 C -0.18923 -0.14075 -0.18784 -0.13936 -0.18645 -0.13889 C -0.18437 -0.13797 -0.18211 -0.13797 -0.1802 -0.1375 C -0.1769 -0.13658 -0.17378 -0.13612 -0.17083 -0.13473 C -0.16753 -0.13334 -0.16458 -0.13056 -0.16145 -0.12917 C -0.15937 -0.12825 -0.15729 -0.12825 -0.1552 -0.12778 C -0.15 -0.12686 -0.14461 -0.12616 -0.13958 -0.125 C -0.13611 -0.12431 -0.13229 -0.122 -0.12916 -0.12084 C -0.12777 -0.12014 -0.12621 -0.11991 -0.125 -0.11945 C -0.1217 -0.11806 -0.11909 -0.11667 -0.11666 -0.11389 C -0.11545 -0.1125 -0.11475 -0.11088 -0.11354 -0.10973 C -0.1125 -0.1088 -0.11128 -0.10903 -0.11041 -0.10834 C -0.10017 -0.1007 -0.10815 -0.10394 -0.09895 -0.10139 C -0.09756 -0.10047 -0.096 -0.09977 -0.09479 -0.09862 C -0.09357 -0.09746 -0.09288 -0.09538 -0.09166 -0.09445 C -0.08993 -0.09329 -0.08802 -0.09352 -0.08645 -0.09306 C -0.0842 -0.09213 -0.08211 -0.09144 -0.0802 -0.09028 C -0.06822 -0.08311 -0.0802 -0.08936 -0.07187 -0.08195 C -0.06979 -0.0801 -0.06197 -0.07917 -0.06145 -0.07917 C -0.06111 -0.07778 -0.06111 -0.07593 -0.06041 -0.075 C -0.05954 -0.07385 -0.05815 -0.07431 -0.05729 -0.07362 C -0.05572 -0.07246 -0.05451 -0.07061 -0.05312 -0.06945 C -0.05138 -0.06783 -0.04947 -0.06667 -0.04791 -0.06528 C -0.04635 -0.06389 -0.04513 -0.06227 -0.04375 -0.06112 C -0.04236 -0.05996 -0.04079 -0.0595 -0.03958 -0.05834 C -0.03767 -0.05672 -0.03611 -0.0544 -0.03437 -0.05278 C -0.03177 -0.05047 -0.02986 -0.04977 -0.02708 -0.04862 C -0.02604 -0.04723 -0.025 -0.04561 -0.02395 -0.04445 C -0.01979 -0.04051 -0.01753 -0.04121 -0.0125 -0.04028 C -0.00659 -0.03913 -0.00642 -0.03889 -0.00104 -0.0375 C 0.00625 -0.0301 0.00018 -0.03542 0.00625 -0.03195 C 0.00782 -0.03102 0.00903 -0.02963 0.01042 -0.02917 C 0.01285 -0.02825 0.01528 -0.02825 0.01771 -0.02778 L 0.02084 -0.0263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685801" y="1638300"/>
            <a:ext cx="29527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 Feladat </a:t>
            </a:r>
            <a:endParaRPr lang="hu-HU" dirty="0"/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685801" y="3495675"/>
            <a:ext cx="29527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. Feladat </a:t>
            </a:r>
            <a:endParaRPr lang="hu-HU" dirty="0"/>
          </a:p>
        </p:txBody>
      </p:sp>
      <p:sp>
        <p:nvSpPr>
          <p:cNvPr id="6" name="Lekerekített téglalap 5">
            <a:hlinkClick r:id="rId4" action="ppaction://hlinksldjump"/>
          </p:cNvPr>
          <p:cNvSpPr/>
          <p:nvPr/>
        </p:nvSpPr>
        <p:spPr>
          <a:xfrm>
            <a:off x="685801" y="5348287"/>
            <a:ext cx="29527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  <a:r>
              <a:rPr lang="hu-HU" dirty="0" smtClean="0"/>
              <a:t>. Feladat </a:t>
            </a:r>
            <a:endParaRPr lang="hu-HU" dirty="0"/>
          </a:p>
        </p:txBody>
      </p:sp>
      <p:sp>
        <p:nvSpPr>
          <p:cNvPr id="7" name="Lekerekített téglalap 6">
            <a:hlinkClick r:id="rId5" action="ppaction://hlinksldjump"/>
          </p:cNvPr>
          <p:cNvSpPr/>
          <p:nvPr/>
        </p:nvSpPr>
        <p:spPr>
          <a:xfrm>
            <a:off x="4187567" y="2466975"/>
            <a:ext cx="29527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4</a:t>
            </a:r>
            <a:r>
              <a:rPr lang="hu-HU" dirty="0" smtClean="0"/>
              <a:t>. Feladat </a:t>
            </a:r>
            <a:endParaRPr lang="hu-HU" dirty="0"/>
          </a:p>
        </p:txBody>
      </p:sp>
      <p:sp>
        <p:nvSpPr>
          <p:cNvPr id="8" name="Lekerekített téglalap 7">
            <a:hlinkClick r:id="rId6" action="ppaction://hlinksldjump"/>
          </p:cNvPr>
          <p:cNvSpPr/>
          <p:nvPr/>
        </p:nvSpPr>
        <p:spPr>
          <a:xfrm>
            <a:off x="4187567" y="4519612"/>
            <a:ext cx="29527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5. Feladat </a:t>
            </a:r>
            <a:endParaRPr lang="hu-HU" dirty="0"/>
          </a:p>
        </p:txBody>
      </p:sp>
      <p:sp>
        <p:nvSpPr>
          <p:cNvPr id="10" name="Lekerekített téglalap 9">
            <a:hlinkClick r:id="rId7" action="ppaction://hlinksldjump"/>
          </p:cNvPr>
          <p:cNvSpPr/>
          <p:nvPr/>
        </p:nvSpPr>
        <p:spPr>
          <a:xfrm>
            <a:off x="6619875" y="5791200"/>
            <a:ext cx="211455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85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42975" y="1571625"/>
            <a:ext cx="59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a csillag fejű csavarhúzó másik neve?</a:t>
            </a:r>
            <a:endParaRPr lang="hu-HU" sz="24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Kereszthornyos</a:t>
            </a:r>
            <a:endParaRPr lang="hu-HU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Sima</a:t>
            </a:r>
          </a:p>
        </p:txBody>
      </p:sp>
    </p:spTree>
    <p:extLst>
      <p:ext uri="{BB962C8B-B14F-4D97-AF65-F5344CB8AC3E}">
        <p14:creationId xmlns:p14="http://schemas.microsoft.com/office/powerpoint/2010/main" val="16154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42975" y="1571625"/>
            <a:ext cx="59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a csillag fejű csavarhúzó másik neve?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295400" y="2857500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Kereszthornyos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200650" y="3258621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sp>
        <p:nvSpPr>
          <p:cNvPr id="7" name="Lekerekített téglalap 6">
            <a:hlinkClick r:id="rId2" action="ppaction://hlinksldjump"/>
          </p:cNvPr>
          <p:cNvSpPr/>
          <p:nvPr/>
        </p:nvSpPr>
        <p:spPr>
          <a:xfrm>
            <a:off x="942975" y="557435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27083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42975" y="1571625"/>
            <a:ext cx="59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a csillag fejű csavarhúzó másik neve?</a:t>
            </a:r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4619625" y="2892425"/>
            <a:ext cx="2809875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Sima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00225" y="3293546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válasz!</a:t>
            </a:r>
            <a:endParaRPr lang="hu-HU" dirty="0"/>
          </a:p>
        </p:txBody>
      </p:sp>
      <p:sp>
        <p:nvSpPr>
          <p:cNvPr id="8" name="Lekerekített téglalap 7">
            <a:hlinkClick r:id="rId2" action="ppaction://hlinksldjump"/>
          </p:cNvPr>
          <p:cNvSpPr/>
          <p:nvPr/>
        </p:nvSpPr>
        <p:spPr>
          <a:xfrm>
            <a:off x="1147763" y="5631508"/>
            <a:ext cx="1928812" cy="80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val="30137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514</TotalTime>
  <Words>347</Words>
  <Application>Microsoft Office PowerPoint</Application>
  <PresentationFormat>Diavetítés a képernyőre (4:3 oldalarány)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34" baseType="lpstr">
      <vt:lpstr>Aharoni</vt:lpstr>
      <vt:lpstr>Arial</vt:lpstr>
      <vt:lpstr>Arial Black</vt:lpstr>
      <vt:lpstr>Bernard MT Condensed</vt:lpstr>
      <vt:lpstr>Calibri</vt:lpstr>
      <vt:lpstr>Calibri Light</vt:lpstr>
      <vt:lpstr>Times New Roman</vt:lpstr>
      <vt:lpstr>Trebuchet MS</vt:lpstr>
      <vt:lpstr>Wingdings 2</vt:lpstr>
      <vt:lpstr>Wingdings 3</vt:lpstr>
      <vt:lpstr>HDOfficeLightV0</vt:lpstr>
      <vt:lpstr>Fazetta</vt:lpstr>
      <vt:lpstr>PowerPoint bemutató</vt:lpstr>
      <vt:lpstr>PowerPoint bemutató</vt:lpstr>
      <vt:lpstr>Szerszámok:</vt:lpstr>
      <vt:lpstr>Alkatrészek:</vt:lpstr>
      <vt:lpstr>PowerPoint bemutató</vt:lpstr>
      <vt:lpstr>Kérdések</vt:lpstr>
      <vt:lpstr>1.Feladat</vt:lpstr>
      <vt:lpstr>1.Feladat</vt:lpstr>
      <vt:lpstr>1.Feladat</vt:lpstr>
      <vt:lpstr>2.Feladat</vt:lpstr>
      <vt:lpstr>2.Feladat</vt:lpstr>
      <vt:lpstr>2.Feladat</vt:lpstr>
      <vt:lpstr>3.Feladat</vt:lpstr>
      <vt:lpstr>3.Feladat</vt:lpstr>
      <vt:lpstr>3.Feladat</vt:lpstr>
      <vt:lpstr>4.Feladat</vt:lpstr>
      <vt:lpstr>4.Feladat</vt:lpstr>
      <vt:lpstr>4.Feladat</vt:lpstr>
      <vt:lpstr>5.Feladat</vt:lpstr>
      <vt:lpstr>5.Feladat</vt:lpstr>
      <vt:lpstr>5.Feladat</vt:lpstr>
      <vt:lpstr>Felhasznált források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Háló Dániel</dc:creator>
  <cp:lastModifiedBy>Geráné Kovács Ildikó</cp:lastModifiedBy>
  <cp:revision>50</cp:revision>
  <dcterms:created xsi:type="dcterms:W3CDTF">2014-12-09T12:06:28Z</dcterms:created>
  <dcterms:modified xsi:type="dcterms:W3CDTF">2015-01-09T13:13:33Z</dcterms:modified>
</cp:coreProperties>
</file>