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5" r:id="rId13"/>
    <p:sldId id="274" r:id="rId14"/>
    <p:sldId id="273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70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48DA-7197-413B-843D-DE3A622C2FC4}" type="datetimeFigureOut">
              <a:rPr lang="hu-HU" smtClean="0"/>
              <a:pPr/>
              <a:t>2015. 01. 09.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B9839-21A4-47FF-BF15-100CB93ACB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045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48DA-7197-413B-843D-DE3A622C2FC4}" type="datetimeFigureOut">
              <a:rPr lang="hu-HU" smtClean="0"/>
              <a:pPr/>
              <a:t>2015. 01. 09.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B9839-21A4-47FF-BF15-100CB93ACB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4386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48DA-7197-413B-843D-DE3A622C2FC4}" type="datetimeFigureOut">
              <a:rPr lang="hu-HU" smtClean="0"/>
              <a:pPr/>
              <a:t>2015. 01. 09.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B9839-21A4-47FF-BF15-100CB93ACB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6282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48DA-7197-413B-843D-DE3A622C2FC4}" type="datetimeFigureOut">
              <a:rPr lang="hu-HU" smtClean="0"/>
              <a:pPr/>
              <a:t>2015. 01. 09.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B9839-21A4-47FF-BF15-100CB93ACB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3772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48DA-7197-413B-843D-DE3A622C2FC4}" type="datetimeFigureOut">
              <a:rPr lang="hu-HU" smtClean="0"/>
              <a:pPr/>
              <a:t>2015. 01. 09.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B9839-21A4-47FF-BF15-100CB93ACB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0514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48DA-7197-413B-843D-DE3A622C2FC4}" type="datetimeFigureOut">
              <a:rPr lang="hu-HU" smtClean="0"/>
              <a:pPr/>
              <a:t>2015. 01. 09.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B9839-21A4-47FF-BF15-100CB93ACB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1437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48DA-7197-413B-843D-DE3A622C2FC4}" type="datetimeFigureOut">
              <a:rPr lang="hu-HU" smtClean="0"/>
              <a:pPr/>
              <a:t>2015. 01. 09.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B9839-21A4-47FF-BF15-100CB93ACB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8812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48DA-7197-413B-843D-DE3A622C2FC4}" type="datetimeFigureOut">
              <a:rPr lang="hu-HU" smtClean="0"/>
              <a:pPr/>
              <a:t>2015. 01. 09.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B9839-21A4-47FF-BF15-100CB93ACB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1605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48DA-7197-413B-843D-DE3A622C2FC4}" type="datetimeFigureOut">
              <a:rPr lang="hu-HU" smtClean="0"/>
              <a:pPr/>
              <a:t>2015. 01. 09.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B9839-21A4-47FF-BF15-100CB93ACB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9063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48DA-7197-413B-843D-DE3A622C2FC4}" type="datetimeFigureOut">
              <a:rPr lang="hu-HU" smtClean="0"/>
              <a:pPr/>
              <a:t>2015. 01. 09.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B9839-21A4-47FF-BF15-100CB93ACB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2447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48DA-7197-413B-843D-DE3A622C2FC4}" type="datetimeFigureOut">
              <a:rPr lang="hu-HU" smtClean="0"/>
              <a:pPr/>
              <a:t>2015. 01. 09.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B9839-21A4-47FF-BF15-100CB93ACB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9018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948DA-7197-413B-843D-DE3A622C2FC4}" type="datetimeFigureOut">
              <a:rPr lang="hu-HU" smtClean="0"/>
              <a:pPr/>
              <a:t>2015. 01. 09.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B9839-21A4-47FF-BF15-100CB93ACB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788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hebraceletsworld.wix.com/thebraceletsworld" TargetMode="External"/><Relationship Id="rId2" Type="http://schemas.openxmlformats.org/officeDocument/2006/relationships/hyperlink" Target="http://www.lifemultimedia.com/utilizing-social-media-is-critical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43608" y="2843031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/>
              <a:t>Ez az én művem!</a:t>
            </a:r>
            <a:endParaRPr lang="hu-HU" sz="5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23528" y="5805264"/>
            <a:ext cx="2016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</a:t>
            </a:r>
          </a:p>
          <a:p>
            <a:r>
              <a:rPr lang="hu-HU" sz="2000" b="1" u="sng" dirty="0" err="1" smtClean="0"/>
              <a:t>Govor</a:t>
            </a:r>
            <a:r>
              <a:rPr lang="hu-HU" sz="2000" b="1" u="sng" dirty="0" smtClean="0"/>
              <a:t> Emőke</a:t>
            </a:r>
            <a:endParaRPr lang="hu-HU" sz="20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285720" y="3571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Felkészítő tanár neve: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Hegyesi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Judit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Iskola neve: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Érmihályfalvi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számú Mezőgazdasási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Főgimnázium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Colegiul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Nr.1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Mihai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Iskola címe: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rmihalyfalva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,Hunyadi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Matyas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utca,43,Bihar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megye,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Románi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03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3326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ezt sikeresen megvalósítottuk, érdemes honlapunkra különféle közösségi oldalak gombjait beilleszteni(</a:t>
            </a:r>
            <a:r>
              <a:rPr lang="hu-HU" dirty="0" err="1" smtClean="0"/>
              <a:t>Pl</a:t>
            </a:r>
            <a:r>
              <a:rPr lang="hu-HU" dirty="0" smtClean="0"/>
              <a:t>:</a:t>
            </a:r>
            <a:r>
              <a:rPr lang="hu-HU" dirty="0" err="1" smtClean="0"/>
              <a:t>facebook</a:t>
            </a:r>
            <a:r>
              <a:rPr lang="hu-HU" dirty="0" smtClean="0"/>
              <a:t> megosztás, </a:t>
            </a:r>
            <a:r>
              <a:rPr lang="hu-HU" dirty="0" err="1" smtClean="0"/>
              <a:t>twitter</a:t>
            </a:r>
            <a:r>
              <a:rPr lang="hu-HU" dirty="0" smtClean="0"/>
              <a:t> </a:t>
            </a:r>
            <a:r>
              <a:rPr lang="hu-HU" dirty="0" err="1" smtClean="0"/>
              <a:t>tweet</a:t>
            </a:r>
            <a:r>
              <a:rPr lang="hu-HU" dirty="0" smtClean="0"/>
              <a:t> stb.)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68760"/>
            <a:ext cx="7721750" cy="51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41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326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Mivel én a karkötőimet szeretném másokhoz eljuttatni, így én azokat töltöttem fel, amit a következőképpen csináltam: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987290"/>
            <a:ext cx="5644711" cy="57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24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266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Készíthetünk kategóriákat termékeinknek, illetve kiválaszthatjuk azt, hogy a feltöltendő terméket melyik kategóriába szeretnénk feltölteni: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124744"/>
            <a:ext cx="5210291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46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kiválasztottuk a kategóriát,  nincs más hátra, mint feltölteni a terméket, illetve megadni a szükséges információkat arról: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802924"/>
            <a:ext cx="567871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2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Miután jó pár terméket feltöltöttem, kiegészítettem a honlapot különböző elemekkel, amik otthonosabbá teszik azt.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636" y="1268760"/>
            <a:ext cx="8553903" cy="464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Munka közben, ne felejtsük el folyamatosan menteni honlapunkat.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80728"/>
            <a:ext cx="8670518" cy="4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Ahhoz, hogy oldalunk elérhető legyen a világhálón, szükséges publikálni oldalunkat: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40501"/>
            <a:ext cx="8496944" cy="46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3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ez sikeresen megvolt, rákereshetünk a </a:t>
            </a:r>
            <a:r>
              <a:rPr lang="hu-HU" dirty="0" err="1" smtClean="0"/>
              <a:t>Google-ben</a:t>
            </a:r>
            <a:r>
              <a:rPr lang="hu-HU" dirty="0" smtClean="0"/>
              <a:t>, hogy megbizonyosodjunk arról, hogy valóban sikerült.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07629"/>
            <a:ext cx="7558806" cy="46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1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3326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Végül pedig lássuk az elkészült honlapot!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717574"/>
            <a:ext cx="8906274" cy="48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2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52736"/>
            <a:ext cx="8512900" cy="461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46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76470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/>
              <a:t>A weboldalkészítés célja:</a:t>
            </a:r>
            <a:endParaRPr lang="hu-HU" sz="2800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1560" y="1988840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000" dirty="0" smtClean="0"/>
              <a:t>Elsősorban, hogy minél több emberhez eljussanak a kézzel készített termékeink</a:t>
            </a:r>
          </a:p>
          <a:p>
            <a:pPr marL="285750" indent="-285750">
              <a:buFontTx/>
              <a:buChar char="-"/>
            </a:pPr>
            <a:endParaRPr lang="hu-HU" sz="2000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Hogy felhívjam az emberek figyelmét a kézzel készített termékek kiemelkedő értékeire</a:t>
            </a:r>
          </a:p>
          <a:p>
            <a:pPr marL="285750" indent="-285750">
              <a:buFontTx/>
              <a:buChar char="-"/>
            </a:pPr>
            <a:endParaRPr lang="hu-HU" sz="2000" dirty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Hangsúlyt fektetni az ajándékozás igazi céljára: Egy termék nem kell drága legyen ahhoz, hogy szép és minőségi is legyen egyben!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32011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19160" y="404664"/>
            <a:ext cx="795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Ugye nem is olyan bonyolult?! Lássuk, ki mennyire figyelt!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98072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/>
              <a:t>Íme néhány kérdés:</a:t>
            </a:r>
            <a:endParaRPr lang="hu-HU" sz="2800" b="1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728410" y="1844824"/>
            <a:ext cx="644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Minek a rövidítése a SEO?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83568" y="2564904"/>
            <a:ext cx="438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Mire jó a SEO?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83568" y="3356992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Milyen elemeket tudunk beilleszteni a weboldalunkra?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28410" y="414908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Mit kell tenni ahhoz, hogy a honlapunk elérhető legyen az interneten?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19160" y="5445224"/>
            <a:ext cx="593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Hol található a mentés gomb?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8032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27687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chemeClr val="accent1">
                    <a:lumMod val="50000"/>
                  </a:schemeClr>
                </a:solidFill>
              </a:rPr>
              <a:t>Köszönöm a megtisztelő figyelmet!</a:t>
            </a:r>
            <a:endParaRPr lang="hu-H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8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7399" y="1484784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u="sng" dirty="0" smtClean="0"/>
              <a:t>Források:</a:t>
            </a:r>
          </a:p>
          <a:p>
            <a:r>
              <a:rPr lang="hu-HU" dirty="0" smtClean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u-HU" dirty="0" smtClean="0">
                <a:hlinkClick r:id="rId2"/>
              </a:rPr>
              <a:t>http://www.lifemultimedia.com/utilizing-social-media-is-critical/</a:t>
            </a:r>
            <a:endParaRPr lang="hu-HU" dirty="0" smtClean="0"/>
          </a:p>
          <a:p>
            <a:pPr marL="285750" indent="-285750">
              <a:buFont typeface="Wingdings" pitchFamily="2" charset="2"/>
              <a:buChar char="v"/>
            </a:pPr>
            <a:endParaRPr lang="hu-HU" dirty="0"/>
          </a:p>
          <a:p>
            <a:pPr marL="285750" indent="-285750">
              <a:buFont typeface="Wingdings" pitchFamily="2" charset="2"/>
              <a:buChar char="v"/>
            </a:pPr>
            <a:endParaRPr lang="hu-H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hu-HU" dirty="0" smtClean="0">
                <a:hlinkClick r:id="rId3"/>
              </a:rPr>
              <a:t>http://thebraceletsworld.wix.com/thebraceletsworld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973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404663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Igyekeztem a leggyorsabb, legegyszerűbb, illetve a legkifizetődőbb módját választani a weboldalkészítésnek, így a </a:t>
            </a:r>
            <a:r>
              <a:rPr lang="hu-HU" dirty="0" err="1" smtClean="0"/>
              <a:t>WIX-et</a:t>
            </a:r>
            <a:r>
              <a:rPr lang="hu-HU" dirty="0" smtClean="0"/>
              <a:t> választottam, ami egy ingyenes weboldalakat biztosító oldal.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120" y="1484784"/>
            <a:ext cx="6804248" cy="48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4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47667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Mindamellett, hogy ingyenes és egyszerű kezelni, a WIX angol nyelven van, ami hozzájárul ahhoz, hogy oldalunk nem csak hazánkban de a világ minden részén elérhető legyen világszintű nyelven.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5576" y="178180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INTERNACIONÁLIS NYELV         TÖBB LÁTOGATÓ        NAGYOBB ÉRDEKELTSÉG</a:t>
            </a:r>
            <a:endParaRPr lang="hu-HU" b="1" dirty="0"/>
          </a:p>
        </p:txBody>
      </p:sp>
      <p:sp>
        <p:nvSpPr>
          <p:cNvPr id="5" name="Jobbra nyíl 4"/>
          <p:cNvSpPr/>
          <p:nvPr/>
        </p:nvSpPr>
        <p:spPr>
          <a:xfrm>
            <a:off x="3275856" y="184482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5292080" y="184482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605" y="2636912"/>
            <a:ext cx="53721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6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26064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Mivel tudjuk, mit szeretnénk honlapunkon megjelentetni, annak megfelelően választjuk ki a kategóriát, illetve a WIX által már előre elkészített sablont: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183978"/>
            <a:ext cx="5688632" cy="539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6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Miután sikeresen kiválasztottuk a sablonunkat, nincs más dolgunk, mint kedvünkre alakítani azt a baloldalon található fülecskék segítségével: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21" y="1124744"/>
            <a:ext cx="8417158" cy="45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7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55576" y="4046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Fontos, hogy már az elején elmentsük munkánkat, hogy ne vesszen el, illetve válasszuk ki a weboldalunk nevét is: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59"/>
            <a:ext cx="8100392" cy="46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WIX lehetőséget nyújt arra, hogy különböző eszközöket, képeket, fájlokat, stb. adjunk honlapunkhoz, tetszésünk szerint. Minden rendelkezésünkre áll, a képzeletünkre van bízva: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248" y="1183978"/>
            <a:ext cx="8244408" cy="55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5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40466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Nagyon fontos része a weboldalkészítésnek, hogy a SEO (</a:t>
            </a:r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</a:t>
            </a:r>
            <a:r>
              <a:rPr lang="hu-HU" dirty="0" err="1" smtClean="0"/>
              <a:t>Optimization</a:t>
            </a:r>
            <a:r>
              <a:rPr lang="hu-HU" dirty="0" smtClean="0"/>
              <a:t>) menüben a weboldalunkhoz illő kulcsszavakat adjunk meg, ami hozzásegít ahhoz, hogy a </a:t>
            </a:r>
            <a:r>
              <a:rPr lang="hu-HU" dirty="0" err="1" smtClean="0"/>
              <a:t>google-ben</a:t>
            </a:r>
            <a:r>
              <a:rPr lang="hu-HU" dirty="0" smtClean="0"/>
              <a:t> éppen keresgélő emberek számára a mi weboldalunk minél előrébb kerüljön a keresési listájában.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593534"/>
            <a:ext cx="476583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02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499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Office-téma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Vasile</dc:creator>
  <cp:lastModifiedBy>Narkos roli</cp:lastModifiedBy>
  <cp:revision>22</cp:revision>
  <dcterms:created xsi:type="dcterms:W3CDTF">2014-12-14T08:11:26Z</dcterms:created>
  <dcterms:modified xsi:type="dcterms:W3CDTF">2015-01-09T12:34:42Z</dcterms:modified>
</cp:coreProperties>
</file>