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71" r:id="rId15"/>
    <p:sldId id="269" r:id="rId16"/>
    <p:sldId id="270" r:id="rId17"/>
    <p:sldId id="272" r:id="rId18"/>
    <p:sldId id="273" r:id="rId19"/>
    <p:sldId id="268" r:id="rId20"/>
    <p:sldId id="278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6" autoAdjust="0"/>
    <p:restoredTop sz="94655" autoAdjust="0"/>
  </p:normalViewPr>
  <p:slideViewPr>
    <p:cSldViewPr>
      <p:cViewPr>
        <p:scale>
          <a:sx n="87" d="100"/>
          <a:sy n="87" d="100"/>
        </p:scale>
        <p:origin x="-7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026-C488-4BE5-B572-6DD5DB694EC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2BB-8F85-438F-BCD1-9CFD9ED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026-C488-4BE5-B572-6DD5DB694EC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2BB-8F85-438F-BCD1-9CFD9ED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026-C488-4BE5-B572-6DD5DB694EC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2BB-8F85-438F-BCD1-9CFD9ED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026-C488-4BE5-B572-6DD5DB694EC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2BB-8F85-438F-BCD1-9CFD9ED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026-C488-4BE5-B572-6DD5DB694EC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2BB-8F85-438F-BCD1-9CFD9ED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026-C488-4BE5-B572-6DD5DB694EC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2BB-8F85-438F-BCD1-9CFD9ED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026-C488-4BE5-B572-6DD5DB694EC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2BB-8F85-438F-BCD1-9CFD9ED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026-C488-4BE5-B572-6DD5DB694EC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2BB-8F85-438F-BCD1-9CFD9ED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026-C488-4BE5-B572-6DD5DB694EC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2BB-8F85-438F-BCD1-9CFD9ED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026-C488-4BE5-B572-6DD5DB694EC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2BB-8F85-438F-BCD1-9CFD9ED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026-C488-4BE5-B572-6DD5DB694EC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2BB-8F85-438F-BCD1-9CFD9ED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00026-C488-4BE5-B572-6DD5DB694EC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D2BB-8F85-438F-BCD1-9CFD9ED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" TargetMode="External"/><Relationship Id="rId2" Type="http://schemas.openxmlformats.org/officeDocument/2006/relationships/hyperlink" Target="http://www.gimp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133600" y="1524000"/>
            <a:ext cx="4800600" cy="769441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400" dirty="0" smtClean="0">
                <a:gradFill flip="none" rotWithShape="1">
                  <a:gsLst>
                    <a:gs pos="0">
                      <a:schemeClr val="bg1">
                        <a:lumMod val="50000"/>
                        <a:lumOff val="50000"/>
                      </a:schemeClr>
                    </a:gs>
                    <a:gs pos="39999">
                      <a:schemeClr val="bg1">
                        <a:lumMod val="65000"/>
                        <a:lumOff val="35000"/>
                      </a:schemeClr>
                    </a:gs>
                    <a:gs pos="70000">
                      <a:schemeClr val="accent2">
                        <a:lumMod val="50000"/>
                      </a:schemeClr>
                    </a:gs>
                    <a:gs pos="100000">
                      <a:srgbClr val="FFEBFA"/>
                    </a:gs>
                  </a:gsLst>
                  <a:lin ang="2700000" scaled="1"/>
                  <a:tileRect/>
                </a:gradFill>
              </a:rPr>
              <a:t>GIMP</a:t>
            </a:r>
            <a:endParaRPr lang="en-US" sz="4400" dirty="0">
              <a:gradFill flip="none" rotWithShape="1">
                <a:gsLst>
                  <a:gs pos="0">
                    <a:schemeClr val="bg1">
                      <a:lumMod val="50000"/>
                      <a:lumOff val="50000"/>
                    </a:schemeClr>
                  </a:gs>
                  <a:gs pos="39999">
                    <a:schemeClr val="bg1">
                      <a:lumMod val="65000"/>
                      <a:lumOff val="35000"/>
                    </a:schemeClr>
                  </a:gs>
                  <a:gs pos="70000">
                    <a:schemeClr val="accent2">
                      <a:lumMod val="50000"/>
                    </a:schemeClr>
                  </a:gs>
                  <a:gs pos="100000">
                    <a:srgbClr val="FFEBFA"/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33600" y="3429000"/>
            <a:ext cx="48006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 err="1" smtClean="0"/>
              <a:t>Készítette</a:t>
            </a:r>
            <a:r>
              <a:rPr lang="en-US" sz="2000" dirty="0" smtClean="0"/>
              <a:t>: </a:t>
            </a:r>
            <a:r>
              <a:rPr lang="en-US" sz="2000" dirty="0" err="1" smtClean="0"/>
              <a:t>Szűcs</a:t>
            </a:r>
            <a:r>
              <a:rPr lang="en-US" sz="2000" dirty="0" smtClean="0"/>
              <a:t> Norbert</a:t>
            </a:r>
          </a:p>
          <a:p>
            <a:pPr algn="ctr"/>
            <a:r>
              <a:rPr lang="en-US" sz="2000" b="1" dirty="0" err="1" smtClean="0"/>
              <a:t>Felkészítő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tanár</a:t>
            </a:r>
            <a:r>
              <a:rPr lang="en-US" sz="2000" dirty="0" smtClean="0"/>
              <a:t>: </a:t>
            </a:r>
            <a:r>
              <a:rPr lang="en-US" sz="2000" dirty="0" err="1" smtClean="0"/>
              <a:t>Pappné</a:t>
            </a:r>
            <a:r>
              <a:rPr lang="en-US" sz="2000" dirty="0" smtClean="0"/>
              <a:t> </a:t>
            </a:r>
            <a:r>
              <a:rPr lang="en-US" sz="2000" dirty="0" err="1" smtClean="0"/>
              <a:t>Takács</a:t>
            </a:r>
            <a:r>
              <a:rPr lang="en-US" sz="2000" dirty="0" smtClean="0"/>
              <a:t> </a:t>
            </a:r>
            <a:r>
              <a:rPr lang="en-US" sz="2000" dirty="0" err="1" smtClean="0"/>
              <a:t>Krisztina</a:t>
            </a:r>
            <a:endParaRPr lang="en-US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38200" y="4419600"/>
            <a:ext cx="72390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 err="1" smtClean="0"/>
              <a:t>Iskola</a:t>
            </a:r>
            <a:r>
              <a:rPr lang="en-US" sz="2000" dirty="0" smtClean="0"/>
              <a:t>: </a:t>
            </a:r>
            <a:r>
              <a:rPr lang="hu-HU" sz="2000" dirty="0" smtClean="0"/>
              <a:t>Wigner Jenő Műszaki, Informatikai Középiskola és Kollégium</a:t>
            </a:r>
            <a:endParaRPr lang="en-US" sz="2000" dirty="0" smtClean="0"/>
          </a:p>
          <a:p>
            <a:pPr algn="ctr"/>
            <a:r>
              <a:rPr lang="en-US" sz="2000" b="1" dirty="0" err="1" smtClean="0"/>
              <a:t>Cím</a:t>
            </a:r>
            <a:r>
              <a:rPr lang="en-US" sz="2000" dirty="0" smtClean="0"/>
              <a:t>: 3300 Eger, II </a:t>
            </a:r>
            <a:r>
              <a:rPr lang="en-US" sz="2000" dirty="0" err="1" smtClean="0"/>
              <a:t>Rákóczi</a:t>
            </a:r>
            <a:r>
              <a:rPr lang="en-US" sz="2000" dirty="0" smtClean="0"/>
              <a:t> </a:t>
            </a:r>
            <a:r>
              <a:rPr lang="en-US" sz="2000" dirty="0" err="1" smtClean="0"/>
              <a:t>utca</a:t>
            </a:r>
            <a:r>
              <a:rPr lang="en-US" sz="2000" dirty="0" smtClean="0"/>
              <a:t> 2.</a:t>
            </a:r>
            <a:endParaRPr lang="en-US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33600" y="2514600"/>
            <a:ext cx="48006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hu-HU" sz="2000" b="1" dirty="0" smtClean="0"/>
              <a:t>Téma: </a:t>
            </a:r>
            <a:r>
              <a:rPr lang="hu-HU" sz="2000" dirty="0" smtClean="0"/>
              <a:t>Rétegek </a:t>
            </a:r>
            <a:r>
              <a:rPr lang="hu-HU" sz="2000" dirty="0" smtClean="0"/>
              <a:t>használata GIMP képszerkesztő programban</a:t>
            </a:r>
            <a:endParaRPr lang="en-US" sz="2000" dirty="0"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xit" presetSubtype="16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4" grpId="0" animBg="1"/>
      <p:bldP spid="4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Desktop\GIMP\Screen Shot 2014-01-12 at 14.55.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103"/>
            <a:ext cx="9144000" cy="4937897"/>
          </a:xfrm>
          <a:prstGeom prst="rect">
            <a:avLst/>
          </a:prstGeom>
          <a:noFill/>
        </p:spPr>
      </p:pic>
      <p:pic>
        <p:nvPicPr>
          <p:cNvPr id="4099" name="Picture 3" descr="Y:\Desktop\GIMP\Screen Shot 2014-01-12 at 14.52.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0103"/>
            <a:ext cx="9144000" cy="4937897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609600" y="587514"/>
            <a:ext cx="80010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000" dirty="0" err="1" smtClean="0"/>
              <a:t>Hozzunk</a:t>
            </a:r>
            <a:r>
              <a:rPr lang="en-US" sz="2000" dirty="0" smtClean="0"/>
              <a:t> </a:t>
            </a:r>
            <a:r>
              <a:rPr lang="en-US" sz="2000" dirty="0" err="1" smtClean="0"/>
              <a:t>létre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új</a:t>
            </a:r>
            <a:r>
              <a:rPr lang="en-US" sz="2000" dirty="0" smtClean="0"/>
              <a:t> </a:t>
            </a:r>
            <a:r>
              <a:rPr lang="en-US" sz="2000" dirty="0" err="1" smtClean="0"/>
              <a:t>réteget</a:t>
            </a:r>
            <a:r>
              <a:rPr lang="en-US" sz="2000" dirty="0" smtClean="0"/>
              <a:t>, </a:t>
            </a:r>
            <a:r>
              <a:rPr lang="en-US" sz="2000" dirty="0" err="1" smtClean="0"/>
              <a:t>majd</a:t>
            </a:r>
            <a:r>
              <a:rPr lang="en-US" sz="2000" dirty="0" smtClean="0"/>
              <a:t> </a:t>
            </a:r>
            <a:r>
              <a:rPr lang="en-US" sz="2000" dirty="0" err="1" smtClean="0"/>
              <a:t>készítsünk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új</a:t>
            </a:r>
            <a:r>
              <a:rPr lang="en-US" sz="2000" dirty="0" smtClean="0"/>
              <a:t> </a:t>
            </a:r>
            <a:r>
              <a:rPr lang="en-US" sz="2000" dirty="0" err="1" smtClean="0"/>
              <a:t>ellipszist</a:t>
            </a:r>
            <a:r>
              <a:rPr lang="en-US" sz="2000" dirty="0" smtClean="0"/>
              <a:t> a </a:t>
            </a:r>
            <a:r>
              <a:rPr lang="en-US" sz="2000" dirty="0" err="1" smtClean="0"/>
              <a:t>meglévőbe</a:t>
            </a:r>
            <a:r>
              <a:rPr lang="en-US" sz="2000" dirty="0" smtClean="0"/>
              <a:t>. </a:t>
            </a:r>
            <a:r>
              <a:rPr lang="en-US" sz="2000" dirty="0" err="1" smtClean="0"/>
              <a:t>Ennek</a:t>
            </a:r>
            <a:r>
              <a:rPr lang="en-US" sz="2000" dirty="0" smtClean="0"/>
              <a:t> a </a:t>
            </a:r>
            <a:r>
              <a:rPr lang="en-US" sz="2000" dirty="0" err="1" smtClean="0"/>
              <a:t>színe</a:t>
            </a:r>
            <a:r>
              <a:rPr lang="en-US" sz="2000" dirty="0" smtClean="0"/>
              <a:t> </a:t>
            </a:r>
            <a:r>
              <a:rPr lang="en-US" sz="2000" dirty="0" err="1" smtClean="0"/>
              <a:t>legyen</a:t>
            </a:r>
            <a:r>
              <a:rPr lang="en-US" sz="2000" dirty="0" smtClean="0"/>
              <a:t> </a:t>
            </a:r>
            <a:r>
              <a:rPr lang="en-US" sz="2000" dirty="0" err="1" smtClean="0"/>
              <a:t>világosabb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alatta</a:t>
            </a:r>
            <a:r>
              <a:rPr lang="en-US" sz="2000" dirty="0" smtClean="0"/>
              <a:t> </a:t>
            </a:r>
            <a:r>
              <a:rPr lang="en-US" sz="2000" dirty="0" err="1" smtClean="0"/>
              <a:t>lévő</a:t>
            </a:r>
            <a:r>
              <a:rPr lang="en-US" sz="2000" dirty="0" smtClean="0"/>
              <a:t> </a:t>
            </a:r>
            <a:r>
              <a:rPr lang="en-US" sz="2000" dirty="0" err="1" smtClean="0"/>
              <a:t>rétegétől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xit" presetSubtype="1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Desktop\GIMP\Screen Shot 2014-01-12 at 14.56.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103"/>
            <a:ext cx="9144000" cy="4937897"/>
          </a:xfrm>
          <a:prstGeom prst="rect">
            <a:avLst/>
          </a:prstGeom>
          <a:noFill/>
        </p:spPr>
      </p:pic>
      <p:pic>
        <p:nvPicPr>
          <p:cNvPr id="1027" name="Picture 3" descr="Y:\Desktop\GIMP\Screen Shot 2014-01-12 at 14.55.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0103"/>
            <a:ext cx="9144000" cy="4937897"/>
          </a:xfrm>
          <a:prstGeom prst="rect">
            <a:avLst/>
          </a:prstGeom>
          <a:noFill/>
        </p:spPr>
      </p:pic>
      <p:sp>
        <p:nvSpPr>
          <p:cNvPr id="2" name="Szövegdoboz 1"/>
          <p:cNvSpPr txBox="1"/>
          <p:nvPr/>
        </p:nvSpPr>
        <p:spPr>
          <a:xfrm>
            <a:off x="609600" y="381000"/>
            <a:ext cx="8001000" cy="1323439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Készítsünk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színátmenetet</a:t>
            </a:r>
            <a:r>
              <a:rPr lang="en-US" sz="2000" dirty="0" smtClean="0"/>
              <a:t> a </a:t>
            </a:r>
            <a:r>
              <a:rPr lang="en-US" sz="2000" dirty="0" err="1" smtClean="0"/>
              <a:t>meglévő</a:t>
            </a:r>
            <a:r>
              <a:rPr lang="en-US" sz="2000" dirty="0" smtClean="0"/>
              <a:t> </a:t>
            </a:r>
            <a:r>
              <a:rPr lang="en-US" sz="2000" dirty="0" err="1" smtClean="0"/>
              <a:t>képünk</a:t>
            </a:r>
            <a:r>
              <a:rPr lang="en-US" sz="2000" dirty="0" smtClean="0"/>
              <a:t> </a:t>
            </a:r>
            <a:r>
              <a:rPr lang="en-US" sz="2000" dirty="0" err="1" smtClean="0"/>
              <a:t>legfelső</a:t>
            </a:r>
            <a:r>
              <a:rPr lang="en-US" sz="2000" dirty="0" smtClean="0"/>
              <a:t> </a:t>
            </a:r>
            <a:r>
              <a:rPr lang="en-US" sz="2000" dirty="0" err="1" smtClean="0"/>
              <a:t>rétegére</a:t>
            </a:r>
            <a:r>
              <a:rPr lang="en-US" sz="2000" dirty="0" smtClean="0"/>
              <a:t> </a:t>
            </a:r>
            <a:r>
              <a:rPr lang="en-US" sz="2000" dirty="0" err="1" smtClean="0"/>
              <a:t>ami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ellipszis</a:t>
            </a:r>
            <a:r>
              <a:rPr lang="en-US" sz="2000" dirty="0" smtClean="0"/>
              <a:t>. </a:t>
            </a:r>
            <a:r>
              <a:rPr lang="en-US" sz="2000" dirty="0" err="1" smtClean="0"/>
              <a:t>Ezt</a:t>
            </a:r>
            <a:r>
              <a:rPr lang="en-US" sz="2000" dirty="0" smtClean="0"/>
              <a:t> a </a:t>
            </a:r>
            <a:r>
              <a:rPr lang="en-US" sz="2000" dirty="0" err="1" smtClean="0"/>
              <a:t>színátmenet</a:t>
            </a:r>
            <a:r>
              <a:rPr lang="en-US" sz="2000" dirty="0" smtClean="0"/>
              <a:t> </a:t>
            </a:r>
            <a:r>
              <a:rPr lang="en-US" sz="2000" dirty="0" err="1" smtClean="0"/>
              <a:t>eszközzel</a:t>
            </a:r>
            <a:r>
              <a:rPr lang="en-US" sz="2000" dirty="0" smtClean="0"/>
              <a:t> </a:t>
            </a:r>
            <a:r>
              <a:rPr lang="en-US" sz="2000" dirty="0" err="1" smtClean="0"/>
              <a:t>végezehetjük</a:t>
            </a:r>
            <a:r>
              <a:rPr lang="en-US" sz="2000" dirty="0" smtClean="0"/>
              <a:t> el. </a:t>
            </a:r>
            <a:r>
              <a:rPr lang="en-US" sz="2000" dirty="0" err="1" smtClean="0"/>
              <a:t>Válasszunk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színt</a:t>
            </a:r>
            <a:r>
              <a:rPr lang="en-US" sz="2000" dirty="0" smtClean="0"/>
              <a:t>, </a:t>
            </a:r>
            <a:r>
              <a:rPr lang="en-US" sz="2000" dirty="0" err="1" smtClean="0"/>
              <a:t>majd</a:t>
            </a:r>
            <a:r>
              <a:rPr lang="en-US" sz="2000" dirty="0" smtClean="0"/>
              <a:t> </a:t>
            </a:r>
            <a:r>
              <a:rPr lang="en-US" sz="2000" dirty="0" err="1" smtClean="0"/>
              <a:t>jelöljük</a:t>
            </a:r>
            <a:r>
              <a:rPr lang="en-US" sz="2000" dirty="0" smtClean="0"/>
              <a:t> </a:t>
            </a:r>
            <a:r>
              <a:rPr lang="en-US" sz="2000" dirty="0" err="1" smtClean="0"/>
              <a:t>ki</a:t>
            </a:r>
            <a:r>
              <a:rPr lang="en-US" sz="2000" dirty="0" smtClean="0"/>
              <a:t>, </a:t>
            </a:r>
            <a:r>
              <a:rPr lang="en-US" sz="2000" dirty="0" err="1" smtClean="0"/>
              <a:t>hogy</a:t>
            </a:r>
            <a:r>
              <a:rPr lang="en-US" sz="2000" dirty="0" smtClean="0"/>
              <a:t> </a:t>
            </a:r>
            <a:r>
              <a:rPr lang="en-US" sz="2000" dirty="0" err="1" smtClean="0"/>
              <a:t>merről-merre</a:t>
            </a:r>
            <a:r>
              <a:rPr lang="en-US" sz="2000" dirty="0" smtClean="0"/>
              <a:t> </a:t>
            </a:r>
            <a:r>
              <a:rPr lang="en-US" sz="2000" dirty="0" err="1" smtClean="0"/>
              <a:t>irányuljon</a:t>
            </a:r>
            <a:r>
              <a:rPr lang="en-US" sz="2000" dirty="0" smtClean="0"/>
              <a:t> a </a:t>
            </a:r>
            <a:r>
              <a:rPr lang="en-US" sz="2000" dirty="0" err="1" smtClean="0"/>
              <a:t>színátmenet</a:t>
            </a:r>
            <a:r>
              <a:rPr lang="en-US" sz="2000" dirty="0" smtClean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kattintsunk</a:t>
            </a:r>
            <a:r>
              <a:rPr lang="en-US" sz="2000" dirty="0" smtClean="0"/>
              <a:t> </a:t>
            </a:r>
            <a:r>
              <a:rPr lang="en-US" sz="2000" dirty="0" err="1" smtClean="0"/>
              <a:t>egyet</a:t>
            </a:r>
            <a:r>
              <a:rPr lang="en-US" sz="2000" dirty="0" smtClean="0"/>
              <a:t>. </a:t>
            </a:r>
            <a:r>
              <a:rPr lang="en-US" sz="2000" dirty="0" err="1" smtClean="0"/>
              <a:t>Ezzel</a:t>
            </a:r>
            <a:r>
              <a:rPr lang="en-US" sz="2000" dirty="0" smtClean="0"/>
              <a:t> </a:t>
            </a:r>
            <a:r>
              <a:rPr lang="en-US" sz="2000" dirty="0" err="1" smtClean="0"/>
              <a:t>létrehoztuk</a:t>
            </a:r>
            <a:r>
              <a:rPr lang="en-US" sz="2000" dirty="0" smtClean="0"/>
              <a:t> a </a:t>
            </a:r>
            <a:r>
              <a:rPr lang="en-US" sz="2000" dirty="0" err="1" smtClean="0"/>
              <a:t>színátmenetünket</a:t>
            </a:r>
            <a:r>
              <a:rPr lang="en-US" sz="2000" dirty="0" smtClean="0"/>
              <a:t>.</a:t>
            </a:r>
          </a:p>
        </p:txBody>
      </p:sp>
      <p:sp>
        <p:nvSpPr>
          <p:cNvPr id="5" name="Keret 4"/>
          <p:cNvSpPr/>
          <p:nvPr/>
        </p:nvSpPr>
        <p:spPr>
          <a:xfrm>
            <a:off x="411480" y="2743200"/>
            <a:ext cx="152400" cy="152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elé nyíl 5"/>
          <p:cNvSpPr/>
          <p:nvPr/>
        </p:nvSpPr>
        <p:spPr>
          <a:xfrm rot="18914691">
            <a:off x="4387315" y="3157579"/>
            <a:ext cx="304800" cy="216527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999">
                <a:schemeClr val="bg2">
                  <a:lumMod val="5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xit" presetSubtype="1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2" presetID="21" presetClass="exit" presetSubtype="1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36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0"/>
                            </p:stCondLst>
                            <p:childTnLst>
                              <p:par>
                                <p:cTn id="4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1" animBg="1"/>
      <p:bldP spid="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Desktop\GIMP\Screen Shot 2014-01-12 at 14.59.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103"/>
            <a:ext cx="9144000" cy="4937897"/>
          </a:xfrm>
          <a:prstGeom prst="rect">
            <a:avLst/>
          </a:prstGeom>
          <a:noFill/>
        </p:spPr>
      </p:pic>
      <p:pic>
        <p:nvPicPr>
          <p:cNvPr id="4" name="Picture 2" descr="Y:\Desktop\GIMP\Screen Shot 2014-01-12 at 14.55.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0103"/>
            <a:ext cx="9144000" cy="4937897"/>
          </a:xfrm>
          <a:prstGeom prst="rect">
            <a:avLst/>
          </a:prstGeom>
          <a:noFill/>
        </p:spPr>
      </p:pic>
      <p:pic>
        <p:nvPicPr>
          <p:cNvPr id="2" name="Picture 2" descr="Y:\Documents\GIMP bemutato\Szov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312" y="2770632"/>
            <a:ext cx="91440" cy="9144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09600" y="587514"/>
            <a:ext cx="80010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új</a:t>
            </a:r>
            <a:r>
              <a:rPr lang="en-US" sz="2000" dirty="0" smtClean="0"/>
              <a:t> </a:t>
            </a:r>
            <a:r>
              <a:rPr lang="en-US" sz="2000" dirty="0" err="1" smtClean="0"/>
              <a:t>rétegen</a:t>
            </a:r>
            <a:r>
              <a:rPr lang="en-US" sz="2000" dirty="0" smtClean="0"/>
              <a:t> </a:t>
            </a:r>
            <a:r>
              <a:rPr lang="en-US" sz="2000" dirty="0" err="1" smtClean="0"/>
              <a:t>írjunk</a:t>
            </a:r>
            <a:r>
              <a:rPr lang="en-US" sz="2000" dirty="0" smtClean="0"/>
              <a:t> a </a:t>
            </a:r>
            <a:r>
              <a:rPr lang="en-US" sz="2000" dirty="0" err="1" smtClean="0"/>
              <a:t>képre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szöveget</a:t>
            </a:r>
            <a:r>
              <a:rPr lang="en-US" sz="2000" dirty="0" smtClean="0"/>
              <a:t> (</a:t>
            </a:r>
            <a:r>
              <a:rPr lang="en-US" sz="2000" dirty="0" err="1" smtClean="0"/>
              <a:t>jelen</a:t>
            </a:r>
            <a:r>
              <a:rPr lang="en-US" sz="2000" dirty="0" smtClean="0"/>
              <a:t> </a:t>
            </a:r>
            <a:r>
              <a:rPr lang="en-US" sz="2000" dirty="0" err="1" smtClean="0"/>
              <a:t>esetben</a:t>
            </a:r>
            <a:r>
              <a:rPr lang="en-US" sz="2000" dirty="0" smtClean="0"/>
              <a:t> GIMP), </a:t>
            </a:r>
            <a:r>
              <a:rPr lang="en-US" sz="2000" dirty="0" err="1" smtClean="0"/>
              <a:t>aminek</a:t>
            </a:r>
            <a:r>
              <a:rPr lang="en-US" sz="2000" dirty="0" smtClean="0"/>
              <a:t> a </a:t>
            </a:r>
            <a:r>
              <a:rPr lang="en-US" sz="2000" dirty="0" err="1" smtClean="0"/>
              <a:t>színe</a:t>
            </a:r>
            <a:r>
              <a:rPr lang="en-US" sz="2000" dirty="0" smtClean="0"/>
              <a:t> </a:t>
            </a:r>
            <a:r>
              <a:rPr lang="en-US" sz="2000" dirty="0" err="1" smtClean="0"/>
              <a:t>legyen</a:t>
            </a:r>
            <a:r>
              <a:rPr lang="en-US" sz="2000" dirty="0" smtClean="0"/>
              <a:t> </a:t>
            </a:r>
            <a:r>
              <a:rPr lang="en-US" sz="2000" dirty="0" err="1" smtClean="0"/>
              <a:t>sötétebb</a:t>
            </a:r>
            <a:r>
              <a:rPr lang="en-US" sz="2000" dirty="0" smtClean="0"/>
              <a:t> mint a </a:t>
            </a:r>
            <a:r>
              <a:rPr lang="en-US" sz="2000" dirty="0" err="1" smtClean="0"/>
              <a:t>mögötte</a:t>
            </a:r>
            <a:r>
              <a:rPr lang="en-US" sz="2000" dirty="0" smtClean="0"/>
              <a:t> </a:t>
            </a:r>
            <a:r>
              <a:rPr lang="en-US" sz="2000" dirty="0" err="1" smtClean="0"/>
              <a:t>lévő</a:t>
            </a:r>
            <a:r>
              <a:rPr lang="en-US" sz="2000" dirty="0" smtClean="0"/>
              <a:t> </a:t>
            </a:r>
            <a:r>
              <a:rPr lang="en-US" sz="2000" dirty="0" err="1" smtClean="0"/>
              <a:t>ellipszisé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92205 0.000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16" presetClass="exit" presetSubtype="26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Desktop\GIMP\Screen Shot 2014-01-12 at 15.16.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37897"/>
          </a:xfrm>
          <a:prstGeom prst="rect">
            <a:avLst/>
          </a:prstGeom>
          <a:noFill/>
        </p:spPr>
      </p:pic>
      <p:sp>
        <p:nvSpPr>
          <p:cNvPr id="3" name="Keret 2"/>
          <p:cNvSpPr/>
          <p:nvPr/>
        </p:nvSpPr>
        <p:spPr>
          <a:xfrm>
            <a:off x="8229600" y="2286000"/>
            <a:ext cx="762000" cy="152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Keret 3"/>
          <p:cNvSpPr/>
          <p:nvPr/>
        </p:nvSpPr>
        <p:spPr>
          <a:xfrm>
            <a:off x="8382000" y="3048000"/>
            <a:ext cx="533400" cy="76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09600" y="587514"/>
            <a:ext cx="80010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Tegyünk</a:t>
            </a:r>
            <a:r>
              <a:rPr lang="en-US" sz="2000" dirty="0" smtClean="0"/>
              <a:t> be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képet</a:t>
            </a:r>
            <a:r>
              <a:rPr lang="en-US" sz="2000" dirty="0" smtClean="0"/>
              <a:t> (</a:t>
            </a:r>
            <a:r>
              <a:rPr lang="en-US" sz="2000" dirty="0" err="1" smtClean="0"/>
              <a:t>Jelen</a:t>
            </a:r>
            <a:r>
              <a:rPr lang="en-US" sz="2000" dirty="0" smtClean="0"/>
              <a:t> </a:t>
            </a:r>
            <a:r>
              <a:rPr lang="en-US" sz="2000" dirty="0" err="1" smtClean="0"/>
              <a:t>esetben</a:t>
            </a:r>
            <a:r>
              <a:rPr lang="en-US" sz="2000" dirty="0" smtClean="0"/>
              <a:t> a GIMP </a:t>
            </a:r>
            <a:r>
              <a:rPr lang="en-US" sz="2000" dirty="0" err="1" smtClean="0"/>
              <a:t>logója</a:t>
            </a:r>
            <a:r>
              <a:rPr lang="en-US" sz="2000" dirty="0" smtClean="0"/>
              <a:t> </a:t>
            </a:r>
            <a:r>
              <a:rPr lang="en-US" sz="2000" dirty="0" err="1" smtClean="0"/>
              <a:t>látható</a:t>
            </a:r>
            <a:r>
              <a:rPr lang="en-US" sz="2000" dirty="0" smtClean="0"/>
              <a:t> a </a:t>
            </a:r>
            <a:r>
              <a:rPr lang="en-US" sz="2000" dirty="0" err="1" smtClean="0"/>
              <a:t>képen</a:t>
            </a:r>
            <a:r>
              <a:rPr lang="en-US" sz="2000" dirty="0" smtClean="0"/>
              <a:t>.) a </a:t>
            </a:r>
            <a:r>
              <a:rPr lang="en-US" sz="2000" dirty="0" err="1" smtClean="0"/>
              <a:t>beírt</a:t>
            </a:r>
            <a:r>
              <a:rPr lang="en-US" sz="2000" dirty="0" smtClean="0"/>
              <a:t> </a:t>
            </a:r>
            <a:r>
              <a:rPr lang="en-US" sz="2000" dirty="0" err="1" smtClean="0"/>
              <a:t>szöveg</a:t>
            </a:r>
            <a:r>
              <a:rPr lang="en-US" sz="2000" dirty="0" smtClean="0"/>
              <a:t> </a:t>
            </a:r>
            <a:r>
              <a:rPr lang="en-US" sz="2000" dirty="0" err="1" smtClean="0"/>
              <a:t>alá</a:t>
            </a:r>
            <a:r>
              <a:rPr lang="en-US" sz="2000" dirty="0" smtClean="0"/>
              <a:t>, </a:t>
            </a:r>
            <a:r>
              <a:rPr lang="en-US" sz="2000" dirty="0" err="1" smtClean="0"/>
              <a:t>majd</a:t>
            </a:r>
            <a:r>
              <a:rPr lang="en-US" sz="2000" dirty="0" smtClean="0"/>
              <a:t> </a:t>
            </a:r>
            <a:r>
              <a:rPr lang="en-US" sz="2000" dirty="0" err="1" smtClean="0"/>
              <a:t>állítsuk</a:t>
            </a:r>
            <a:r>
              <a:rPr lang="en-US" sz="2000" dirty="0" smtClean="0"/>
              <a:t> be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áttetszőségét</a:t>
            </a:r>
            <a:r>
              <a:rPr lang="en-US" sz="2000" dirty="0" smtClean="0"/>
              <a:t> 50%-</a:t>
            </a:r>
            <a:r>
              <a:rPr lang="en-US" sz="2000" dirty="0" err="1" smtClean="0"/>
              <a:t>ra</a:t>
            </a:r>
            <a:r>
              <a:rPr lang="en-US" sz="2000" dirty="0" smtClean="0"/>
              <a:t>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295400" y="2949714"/>
            <a:ext cx="62484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Kép</a:t>
            </a:r>
            <a:r>
              <a:rPr lang="en-US" sz="2000" dirty="0" smtClean="0"/>
              <a:t> </a:t>
            </a:r>
            <a:r>
              <a:rPr lang="en-US" sz="2000" dirty="0" err="1" smtClean="0"/>
              <a:t>hozzáadása</a:t>
            </a:r>
            <a:r>
              <a:rPr lang="en-US" sz="2000" dirty="0" smtClean="0"/>
              <a:t> </a:t>
            </a:r>
            <a:r>
              <a:rPr lang="en-US" sz="2000" dirty="0" err="1" smtClean="0"/>
              <a:t>rétegként</a:t>
            </a:r>
            <a:r>
              <a:rPr lang="en-US" sz="2000" dirty="0" smtClean="0"/>
              <a:t>: </a:t>
            </a:r>
            <a:r>
              <a:rPr lang="en-US" sz="2000" dirty="0" err="1" smtClean="0"/>
              <a:t>Fájl</a:t>
            </a:r>
            <a:r>
              <a:rPr lang="en-US" sz="2000" dirty="0" smtClean="0"/>
              <a:t>/</a:t>
            </a:r>
            <a:r>
              <a:rPr lang="en-US" sz="2000" dirty="0" err="1" smtClean="0"/>
              <a:t>Megnyitás</a:t>
            </a:r>
            <a:r>
              <a:rPr lang="en-US" sz="2000" dirty="0" smtClean="0"/>
              <a:t> </a:t>
            </a:r>
            <a:r>
              <a:rPr lang="en-US" sz="2000" dirty="0" err="1" smtClean="0"/>
              <a:t>rétegként</a:t>
            </a:r>
            <a:r>
              <a:rPr lang="en-US" sz="2000" dirty="0" smtClean="0"/>
              <a:t>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09600" y="609600"/>
            <a:ext cx="80010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A </a:t>
            </a:r>
            <a:r>
              <a:rPr lang="en-US" sz="2000" dirty="0" err="1" smtClean="0"/>
              <a:t>műveletek</a:t>
            </a:r>
            <a:r>
              <a:rPr lang="en-US" sz="2000" dirty="0" smtClean="0"/>
              <a:t> </a:t>
            </a:r>
            <a:r>
              <a:rPr lang="en-US" sz="2000" dirty="0" err="1" smtClean="0"/>
              <a:t>elvégzése</a:t>
            </a:r>
            <a:r>
              <a:rPr lang="en-US" sz="2000" dirty="0" smtClean="0"/>
              <a:t> </a:t>
            </a:r>
            <a:r>
              <a:rPr lang="en-US" sz="2000" dirty="0" err="1" smtClean="0"/>
              <a:t>után</a:t>
            </a:r>
            <a:r>
              <a:rPr lang="en-US" sz="2000" dirty="0" smtClean="0"/>
              <a:t> </a:t>
            </a:r>
            <a:r>
              <a:rPr lang="en-US" sz="2000" dirty="0" err="1" smtClean="0"/>
              <a:t>kapcsoljuk</a:t>
            </a:r>
            <a:r>
              <a:rPr lang="en-US" sz="2000" dirty="0" smtClean="0"/>
              <a:t> </a:t>
            </a:r>
            <a:r>
              <a:rPr lang="en-US" sz="2000" dirty="0" err="1" smtClean="0"/>
              <a:t>ki</a:t>
            </a:r>
            <a:r>
              <a:rPr lang="en-US" sz="2000" dirty="0" smtClean="0"/>
              <a:t> a </a:t>
            </a:r>
            <a:r>
              <a:rPr lang="en-US" sz="2000" dirty="0" err="1" smtClean="0"/>
              <a:t>fekete</a:t>
            </a:r>
            <a:r>
              <a:rPr lang="en-US" sz="2000" dirty="0" smtClean="0"/>
              <a:t> </a:t>
            </a:r>
            <a:r>
              <a:rPr lang="en-US" sz="2000" dirty="0" err="1" smtClean="0"/>
              <a:t>háttérréteg</a:t>
            </a:r>
            <a:r>
              <a:rPr lang="en-US" sz="2000" dirty="0" smtClean="0"/>
              <a:t> </a:t>
            </a:r>
            <a:r>
              <a:rPr lang="en-US" sz="2000" dirty="0" err="1" smtClean="0"/>
              <a:t>láthatóságát</a:t>
            </a:r>
            <a:r>
              <a:rPr lang="en-US" sz="2000" dirty="0" smtClean="0"/>
              <a:t>. </a:t>
            </a:r>
            <a:r>
              <a:rPr lang="en-US" sz="2000" dirty="0" err="1" smtClean="0"/>
              <a:t>Ezt</a:t>
            </a:r>
            <a:r>
              <a:rPr lang="en-US" sz="2000" dirty="0" smtClean="0"/>
              <a:t> a </a:t>
            </a:r>
            <a:r>
              <a:rPr lang="en-US" sz="2000" dirty="0" err="1" smtClean="0"/>
              <a:t>réteg</a:t>
            </a:r>
            <a:r>
              <a:rPr lang="en-US" sz="2000" dirty="0" smtClean="0"/>
              <a:t> </a:t>
            </a:r>
            <a:r>
              <a:rPr lang="en-US" sz="2000" dirty="0" err="1" smtClean="0"/>
              <a:t>melleti</a:t>
            </a:r>
            <a:r>
              <a:rPr lang="en-US" sz="2000" dirty="0" smtClean="0"/>
              <a:t> </a:t>
            </a:r>
            <a:r>
              <a:rPr lang="en-US" sz="2000" dirty="0" err="1" smtClean="0"/>
              <a:t>szemre</a:t>
            </a:r>
            <a:r>
              <a:rPr lang="en-US" sz="2000" dirty="0" smtClean="0"/>
              <a:t> </a:t>
            </a:r>
            <a:r>
              <a:rPr lang="en-US" sz="2000" dirty="0" err="1" smtClean="0"/>
              <a:t>kattintva</a:t>
            </a:r>
            <a:r>
              <a:rPr lang="en-US" sz="2000" dirty="0" smtClean="0"/>
              <a:t> </a:t>
            </a:r>
            <a:r>
              <a:rPr lang="en-US" sz="2000" dirty="0" err="1" smtClean="0"/>
              <a:t>tehetjük</a:t>
            </a:r>
            <a:r>
              <a:rPr lang="en-US" sz="2000" dirty="0" smtClean="0"/>
              <a:t> meg.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4" presetClass="exit" presetSubtype="16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1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9" presetID="21" presetClass="exit" presetSubtype="1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4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2" animBg="1"/>
      <p:bldP spid="7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95400" y="968514"/>
            <a:ext cx="62484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Most, </a:t>
            </a:r>
            <a:r>
              <a:rPr lang="en-US" sz="2000" dirty="0" err="1" smtClean="0"/>
              <a:t>hogy</a:t>
            </a:r>
            <a:r>
              <a:rPr lang="en-US" sz="2000" dirty="0" smtClean="0"/>
              <a:t> </a:t>
            </a:r>
            <a:r>
              <a:rPr lang="en-US" sz="2000" dirty="0" err="1" smtClean="0"/>
              <a:t>elkészült</a:t>
            </a:r>
            <a:r>
              <a:rPr lang="en-US" sz="2000" dirty="0" smtClean="0"/>
              <a:t> a </a:t>
            </a:r>
            <a:r>
              <a:rPr lang="en-US" sz="2000" dirty="0" err="1" smtClean="0"/>
              <a:t>képünk</a:t>
            </a:r>
            <a:r>
              <a:rPr lang="en-US" sz="2000" dirty="0" smtClean="0"/>
              <a:t> </a:t>
            </a:r>
            <a:r>
              <a:rPr lang="en-US" sz="2000" dirty="0" err="1" smtClean="0"/>
              <a:t>szükségünk</a:t>
            </a:r>
            <a:r>
              <a:rPr lang="en-US" sz="2000" dirty="0" smtClean="0"/>
              <a:t> </a:t>
            </a:r>
            <a:r>
              <a:rPr lang="en-US" sz="2000" dirty="0" err="1" smtClean="0"/>
              <a:t>lesz</a:t>
            </a:r>
            <a:r>
              <a:rPr lang="en-US" sz="2000" dirty="0" smtClean="0"/>
              <a:t> </a:t>
            </a:r>
            <a:r>
              <a:rPr lang="en-US" sz="2000" dirty="0" err="1" smtClean="0"/>
              <a:t>némi</a:t>
            </a:r>
            <a:r>
              <a:rPr lang="en-US" sz="2000" dirty="0" smtClean="0"/>
              <a:t> </a:t>
            </a:r>
            <a:r>
              <a:rPr lang="en-US" sz="2000" dirty="0" err="1" smtClean="0"/>
              <a:t>tudnivalóra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alapműveletekkel</a:t>
            </a:r>
            <a:r>
              <a:rPr lang="en-US" sz="2000" dirty="0" smtClean="0"/>
              <a:t> </a:t>
            </a:r>
            <a:r>
              <a:rPr lang="en-US" sz="2000" dirty="0" err="1" smtClean="0"/>
              <a:t>kapcsolatban</a:t>
            </a:r>
            <a:r>
              <a:rPr lang="en-US" sz="2000" dirty="0" smtClean="0"/>
              <a:t>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209800" y="1981200"/>
            <a:ext cx="45720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Amiket</a:t>
            </a:r>
            <a:r>
              <a:rPr lang="en-US" sz="2000" dirty="0" smtClean="0"/>
              <a:t> a </a:t>
            </a:r>
            <a:r>
              <a:rPr lang="en-US" sz="2000" dirty="0" err="1" smtClean="0"/>
              <a:t>következő</a:t>
            </a:r>
            <a:r>
              <a:rPr lang="en-US" sz="2000" dirty="0" smtClean="0"/>
              <a:t> </a:t>
            </a:r>
            <a:r>
              <a:rPr lang="en-US" sz="2000" dirty="0" err="1" smtClean="0"/>
              <a:t>diákon</a:t>
            </a:r>
            <a:r>
              <a:rPr lang="en-US" sz="2000" dirty="0" smtClean="0"/>
              <a:t> </a:t>
            </a:r>
            <a:r>
              <a:rPr lang="en-US" sz="2000" dirty="0" err="1" smtClean="0"/>
              <a:t>fogunk</a:t>
            </a:r>
            <a:r>
              <a:rPr lang="en-US" sz="2000" dirty="0" smtClean="0"/>
              <a:t> </a:t>
            </a:r>
            <a:r>
              <a:rPr lang="en-US" sz="2000" dirty="0" err="1" smtClean="0"/>
              <a:t>megnézni</a:t>
            </a:r>
            <a:r>
              <a:rPr lang="en-US" sz="2000" dirty="0" smtClean="0"/>
              <a:t>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3409890"/>
            <a:ext cx="28194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Munkamenet</a:t>
            </a:r>
            <a:r>
              <a:rPr lang="en-US" sz="2000" dirty="0" smtClean="0"/>
              <a:t> </a:t>
            </a:r>
            <a:r>
              <a:rPr lang="en-US" sz="2000" dirty="0" err="1" smtClean="0"/>
              <a:t>mentése</a:t>
            </a:r>
            <a:endParaRPr lang="en-US" sz="20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5334000" y="3409890"/>
            <a:ext cx="28194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Munkamenet</a:t>
            </a:r>
            <a:r>
              <a:rPr lang="en-US" sz="2000" dirty="0" smtClean="0"/>
              <a:t> </a:t>
            </a:r>
            <a:r>
              <a:rPr lang="en-US" sz="2000" dirty="0" err="1" smtClean="0"/>
              <a:t>megnyitása</a:t>
            </a:r>
            <a:endParaRPr lang="en-US" sz="2000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3124200" y="4267200"/>
            <a:ext cx="28194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Kép</a:t>
            </a:r>
            <a:r>
              <a:rPr lang="en-US" sz="2000" dirty="0" smtClean="0"/>
              <a:t> </a:t>
            </a:r>
            <a:r>
              <a:rPr lang="en-US" sz="2000" dirty="0" err="1" smtClean="0"/>
              <a:t>exportálása</a:t>
            </a:r>
            <a:endParaRPr lang="en-US" sz="2000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3124200" y="5086290"/>
            <a:ext cx="28194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JPG </a:t>
            </a:r>
            <a:r>
              <a:rPr lang="en-US" sz="2000" dirty="0" err="1" smtClean="0"/>
              <a:t>és</a:t>
            </a:r>
            <a:r>
              <a:rPr lang="en-US" sz="2000" dirty="0" smtClean="0"/>
              <a:t> PNG </a:t>
            </a:r>
            <a:r>
              <a:rPr lang="en-US" sz="2000" dirty="0" err="1" smtClean="0"/>
              <a:t>formátumok</a:t>
            </a:r>
            <a:endParaRPr lang="en-US" sz="2000" dirty="0" smtClean="0"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xit" presetSubtype="12" fill="hold" grpId="1" nodeType="after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6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1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62000" y="381000"/>
            <a:ext cx="75438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Mivel</a:t>
            </a:r>
            <a:r>
              <a:rPr lang="en-US" sz="2000" dirty="0" smtClean="0"/>
              <a:t> a </a:t>
            </a:r>
            <a:r>
              <a:rPr lang="en-US" sz="2000" dirty="0" err="1" smtClean="0"/>
              <a:t>munkánk</a:t>
            </a:r>
            <a:r>
              <a:rPr lang="en-US" sz="2000" dirty="0" smtClean="0"/>
              <a:t> </a:t>
            </a:r>
            <a:r>
              <a:rPr lang="en-US" sz="2000" dirty="0" err="1" smtClean="0"/>
              <a:t>már</a:t>
            </a:r>
            <a:r>
              <a:rPr lang="en-US" sz="2000" dirty="0" smtClean="0"/>
              <a:t> </a:t>
            </a:r>
            <a:r>
              <a:rPr lang="en-US" sz="2000" dirty="0" err="1" smtClean="0"/>
              <a:t>elég</a:t>
            </a:r>
            <a:r>
              <a:rPr lang="en-US" sz="2000" dirty="0" smtClean="0"/>
              <a:t> </a:t>
            </a:r>
            <a:r>
              <a:rPr lang="en-US" sz="2000" dirty="0" err="1" smtClean="0"/>
              <a:t>előrehaladott</a:t>
            </a:r>
            <a:r>
              <a:rPr lang="en-US" sz="2000" dirty="0" smtClean="0"/>
              <a:t> </a:t>
            </a:r>
            <a:r>
              <a:rPr lang="en-US" sz="2000" dirty="0" err="1" smtClean="0"/>
              <a:t>állapotban</a:t>
            </a:r>
            <a:r>
              <a:rPr lang="en-US" sz="2000" dirty="0" smtClean="0"/>
              <a:t> van, </a:t>
            </a:r>
            <a:r>
              <a:rPr lang="en-US" sz="2000" dirty="0" err="1" smtClean="0"/>
              <a:t>ezért</a:t>
            </a:r>
            <a:r>
              <a:rPr lang="en-US" sz="2000" dirty="0" smtClean="0"/>
              <a:t> </a:t>
            </a:r>
            <a:r>
              <a:rPr lang="en-US" sz="2000" dirty="0" err="1" smtClean="0"/>
              <a:t>fontos</a:t>
            </a:r>
            <a:r>
              <a:rPr lang="en-US" sz="2000" dirty="0" smtClean="0"/>
              <a:t> </a:t>
            </a:r>
            <a:r>
              <a:rPr lang="en-US" sz="2000" dirty="0" err="1" smtClean="0"/>
              <a:t>odafigyelnünk</a:t>
            </a:r>
            <a:r>
              <a:rPr lang="en-US" sz="2000" dirty="0" smtClean="0"/>
              <a:t> a </a:t>
            </a:r>
            <a:r>
              <a:rPr lang="en-US" sz="2000" dirty="0" err="1" smtClean="0"/>
              <a:t>rendszeres</a:t>
            </a:r>
            <a:r>
              <a:rPr lang="en-US" sz="2000" dirty="0" smtClean="0"/>
              <a:t> </a:t>
            </a:r>
            <a:r>
              <a:rPr lang="en-US" sz="2000" dirty="0" err="1" smtClean="0"/>
              <a:t>mentésekre</a:t>
            </a:r>
            <a:r>
              <a:rPr lang="en-US" sz="2000" dirty="0" smtClean="0"/>
              <a:t>, </a:t>
            </a:r>
            <a:r>
              <a:rPr lang="en-US" sz="2000" dirty="0" err="1" smtClean="0"/>
              <a:t>amit</a:t>
            </a:r>
            <a:r>
              <a:rPr lang="en-US" sz="2000" dirty="0" smtClean="0"/>
              <a:t> </a:t>
            </a:r>
            <a:r>
              <a:rPr lang="en-US" sz="2000" dirty="0" err="1" smtClean="0"/>
              <a:t>bármikor</a:t>
            </a:r>
            <a:r>
              <a:rPr lang="en-US" sz="2000" dirty="0" smtClean="0"/>
              <a:t> </a:t>
            </a:r>
            <a:r>
              <a:rPr lang="en-US" sz="2000" dirty="0" err="1" smtClean="0"/>
              <a:t>megtehetünk</a:t>
            </a:r>
            <a:r>
              <a:rPr lang="en-US" sz="2000" dirty="0" smtClean="0"/>
              <a:t>.</a:t>
            </a:r>
          </a:p>
        </p:txBody>
      </p:sp>
      <p:pic>
        <p:nvPicPr>
          <p:cNvPr id="2050" name="Picture 2" descr="Y:\Desktop\GIMP\Screen Shot 2014-01-12 at 15.18.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362200"/>
            <a:ext cx="5617598" cy="4705578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295400" y="1447800"/>
            <a:ext cx="62484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Ezt</a:t>
            </a:r>
            <a:r>
              <a:rPr lang="en-US" sz="2000" dirty="0" smtClean="0"/>
              <a:t> a </a:t>
            </a:r>
            <a:r>
              <a:rPr lang="en-US" sz="2000" dirty="0" err="1" smtClean="0"/>
              <a:t>műveletet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alábbi</a:t>
            </a:r>
            <a:r>
              <a:rPr lang="en-US" sz="2000" dirty="0" smtClean="0"/>
              <a:t> </a:t>
            </a:r>
            <a:r>
              <a:rPr lang="en-US" sz="2000" dirty="0" err="1" smtClean="0"/>
              <a:t>helyen</a:t>
            </a:r>
            <a:r>
              <a:rPr lang="en-US" sz="2000" dirty="0" smtClean="0"/>
              <a:t> </a:t>
            </a:r>
            <a:r>
              <a:rPr lang="en-US" sz="2000" dirty="0" err="1" smtClean="0"/>
              <a:t>végezhetjük</a:t>
            </a:r>
            <a:r>
              <a:rPr lang="en-US" sz="2000" dirty="0" smtClean="0"/>
              <a:t> el.</a:t>
            </a:r>
          </a:p>
          <a:p>
            <a:pPr algn="ctr"/>
            <a:r>
              <a:rPr lang="en-US" sz="2000" dirty="0" err="1" smtClean="0"/>
              <a:t>Fájl</a:t>
            </a:r>
            <a:r>
              <a:rPr lang="en-US" sz="2000" dirty="0" smtClean="0"/>
              <a:t>/</a:t>
            </a:r>
            <a:r>
              <a:rPr lang="en-US" sz="2000" dirty="0" err="1" smtClean="0"/>
              <a:t>Mentés</a:t>
            </a:r>
            <a:r>
              <a:rPr lang="en-US" sz="2000" dirty="0" smtClean="0"/>
              <a:t> (.</a:t>
            </a:r>
            <a:r>
              <a:rPr lang="en-US" sz="2000" dirty="0" err="1" smtClean="0"/>
              <a:t>xcf</a:t>
            </a:r>
            <a:r>
              <a:rPr lang="en-US" sz="2000" dirty="0" smtClean="0"/>
              <a:t> </a:t>
            </a:r>
            <a:r>
              <a:rPr lang="en-US" sz="2000" dirty="0" err="1" smtClean="0"/>
              <a:t>kiterjesztésbe</a:t>
            </a:r>
            <a:r>
              <a:rPr lang="en-US" sz="2000" dirty="0" smtClean="0"/>
              <a:t>)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8" presetClass="exit" presetSubtype="16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Desktop\GIMP\Screen Shot 2014-01-14 at 18.00.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2807"/>
            <a:ext cx="9144000" cy="4805193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295400" y="381000"/>
            <a:ext cx="62484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A </a:t>
            </a:r>
            <a:r>
              <a:rPr lang="en-US" sz="2000" dirty="0" err="1" smtClean="0"/>
              <a:t>munkánk</a:t>
            </a:r>
            <a:r>
              <a:rPr lang="en-US" sz="2000" dirty="0" smtClean="0"/>
              <a:t> </a:t>
            </a:r>
            <a:r>
              <a:rPr lang="en-US" sz="2000" dirty="0" err="1" smtClean="0"/>
              <a:t>elmentése</a:t>
            </a:r>
            <a:r>
              <a:rPr lang="en-US" sz="2000" dirty="0" smtClean="0"/>
              <a:t> </a:t>
            </a:r>
            <a:r>
              <a:rPr lang="en-US" sz="2000" dirty="0" err="1" smtClean="0"/>
              <a:t>után</a:t>
            </a:r>
            <a:r>
              <a:rPr lang="en-US" sz="2000" dirty="0" smtClean="0"/>
              <a:t> meg is </a:t>
            </a:r>
            <a:r>
              <a:rPr lang="en-US" sz="2000" dirty="0" err="1" smtClean="0"/>
              <a:t>kell</a:t>
            </a:r>
            <a:r>
              <a:rPr lang="en-US" sz="2000" dirty="0" smtClean="0"/>
              <a:t> </a:t>
            </a:r>
            <a:r>
              <a:rPr lang="en-US" sz="2000" dirty="0" err="1" smtClean="0"/>
              <a:t>tudnunk</a:t>
            </a:r>
            <a:r>
              <a:rPr lang="en-US" sz="2000" dirty="0" smtClean="0"/>
              <a:t> </a:t>
            </a:r>
            <a:r>
              <a:rPr lang="en-US" sz="2000" dirty="0" err="1" smtClean="0"/>
              <a:t>nyitni</a:t>
            </a:r>
            <a:r>
              <a:rPr lang="en-US" sz="2000" dirty="0" smtClean="0"/>
              <a:t> </a:t>
            </a:r>
            <a:r>
              <a:rPr lang="en-US" sz="2000" dirty="0" err="1" smtClean="0"/>
              <a:t>azt</a:t>
            </a:r>
            <a:r>
              <a:rPr lang="en-US" sz="2000" dirty="0" smtClean="0"/>
              <a:t>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95400" y="971490"/>
            <a:ext cx="62484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Ezt</a:t>
            </a:r>
            <a:r>
              <a:rPr lang="en-US" sz="2000" dirty="0" smtClean="0"/>
              <a:t> a </a:t>
            </a:r>
            <a:r>
              <a:rPr lang="en-US" sz="2000" dirty="0" err="1" smtClean="0"/>
              <a:t>következőképpen</a:t>
            </a:r>
            <a:r>
              <a:rPr lang="en-US" sz="2000" dirty="0" smtClean="0"/>
              <a:t> </a:t>
            </a:r>
            <a:r>
              <a:rPr lang="en-US" sz="2000" dirty="0" err="1" smtClean="0"/>
              <a:t>tehetjük</a:t>
            </a:r>
            <a:r>
              <a:rPr lang="en-US" sz="2000" dirty="0" smtClean="0"/>
              <a:t> meg:</a:t>
            </a:r>
          </a:p>
          <a:p>
            <a:pPr algn="ctr"/>
            <a:r>
              <a:rPr lang="en-US" sz="2000" dirty="0" err="1" smtClean="0"/>
              <a:t>Fájl</a:t>
            </a:r>
            <a:r>
              <a:rPr lang="en-US" sz="2000" dirty="0" smtClean="0"/>
              <a:t>/</a:t>
            </a:r>
            <a:r>
              <a:rPr lang="en-US" sz="2000" dirty="0" err="1" smtClean="0"/>
              <a:t>Megnyitás</a:t>
            </a:r>
            <a:r>
              <a:rPr lang="en-US" sz="2000" dirty="0" smtClean="0"/>
              <a:t>, </a:t>
            </a:r>
            <a:r>
              <a:rPr lang="en-US" sz="2000" dirty="0" err="1" smtClean="0"/>
              <a:t>majd</a:t>
            </a:r>
            <a:r>
              <a:rPr lang="en-US" sz="2000" dirty="0" smtClean="0"/>
              <a:t> </a:t>
            </a:r>
            <a:r>
              <a:rPr lang="en-US" sz="2000" dirty="0" err="1" smtClean="0"/>
              <a:t>kiválasztjuk</a:t>
            </a:r>
            <a:r>
              <a:rPr lang="en-US" sz="2000" dirty="0" smtClean="0"/>
              <a:t> a </a:t>
            </a:r>
            <a:r>
              <a:rPr lang="en-US" sz="2000" dirty="0" err="1" smtClean="0"/>
              <a:t>mentett</a:t>
            </a:r>
            <a:r>
              <a:rPr lang="en-US" sz="2000" dirty="0" smtClean="0"/>
              <a:t> </a:t>
            </a:r>
            <a:r>
              <a:rPr lang="en-US" sz="2000" dirty="0" err="1" smtClean="0"/>
              <a:t>fájlt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Y:\Desktop\GIMP\Screen Shot 2014-01-14 at 15.38.36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98083" y="2769748"/>
            <a:ext cx="4912317" cy="3909304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990600" y="533400"/>
            <a:ext cx="7162800" cy="1015663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A </a:t>
            </a:r>
            <a:r>
              <a:rPr lang="en-US" sz="2000" dirty="0" err="1" smtClean="0"/>
              <a:t>kép</a:t>
            </a:r>
            <a:r>
              <a:rPr lang="en-US" sz="2000" dirty="0" smtClean="0"/>
              <a:t> </a:t>
            </a:r>
            <a:r>
              <a:rPr lang="en-US" sz="2000" dirty="0" err="1" smtClean="0"/>
              <a:t>mentéséhez</a:t>
            </a:r>
            <a:r>
              <a:rPr lang="en-US" sz="2000" dirty="0" smtClean="0"/>
              <a:t> </a:t>
            </a:r>
            <a:r>
              <a:rPr lang="en-US" sz="2000" dirty="0" err="1" smtClean="0"/>
              <a:t>szükségünk</a:t>
            </a:r>
            <a:r>
              <a:rPr lang="en-US" sz="2000" dirty="0" smtClean="0"/>
              <a:t> </a:t>
            </a:r>
            <a:r>
              <a:rPr lang="en-US" sz="2000" dirty="0" err="1" smtClean="0"/>
              <a:t>lesz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formátumra</a:t>
            </a:r>
            <a:r>
              <a:rPr lang="en-US" sz="2000" dirty="0" smtClean="0"/>
              <a:t>, </a:t>
            </a:r>
            <a:r>
              <a:rPr lang="en-US" sz="2000" dirty="0" err="1" smtClean="0"/>
              <a:t>amibe</a:t>
            </a:r>
            <a:r>
              <a:rPr lang="en-US" sz="2000" dirty="0" smtClean="0"/>
              <a:t> </a:t>
            </a:r>
            <a:r>
              <a:rPr lang="en-US" sz="2000" dirty="0" err="1" smtClean="0"/>
              <a:t>szeretnénk</a:t>
            </a:r>
            <a:r>
              <a:rPr lang="en-US" sz="2000" dirty="0" smtClean="0"/>
              <a:t> </a:t>
            </a:r>
            <a:r>
              <a:rPr lang="en-US" sz="2000" dirty="0" err="1" smtClean="0"/>
              <a:t>elmenteni</a:t>
            </a:r>
            <a:r>
              <a:rPr lang="en-US" sz="2000" dirty="0" smtClean="0"/>
              <a:t> a </a:t>
            </a:r>
            <a:r>
              <a:rPr lang="en-US" sz="2000" dirty="0" err="1" smtClean="0"/>
              <a:t>képet</a:t>
            </a:r>
            <a:r>
              <a:rPr lang="en-US" sz="2000" dirty="0" smtClean="0"/>
              <a:t>, </a:t>
            </a:r>
            <a:r>
              <a:rPr lang="en-US" sz="2000" dirty="0" err="1" smtClean="0"/>
              <a:t>illetve</a:t>
            </a:r>
            <a:r>
              <a:rPr lang="en-US" sz="2000" dirty="0" smtClean="0"/>
              <a:t> meg </a:t>
            </a:r>
            <a:r>
              <a:rPr lang="en-US" sz="2000" dirty="0" err="1" smtClean="0"/>
              <a:t>kell</a:t>
            </a:r>
            <a:r>
              <a:rPr lang="en-US" sz="2000" dirty="0" smtClean="0"/>
              <a:t> </a:t>
            </a:r>
            <a:r>
              <a:rPr lang="en-US" sz="2000" dirty="0" err="1" smtClean="0"/>
              <a:t>adnunk</a:t>
            </a:r>
            <a:r>
              <a:rPr lang="en-US" sz="2000" dirty="0" smtClean="0"/>
              <a:t> a </a:t>
            </a:r>
            <a:r>
              <a:rPr lang="en-US" sz="2000" dirty="0" err="1" smtClean="0"/>
              <a:t>kép</a:t>
            </a:r>
            <a:r>
              <a:rPr lang="en-US" sz="2000" dirty="0" smtClean="0"/>
              <a:t> </a:t>
            </a:r>
            <a:r>
              <a:rPr lang="en-US" sz="2000" dirty="0" err="1" smtClean="0"/>
              <a:t>nevét</a:t>
            </a:r>
            <a:r>
              <a:rPr lang="en-US" sz="2000" dirty="0" smtClean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a </a:t>
            </a:r>
            <a:r>
              <a:rPr lang="en-US" sz="2000" dirty="0" err="1" smtClean="0"/>
              <a:t>helyet</a:t>
            </a:r>
            <a:r>
              <a:rPr lang="en-US" sz="2000" dirty="0" smtClean="0"/>
              <a:t> </a:t>
            </a:r>
            <a:r>
              <a:rPr lang="en-US" sz="2000" dirty="0" err="1" smtClean="0"/>
              <a:t>ahova</a:t>
            </a:r>
            <a:r>
              <a:rPr lang="en-US" sz="2000" dirty="0" smtClean="0"/>
              <a:t> a </a:t>
            </a:r>
            <a:r>
              <a:rPr lang="en-US" sz="2000" dirty="0" err="1" smtClean="0"/>
              <a:t>mentést</a:t>
            </a:r>
            <a:r>
              <a:rPr lang="en-US" sz="2000" dirty="0" smtClean="0"/>
              <a:t> </a:t>
            </a:r>
            <a:r>
              <a:rPr lang="en-US" sz="2000" dirty="0" err="1" smtClean="0"/>
              <a:t>végezzük</a:t>
            </a:r>
            <a:r>
              <a:rPr lang="en-US" sz="2000" dirty="0" smtClean="0"/>
              <a:t>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90600" y="1727537"/>
            <a:ext cx="71628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Ezt</a:t>
            </a:r>
            <a:r>
              <a:rPr lang="en-US" sz="2000" dirty="0" smtClean="0"/>
              <a:t> a </a:t>
            </a:r>
            <a:r>
              <a:rPr lang="en-US" sz="2000" dirty="0" err="1" smtClean="0"/>
              <a:t>műveletet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alábbi</a:t>
            </a:r>
            <a:r>
              <a:rPr lang="en-US" sz="2000" dirty="0" smtClean="0"/>
              <a:t> </a:t>
            </a:r>
            <a:r>
              <a:rPr lang="en-US" sz="2000" dirty="0" err="1" smtClean="0"/>
              <a:t>menüpontban</a:t>
            </a:r>
            <a:r>
              <a:rPr lang="en-US" sz="2000" dirty="0" smtClean="0"/>
              <a:t> </a:t>
            </a:r>
            <a:r>
              <a:rPr lang="en-US" sz="2000" dirty="0" err="1" smtClean="0"/>
              <a:t>végezhetjük</a:t>
            </a:r>
            <a:r>
              <a:rPr lang="en-US" sz="2000" dirty="0" smtClean="0"/>
              <a:t> el:</a:t>
            </a:r>
          </a:p>
          <a:p>
            <a:pPr algn="ctr"/>
            <a:r>
              <a:rPr lang="en-US" sz="2000" dirty="0" err="1" smtClean="0"/>
              <a:t>Fájl</a:t>
            </a:r>
            <a:r>
              <a:rPr lang="en-US" sz="2000" dirty="0" smtClean="0"/>
              <a:t>/Export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4" fill="hold" grpId="1" nodeType="after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1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38400" y="381000"/>
            <a:ext cx="42672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JPG </a:t>
            </a:r>
            <a:r>
              <a:rPr lang="en-US" sz="2000" dirty="0" err="1" smtClean="0"/>
              <a:t>és</a:t>
            </a:r>
            <a:r>
              <a:rPr lang="en-US" sz="2000" dirty="0" smtClean="0"/>
              <a:t> PNG </a:t>
            </a:r>
            <a:r>
              <a:rPr lang="en-US" sz="2000" dirty="0" err="1" smtClean="0"/>
              <a:t>képformátumok</a:t>
            </a:r>
            <a:endParaRPr lang="en-US" sz="20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1219200" y="971490"/>
            <a:ext cx="6705600" cy="1015663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</a:t>
            </a:r>
            <a:r>
              <a:rPr lang="en-US" sz="2000" dirty="0" err="1" smtClean="0"/>
              <a:t>exportálásánál</a:t>
            </a:r>
            <a:r>
              <a:rPr lang="en-US" sz="2000" dirty="0" smtClean="0"/>
              <a:t> </a:t>
            </a:r>
            <a:r>
              <a:rPr lang="en-US" sz="2000" dirty="0" err="1" smtClean="0"/>
              <a:t>nélkülözhetetlenek</a:t>
            </a:r>
            <a:r>
              <a:rPr lang="en-US" sz="2000" dirty="0" smtClean="0"/>
              <a:t> a </a:t>
            </a:r>
            <a:r>
              <a:rPr lang="en-US" sz="2000" dirty="0" err="1" smtClean="0"/>
              <a:t>formátumok</a:t>
            </a:r>
            <a:r>
              <a:rPr lang="en-US" sz="2000" dirty="0" smtClean="0"/>
              <a:t> </a:t>
            </a:r>
            <a:r>
              <a:rPr lang="en-US" sz="2000" dirty="0" err="1" smtClean="0"/>
              <a:t>tulajdonsága</a:t>
            </a:r>
            <a:r>
              <a:rPr lang="en-US" sz="2000" dirty="0" smtClean="0"/>
              <a:t>, </a:t>
            </a:r>
            <a:r>
              <a:rPr lang="en-US" sz="2000" dirty="0" err="1" smtClean="0"/>
              <a:t>ugyanis</a:t>
            </a:r>
            <a:r>
              <a:rPr lang="en-US" sz="2000" dirty="0" smtClean="0"/>
              <a:t>, ha </a:t>
            </a:r>
            <a:r>
              <a:rPr lang="en-US" sz="2000" dirty="0" err="1" smtClean="0"/>
              <a:t>nem</a:t>
            </a:r>
            <a:r>
              <a:rPr lang="en-US" sz="2000" dirty="0" smtClean="0"/>
              <a:t> </a:t>
            </a:r>
            <a:r>
              <a:rPr lang="en-US" sz="2000" dirty="0" err="1" smtClean="0"/>
              <a:t>tudjuk</a:t>
            </a:r>
            <a:r>
              <a:rPr lang="en-US" sz="2000" dirty="0" smtClean="0"/>
              <a:t>, </a:t>
            </a:r>
            <a:r>
              <a:rPr lang="en-US" sz="2000" dirty="0" err="1" smtClean="0"/>
              <a:t>hogy</a:t>
            </a:r>
            <a:r>
              <a:rPr lang="en-US" sz="2000" dirty="0" smtClean="0"/>
              <a:t> mire </a:t>
            </a:r>
            <a:r>
              <a:rPr lang="en-US" sz="2000" dirty="0" err="1" smtClean="0"/>
              <a:t>való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adott</a:t>
            </a:r>
            <a:r>
              <a:rPr lang="en-US" sz="2000" dirty="0" smtClean="0"/>
              <a:t> </a:t>
            </a:r>
            <a:r>
              <a:rPr lang="en-US" sz="2000" dirty="0" err="1" smtClean="0"/>
              <a:t>formátum</a:t>
            </a:r>
            <a:r>
              <a:rPr lang="en-US" sz="2000" dirty="0" smtClean="0"/>
              <a:t> </a:t>
            </a:r>
            <a:r>
              <a:rPr lang="en-US" sz="2000" dirty="0" err="1" smtClean="0"/>
              <a:t>akkor</a:t>
            </a:r>
            <a:r>
              <a:rPr lang="en-US" sz="2000" dirty="0" smtClean="0"/>
              <a:t> a </a:t>
            </a:r>
            <a:r>
              <a:rPr lang="en-US" sz="2000" dirty="0" err="1" smtClean="0"/>
              <a:t>munkánk</a:t>
            </a:r>
            <a:r>
              <a:rPr lang="en-US" sz="2000" dirty="0" smtClean="0"/>
              <a:t> </a:t>
            </a:r>
            <a:r>
              <a:rPr lang="en-US" sz="2000" dirty="0" err="1" smtClean="0"/>
              <a:t>során</a:t>
            </a:r>
            <a:r>
              <a:rPr lang="en-US" sz="2000" dirty="0" smtClean="0"/>
              <a:t> </a:t>
            </a:r>
            <a:r>
              <a:rPr lang="en-US" sz="2000" dirty="0" err="1" smtClean="0"/>
              <a:t>problémába</a:t>
            </a:r>
            <a:r>
              <a:rPr lang="en-US" sz="2000" dirty="0" smtClean="0"/>
              <a:t> </a:t>
            </a:r>
            <a:r>
              <a:rPr lang="en-US" sz="2000" dirty="0" err="1" smtClean="0"/>
              <a:t>ütközhetünk</a:t>
            </a:r>
            <a:r>
              <a:rPr lang="en-US" sz="2000" dirty="0" smtClean="0"/>
              <a:t>.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600200" y="2286000"/>
            <a:ext cx="11430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JPG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57200" y="2952690"/>
            <a:ext cx="3352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Fehér</a:t>
            </a:r>
            <a:r>
              <a:rPr lang="en-US" sz="2000" dirty="0" smtClean="0"/>
              <a:t> </a:t>
            </a:r>
            <a:r>
              <a:rPr lang="en-US" sz="2000" dirty="0" err="1" smtClean="0"/>
              <a:t>háttér</a:t>
            </a:r>
            <a:endParaRPr lang="en-US" sz="2000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6400800" y="2286000"/>
            <a:ext cx="11430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PNG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257800" y="2952690"/>
            <a:ext cx="3352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Átlátszó</a:t>
            </a:r>
            <a:r>
              <a:rPr lang="en-US" sz="2000" dirty="0" smtClean="0"/>
              <a:t> </a:t>
            </a:r>
            <a:r>
              <a:rPr lang="en-US" sz="2000" dirty="0" err="1" smtClean="0"/>
              <a:t>háttér</a:t>
            </a:r>
            <a:endParaRPr lang="en-US" sz="2000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457200" y="3638490"/>
            <a:ext cx="3352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Kisebb</a:t>
            </a:r>
            <a:r>
              <a:rPr lang="en-US" sz="2000" dirty="0" smtClean="0"/>
              <a:t> </a:t>
            </a:r>
            <a:r>
              <a:rPr lang="en-US" sz="2000" dirty="0" err="1" smtClean="0"/>
              <a:t>fájlméret</a:t>
            </a:r>
            <a:endParaRPr lang="en-US" sz="2000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457200" y="4324290"/>
            <a:ext cx="3352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Gyakoribb</a:t>
            </a:r>
            <a:endParaRPr lang="en-US" sz="2000" dirty="0" smtClean="0"/>
          </a:p>
        </p:txBody>
      </p:sp>
      <p:sp>
        <p:nvSpPr>
          <p:cNvPr id="11" name="Szövegdoboz 10"/>
          <p:cNvSpPr txBox="1"/>
          <p:nvPr/>
        </p:nvSpPr>
        <p:spPr>
          <a:xfrm>
            <a:off x="457200" y="5010090"/>
            <a:ext cx="3352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Általános</a:t>
            </a:r>
            <a:r>
              <a:rPr lang="en-US" sz="2000" dirty="0" smtClean="0"/>
              <a:t> </a:t>
            </a:r>
            <a:r>
              <a:rPr lang="en-US" sz="2000" dirty="0" err="1" smtClean="0"/>
              <a:t>használat</a:t>
            </a:r>
            <a:endParaRPr lang="en-US" sz="2000" dirty="0" smtClean="0"/>
          </a:p>
        </p:txBody>
      </p:sp>
      <p:sp>
        <p:nvSpPr>
          <p:cNvPr id="13" name="Szövegdoboz 12"/>
          <p:cNvSpPr txBox="1"/>
          <p:nvPr/>
        </p:nvSpPr>
        <p:spPr>
          <a:xfrm>
            <a:off x="5257800" y="3638490"/>
            <a:ext cx="3352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Nagyobb</a:t>
            </a:r>
            <a:r>
              <a:rPr lang="en-US" sz="2000" dirty="0" smtClean="0"/>
              <a:t> </a:t>
            </a:r>
            <a:r>
              <a:rPr lang="en-US" sz="2000" dirty="0" err="1" smtClean="0"/>
              <a:t>fájlméret</a:t>
            </a:r>
            <a:endParaRPr lang="en-US" sz="2000" dirty="0" smtClean="0"/>
          </a:p>
        </p:txBody>
      </p:sp>
      <p:sp>
        <p:nvSpPr>
          <p:cNvPr id="14" name="Szövegdoboz 13"/>
          <p:cNvSpPr txBox="1"/>
          <p:nvPr/>
        </p:nvSpPr>
        <p:spPr>
          <a:xfrm>
            <a:off x="5257800" y="4324290"/>
            <a:ext cx="3352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Ritkább</a:t>
            </a:r>
            <a:endParaRPr lang="en-US" sz="2000" dirty="0" smtClean="0"/>
          </a:p>
        </p:txBody>
      </p:sp>
      <p:sp>
        <p:nvSpPr>
          <p:cNvPr id="15" name="Szövegdoboz 14"/>
          <p:cNvSpPr txBox="1"/>
          <p:nvPr/>
        </p:nvSpPr>
        <p:spPr>
          <a:xfrm>
            <a:off x="5257800" y="5010090"/>
            <a:ext cx="3352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Változó</a:t>
            </a:r>
            <a:r>
              <a:rPr lang="en-US" sz="2000" dirty="0" smtClean="0"/>
              <a:t> </a:t>
            </a:r>
            <a:r>
              <a:rPr lang="en-US" sz="2000" dirty="0" err="1" smtClean="0"/>
              <a:t>használat</a:t>
            </a:r>
            <a:endParaRPr lang="en-US" sz="2000" dirty="0" smtClean="0"/>
          </a:p>
        </p:txBody>
      </p:sp>
      <p:sp>
        <p:nvSpPr>
          <p:cNvPr id="17" name="Balra-jobbra nyíl 16"/>
          <p:cNvSpPr/>
          <p:nvPr/>
        </p:nvSpPr>
        <p:spPr>
          <a:xfrm>
            <a:off x="3352800" y="2286000"/>
            <a:ext cx="2514600" cy="457200"/>
          </a:xfrm>
          <a:prstGeom prst="leftRightArrow">
            <a:avLst>
              <a:gd name="adj1" fmla="val 50000"/>
              <a:gd name="adj2" fmla="val 72222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" presetClass="exit" presetSubtype="4" fill="hold" grpId="1" nodeType="after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xit" presetSubtype="1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xit" presetSubtype="8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xit" presetSubtype="8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xit" presetSubtype="8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xit" presetSubtype="8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xit" presetSubtype="8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2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2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Y:\Documents\GIMP bemutato\GI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828800"/>
            <a:ext cx="4572000" cy="3429000"/>
          </a:xfrm>
          <a:prstGeom prst="rect">
            <a:avLst/>
          </a:prstGeom>
          <a:noFill/>
        </p:spPr>
      </p:pic>
      <p:sp>
        <p:nvSpPr>
          <p:cNvPr id="6" name="Lefelé nyíl 5"/>
          <p:cNvSpPr/>
          <p:nvPr/>
        </p:nvSpPr>
        <p:spPr>
          <a:xfrm rot="16200000">
            <a:off x="2743200" y="1295401"/>
            <a:ext cx="533400" cy="990600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999">
                <a:schemeClr val="bg2">
                  <a:lumMod val="5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Y:\Documents\GIMP bemutato\G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828800"/>
            <a:ext cx="4572000" cy="3429000"/>
          </a:xfrm>
          <a:prstGeom prst="rect">
            <a:avLst/>
          </a:prstGeom>
          <a:noFill/>
        </p:spPr>
      </p:pic>
      <p:sp>
        <p:nvSpPr>
          <p:cNvPr id="5" name="Lefelé nyíl 4"/>
          <p:cNvSpPr/>
          <p:nvPr/>
        </p:nvSpPr>
        <p:spPr>
          <a:xfrm rot="16200000">
            <a:off x="2743200" y="4800600"/>
            <a:ext cx="533400" cy="990600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999">
                <a:schemeClr val="bg2">
                  <a:lumMod val="5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1219200" y="1600200"/>
            <a:ext cx="11430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PNG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219200" y="5105400"/>
            <a:ext cx="11430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JPG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2388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0.2333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xit" presetSubtype="3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6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3334 L 3.33333E-6 0.0055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3889 L 3.33333E-6 0.0055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" grpId="0" animBg="1"/>
      <p:bldP spid="5" grpId="1" animBg="1"/>
      <p:bldP spid="5" grpId="2" animBg="1"/>
      <p:bldP spid="7" grpId="0" animBg="1"/>
      <p:bldP spid="7" grpId="2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Y:\Documents\Gimp_kep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5146" y="2086466"/>
            <a:ext cx="2784864" cy="1484722"/>
          </a:xfrm>
          <a:prstGeom prst="rect">
            <a:avLst/>
          </a:prstGeom>
          <a:noFill/>
        </p:spPr>
      </p:pic>
      <p:pic>
        <p:nvPicPr>
          <p:cNvPr id="1030" name="Picture 6" descr="Y:\Documents\Gimp_kep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05000"/>
            <a:ext cx="4593721" cy="4003249"/>
          </a:xfrm>
          <a:prstGeom prst="rect">
            <a:avLst/>
          </a:prstGeom>
          <a:noFill/>
        </p:spPr>
      </p:pic>
      <p:pic>
        <p:nvPicPr>
          <p:cNvPr id="1031" name="Picture 7" descr="Y:\Documents\Gimp_kep_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1281" y="3571188"/>
            <a:ext cx="3478816" cy="3134412"/>
          </a:xfrm>
          <a:prstGeom prst="rect">
            <a:avLst/>
          </a:prstGeom>
          <a:noFill/>
        </p:spPr>
      </p:pic>
      <p:pic>
        <p:nvPicPr>
          <p:cNvPr id="1032" name="Picture 8" descr="Y:\Documents\Gimp_kep_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427" y="2856322"/>
            <a:ext cx="3165173" cy="3739299"/>
          </a:xfrm>
          <a:prstGeom prst="rect">
            <a:avLst/>
          </a:prstGeom>
          <a:noFill/>
        </p:spPr>
      </p:pic>
      <p:pic>
        <p:nvPicPr>
          <p:cNvPr id="1033" name="Picture 9" descr="Y:\Documents\GIM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600200"/>
            <a:ext cx="7416800" cy="5562600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685800" y="381001"/>
            <a:ext cx="7924800" cy="1015663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000" dirty="0" smtClean="0"/>
              <a:t>A </a:t>
            </a:r>
            <a:r>
              <a:rPr lang="en-US" sz="2000" dirty="0" err="1" smtClean="0"/>
              <a:t>következő</a:t>
            </a:r>
            <a:r>
              <a:rPr lang="en-US" sz="2000" dirty="0" smtClean="0"/>
              <a:t> </a:t>
            </a:r>
            <a:r>
              <a:rPr lang="en-US" sz="2000" dirty="0" err="1" smtClean="0"/>
              <a:t>diákban</a:t>
            </a:r>
            <a:r>
              <a:rPr lang="en-US" sz="2000" dirty="0" smtClean="0"/>
              <a:t> </a:t>
            </a:r>
            <a:r>
              <a:rPr lang="en-US" sz="2000" dirty="0" err="1" smtClean="0"/>
              <a:t>szeretném</a:t>
            </a:r>
            <a:r>
              <a:rPr lang="en-US" sz="2000" dirty="0" smtClean="0"/>
              <a:t> </a:t>
            </a:r>
            <a:r>
              <a:rPr lang="en-US" sz="2000" dirty="0" err="1" smtClean="0"/>
              <a:t>bemutatni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alábbi</a:t>
            </a:r>
            <a:r>
              <a:rPr lang="en-US" sz="2000" dirty="0" smtClean="0"/>
              <a:t> </a:t>
            </a:r>
            <a:r>
              <a:rPr lang="en-US" sz="2000" dirty="0" err="1" smtClean="0"/>
              <a:t>képnek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elkészítését</a:t>
            </a:r>
            <a:r>
              <a:rPr lang="en-US" sz="2000" dirty="0" smtClean="0"/>
              <a:t> a GIMP program </a:t>
            </a:r>
            <a:r>
              <a:rPr lang="en-US" sz="2000" dirty="0" err="1" smtClean="0"/>
              <a:t>segítségével</a:t>
            </a:r>
            <a:r>
              <a:rPr lang="en-US" sz="2000" dirty="0" smtClean="0"/>
              <a:t>, de </a:t>
            </a:r>
            <a:r>
              <a:rPr lang="en-US" sz="2000" dirty="0" err="1" smtClean="0"/>
              <a:t>mielőtt</a:t>
            </a:r>
            <a:r>
              <a:rPr lang="en-US" sz="2000" dirty="0" smtClean="0"/>
              <a:t> </a:t>
            </a:r>
            <a:r>
              <a:rPr lang="en-US" sz="2000" dirty="0" err="1" smtClean="0"/>
              <a:t>beleugranánk</a:t>
            </a:r>
            <a:r>
              <a:rPr lang="en-US" sz="2000" dirty="0" smtClean="0"/>
              <a:t> a </a:t>
            </a:r>
            <a:r>
              <a:rPr lang="en-US" sz="2000" dirty="0" err="1" smtClean="0"/>
              <a:t>közepébe</a:t>
            </a:r>
            <a:r>
              <a:rPr lang="en-US" sz="2000" dirty="0" smtClean="0"/>
              <a:t>, </a:t>
            </a:r>
            <a:r>
              <a:rPr lang="en-US" sz="2000" dirty="0" err="1" smtClean="0"/>
              <a:t>kezdjük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elején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xit" presetSubtype="4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95600" y="742890"/>
            <a:ext cx="3352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Néhány</a:t>
            </a:r>
            <a:r>
              <a:rPr lang="en-US" sz="2000" dirty="0" smtClean="0"/>
              <a:t> </a:t>
            </a:r>
            <a:r>
              <a:rPr lang="en-US" sz="2000" dirty="0" err="1" smtClean="0"/>
              <a:t>összefoglaló</a:t>
            </a:r>
            <a:r>
              <a:rPr lang="en-US" sz="2000" dirty="0" smtClean="0"/>
              <a:t> </a:t>
            </a:r>
            <a:r>
              <a:rPr lang="en-US" sz="2000" dirty="0" err="1" smtClean="0"/>
              <a:t>kérdés</a:t>
            </a:r>
            <a:endParaRPr lang="en-US" sz="20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304800" y="1676400"/>
            <a:ext cx="4114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Hogyan</a:t>
            </a:r>
            <a:r>
              <a:rPr lang="en-US" sz="2000" dirty="0" smtClean="0"/>
              <a:t> </a:t>
            </a:r>
            <a:r>
              <a:rPr lang="en-US" sz="2000" dirty="0" err="1" smtClean="0"/>
              <a:t>hozunk</a:t>
            </a:r>
            <a:r>
              <a:rPr lang="en-US" sz="2000" dirty="0" smtClean="0"/>
              <a:t> </a:t>
            </a:r>
            <a:r>
              <a:rPr lang="en-US" sz="2000" dirty="0" err="1" smtClean="0"/>
              <a:t>létre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új</a:t>
            </a:r>
            <a:r>
              <a:rPr lang="en-US" sz="2000" dirty="0" smtClean="0"/>
              <a:t> </a:t>
            </a:r>
            <a:r>
              <a:rPr lang="en-US" sz="2000" dirty="0" err="1" smtClean="0"/>
              <a:t>képet</a:t>
            </a:r>
            <a:r>
              <a:rPr lang="en-US" sz="2000" dirty="0" smtClean="0"/>
              <a:t>?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04800" y="2215753"/>
            <a:ext cx="4114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Hogyan</a:t>
            </a:r>
            <a:r>
              <a:rPr lang="en-US" sz="2000" dirty="0" smtClean="0"/>
              <a:t> </a:t>
            </a:r>
            <a:r>
              <a:rPr lang="en-US" sz="2000" dirty="0" err="1" smtClean="0"/>
              <a:t>hozunk</a:t>
            </a:r>
            <a:r>
              <a:rPr lang="en-US" sz="2000" dirty="0" smtClean="0"/>
              <a:t> </a:t>
            </a:r>
            <a:r>
              <a:rPr lang="en-US" sz="2000" dirty="0" err="1" smtClean="0"/>
              <a:t>létre</a:t>
            </a:r>
            <a:r>
              <a:rPr lang="en-US" sz="2000" dirty="0" smtClean="0"/>
              <a:t> </a:t>
            </a:r>
            <a:r>
              <a:rPr lang="en-US" sz="2000" dirty="0" err="1" smtClean="0"/>
              <a:t>új</a:t>
            </a:r>
            <a:r>
              <a:rPr lang="en-US" sz="2000" dirty="0" smtClean="0"/>
              <a:t> </a:t>
            </a:r>
            <a:r>
              <a:rPr lang="en-US" sz="2000" dirty="0" err="1" smtClean="0"/>
              <a:t>réteget</a:t>
            </a:r>
            <a:r>
              <a:rPr lang="en-US" sz="2000" dirty="0" smtClean="0"/>
              <a:t>?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04800" y="2749153"/>
            <a:ext cx="41148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Melyik</a:t>
            </a:r>
            <a:r>
              <a:rPr lang="en-US" sz="2000" dirty="0" smtClean="0"/>
              <a:t> </a:t>
            </a:r>
            <a:r>
              <a:rPr lang="en-US" sz="2000" dirty="0" err="1" smtClean="0"/>
              <a:t>eszközzel</a:t>
            </a:r>
            <a:r>
              <a:rPr lang="en-US" sz="2000" dirty="0" smtClean="0"/>
              <a:t> </a:t>
            </a:r>
            <a:r>
              <a:rPr lang="en-US" sz="2000" dirty="0" err="1" smtClean="0"/>
              <a:t>hozhatunk</a:t>
            </a:r>
            <a:r>
              <a:rPr lang="en-US" sz="2000" dirty="0" smtClean="0"/>
              <a:t> </a:t>
            </a:r>
            <a:r>
              <a:rPr lang="en-US" sz="2000" dirty="0" err="1" smtClean="0"/>
              <a:t>létre</a:t>
            </a:r>
            <a:r>
              <a:rPr lang="en-US" sz="2000" dirty="0" smtClean="0"/>
              <a:t> </a:t>
            </a:r>
            <a:r>
              <a:rPr lang="en-US" sz="2000" dirty="0" err="1" smtClean="0"/>
              <a:t>ellipszis</a:t>
            </a:r>
            <a:r>
              <a:rPr lang="en-US" sz="2000" dirty="0" smtClean="0"/>
              <a:t> </a:t>
            </a:r>
            <a:r>
              <a:rPr lang="en-US" sz="2000" dirty="0" err="1" smtClean="0"/>
              <a:t>alakú</a:t>
            </a:r>
            <a:r>
              <a:rPr lang="en-US" sz="2000" dirty="0" smtClean="0"/>
              <a:t> </a:t>
            </a:r>
            <a:r>
              <a:rPr lang="en-US" sz="2000" dirty="0" err="1" smtClean="0"/>
              <a:t>formát</a:t>
            </a:r>
            <a:r>
              <a:rPr lang="en-US" sz="2000" dirty="0" smtClean="0"/>
              <a:t>?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04800" y="3584377"/>
            <a:ext cx="41148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Melyik</a:t>
            </a:r>
            <a:r>
              <a:rPr lang="en-US" sz="2000" dirty="0" smtClean="0"/>
              <a:t> </a:t>
            </a:r>
            <a:r>
              <a:rPr lang="en-US" sz="2000" dirty="0" err="1" smtClean="0"/>
              <a:t>eszközzel</a:t>
            </a:r>
            <a:r>
              <a:rPr lang="en-US" sz="2000" dirty="0" smtClean="0"/>
              <a:t> </a:t>
            </a:r>
            <a:r>
              <a:rPr lang="en-US" sz="2000" dirty="0" err="1" smtClean="0"/>
              <a:t>adhatunk</a:t>
            </a:r>
            <a:r>
              <a:rPr lang="en-US" sz="2000" dirty="0" smtClean="0"/>
              <a:t> </a:t>
            </a:r>
            <a:r>
              <a:rPr lang="en-US" sz="2000" dirty="0" err="1" smtClean="0"/>
              <a:t>színt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adott</a:t>
            </a:r>
            <a:r>
              <a:rPr lang="en-US" sz="2000" dirty="0" smtClean="0"/>
              <a:t> </a:t>
            </a:r>
            <a:r>
              <a:rPr lang="en-US" sz="2000" dirty="0" err="1" smtClean="0"/>
              <a:t>fomának</a:t>
            </a:r>
            <a:r>
              <a:rPr lang="en-US" sz="2000" dirty="0" smtClean="0"/>
              <a:t>?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04800" y="4422577"/>
            <a:ext cx="41148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Melyik</a:t>
            </a:r>
            <a:r>
              <a:rPr lang="en-US" sz="2000" dirty="0" smtClean="0"/>
              <a:t> </a:t>
            </a:r>
            <a:r>
              <a:rPr lang="en-US" sz="2000" dirty="0" err="1" smtClean="0"/>
              <a:t>eszközzel</a:t>
            </a:r>
            <a:r>
              <a:rPr lang="en-US" sz="2000" dirty="0" smtClean="0"/>
              <a:t> </a:t>
            </a:r>
            <a:r>
              <a:rPr lang="en-US" sz="2000" dirty="0" err="1" smtClean="0"/>
              <a:t>hozunk</a:t>
            </a:r>
            <a:r>
              <a:rPr lang="en-US" sz="2000" dirty="0" smtClean="0"/>
              <a:t> </a:t>
            </a:r>
            <a:r>
              <a:rPr lang="en-US" sz="2000" dirty="0" err="1" smtClean="0"/>
              <a:t>létre</a:t>
            </a:r>
            <a:r>
              <a:rPr lang="en-US" sz="2000" dirty="0" smtClean="0"/>
              <a:t> </a:t>
            </a:r>
            <a:r>
              <a:rPr lang="en-US" sz="2000" dirty="0" err="1" smtClean="0"/>
              <a:t>színátmenetet</a:t>
            </a:r>
            <a:r>
              <a:rPr lang="en-US" sz="2000" dirty="0" smtClean="0"/>
              <a:t>?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04800" y="5260777"/>
            <a:ext cx="41148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Hogyan</a:t>
            </a:r>
            <a:r>
              <a:rPr lang="en-US" sz="2000" dirty="0" smtClean="0"/>
              <a:t> </a:t>
            </a:r>
            <a:r>
              <a:rPr lang="en-US" sz="2000" dirty="0" err="1" smtClean="0"/>
              <a:t>tudunk</a:t>
            </a:r>
            <a:r>
              <a:rPr lang="en-US" sz="2000" dirty="0" smtClean="0"/>
              <a:t> </a:t>
            </a:r>
            <a:r>
              <a:rPr lang="en-US" sz="2000" dirty="0" err="1" smtClean="0"/>
              <a:t>képet</a:t>
            </a:r>
            <a:r>
              <a:rPr lang="en-US" sz="2000" dirty="0" smtClean="0"/>
              <a:t> </a:t>
            </a:r>
            <a:r>
              <a:rPr lang="en-US" sz="2000" dirty="0" err="1" smtClean="0"/>
              <a:t>hozzáadni</a:t>
            </a:r>
            <a:r>
              <a:rPr lang="en-US" sz="2000" dirty="0" smtClean="0"/>
              <a:t> a </a:t>
            </a:r>
            <a:r>
              <a:rPr lang="en-US" sz="2000" dirty="0" err="1" smtClean="0"/>
              <a:t>munkánkhoz</a:t>
            </a:r>
            <a:r>
              <a:rPr lang="en-US" sz="2000" dirty="0" smtClean="0"/>
              <a:t>?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724400" y="1682353"/>
            <a:ext cx="41910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Hogyan</a:t>
            </a:r>
            <a:r>
              <a:rPr lang="en-US" sz="2000" dirty="0" smtClean="0"/>
              <a:t> </a:t>
            </a:r>
            <a:r>
              <a:rPr lang="en-US" sz="2000" dirty="0" err="1" smtClean="0"/>
              <a:t>tudjuk</a:t>
            </a:r>
            <a:r>
              <a:rPr lang="en-US" sz="2000" dirty="0" smtClean="0"/>
              <a:t> </a:t>
            </a:r>
            <a:r>
              <a:rPr lang="en-US" sz="2000" dirty="0" err="1" smtClean="0"/>
              <a:t>elmenteni</a:t>
            </a:r>
            <a:r>
              <a:rPr lang="en-US" sz="2000" dirty="0" smtClean="0"/>
              <a:t> a </a:t>
            </a:r>
            <a:r>
              <a:rPr lang="en-US" sz="2000" dirty="0" err="1" smtClean="0"/>
              <a:t>munkánkat</a:t>
            </a:r>
            <a:r>
              <a:rPr lang="en-US" sz="2000" dirty="0" smtClean="0"/>
              <a:t>?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724400" y="2517577"/>
            <a:ext cx="41910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Hogyan</a:t>
            </a:r>
            <a:r>
              <a:rPr lang="en-US" sz="2000" dirty="0" smtClean="0"/>
              <a:t> </a:t>
            </a:r>
            <a:r>
              <a:rPr lang="en-US" sz="2000" dirty="0" err="1" smtClean="0"/>
              <a:t>tudjuk</a:t>
            </a:r>
            <a:r>
              <a:rPr lang="en-US" sz="2000" dirty="0" smtClean="0"/>
              <a:t> </a:t>
            </a:r>
            <a:r>
              <a:rPr lang="en-US" sz="2000" dirty="0" err="1" smtClean="0"/>
              <a:t>megnyitni</a:t>
            </a:r>
            <a:r>
              <a:rPr lang="en-US" sz="2000" dirty="0" smtClean="0"/>
              <a:t> a </a:t>
            </a:r>
            <a:r>
              <a:rPr lang="en-US" sz="2000" dirty="0" err="1" smtClean="0"/>
              <a:t>munkánkat</a:t>
            </a:r>
            <a:r>
              <a:rPr lang="en-US" sz="2000" dirty="0" smtClean="0"/>
              <a:t>?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724400" y="3355777"/>
            <a:ext cx="41910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Hogyan</a:t>
            </a:r>
            <a:r>
              <a:rPr lang="en-US" sz="2000" dirty="0" smtClean="0"/>
              <a:t> </a:t>
            </a:r>
            <a:r>
              <a:rPr lang="en-US" sz="2000" dirty="0" err="1" smtClean="0"/>
              <a:t>exportálunk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képet</a:t>
            </a:r>
            <a:r>
              <a:rPr lang="en-US" sz="2000" dirty="0" smtClean="0"/>
              <a:t>?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724400" y="3892153"/>
            <a:ext cx="41910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Mi a </a:t>
            </a:r>
            <a:r>
              <a:rPr lang="en-US" sz="2000" dirty="0" err="1" smtClean="0"/>
              <a:t>különbség</a:t>
            </a:r>
            <a:r>
              <a:rPr lang="en-US" sz="2000" dirty="0" smtClean="0"/>
              <a:t> a JPG </a:t>
            </a:r>
            <a:r>
              <a:rPr lang="en-US" sz="2000" dirty="0" err="1" smtClean="0"/>
              <a:t>és</a:t>
            </a:r>
            <a:r>
              <a:rPr lang="en-US" sz="2000" dirty="0" smtClean="0"/>
              <a:t> a PNG </a:t>
            </a:r>
            <a:r>
              <a:rPr lang="en-US" sz="2000" dirty="0" err="1" smtClean="0"/>
              <a:t>képformátumok</a:t>
            </a:r>
            <a:r>
              <a:rPr lang="en-US" sz="2000" dirty="0" smtClean="0"/>
              <a:t> </a:t>
            </a:r>
            <a:r>
              <a:rPr lang="en-US" sz="2000" dirty="0" err="1" smtClean="0"/>
              <a:t>között</a:t>
            </a:r>
            <a:r>
              <a:rPr lang="en-US" sz="2000" dirty="0" smtClean="0"/>
              <a:t>?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4724400" y="4727377"/>
            <a:ext cx="41910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Hogyan</a:t>
            </a:r>
            <a:r>
              <a:rPr lang="en-US" sz="2000" dirty="0" smtClean="0"/>
              <a:t> </a:t>
            </a:r>
            <a:r>
              <a:rPr lang="en-US" sz="2000" dirty="0" err="1" smtClean="0"/>
              <a:t>tudunk</a:t>
            </a:r>
            <a:r>
              <a:rPr lang="en-US" sz="2000" dirty="0" smtClean="0"/>
              <a:t> </a:t>
            </a:r>
            <a:r>
              <a:rPr lang="en-US" sz="2000" dirty="0" err="1" smtClean="0"/>
              <a:t>szöveget</a:t>
            </a:r>
            <a:r>
              <a:rPr lang="en-US" sz="2000" dirty="0" smtClean="0"/>
              <a:t> </a:t>
            </a:r>
            <a:r>
              <a:rPr lang="en-US" sz="2000" dirty="0" err="1" smtClean="0"/>
              <a:t>hozzáadni</a:t>
            </a:r>
            <a:r>
              <a:rPr lang="en-US" sz="2000" dirty="0" smtClean="0"/>
              <a:t> a </a:t>
            </a:r>
            <a:r>
              <a:rPr lang="en-US" sz="2000" dirty="0" err="1" smtClean="0"/>
              <a:t>munkánkhoz</a:t>
            </a:r>
            <a:r>
              <a:rPr lang="en-US" sz="2000" dirty="0" smtClean="0"/>
              <a:t>?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724400" y="5565577"/>
            <a:ext cx="41910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Hogyan</a:t>
            </a:r>
            <a:r>
              <a:rPr lang="en-US" sz="2000" dirty="0" smtClean="0"/>
              <a:t> </a:t>
            </a:r>
            <a:r>
              <a:rPr lang="en-US" sz="2000" dirty="0" err="1" smtClean="0"/>
              <a:t>tüntethetünk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rétehet</a:t>
            </a:r>
            <a:r>
              <a:rPr lang="en-US" sz="2000" dirty="0" smtClean="0"/>
              <a:t>?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2" presetClass="exit" presetSubtype="1" fill="hold" grpId="1" nodeType="after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2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2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8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8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8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8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95600" y="742890"/>
            <a:ext cx="3352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Források</a:t>
            </a:r>
            <a:endParaRPr lang="en-US" sz="20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914400" y="1498937"/>
            <a:ext cx="7162800" cy="1015663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en-US" sz="2000" dirty="0" err="1" smtClean="0"/>
              <a:t>Főbb</a:t>
            </a:r>
            <a:r>
              <a:rPr lang="en-US" sz="2000" dirty="0" smtClean="0"/>
              <a:t> </a:t>
            </a:r>
            <a:r>
              <a:rPr lang="en-US" sz="2000" dirty="0" err="1" smtClean="0"/>
              <a:t>források</a:t>
            </a:r>
            <a:r>
              <a:rPr lang="en-US" sz="20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A GIMP </a:t>
            </a:r>
            <a:r>
              <a:rPr lang="en-US" sz="2000" dirty="0" err="1" smtClean="0"/>
              <a:t>hivatalos</a:t>
            </a:r>
            <a:r>
              <a:rPr lang="en-US" sz="2000" dirty="0" smtClean="0"/>
              <a:t> </a:t>
            </a:r>
            <a:r>
              <a:rPr lang="en-US" sz="2000" dirty="0" err="1" smtClean="0"/>
              <a:t>oldala</a:t>
            </a:r>
            <a:r>
              <a:rPr lang="en-US" sz="2000" dirty="0" smtClean="0"/>
              <a:t>: </a:t>
            </a:r>
            <a:r>
              <a:rPr lang="en-US" sz="1600" dirty="0" smtClean="0">
                <a:hlinkClick r:id="rId2"/>
              </a:rPr>
              <a:t>www.gimp.org</a:t>
            </a:r>
            <a:r>
              <a:rPr lang="en-US" sz="16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A GOOGLE </a:t>
            </a:r>
            <a:r>
              <a:rPr lang="en-US" sz="2000" dirty="0" err="1" smtClean="0"/>
              <a:t>keresőoldal</a:t>
            </a:r>
            <a:r>
              <a:rPr lang="en-US" sz="2000" dirty="0" smtClean="0"/>
              <a:t>: </a:t>
            </a:r>
            <a:r>
              <a:rPr lang="en-US" sz="1600" dirty="0" smtClean="0">
                <a:hlinkClick r:id="rId3"/>
              </a:rPr>
              <a:t>www.google.hu</a:t>
            </a:r>
            <a:endParaRPr lang="en-US" sz="2000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914400" y="4876800"/>
            <a:ext cx="7162800" cy="1015663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en-US" sz="2000" dirty="0" err="1" smtClean="0"/>
              <a:t>Egyéb</a:t>
            </a:r>
            <a:r>
              <a:rPr lang="en-US" sz="2000" dirty="0" smtClean="0"/>
              <a:t> </a:t>
            </a:r>
            <a:r>
              <a:rPr lang="en-US" sz="2000" dirty="0" err="1" smtClean="0"/>
              <a:t>források</a:t>
            </a:r>
            <a:r>
              <a:rPr lang="en-US" sz="20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Iskolai</a:t>
            </a:r>
            <a:r>
              <a:rPr lang="en-US" sz="2000" dirty="0" smtClean="0"/>
              <a:t> </a:t>
            </a:r>
            <a:r>
              <a:rPr lang="en-US" sz="2000" dirty="0" err="1" smtClean="0"/>
              <a:t>tananyag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Tanári</a:t>
            </a:r>
            <a:r>
              <a:rPr lang="en-US" sz="2000" dirty="0" smtClean="0"/>
              <a:t> </a:t>
            </a:r>
            <a:r>
              <a:rPr lang="en-US" sz="2000" dirty="0" err="1" smtClean="0"/>
              <a:t>segítség</a:t>
            </a:r>
            <a:endParaRPr lang="en-US" sz="2000" dirty="0" smtClean="0"/>
          </a:p>
        </p:txBody>
      </p:sp>
      <p:pic>
        <p:nvPicPr>
          <p:cNvPr id="2051" name="Picture 3" descr="Y:\Desktop\GIMP\gimp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667000"/>
            <a:ext cx="2719509" cy="2022628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2667000" y="742890"/>
            <a:ext cx="40386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Köszönöm</a:t>
            </a:r>
            <a:r>
              <a:rPr lang="en-US" sz="2000" dirty="0" smtClean="0"/>
              <a:t> </a:t>
            </a:r>
            <a:r>
              <a:rPr lang="en-US" sz="2000" dirty="0" err="1" smtClean="0"/>
              <a:t>megtisztelő</a:t>
            </a:r>
            <a:r>
              <a:rPr lang="en-US" sz="2000" dirty="0" smtClean="0"/>
              <a:t> </a:t>
            </a:r>
            <a:r>
              <a:rPr lang="en-US" sz="2000" dirty="0" err="1" smtClean="0"/>
              <a:t>figyelmüket</a:t>
            </a:r>
            <a:r>
              <a:rPr lang="en-US" sz="2000" dirty="0" smtClean="0"/>
              <a:t>.</a:t>
            </a:r>
          </a:p>
        </p:txBody>
      </p:sp>
      <p:pic>
        <p:nvPicPr>
          <p:cNvPr id="8" name="Picture 2" descr="Y:\Documents\GIMP bemutato\GIM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6002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" presetClass="exit" presetSubtype="16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500"/>
                            </p:stCondLst>
                            <p:childTnLst>
                              <p:par>
                                <p:cTn id="52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Y:\Desktop\GIMP\Screen Shot 2014-01-12 at 15.19.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133600"/>
            <a:ext cx="6739128" cy="5105400"/>
          </a:xfrm>
          <a:prstGeom prst="rect">
            <a:avLst/>
          </a:prstGeom>
          <a:noFill/>
        </p:spPr>
      </p:pic>
      <p:pic>
        <p:nvPicPr>
          <p:cNvPr id="2050" name="Picture 2" descr="Y:\Desktop\GIMP\Screen Shot 2014-01-12 at 15.19.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18396"/>
            <a:ext cx="1066800" cy="4163404"/>
          </a:xfrm>
          <a:prstGeom prst="rect">
            <a:avLst/>
          </a:prstGeom>
          <a:noFill/>
        </p:spPr>
      </p:pic>
      <p:pic>
        <p:nvPicPr>
          <p:cNvPr id="2051" name="Picture 3" descr="Y:\Desktop\GIMP\Screen Shot 2014-01-12 at 15.19.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667000"/>
            <a:ext cx="1427958" cy="4191000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609600" y="381001"/>
            <a:ext cx="79248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000" dirty="0" err="1" smtClean="0"/>
              <a:t>Először</a:t>
            </a:r>
            <a:r>
              <a:rPr lang="en-US" sz="2000" dirty="0" smtClean="0"/>
              <a:t> </a:t>
            </a:r>
            <a:r>
              <a:rPr lang="en-US" sz="2000" dirty="0" err="1" smtClean="0"/>
              <a:t>vizsgáljuk</a:t>
            </a:r>
            <a:r>
              <a:rPr lang="en-US" sz="2000" dirty="0" smtClean="0"/>
              <a:t> meg, </a:t>
            </a:r>
            <a:r>
              <a:rPr lang="en-US" sz="2000" dirty="0" err="1" smtClean="0"/>
              <a:t>hogy</a:t>
            </a:r>
            <a:r>
              <a:rPr lang="en-US" sz="2000" dirty="0" smtClean="0"/>
              <a:t> </a:t>
            </a:r>
            <a:r>
              <a:rPr lang="en-US" sz="2000" dirty="0" err="1" smtClean="0"/>
              <a:t>megvan</a:t>
            </a:r>
            <a:r>
              <a:rPr lang="en-US" sz="2000" dirty="0" smtClean="0"/>
              <a:t>-e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összes</a:t>
            </a:r>
            <a:r>
              <a:rPr lang="en-US" sz="2000" dirty="0" smtClean="0"/>
              <a:t> </a:t>
            </a:r>
            <a:r>
              <a:rPr lang="en-US" sz="2000" dirty="0" err="1" smtClean="0"/>
              <a:t>menüsor</a:t>
            </a:r>
            <a:r>
              <a:rPr lang="en-US" sz="2000" dirty="0" smtClean="0"/>
              <a:t> </a:t>
            </a:r>
            <a:r>
              <a:rPr lang="en-US" sz="2000" dirty="0" err="1" smtClean="0"/>
              <a:t>amire</a:t>
            </a:r>
            <a:r>
              <a:rPr lang="en-US" sz="2000" dirty="0" smtClean="0"/>
              <a:t> </a:t>
            </a:r>
            <a:r>
              <a:rPr lang="en-US" sz="2000" dirty="0" err="1" smtClean="0"/>
              <a:t>szükségünk</a:t>
            </a:r>
            <a:r>
              <a:rPr lang="en-US" sz="2000" dirty="0" smtClean="0"/>
              <a:t> </a:t>
            </a:r>
            <a:r>
              <a:rPr lang="en-US" sz="2000" dirty="0" err="1" smtClean="0"/>
              <a:t>lesz</a:t>
            </a:r>
            <a:r>
              <a:rPr lang="en-US" sz="2000" dirty="0" smtClean="0"/>
              <a:t> a </a:t>
            </a:r>
            <a:r>
              <a:rPr lang="en-US" sz="2000" dirty="0" err="1" smtClean="0"/>
              <a:t>munkánk</a:t>
            </a:r>
            <a:r>
              <a:rPr lang="en-US" sz="2000" dirty="0" smtClean="0"/>
              <a:t> </a:t>
            </a:r>
            <a:r>
              <a:rPr lang="en-US" sz="2000" dirty="0" err="1" smtClean="0"/>
              <a:t>során</a:t>
            </a:r>
            <a:r>
              <a:rPr lang="en-US" sz="2000" dirty="0" smtClean="0"/>
              <a:t>. </a:t>
            </a:r>
            <a:r>
              <a:rPr lang="en-US" sz="2000" dirty="0" err="1" smtClean="0"/>
              <a:t>Nézzük</a:t>
            </a:r>
            <a:r>
              <a:rPr lang="en-US" sz="2000" dirty="0" smtClean="0"/>
              <a:t> meg </a:t>
            </a:r>
            <a:r>
              <a:rPr lang="en-US" sz="2000" dirty="0" err="1" smtClean="0"/>
              <a:t>egyesével</a:t>
            </a:r>
            <a:r>
              <a:rPr lang="en-US" sz="2000" dirty="0"/>
              <a:t> </a:t>
            </a:r>
            <a:r>
              <a:rPr lang="en-US" sz="2000" dirty="0" err="1" smtClean="0"/>
              <a:t>őket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733800" y="1828800"/>
            <a:ext cx="23622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000" dirty="0" err="1" smtClean="0"/>
              <a:t>Képszerkesztő</a:t>
            </a:r>
            <a:r>
              <a:rPr lang="en-US" sz="2000" dirty="0" smtClean="0"/>
              <a:t> </a:t>
            </a:r>
            <a:r>
              <a:rPr lang="en-US" sz="2000" dirty="0" err="1" smtClean="0"/>
              <a:t>felület</a:t>
            </a:r>
            <a:endParaRPr lang="en-US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733800" y="1828800"/>
            <a:ext cx="23622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Rétegek</a:t>
            </a:r>
            <a:r>
              <a:rPr lang="en-US" sz="2000" dirty="0" smtClean="0"/>
              <a:t> </a:t>
            </a:r>
            <a:r>
              <a:rPr lang="en-US" sz="2000" dirty="0" err="1" smtClean="0"/>
              <a:t>menüsor</a:t>
            </a:r>
            <a:endParaRPr lang="en-US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733800" y="1828800"/>
            <a:ext cx="23622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Eszköztár</a:t>
            </a:r>
            <a:endParaRPr lang="en-US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09600" y="2949714"/>
            <a:ext cx="7924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Most, </a:t>
            </a:r>
            <a:r>
              <a:rPr lang="en-US" sz="2000" dirty="0" err="1" smtClean="0"/>
              <a:t>hogy</a:t>
            </a:r>
            <a:r>
              <a:rPr lang="en-US" sz="2000" dirty="0" smtClean="0"/>
              <a:t> </a:t>
            </a:r>
            <a:r>
              <a:rPr lang="en-US" sz="2000" dirty="0" err="1" smtClean="0"/>
              <a:t>megismerkedtünk</a:t>
            </a:r>
            <a:r>
              <a:rPr lang="en-US" sz="2000" dirty="0" smtClean="0"/>
              <a:t> a </a:t>
            </a:r>
            <a:r>
              <a:rPr lang="en-US" sz="2000" dirty="0" err="1" smtClean="0"/>
              <a:t>menüsorokkal</a:t>
            </a:r>
            <a:r>
              <a:rPr lang="en-US" sz="2000" dirty="0" smtClean="0"/>
              <a:t> </a:t>
            </a:r>
            <a:r>
              <a:rPr lang="en-US" sz="2000" dirty="0" err="1" smtClean="0"/>
              <a:t>nézzük</a:t>
            </a:r>
            <a:r>
              <a:rPr lang="en-US" sz="2000" dirty="0" smtClean="0"/>
              <a:t> meg </a:t>
            </a:r>
            <a:r>
              <a:rPr lang="en-US" sz="2000" dirty="0" err="1" smtClean="0"/>
              <a:t>őket</a:t>
            </a:r>
            <a:r>
              <a:rPr lang="en-US" sz="2000" dirty="0" smtClean="0"/>
              <a:t> </a:t>
            </a:r>
            <a:r>
              <a:rPr lang="en-US" sz="2000" dirty="0" err="1" smtClean="0"/>
              <a:t>együtt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xit" presetSubtype="6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1566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6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21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3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2.22222E-6 L 0.21667 -0.17778 " pathEditMode="relative" ptsTypes="AA">
                                      <p:cBhvr>
                                        <p:cTn id="4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21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74167 -0.14445 " pathEditMode="relative" ptsTypes="AA">
                                      <p:cBhvr>
                                        <p:cTn id="6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6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68" presetID="21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8000"/>
                            </p:stCondLst>
                            <p:childTnLst>
                              <p:par>
                                <p:cTn id="7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000"/>
                            </p:stCondLst>
                            <p:childTnLst>
                              <p:par>
                                <p:cTn id="81" presetID="18" presetClass="exit" presetSubtype="6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Desktop\GIMP\Screen Shot 2014-01-12 at 15.19.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103"/>
            <a:ext cx="9144000" cy="4937897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09600" y="381000"/>
            <a:ext cx="7924800" cy="1323439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000" dirty="0" smtClean="0"/>
              <a:t>Ha </a:t>
            </a:r>
            <a:r>
              <a:rPr lang="en-US" sz="2000" dirty="0" err="1" smtClean="0"/>
              <a:t>szeretnénk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összes</a:t>
            </a:r>
            <a:r>
              <a:rPr lang="en-US" sz="2000" dirty="0" smtClean="0"/>
              <a:t> </a:t>
            </a:r>
            <a:r>
              <a:rPr lang="en-US" sz="2000" dirty="0" err="1" smtClean="0"/>
              <a:t>menüsort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ablakként</a:t>
            </a:r>
            <a:r>
              <a:rPr lang="en-US" sz="2000" dirty="0" smtClean="0"/>
              <a:t> </a:t>
            </a:r>
            <a:r>
              <a:rPr lang="en-US" sz="2000" dirty="0" err="1" smtClean="0"/>
              <a:t>kezelni</a:t>
            </a:r>
            <a:r>
              <a:rPr lang="en-US" sz="2000" dirty="0" smtClean="0"/>
              <a:t>, </a:t>
            </a:r>
            <a:r>
              <a:rPr lang="en-US" sz="2000" dirty="0" err="1" smtClean="0"/>
              <a:t>akkor</a:t>
            </a:r>
            <a:r>
              <a:rPr lang="en-US" sz="2000" dirty="0" smtClean="0"/>
              <a:t> a </a:t>
            </a:r>
            <a:r>
              <a:rPr lang="en-US" sz="2000" dirty="0" err="1" smtClean="0"/>
              <a:t>felső</a:t>
            </a:r>
            <a:r>
              <a:rPr lang="en-US" sz="2000" dirty="0" smtClean="0"/>
              <a:t> </a:t>
            </a:r>
            <a:r>
              <a:rPr lang="en-US" sz="2000" dirty="0" err="1" smtClean="0"/>
              <a:t>menüben</a:t>
            </a:r>
            <a:r>
              <a:rPr lang="en-US" sz="2000" dirty="0" smtClean="0"/>
              <a:t> </a:t>
            </a:r>
            <a:r>
              <a:rPr lang="en-US" sz="2000" dirty="0" err="1" smtClean="0"/>
              <a:t>ahol</a:t>
            </a:r>
            <a:r>
              <a:rPr lang="en-US" sz="2000" dirty="0" smtClean="0"/>
              <a:t> a </a:t>
            </a:r>
            <a:r>
              <a:rPr lang="en-US" sz="2000" dirty="0" err="1" smtClean="0"/>
              <a:t>Fájl</a:t>
            </a:r>
            <a:r>
              <a:rPr lang="en-US" sz="2000" dirty="0" smtClean="0"/>
              <a:t> </a:t>
            </a:r>
            <a:r>
              <a:rPr lang="en-US" sz="2000" dirty="0" err="1" smtClean="0"/>
              <a:t>menü</a:t>
            </a:r>
            <a:r>
              <a:rPr lang="en-US" sz="2000" dirty="0" smtClean="0"/>
              <a:t> is </a:t>
            </a:r>
            <a:r>
              <a:rPr lang="en-US" sz="2000" dirty="0" err="1" smtClean="0"/>
              <a:t>található</a:t>
            </a:r>
            <a:r>
              <a:rPr lang="en-US" sz="2000" dirty="0" smtClean="0"/>
              <a:t>, </a:t>
            </a:r>
            <a:r>
              <a:rPr lang="en-US" sz="2000" dirty="0" err="1" smtClean="0"/>
              <a:t>válasszuk</a:t>
            </a:r>
            <a:r>
              <a:rPr lang="en-US" sz="2000" dirty="0" smtClean="0"/>
              <a:t> </a:t>
            </a:r>
            <a:r>
              <a:rPr lang="en-US" sz="2000" dirty="0" err="1" smtClean="0"/>
              <a:t>ki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Ablak</a:t>
            </a:r>
            <a:r>
              <a:rPr lang="en-US" sz="2000" dirty="0" smtClean="0"/>
              <a:t> </a:t>
            </a:r>
            <a:r>
              <a:rPr lang="en-US" sz="2000" dirty="0" err="1" smtClean="0"/>
              <a:t>menüt</a:t>
            </a:r>
            <a:r>
              <a:rPr lang="en-US" sz="2000" dirty="0" smtClean="0"/>
              <a:t>, </a:t>
            </a:r>
            <a:r>
              <a:rPr lang="en-US" sz="2000" dirty="0" err="1" smtClean="0"/>
              <a:t>majd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Egyablakos-mód</a:t>
            </a:r>
            <a:r>
              <a:rPr lang="en-US" sz="2000" dirty="0" smtClean="0"/>
              <a:t> </a:t>
            </a:r>
            <a:r>
              <a:rPr lang="en-US" sz="2000" dirty="0" err="1" smtClean="0"/>
              <a:t>opciót</a:t>
            </a:r>
            <a:r>
              <a:rPr lang="en-US" sz="2000" dirty="0" smtClean="0"/>
              <a:t>. </a:t>
            </a:r>
            <a:r>
              <a:rPr lang="en-US" sz="2000" dirty="0" err="1" smtClean="0"/>
              <a:t>Ezután</a:t>
            </a:r>
            <a:r>
              <a:rPr lang="en-US" sz="2000" dirty="0" smtClean="0"/>
              <a:t> a GIMP </a:t>
            </a:r>
            <a:r>
              <a:rPr lang="en-US" sz="2000" dirty="0" err="1" smtClean="0"/>
              <a:t>átvált</a:t>
            </a:r>
            <a:r>
              <a:rPr lang="en-US" sz="2000" dirty="0" smtClean="0"/>
              <a:t> </a:t>
            </a:r>
            <a:r>
              <a:rPr lang="en-US" sz="2000" dirty="0" err="1" smtClean="0"/>
              <a:t>egyablakos-módba</a:t>
            </a:r>
            <a:r>
              <a:rPr lang="en-US" sz="2000" dirty="0"/>
              <a:t> </a:t>
            </a:r>
            <a:r>
              <a:rPr lang="en-US" sz="2000" dirty="0" err="1" smtClean="0"/>
              <a:t>ami</a:t>
            </a:r>
            <a:r>
              <a:rPr lang="en-US" sz="2000" dirty="0" smtClean="0"/>
              <a:t> a </a:t>
            </a:r>
            <a:r>
              <a:rPr lang="en-US" sz="2000" dirty="0" err="1" smtClean="0"/>
              <a:t>következőképpen</a:t>
            </a:r>
            <a:r>
              <a:rPr lang="en-US" sz="2000" dirty="0" smtClean="0"/>
              <a:t> </a:t>
            </a:r>
            <a:r>
              <a:rPr lang="en-US" sz="2000" dirty="0" err="1" smtClean="0"/>
              <a:t>néz</a:t>
            </a:r>
            <a:r>
              <a:rPr lang="en-US" sz="2000" dirty="0" smtClean="0"/>
              <a:t> </a:t>
            </a:r>
            <a:r>
              <a:rPr lang="en-US" sz="2000" dirty="0" err="1" smtClean="0"/>
              <a:t>ki</a:t>
            </a:r>
            <a:r>
              <a:rPr lang="en-US" sz="2000" dirty="0"/>
              <a:t>: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xit" presetSubtype="32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xit" presetSubtype="3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14600" y="2971800"/>
            <a:ext cx="4114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Új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</a:t>
            </a:r>
            <a:r>
              <a:rPr lang="en-US" sz="2000" dirty="0" err="1" smtClean="0"/>
              <a:t>elkészítése</a:t>
            </a:r>
            <a:r>
              <a:rPr lang="en-US" sz="2000" dirty="0" smtClean="0"/>
              <a:t>: </a:t>
            </a:r>
            <a:r>
              <a:rPr lang="en-US" sz="2000" dirty="0" err="1" smtClean="0"/>
              <a:t>Fájl</a:t>
            </a:r>
            <a:r>
              <a:rPr lang="en-US" sz="2000" dirty="0" smtClean="0"/>
              <a:t> </a:t>
            </a:r>
            <a:r>
              <a:rPr lang="en-US" sz="2000" dirty="0" err="1" smtClean="0"/>
              <a:t>menü</a:t>
            </a:r>
            <a:r>
              <a:rPr lang="en-US" sz="2000" dirty="0" smtClean="0"/>
              <a:t>/</a:t>
            </a:r>
            <a:r>
              <a:rPr lang="en-US" sz="2000" dirty="0" err="1" smtClean="0"/>
              <a:t>Új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099" name="Picture 3" descr="Y:\Desktop\GIMP\Screen Shot 2014-01-12 at 14.21.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771710"/>
            <a:ext cx="4123113" cy="457200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1981200" y="304800"/>
            <a:ext cx="51816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Most </a:t>
            </a:r>
            <a:r>
              <a:rPr lang="en-US" sz="2000" dirty="0" err="1" smtClean="0"/>
              <a:t>állítsuk</a:t>
            </a:r>
            <a:r>
              <a:rPr lang="en-US" sz="2000" dirty="0" smtClean="0"/>
              <a:t> be a </a:t>
            </a:r>
            <a:r>
              <a:rPr lang="en-US" sz="2000" dirty="0" err="1" smtClean="0"/>
              <a:t>kép</a:t>
            </a:r>
            <a:r>
              <a:rPr lang="en-US" sz="2000" dirty="0" smtClean="0"/>
              <a:t> </a:t>
            </a:r>
            <a:r>
              <a:rPr lang="en-US" sz="2000" dirty="0" err="1" smtClean="0"/>
              <a:t>tulajdonságait</a:t>
            </a:r>
            <a:r>
              <a:rPr lang="en-US" sz="2000" dirty="0" smtClean="0"/>
              <a:t>.</a:t>
            </a:r>
          </a:p>
        </p:txBody>
      </p:sp>
      <p:sp>
        <p:nvSpPr>
          <p:cNvPr id="11" name="Lefelé nyíl 10"/>
          <p:cNvSpPr/>
          <p:nvPr/>
        </p:nvSpPr>
        <p:spPr>
          <a:xfrm>
            <a:off x="3352800" y="1314510"/>
            <a:ext cx="533400" cy="990600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999">
                <a:schemeClr val="bg2">
                  <a:lumMod val="5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zövegdoboz 11"/>
          <p:cNvSpPr txBox="1"/>
          <p:nvPr/>
        </p:nvSpPr>
        <p:spPr>
          <a:xfrm>
            <a:off x="0" y="2686110"/>
            <a:ext cx="19812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000" dirty="0" smtClean="0"/>
              <a:t>A </a:t>
            </a:r>
            <a:r>
              <a:rPr lang="en-US" sz="2000" dirty="0" err="1" smtClean="0"/>
              <a:t>kép</a:t>
            </a:r>
            <a:r>
              <a:rPr lang="en-US" sz="2000" dirty="0" smtClean="0"/>
              <a:t> </a:t>
            </a:r>
            <a:r>
              <a:rPr lang="en-US" sz="2000" dirty="0" err="1" smtClean="0"/>
              <a:t>szélessége</a:t>
            </a:r>
            <a:r>
              <a:rPr lang="en-US" sz="2000" dirty="0" smtClean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magassága</a:t>
            </a:r>
            <a:endParaRPr lang="en-US" sz="2000" dirty="0" smtClean="0"/>
          </a:p>
        </p:txBody>
      </p:sp>
      <p:sp>
        <p:nvSpPr>
          <p:cNvPr id="13" name="Lefelé nyíl 12"/>
          <p:cNvSpPr/>
          <p:nvPr/>
        </p:nvSpPr>
        <p:spPr>
          <a:xfrm rot="16200000">
            <a:off x="2286000" y="2533710"/>
            <a:ext cx="533400" cy="990600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999">
                <a:schemeClr val="bg2">
                  <a:lumMod val="5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zövegdoboz 13"/>
          <p:cNvSpPr txBox="1"/>
          <p:nvPr/>
        </p:nvSpPr>
        <p:spPr>
          <a:xfrm>
            <a:off x="0" y="4267200"/>
            <a:ext cx="1447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000" dirty="0" err="1" smtClean="0"/>
              <a:t>Színkódolás</a:t>
            </a:r>
            <a:endParaRPr lang="en-US" sz="2000" dirty="0" smtClean="0"/>
          </a:p>
        </p:txBody>
      </p:sp>
      <p:sp>
        <p:nvSpPr>
          <p:cNvPr id="15" name="Lefelé nyíl 14"/>
          <p:cNvSpPr/>
          <p:nvPr/>
        </p:nvSpPr>
        <p:spPr>
          <a:xfrm rot="16200000">
            <a:off x="2019300" y="3714811"/>
            <a:ext cx="533400" cy="1523998"/>
          </a:xfrm>
          <a:prstGeom prst="downArrow">
            <a:avLst>
              <a:gd name="adj1" fmla="val 50000"/>
              <a:gd name="adj2" fmla="val 113073"/>
            </a:avLst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999">
                <a:schemeClr val="bg2">
                  <a:lumMod val="5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zövegdoboz 15"/>
          <p:cNvSpPr txBox="1"/>
          <p:nvPr/>
        </p:nvSpPr>
        <p:spPr>
          <a:xfrm>
            <a:off x="7086600" y="4362510"/>
            <a:ext cx="20574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000" dirty="0" err="1" smtClean="0"/>
              <a:t>Alap</a:t>
            </a:r>
            <a:r>
              <a:rPr lang="en-US" sz="2000" dirty="0" smtClean="0"/>
              <a:t> </a:t>
            </a:r>
            <a:r>
              <a:rPr lang="en-US" sz="2000" dirty="0" err="1" smtClean="0"/>
              <a:t>háttér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Jelen</a:t>
            </a:r>
            <a:r>
              <a:rPr lang="en-US" sz="2000" dirty="0" smtClean="0"/>
              <a:t> </a:t>
            </a:r>
            <a:r>
              <a:rPr lang="en-US" sz="2000" dirty="0" err="1" smtClean="0"/>
              <a:t>esetben</a:t>
            </a:r>
            <a:r>
              <a:rPr lang="en-US" sz="2000" dirty="0" smtClean="0"/>
              <a:t> </a:t>
            </a:r>
            <a:r>
              <a:rPr lang="en-US" sz="2000" dirty="0" err="1" smtClean="0"/>
              <a:t>átlátszó</a:t>
            </a:r>
            <a:r>
              <a:rPr lang="en-US" sz="2000" dirty="0" smtClean="0"/>
              <a:t> )</a:t>
            </a:r>
          </a:p>
        </p:txBody>
      </p:sp>
      <p:sp>
        <p:nvSpPr>
          <p:cNvPr id="17" name="Lefelé nyíl 16"/>
          <p:cNvSpPr/>
          <p:nvPr/>
        </p:nvSpPr>
        <p:spPr>
          <a:xfrm rot="5400000">
            <a:off x="6248400" y="4210110"/>
            <a:ext cx="533400" cy="990600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999">
                <a:schemeClr val="bg2">
                  <a:lumMod val="5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zövegdoboz 17"/>
          <p:cNvSpPr txBox="1"/>
          <p:nvPr/>
        </p:nvSpPr>
        <p:spPr>
          <a:xfrm>
            <a:off x="2895600" y="6019800"/>
            <a:ext cx="1447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000" dirty="0" err="1" smtClean="0"/>
              <a:t>Megjegyzés</a:t>
            </a:r>
            <a:endParaRPr lang="en-US" sz="2000" dirty="0" smtClean="0"/>
          </a:p>
        </p:txBody>
      </p:sp>
      <p:sp>
        <p:nvSpPr>
          <p:cNvPr id="19" name="Lefelé nyíl 18"/>
          <p:cNvSpPr/>
          <p:nvPr/>
        </p:nvSpPr>
        <p:spPr>
          <a:xfrm rot="10800000">
            <a:off x="3429000" y="5124510"/>
            <a:ext cx="483786" cy="803077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999">
                <a:schemeClr val="bg2">
                  <a:lumMod val="5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19"/>
          <p:cNvSpPr txBox="1"/>
          <p:nvPr/>
        </p:nvSpPr>
        <p:spPr>
          <a:xfrm>
            <a:off x="7162800" y="5276910"/>
            <a:ext cx="1828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000" dirty="0" err="1" smtClean="0"/>
              <a:t>Kép</a:t>
            </a:r>
            <a:r>
              <a:rPr lang="en-US" sz="2000" dirty="0" smtClean="0"/>
              <a:t> </a:t>
            </a:r>
            <a:r>
              <a:rPr lang="en-US" sz="2000" dirty="0" err="1" smtClean="0"/>
              <a:t>létrehozása</a:t>
            </a:r>
            <a:endParaRPr lang="en-US" sz="2000" dirty="0" smtClean="0"/>
          </a:p>
        </p:txBody>
      </p:sp>
      <p:sp>
        <p:nvSpPr>
          <p:cNvPr id="21" name="Lefelé nyíl 20"/>
          <p:cNvSpPr/>
          <p:nvPr/>
        </p:nvSpPr>
        <p:spPr>
          <a:xfrm rot="5400000">
            <a:off x="6248400" y="4972110"/>
            <a:ext cx="533400" cy="990600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999">
                <a:schemeClr val="bg2">
                  <a:lumMod val="5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zövegdoboz 22"/>
          <p:cNvSpPr txBox="1"/>
          <p:nvPr/>
        </p:nvSpPr>
        <p:spPr>
          <a:xfrm>
            <a:off x="1676400" y="819090"/>
            <a:ext cx="41910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Válasszuk</a:t>
            </a:r>
            <a:r>
              <a:rPr lang="en-US" sz="2000" dirty="0" smtClean="0"/>
              <a:t> </a:t>
            </a:r>
            <a:r>
              <a:rPr lang="en-US" sz="2000" dirty="0" err="1" smtClean="0"/>
              <a:t>ki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1600x1200-as </a:t>
            </a:r>
            <a:r>
              <a:rPr lang="en-US" sz="2000" dirty="0" err="1" smtClean="0"/>
              <a:t>sablont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3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7" presetClass="exit" presetSubtype="4" fill="hold" grpId="1" nodeType="after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6" presetID="2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12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  <p:bldP spid="21" grpId="2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Desktop\GIMP\Screen Shot 2014-01-12 at 20.45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0103"/>
            <a:ext cx="9144000" cy="4937897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1143000" y="304800"/>
            <a:ext cx="69342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A </a:t>
            </a:r>
            <a:r>
              <a:rPr lang="en-US" sz="2000" dirty="0" err="1" smtClean="0"/>
              <a:t>kép</a:t>
            </a:r>
            <a:r>
              <a:rPr lang="en-US" sz="2000" dirty="0" smtClean="0"/>
              <a:t> </a:t>
            </a:r>
            <a:r>
              <a:rPr lang="en-US" sz="2000" dirty="0" err="1" smtClean="0"/>
              <a:t>létrehozása</a:t>
            </a:r>
            <a:r>
              <a:rPr lang="en-US" sz="2000" dirty="0" smtClean="0"/>
              <a:t> </a:t>
            </a:r>
            <a:r>
              <a:rPr lang="en-US" sz="2000" dirty="0" err="1" smtClean="0"/>
              <a:t>után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alábbi</a:t>
            </a:r>
            <a:r>
              <a:rPr lang="en-US" sz="2000" dirty="0"/>
              <a:t> </a:t>
            </a:r>
            <a:r>
              <a:rPr lang="en-US" sz="2000" dirty="0" err="1" smtClean="0"/>
              <a:t>felület</a:t>
            </a:r>
            <a:r>
              <a:rPr lang="en-US" sz="2000" dirty="0" smtClean="0"/>
              <a:t> </a:t>
            </a:r>
            <a:r>
              <a:rPr lang="en-US" sz="2000" dirty="0" err="1" smtClean="0"/>
              <a:t>jelenik</a:t>
            </a:r>
            <a:r>
              <a:rPr lang="en-US" sz="2000" dirty="0" smtClean="0"/>
              <a:t> meg </a:t>
            </a:r>
            <a:r>
              <a:rPr lang="en-US" sz="2000" dirty="0" err="1" smtClean="0"/>
              <a:t>előttünk</a:t>
            </a:r>
            <a:r>
              <a:rPr lang="en-US" sz="2000" dirty="0" smtClean="0"/>
              <a:t>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143000" y="968514"/>
            <a:ext cx="69342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A </a:t>
            </a:r>
            <a:r>
              <a:rPr lang="en-US" sz="2000" dirty="0" err="1" smtClean="0"/>
              <a:t>négyzetrácsos</a:t>
            </a:r>
            <a:r>
              <a:rPr lang="en-US" sz="2000" dirty="0" smtClean="0"/>
              <a:t> </a:t>
            </a:r>
            <a:r>
              <a:rPr lang="en-US" sz="2000" dirty="0" err="1" smtClean="0"/>
              <a:t>terület</a:t>
            </a:r>
            <a:r>
              <a:rPr lang="en-US" sz="2000" dirty="0" smtClean="0"/>
              <a:t> </a:t>
            </a:r>
            <a:r>
              <a:rPr lang="en-US" sz="2000" dirty="0" err="1" smtClean="0"/>
              <a:t>jelöli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átlátszó</a:t>
            </a:r>
            <a:r>
              <a:rPr lang="en-US" sz="2000" dirty="0" smtClean="0"/>
              <a:t> </a:t>
            </a:r>
            <a:r>
              <a:rPr lang="en-US" sz="2000" dirty="0" err="1" smtClean="0"/>
              <a:t>részt</a:t>
            </a:r>
            <a:r>
              <a:rPr lang="en-US" sz="2000" dirty="0" smtClean="0"/>
              <a:t> a </a:t>
            </a:r>
            <a:r>
              <a:rPr lang="en-US" sz="2000" dirty="0" err="1" smtClean="0"/>
              <a:t>képből</a:t>
            </a:r>
            <a:r>
              <a:rPr lang="en-US" sz="2000" dirty="0" smtClean="0"/>
              <a:t>. </a:t>
            </a:r>
            <a:r>
              <a:rPr lang="en-US" sz="2000" dirty="0" err="1" smtClean="0"/>
              <a:t>Ez</a:t>
            </a:r>
            <a:r>
              <a:rPr lang="en-US" sz="2000" dirty="0" smtClean="0"/>
              <a:t> </a:t>
            </a:r>
            <a:r>
              <a:rPr lang="en-US" sz="2000" dirty="0" err="1" smtClean="0"/>
              <a:t>tulajdonképpen</a:t>
            </a:r>
            <a:r>
              <a:rPr lang="en-US" sz="2000" dirty="0" smtClean="0"/>
              <a:t> </a:t>
            </a:r>
            <a:r>
              <a:rPr lang="en-US" sz="2000" dirty="0" err="1" smtClean="0"/>
              <a:t>olyan</a:t>
            </a:r>
            <a:r>
              <a:rPr lang="en-US" sz="2000" dirty="0" smtClean="0"/>
              <a:t>, mint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átlátszó</a:t>
            </a:r>
            <a:r>
              <a:rPr lang="en-US" sz="2000" dirty="0" smtClean="0"/>
              <a:t> </a:t>
            </a:r>
            <a:r>
              <a:rPr lang="en-US" sz="2000" dirty="0" err="1" smtClean="0"/>
              <a:t>fólia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Desktop\GIMP\Screen Shot 2014-01-12 at 14.50.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828800"/>
            <a:ext cx="3634741" cy="403860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1981200" y="762000"/>
            <a:ext cx="51816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Most </a:t>
            </a:r>
            <a:r>
              <a:rPr lang="en-US" sz="2000" dirty="0" err="1" smtClean="0"/>
              <a:t>állítsuk</a:t>
            </a:r>
            <a:r>
              <a:rPr lang="en-US" sz="2000" dirty="0" smtClean="0"/>
              <a:t> be a </a:t>
            </a:r>
            <a:r>
              <a:rPr lang="en-US" sz="2000" dirty="0" err="1" smtClean="0"/>
              <a:t>réteg</a:t>
            </a:r>
            <a:r>
              <a:rPr lang="en-US" sz="2000" dirty="0" smtClean="0"/>
              <a:t> </a:t>
            </a:r>
            <a:r>
              <a:rPr lang="en-US" sz="2000" dirty="0" err="1" smtClean="0"/>
              <a:t>tulajdonságait</a:t>
            </a:r>
            <a:r>
              <a:rPr lang="en-US" sz="2000" dirty="0" smtClean="0"/>
              <a:t>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981200" y="3333690"/>
            <a:ext cx="51816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Új</a:t>
            </a:r>
            <a:r>
              <a:rPr lang="en-US" sz="2000" dirty="0" smtClean="0"/>
              <a:t> </a:t>
            </a:r>
            <a:r>
              <a:rPr lang="en-US" sz="2000" dirty="0" err="1" smtClean="0"/>
              <a:t>réteg</a:t>
            </a:r>
            <a:r>
              <a:rPr lang="en-US" sz="2000" dirty="0" smtClean="0"/>
              <a:t>: </a:t>
            </a:r>
            <a:r>
              <a:rPr lang="en-US" sz="2000" dirty="0" err="1" smtClean="0"/>
              <a:t>Réteg</a:t>
            </a:r>
            <a:r>
              <a:rPr lang="en-US" sz="2000" dirty="0" smtClean="0"/>
              <a:t> </a:t>
            </a:r>
            <a:r>
              <a:rPr lang="en-US" sz="2000" dirty="0" err="1" smtClean="0"/>
              <a:t>menü</a:t>
            </a:r>
            <a:r>
              <a:rPr lang="en-US" sz="2000" dirty="0" smtClean="0"/>
              <a:t>/</a:t>
            </a:r>
            <a:r>
              <a:rPr lang="en-US" sz="2000" dirty="0" err="1" smtClean="0"/>
              <a:t>Új</a:t>
            </a:r>
            <a:r>
              <a:rPr lang="en-US" sz="2000" dirty="0" smtClean="0"/>
              <a:t> </a:t>
            </a:r>
            <a:r>
              <a:rPr lang="en-US" sz="2000" dirty="0" err="1" smtClean="0"/>
              <a:t>réteg</a:t>
            </a:r>
            <a:endParaRPr lang="en-US" sz="2000" dirty="0" smtClean="0"/>
          </a:p>
        </p:txBody>
      </p:sp>
      <p:sp>
        <p:nvSpPr>
          <p:cNvPr id="7" name="Lefelé nyíl 6"/>
          <p:cNvSpPr/>
          <p:nvPr/>
        </p:nvSpPr>
        <p:spPr>
          <a:xfrm rot="16200000">
            <a:off x="2514600" y="2362201"/>
            <a:ext cx="533400" cy="990600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999">
                <a:schemeClr val="bg2">
                  <a:lumMod val="5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elé nyíl 7"/>
          <p:cNvSpPr/>
          <p:nvPr/>
        </p:nvSpPr>
        <p:spPr>
          <a:xfrm rot="5400000">
            <a:off x="5638800" y="2819400"/>
            <a:ext cx="533400" cy="990600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999">
                <a:schemeClr val="bg2">
                  <a:lumMod val="5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elé nyíl 8"/>
          <p:cNvSpPr/>
          <p:nvPr/>
        </p:nvSpPr>
        <p:spPr>
          <a:xfrm rot="16200000">
            <a:off x="2667000" y="3886200"/>
            <a:ext cx="533400" cy="990600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999">
                <a:schemeClr val="bg2">
                  <a:lumMod val="5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zövegdoboz 10"/>
          <p:cNvSpPr txBox="1"/>
          <p:nvPr/>
        </p:nvSpPr>
        <p:spPr>
          <a:xfrm>
            <a:off x="76200" y="2647890"/>
            <a:ext cx="21336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Réteg</a:t>
            </a:r>
            <a:r>
              <a:rPr lang="en-US" sz="2000" dirty="0" smtClean="0"/>
              <a:t> </a:t>
            </a:r>
            <a:r>
              <a:rPr lang="en-US" sz="2000" dirty="0" err="1" smtClean="0"/>
              <a:t>neve</a:t>
            </a:r>
            <a:endParaRPr lang="en-US" sz="2000" dirty="0" smtClean="0"/>
          </a:p>
        </p:txBody>
      </p:sp>
      <p:sp>
        <p:nvSpPr>
          <p:cNvPr id="12" name="Szövegdoboz 11"/>
          <p:cNvSpPr txBox="1"/>
          <p:nvPr/>
        </p:nvSpPr>
        <p:spPr>
          <a:xfrm>
            <a:off x="6477000" y="2971800"/>
            <a:ext cx="21336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Méret</a:t>
            </a:r>
            <a:r>
              <a:rPr lang="en-US" sz="2000" dirty="0" smtClean="0"/>
              <a:t> (</a:t>
            </a:r>
            <a:r>
              <a:rPr lang="en-US" sz="2000" dirty="0" err="1" smtClean="0"/>
              <a:t>Jelen</a:t>
            </a:r>
            <a:r>
              <a:rPr lang="en-US" sz="2000" dirty="0" smtClean="0"/>
              <a:t> </a:t>
            </a:r>
            <a:r>
              <a:rPr lang="en-US" sz="2000" dirty="0" err="1" smtClean="0"/>
              <a:t>esetben</a:t>
            </a:r>
            <a:r>
              <a:rPr lang="en-US" sz="2000" dirty="0" smtClean="0"/>
              <a:t> pixel.)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52400" y="4038600"/>
            <a:ext cx="22098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 smtClean="0"/>
              <a:t>Alap</a:t>
            </a:r>
            <a:r>
              <a:rPr lang="en-US" sz="2000" dirty="0" smtClean="0"/>
              <a:t> </a:t>
            </a:r>
            <a:r>
              <a:rPr lang="en-US" sz="2000" dirty="0" err="1" smtClean="0"/>
              <a:t>háttér</a:t>
            </a:r>
            <a:r>
              <a:rPr lang="en-US" sz="2000" dirty="0" smtClean="0"/>
              <a:t> (</a:t>
            </a:r>
            <a:r>
              <a:rPr lang="en-US" sz="2000" dirty="0" err="1" smtClean="0"/>
              <a:t>Jelen</a:t>
            </a:r>
            <a:r>
              <a:rPr lang="en-US" sz="2000" dirty="0" smtClean="0"/>
              <a:t> </a:t>
            </a:r>
            <a:r>
              <a:rPr lang="en-US" sz="2000" dirty="0" err="1" smtClean="0"/>
              <a:t>esetben</a:t>
            </a:r>
            <a:r>
              <a:rPr lang="en-US" sz="2000" dirty="0" smtClean="0"/>
              <a:t> </a:t>
            </a:r>
            <a:r>
              <a:rPr lang="en-US" sz="2000" dirty="0" err="1" smtClean="0"/>
              <a:t>átlátszó</a:t>
            </a:r>
            <a:r>
              <a:rPr lang="en-US" sz="2000" dirty="0" smtClean="0"/>
              <a:t>.)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78" presetID="2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9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2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Desktop\GIMP\Screen Shot 2014-01-12 at 14.52.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103"/>
            <a:ext cx="9144000" cy="4937897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457200" y="304800"/>
            <a:ext cx="8305800" cy="707886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alap</a:t>
            </a:r>
            <a:r>
              <a:rPr lang="en-US" sz="2000" dirty="0" smtClean="0"/>
              <a:t> </a:t>
            </a:r>
            <a:r>
              <a:rPr lang="en-US" sz="2000" dirty="0" err="1" smtClean="0"/>
              <a:t>réteget</a:t>
            </a:r>
            <a:r>
              <a:rPr lang="en-US" sz="2000" dirty="0" smtClean="0"/>
              <a:t> </a:t>
            </a:r>
            <a:r>
              <a:rPr lang="en-US" sz="2000" dirty="0" err="1" smtClean="0"/>
              <a:t>feketére</a:t>
            </a:r>
            <a:r>
              <a:rPr lang="en-US" sz="2000" dirty="0" smtClean="0"/>
              <a:t> </a:t>
            </a:r>
            <a:r>
              <a:rPr lang="en-US" sz="2000" dirty="0" err="1" smtClean="0"/>
              <a:t>színezzük</a:t>
            </a:r>
            <a:r>
              <a:rPr lang="en-US" sz="2000" dirty="0" smtClean="0"/>
              <a:t> a </a:t>
            </a:r>
            <a:r>
              <a:rPr lang="en-US" sz="2000" dirty="0" err="1" smtClean="0"/>
              <a:t>vödör</a:t>
            </a:r>
            <a:r>
              <a:rPr lang="en-US" sz="2000" dirty="0" smtClean="0"/>
              <a:t> </a:t>
            </a:r>
            <a:r>
              <a:rPr lang="en-US" sz="2000" dirty="0" err="1" smtClean="0"/>
              <a:t>eszköz</a:t>
            </a:r>
            <a:r>
              <a:rPr lang="en-US" sz="2000" dirty="0" smtClean="0"/>
              <a:t> </a:t>
            </a:r>
            <a:r>
              <a:rPr lang="en-US" sz="2000" dirty="0" err="1" smtClean="0"/>
              <a:t>segítségével</a:t>
            </a:r>
            <a:r>
              <a:rPr lang="en-US" sz="2000" dirty="0" smtClean="0"/>
              <a:t>, </a:t>
            </a:r>
            <a:r>
              <a:rPr lang="en-US" sz="2000" dirty="0" err="1" smtClean="0"/>
              <a:t>hogy</a:t>
            </a:r>
            <a:r>
              <a:rPr lang="en-US" sz="2000" dirty="0" smtClean="0"/>
              <a:t> </a:t>
            </a:r>
            <a:r>
              <a:rPr lang="en-US" sz="2000" dirty="0" err="1" smtClean="0"/>
              <a:t>láthatóbbak</a:t>
            </a:r>
            <a:r>
              <a:rPr lang="en-US" sz="2000" dirty="0" smtClean="0"/>
              <a:t> </a:t>
            </a:r>
            <a:r>
              <a:rPr lang="en-US" sz="2000" dirty="0" err="1" smtClean="0"/>
              <a:t>legyenek</a:t>
            </a:r>
            <a:r>
              <a:rPr lang="en-US" sz="2000" dirty="0" smtClean="0"/>
              <a:t> a </a:t>
            </a:r>
            <a:r>
              <a:rPr lang="en-US" sz="2000" dirty="0" err="1" smtClean="0"/>
              <a:t>segédvonalak</a:t>
            </a:r>
            <a:r>
              <a:rPr lang="en-US" sz="2000" dirty="0" smtClean="0"/>
              <a:t>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57200" y="457200"/>
            <a:ext cx="83058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A </a:t>
            </a:r>
            <a:r>
              <a:rPr lang="en-US" sz="2000" dirty="0" err="1" smtClean="0"/>
              <a:t>kör</a:t>
            </a:r>
            <a:r>
              <a:rPr lang="en-US" sz="2000" dirty="0" smtClean="0"/>
              <a:t> </a:t>
            </a:r>
            <a:r>
              <a:rPr lang="en-US" sz="2000" dirty="0" err="1" smtClean="0"/>
              <a:t>kijelölő</a:t>
            </a:r>
            <a:r>
              <a:rPr lang="en-US" sz="2000" dirty="0" smtClean="0"/>
              <a:t> </a:t>
            </a:r>
            <a:r>
              <a:rPr lang="en-US" sz="2000" dirty="0" err="1" smtClean="0"/>
              <a:t>eszközzel</a:t>
            </a:r>
            <a:r>
              <a:rPr lang="en-US" sz="2000" dirty="0" smtClean="0"/>
              <a:t> </a:t>
            </a:r>
            <a:r>
              <a:rPr lang="en-US" sz="2000" dirty="0" err="1" smtClean="0"/>
              <a:t>hozzunk</a:t>
            </a:r>
            <a:r>
              <a:rPr lang="en-US" sz="2000" dirty="0" smtClean="0"/>
              <a:t> </a:t>
            </a:r>
            <a:r>
              <a:rPr lang="en-US" sz="2000" dirty="0" err="1" smtClean="0"/>
              <a:t>létre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ovális</a:t>
            </a:r>
            <a:r>
              <a:rPr lang="en-US" sz="2000" dirty="0" smtClean="0"/>
              <a:t> </a:t>
            </a:r>
            <a:r>
              <a:rPr lang="en-US" sz="2000" dirty="0" err="1" smtClean="0"/>
              <a:t>alakzatot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új</a:t>
            </a:r>
            <a:r>
              <a:rPr lang="en-US" sz="2000" dirty="0" smtClean="0"/>
              <a:t> </a:t>
            </a:r>
            <a:r>
              <a:rPr lang="en-US" sz="2000" dirty="0" err="1" smtClean="0"/>
              <a:t>rétegre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xit" presetSubtype="12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8" presetClass="exit" presetSubtype="12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8" presetClass="exit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Desktop\GIMP\Screen Shot 2014-01-12 at 14.52.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103"/>
            <a:ext cx="9144000" cy="4937897"/>
          </a:xfrm>
          <a:prstGeom prst="rect">
            <a:avLst/>
          </a:prstGeom>
          <a:noFill/>
        </p:spPr>
      </p:pic>
      <p:pic>
        <p:nvPicPr>
          <p:cNvPr id="5" name="Picture 2" descr="Y:\Desktop\GIMP\Screen Shot 2014-01-12 at 14.52.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0103"/>
            <a:ext cx="9144000" cy="4937897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1524000" y="457200"/>
            <a:ext cx="6172200" cy="400110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/>
              <a:t>A </a:t>
            </a:r>
            <a:r>
              <a:rPr lang="en-US" sz="2000" dirty="0" err="1" smtClean="0"/>
              <a:t>vödör</a:t>
            </a:r>
            <a:r>
              <a:rPr lang="en-US" sz="2000" dirty="0" smtClean="0"/>
              <a:t> </a:t>
            </a:r>
            <a:r>
              <a:rPr lang="en-US" sz="2000" dirty="0" err="1" smtClean="0"/>
              <a:t>eszközzel</a:t>
            </a:r>
            <a:r>
              <a:rPr lang="en-US" sz="2000" dirty="0" smtClean="0"/>
              <a:t> </a:t>
            </a:r>
            <a:r>
              <a:rPr lang="en-US" sz="2000" dirty="0" err="1" smtClean="0"/>
              <a:t>színezzük</a:t>
            </a:r>
            <a:r>
              <a:rPr lang="en-US" sz="2000" dirty="0" smtClean="0"/>
              <a:t> </a:t>
            </a:r>
            <a:r>
              <a:rPr lang="en-US" sz="2000" dirty="0" err="1" smtClean="0"/>
              <a:t>kékre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ellipszist</a:t>
            </a:r>
            <a:r>
              <a:rPr lang="en-US" sz="2000" dirty="0" smtClean="0"/>
              <a:t>.</a:t>
            </a:r>
          </a:p>
        </p:txBody>
      </p:sp>
      <p:pic>
        <p:nvPicPr>
          <p:cNvPr id="3075" name="Picture 3" descr="Y:\Documents\GIMP bemutato\Vod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2743200"/>
            <a:ext cx="161927" cy="152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93333 -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8" presetClass="exit" presetSubtype="1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712</Words>
  <Application>Microsoft Office PowerPoint</Application>
  <PresentationFormat>Diavetítés a képernyőre (4:3 oldalarány)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Norb</dc:creator>
  <cp:lastModifiedBy>Kriszta</cp:lastModifiedBy>
  <cp:revision>105</cp:revision>
  <dcterms:created xsi:type="dcterms:W3CDTF">2014-01-12T16:40:50Z</dcterms:created>
  <dcterms:modified xsi:type="dcterms:W3CDTF">2014-01-27T13:38:23Z</dcterms:modified>
</cp:coreProperties>
</file>