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58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728" autoAdjust="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BE5C4-FA5F-4E1D-9A40-5E255EB0F13B}" type="datetimeFigureOut">
              <a:rPr lang="hu-HU" smtClean="0"/>
              <a:t>2014.01.10.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DCE13-ACDF-4F54-8AE1-B985950D50B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0202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CE13-ACDF-4F54-8AE1-B985950D50BC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278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07DF-C546-418F-90ED-F908B2AAC595}" type="datetimeFigureOut">
              <a:rPr lang="hu-HU" smtClean="0"/>
              <a:t>2014.01.10.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C45A-1A79-48B4-A732-C6D61B13482F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07DF-C546-418F-90ED-F908B2AAC595}" type="datetimeFigureOut">
              <a:rPr lang="hu-HU" smtClean="0"/>
              <a:t>2014.01.10.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C45A-1A79-48B4-A732-C6D61B13482F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07DF-C546-418F-90ED-F908B2AAC595}" type="datetimeFigureOut">
              <a:rPr lang="hu-HU" smtClean="0"/>
              <a:t>2014.01.10.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C45A-1A79-48B4-A732-C6D61B13482F}" type="slidenum">
              <a:rPr lang="hu-HU" smtClean="0"/>
              <a:t>‹#›</a:t>
            </a:fld>
            <a:endParaRPr lang="hu-H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07DF-C546-418F-90ED-F908B2AAC595}" type="datetimeFigureOut">
              <a:rPr lang="hu-HU" smtClean="0"/>
              <a:t>2014.01.10.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C45A-1A79-48B4-A732-C6D61B13482F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07DF-C546-418F-90ED-F908B2AAC595}" type="datetimeFigureOut">
              <a:rPr lang="hu-HU" smtClean="0"/>
              <a:t>2014.01.10.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C45A-1A79-48B4-A732-C6D61B13482F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07DF-C546-418F-90ED-F908B2AAC595}" type="datetimeFigureOut">
              <a:rPr lang="hu-HU" smtClean="0"/>
              <a:t>2014.01.10.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C45A-1A79-48B4-A732-C6D61B13482F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07DF-C546-418F-90ED-F908B2AAC595}" type="datetimeFigureOut">
              <a:rPr lang="hu-HU" smtClean="0"/>
              <a:t>2014.01.10.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C45A-1A79-48B4-A732-C6D61B13482F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07DF-C546-418F-90ED-F908B2AAC595}" type="datetimeFigureOut">
              <a:rPr lang="hu-HU" smtClean="0"/>
              <a:t>2014.01.10.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C45A-1A79-48B4-A732-C6D61B13482F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07DF-C546-418F-90ED-F908B2AAC595}" type="datetimeFigureOut">
              <a:rPr lang="hu-HU" smtClean="0"/>
              <a:t>2014.01.10.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C45A-1A79-48B4-A732-C6D61B13482F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07DF-C546-418F-90ED-F908B2AAC595}" type="datetimeFigureOut">
              <a:rPr lang="hu-HU" smtClean="0"/>
              <a:t>2014.01.10.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C45A-1A79-48B4-A732-C6D61B13482F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07DF-C546-418F-90ED-F908B2AAC595}" type="datetimeFigureOut">
              <a:rPr lang="hu-HU" smtClean="0"/>
              <a:t>2014.01.10.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C45A-1A79-48B4-A732-C6D61B13482F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 smtClean="0"/>
              <a:t>Kép beszúrásához kattintson az ikonra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A507DF-C546-418F-90ED-F908B2AAC595}" type="datetimeFigureOut">
              <a:rPr lang="hu-HU" smtClean="0"/>
              <a:t>2014.01.10.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028C45A-1A79-48B4-A732-C6D61B13482F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2.xml"/><Relationship Id="rId7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10" Type="http://schemas.openxmlformats.org/officeDocument/2006/relationships/slide" Target="slide16.xml"/><Relationship Id="rId4" Type="http://schemas.openxmlformats.org/officeDocument/2006/relationships/image" Target="../media/image5.png"/><Relationship Id="rId9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slide" Target="slide10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slide" Target="slide10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slide" Target="slide10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slide" Target="slide10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slide" Target="slide10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slide" Target="slide10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slide" Target="slide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2.xml"/><Relationship Id="rId7" Type="http://schemas.openxmlformats.org/officeDocument/2006/relationships/slide" Target="slide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3.xml"/><Relationship Id="rId7" Type="http://schemas.openxmlformats.org/officeDocument/2006/relationships/slide" Target="slide17.xml"/><Relationship Id="rId12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7.xml"/><Relationship Id="rId5" Type="http://schemas.openxmlformats.org/officeDocument/2006/relationships/slide" Target="slide5.xml"/><Relationship Id="rId10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9.xml"/><Relationship Id="rId5" Type="http://schemas.openxmlformats.org/officeDocument/2006/relationships/image" Target="../media/image28.jp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hu.wikipedia.org/wiki/GIMP" TargetMode="External"/><Relationship Id="rId7" Type="http://schemas.openxmlformats.org/officeDocument/2006/relationships/slide" Target="slide2.xml"/><Relationship Id="rId2" Type="http://schemas.openxmlformats.org/officeDocument/2006/relationships/hyperlink" Target="http://primandras.hu/gimp/2.4/ablak_lap_file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hyperlink" Target="http://www.zmgzeg.sulinet.hu/ntk/inf9/graf/tablGIMP.pdf" TargetMode="External"/><Relationship Id="rId4" Type="http://schemas.openxmlformats.org/officeDocument/2006/relationships/hyperlink" Target="http://primandras.hu/gimp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slide" Target="slide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7200" b="1" dirty="0" smtClean="0">
                <a:latin typeface="Comic Sans MS" pitchFamily="66" charset="0"/>
              </a:rPr>
              <a:t>GIMP</a:t>
            </a:r>
            <a:br>
              <a:rPr lang="hu-HU" sz="7200" b="1" dirty="0" smtClean="0">
                <a:latin typeface="Comic Sans MS" pitchFamily="66" charset="0"/>
              </a:rPr>
            </a:br>
            <a:r>
              <a:rPr lang="hu-HU" sz="2000" b="1" dirty="0" smtClean="0">
                <a:latin typeface="Comic Sans MS" pitchFamily="66" charset="0"/>
              </a:rPr>
              <a:t>2.6</a:t>
            </a:r>
            <a:endParaRPr lang="hu-HU" sz="2000" b="1" dirty="0">
              <a:latin typeface="Comic Sans MS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192388"/>
            <a:ext cx="2160240" cy="216024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339752" y="134076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/>
              <a:t>Készítette</a:t>
            </a:r>
            <a:r>
              <a:rPr lang="hu-HU" i="1" dirty="0" smtClean="0"/>
              <a:t>: </a:t>
            </a:r>
            <a:r>
              <a:rPr lang="hu-HU" i="1" dirty="0" err="1" smtClean="0"/>
              <a:t>Szekerczés</a:t>
            </a:r>
            <a:r>
              <a:rPr lang="hu-HU" i="1" dirty="0" smtClean="0"/>
              <a:t> </a:t>
            </a:r>
            <a:r>
              <a:rPr lang="hu-HU" i="1" dirty="0" smtClean="0"/>
              <a:t>Szabina</a:t>
            </a:r>
            <a:endParaRPr lang="hu-HU" i="1" dirty="0"/>
          </a:p>
        </p:txBody>
      </p:sp>
      <p:sp>
        <p:nvSpPr>
          <p:cNvPr id="3" name="Téglalap 2"/>
          <p:cNvSpPr/>
          <p:nvPr/>
        </p:nvSpPr>
        <p:spPr>
          <a:xfrm>
            <a:off x="251520" y="5879271"/>
            <a:ext cx="864096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hu-HU" altLang="hu-HU" b="1" dirty="0"/>
              <a:t>Felkészítő tanár: </a:t>
            </a:r>
            <a:r>
              <a:rPr lang="hu-HU" altLang="hu-HU" i="1" dirty="0"/>
              <a:t>Vargáné </a:t>
            </a:r>
            <a:r>
              <a:rPr lang="hu-HU" altLang="hu-HU" i="1" dirty="0" err="1"/>
              <a:t>Gyömrei</a:t>
            </a:r>
            <a:r>
              <a:rPr lang="hu-HU" altLang="hu-HU" i="1" dirty="0"/>
              <a:t> Anita</a:t>
            </a:r>
          </a:p>
          <a:p>
            <a:pPr marL="536575" indent="-536575">
              <a:lnSpc>
                <a:spcPct val="80000"/>
              </a:lnSpc>
            </a:pPr>
            <a:r>
              <a:rPr lang="hu-HU" altLang="hu-HU" b="1" dirty="0"/>
              <a:t>Iskola: </a:t>
            </a:r>
            <a:r>
              <a:rPr lang="hu-HU" altLang="hu-HU" i="1" dirty="0"/>
              <a:t>Orosházi Táncsics Mihály Tehetséggondozó Gimnázium, Szakközépiskola, Általános Iskola és Kollégium, Vörösmarty Mihály Tagintézmény </a:t>
            </a:r>
          </a:p>
          <a:p>
            <a:pPr marL="536575">
              <a:lnSpc>
                <a:spcPct val="80000"/>
              </a:lnSpc>
            </a:pPr>
            <a:r>
              <a:rPr lang="hu-HU" altLang="hu-HU" dirty="0"/>
              <a:t>5900 Orosháza, Vörösmarty u. 4. 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55899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6700" b="1" dirty="0" smtClean="0">
                <a:latin typeface="Comic Sans MS" pitchFamily="66" charset="0"/>
              </a:rPr>
              <a:t>Szűrők</a:t>
            </a:r>
            <a:r>
              <a:rPr lang="hu-HU" b="1" dirty="0" smtClean="0">
                <a:latin typeface="Comic Sans MS" pitchFamily="66" charset="0"/>
              </a:rPr>
              <a:t/>
            </a:r>
            <a:br>
              <a:rPr lang="hu-HU" b="1" dirty="0" smtClean="0">
                <a:latin typeface="Comic Sans MS" pitchFamily="66" charset="0"/>
              </a:rPr>
            </a:br>
            <a:r>
              <a:rPr lang="hu-HU" sz="1600" b="1" dirty="0" smtClean="0">
                <a:latin typeface="Comic Sans MS" pitchFamily="66" charset="0"/>
              </a:rPr>
              <a:t>Leggyakrabban használt szűrők</a:t>
            </a:r>
            <a:endParaRPr lang="hu-HU" b="1" dirty="0">
              <a:latin typeface="Comic Sans MS" pitchFamily="66" charset="0"/>
            </a:endParaRPr>
          </a:p>
        </p:txBody>
      </p:sp>
      <p:pic>
        <p:nvPicPr>
          <p:cNvPr id="12" name="Picture 4" descr="C:\Documents and Settings\szeki78\Local Settings\Temporary Internet Files\Content.IE5\XD1B9MSB\MC900432558[1]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73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szeki78\Local Settings\Temporary Internet Files\Content.IE5\O5QHET8L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77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-57629" y="245457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u="sng" dirty="0" smtClean="0"/>
              <a:t>Elmosás</a:t>
            </a:r>
            <a:endParaRPr lang="hu-HU" sz="2800" b="1" i="1" u="sng" dirty="0"/>
          </a:p>
        </p:txBody>
      </p:sp>
      <p:sp>
        <p:nvSpPr>
          <p:cNvPr id="7" name="Szövegdoboz 6">
            <a:hlinkClick r:id="rId5" action="ppaction://hlinksldjump"/>
          </p:cNvPr>
          <p:cNvSpPr txBox="1"/>
          <p:nvPr/>
        </p:nvSpPr>
        <p:spPr>
          <a:xfrm>
            <a:off x="374419" y="305517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Elmosás elmozdítással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-57629" y="400506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Elmosás</a:t>
            </a:r>
          </a:p>
          <a:p>
            <a:pPr algn="ctr"/>
            <a:r>
              <a:rPr lang="hu-HU" dirty="0" smtClean="0"/>
              <a:t>(gyors,de nem túl erős)</a:t>
            </a:r>
            <a:endParaRPr lang="hu-HU" dirty="0"/>
          </a:p>
        </p:txBody>
      </p:sp>
      <p:sp>
        <p:nvSpPr>
          <p:cNvPr id="11" name="Szövegdoboz 10">
            <a:hlinkClick r:id="rId6" action="ppaction://hlinksldjump"/>
          </p:cNvPr>
          <p:cNvSpPr txBox="1"/>
          <p:nvPr/>
        </p:nvSpPr>
        <p:spPr>
          <a:xfrm>
            <a:off x="-1" y="4941168"/>
            <a:ext cx="2765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Pixelesítés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123728" y="245457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u="sng" dirty="0" smtClean="0"/>
              <a:t>Kiemelés</a:t>
            </a:r>
            <a:endParaRPr lang="hu-HU" sz="2800" b="1" u="sng" dirty="0"/>
          </a:p>
        </p:txBody>
      </p:sp>
      <p:sp>
        <p:nvSpPr>
          <p:cNvPr id="5" name="Szövegdoboz 4"/>
          <p:cNvSpPr txBox="1"/>
          <p:nvPr/>
        </p:nvSpPr>
        <p:spPr>
          <a:xfrm>
            <a:off x="2228371" y="3055170"/>
            <a:ext cx="1590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Csíktalanítás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048351" y="3958897"/>
            <a:ext cx="195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Élesítés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3635896" y="2454569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u="sng" dirty="0" smtClean="0"/>
              <a:t>Torzítás</a:t>
            </a:r>
            <a:endParaRPr lang="hu-HU" sz="2800" b="1" u="sng" dirty="0"/>
          </a:p>
        </p:txBody>
      </p:sp>
      <p:sp>
        <p:nvSpPr>
          <p:cNvPr id="14" name="Szövegdoboz 13">
            <a:hlinkClick r:id="rId7" action="ppaction://hlinksldjump"/>
          </p:cNvPr>
          <p:cNvSpPr txBox="1"/>
          <p:nvPr/>
        </p:nvSpPr>
        <p:spPr>
          <a:xfrm>
            <a:off x="3162419" y="3055169"/>
            <a:ext cx="3045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Csavarás </a:t>
            </a:r>
          </a:p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 összehúzás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923928" y="395889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Eltolás</a:t>
            </a:r>
            <a:endParaRPr lang="hu-HU" dirty="0"/>
          </a:p>
        </p:txBody>
      </p:sp>
      <p:sp>
        <p:nvSpPr>
          <p:cNvPr id="16" name="Szövegdoboz 15">
            <a:hlinkClick r:id="rId8" action="ppaction://hlinksldjump"/>
          </p:cNvPr>
          <p:cNvSpPr txBox="1"/>
          <p:nvPr/>
        </p:nvSpPr>
        <p:spPr>
          <a:xfrm>
            <a:off x="3857053" y="446672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Fodrozódás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5343776" y="2465977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u="sng" dirty="0" smtClean="0"/>
              <a:t>Művész</a:t>
            </a:r>
            <a:r>
              <a:rPr lang="hu-HU" sz="2800" b="1" dirty="0" smtClean="0"/>
              <a:t>i</a:t>
            </a:r>
            <a:endParaRPr lang="hu-HU" sz="2800" b="1" dirty="0"/>
          </a:p>
        </p:txBody>
      </p:sp>
      <p:sp>
        <p:nvSpPr>
          <p:cNvPr id="18" name="Szövegdoboz 17">
            <a:hlinkClick r:id="rId9" action="ppaction://hlinksldjump"/>
          </p:cNvPr>
          <p:cNvSpPr txBox="1"/>
          <p:nvPr/>
        </p:nvSpPr>
        <p:spPr>
          <a:xfrm>
            <a:off x="5513237" y="3055170"/>
            <a:ext cx="143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Karikatúra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5266501" y="3886167"/>
            <a:ext cx="192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Olajfestés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7071968" y="245456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u="sng" dirty="0" smtClean="0"/>
              <a:t>Dekor</a:t>
            </a:r>
            <a:endParaRPr lang="hu-HU" sz="2800" b="1" u="sng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6863803" y="3055170"/>
            <a:ext cx="2144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Keret hozzáadása</a:t>
            </a:r>
            <a:endParaRPr lang="hu-HU" dirty="0"/>
          </a:p>
        </p:txBody>
      </p:sp>
      <p:sp>
        <p:nvSpPr>
          <p:cNvPr id="22" name="Szövegdoboz 21">
            <a:hlinkClick r:id="rId10" action="ppaction://hlinksldjump"/>
          </p:cNvPr>
          <p:cNvSpPr txBox="1"/>
          <p:nvPr/>
        </p:nvSpPr>
        <p:spPr>
          <a:xfrm>
            <a:off x="6935638" y="3886167"/>
            <a:ext cx="200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Régi fénykép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694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1" grpId="0"/>
      <p:bldP spid="4" grpId="0"/>
      <p:bldP spid="5" grpId="0"/>
      <p:bldP spid="8" grpId="0"/>
      <p:bldP spid="9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62" y="1340769"/>
            <a:ext cx="2536750" cy="484366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526" y="1926865"/>
            <a:ext cx="3024336" cy="454559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Jobbra nyíl 3"/>
          <p:cNvSpPr/>
          <p:nvPr/>
        </p:nvSpPr>
        <p:spPr>
          <a:xfrm>
            <a:off x="3275856" y="3284984"/>
            <a:ext cx="1800200" cy="688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 descr="C:\Documents and Settings\szeki78\Local Settings\Temporary Internet Files\Content.IE5\XD1B9MSB\MC900432558[1]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73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szeki78\Local Settings\Temporary Internet Files\Content.IE5\O5QHET8L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77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alra nyíl 6">
            <a:hlinkClick r:id="rId7" action="ppaction://hlinksldjump"/>
          </p:cNvPr>
          <p:cNvSpPr/>
          <p:nvPr/>
        </p:nvSpPr>
        <p:spPr>
          <a:xfrm>
            <a:off x="193169" y="6231487"/>
            <a:ext cx="634415" cy="626513"/>
          </a:xfrm>
          <a:prstGeom prst="leftArrow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04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9" y="1844824"/>
            <a:ext cx="2809875" cy="3914775"/>
          </a:xfrm>
          <a:prstGeom prst="rect">
            <a:avLst/>
          </a:prstGeom>
        </p:spPr>
      </p:pic>
      <p:sp>
        <p:nvSpPr>
          <p:cNvPr id="7" name="Jobbra nyíl 6"/>
          <p:cNvSpPr/>
          <p:nvPr/>
        </p:nvSpPr>
        <p:spPr>
          <a:xfrm>
            <a:off x="3275856" y="3284984"/>
            <a:ext cx="1800200" cy="688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02349"/>
            <a:ext cx="2880320" cy="432913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 descr="C:\Documents and Settings\szeki78\Local Settings\Temporary Internet Files\Content.IE5\XD1B9MSB\MC900432558[1]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73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szeki78\Local Settings\Temporary Internet Files\Content.IE5\O5QHET8L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77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lra nyíl 1">
            <a:hlinkClick r:id="rId7" action="ppaction://hlinksldjump"/>
          </p:cNvPr>
          <p:cNvSpPr/>
          <p:nvPr/>
        </p:nvSpPr>
        <p:spPr>
          <a:xfrm>
            <a:off x="193169" y="6231487"/>
            <a:ext cx="634415" cy="626513"/>
          </a:xfrm>
          <a:prstGeom prst="leftArrow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511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obbra nyíl 6"/>
          <p:cNvSpPr/>
          <p:nvPr/>
        </p:nvSpPr>
        <p:spPr>
          <a:xfrm>
            <a:off x="3275856" y="3284984"/>
            <a:ext cx="1800200" cy="688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 descr="C:\Documents and Settings\szeki78\Local Settings\Temporary Internet Files\Content.IE5\XD1B9MSB\MC900432558[1]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73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szeki78\Local Settings\Temporary Internet Files\Content.IE5\O5QHET8L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77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lra nyíl 1">
            <a:hlinkClick r:id="rId5" action="ppaction://hlinksldjump"/>
          </p:cNvPr>
          <p:cNvSpPr/>
          <p:nvPr/>
        </p:nvSpPr>
        <p:spPr>
          <a:xfrm>
            <a:off x="193169" y="6231487"/>
            <a:ext cx="634415" cy="626513"/>
          </a:xfrm>
          <a:prstGeom prst="leftArrow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70" y="2204864"/>
            <a:ext cx="2660070" cy="290601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899" y="1856311"/>
            <a:ext cx="2940822" cy="442007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749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obbra nyíl 6"/>
          <p:cNvSpPr/>
          <p:nvPr/>
        </p:nvSpPr>
        <p:spPr>
          <a:xfrm>
            <a:off x="3275856" y="3284984"/>
            <a:ext cx="1800200" cy="688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 descr="C:\Documents and Settings\szeki78\Local Settings\Temporary Internet Files\Content.IE5\XD1B9MSB\MC900432558[1]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73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szeki78\Local Settings\Temporary Internet Files\Content.IE5\O5QHET8L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77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lra nyíl 1">
            <a:hlinkClick r:id="rId5" action="ppaction://hlinksldjump"/>
          </p:cNvPr>
          <p:cNvSpPr/>
          <p:nvPr/>
        </p:nvSpPr>
        <p:spPr>
          <a:xfrm>
            <a:off x="193169" y="6231487"/>
            <a:ext cx="634415" cy="626513"/>
          </a:xfrm>
          <a:prstGeom prst="leftArrow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484784"/>
            <a:ext cx="2586083" cy="455121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401" y="1937795"/>
            <a:ext cx="2880320" cy="432913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323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obbra nyíl 6"/>
          <p:cNvSpPr/>
          <p:nvPr/>
        </p:nvSpPr>
        <p:spPr>
          <a:xfrm>
            <a:off x="3275856" y="3284984"/>
            <a:ext cx="1800200" cy="688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 descr="C:\Documents and Settings\szeki78\Local Settings\Temporary Internet Files\Content.IE5\XD1B9MSB\MC900432558[1]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73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szeki78\Local Settings\Temporary Internet Files\Content.IE5\O5QHET8L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77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lra nyíl 1">
            <a:hlinkClick r:id="rId5" action="ppaction://hlinksldjump"/>
          </p:cNvPr>
          <p:cNvSpPr/>
          <p:nvPr/>
        </p:nvSpPr>
        <p:spPr>
          <a:xfrm>
            <a:off x="193169" y="6231487"/>
            <a:ext cx="634415" cy="626513"/>
          </a:xfrm>
          <a:prstGeom prst="leftArrow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8" y="1605232"/>
            <a:ext cx="2847975" cy="404812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426" y="1670924"/>
            <a:ext cx="3194030" cy="480064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299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obbra nyíl 6"/>
          <p:cNvSpPr/>
          <p:nvPr/>
        </p:nvSpPr>
        <p:spPr>
          <a:xfrm>
            <a:off x="3275856" y="3284984"/>
            <a:ext cx="1800200" cy="688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 descr="C:\Documents and Settings\szeki78\Local Settings\Temporary Internet Files\Content.IE5\XD1B9MSB\MC900432558[1]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73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szeki78\Local Settings\Temporary Internet Files\Content.IE5\O5QHET8L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77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lra nyíl 1">
            <a:hlinkClick r:id="rId5" action="ppaction://hlinksldjump"/>
          </p:cNvPr>
          <p:cNvSpPr/>
          <p:nvPr/>
        </p:nvSpPr>
        <p:spPr>
          <a:xfrm>
            <a:off x="193169" y="6231487"/>
            <a:ext cx="634415" cy="626513"/>
          </a:xfrm>
          <a:prstGeom prst="leftArrow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9" y="2498246"/>
            <a:ext cx="2987824" cy="226209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91" y="1655206"/>
            <a:ext cx="3280930" cy="493125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66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b="1" dirty="0" smtClean="0">
                <a:latin typeface="Comic Sans MS" pitchFamily="66" charset="0"/>
              </a:rPr>
              <a:t>Színek</a:t>
            </a:r>
            <a:r>
              <a:rPr lang="hu-HU" b="1" dirty="0" smtClean="0">
                <a:latin typeface="Comic Sans MS" pitchFamily="66" charset="0"/>
              </a:rPr>
              <a:t/>
            </a:r>
            <a:br>
              <a:rPr lang="hu-HU" b="1" dirty="0" smtClean="0">
                <a:latin typeface="Comic Sans MS" pitchFamily="66" charset="0"/>
              </a:rPr>
            </a:br>
            <a:r>
              <a:rPr lang="hu-HU" sz="1600" b="1" dirty="0" smtClean="0">
                <a:latin typeface="Comic Sans MS" pitchFamily="66" charset="0"/>
              </a:rPr>
              <a:t>Leggyakrabban használt beállítások</a:t>
            </a:r>
            <a:endParaRPr lang="hu-HU" sz="1600" b="1" dirty="0">
              <a:latin typeface="Comic Sans MS" pitchFamily="66" charset="0"/>
            </a:endParaRPr>
          </a:p>
        </p:txBody>
      </p:sp>
      <p:pic>
        <p:nvPicPr>
          <p:cNvPr id="12" name="Picture 4" descr="C:\Documents and Settings\szeki78\Local Settings\Temporary Internet Files\Content.IE5\XD1B9MSB\MC900432558[1]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73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szeki78\Local Settings\Temporary Internet Files\Content.IE5\O5QHET8L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77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96" y="3068960"/>
            <a:ext cx="3310682" cy="229201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2448272" cy="367976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4" name="Szövegdoboz 23"/>
          <p:cNvSpPr txBox="1"/>
          <p:nvPr/>
        </p:nvSpPr>
        <p:spPr>
          <a:xfrm>
            <a:off x="4298672" y="5877271"/>
            <a:ext cx="4016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/>
              <a:t>Fényerő-kontraszt…</a:t>
            </a:r>
            <a:endParaRPr lang="hu-HU" sz="2400" b="1" i="1" dirty="0"/>
          </a:p>
        </p:txBody>
      </p:sp>
      <p:sp>
        <p:nvSpPr>
          <p:cNvPr id="25" name="Jobbra nyíl 24">
            <a:hlinkClick r:id="rId7" action="ppaction://hlinksldjump"/>
          </p:cNvPr>
          <p:cNvSpPr/>
          <p:nvPr/>
        </p:nvSpPr>
        <p:spPr>
          <a:xfrm>
            <a:off x="7962378" y="6108103"/>
            <a:ext cx="986391" cy="618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396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b="1" dirty="0" smtClean="0">
                <a:latin typeface="Comic Sans MS" pitchFamily="66" charset="0"/>
              </a:rPr>
              <a:t>Színek</a:t>
            </a:r>
            <a:r>
              <a:rPr lang="hu-HU" b="1" dirty="0" smtClean="0">
                <a:latin typeface="Comic Sans MS" pitchFamily="66" charset="0"/>
              </a:rPr>
              <a:t/>
            </a:r>
            <a:br>
              <a:rPr lang="hu-HU" b="1" dirty="0" smtClean="0">
                <a:latin typeface="Comic Sans MS" pitchFamily="66" charset="0"/>
              </a:rPr>
            </a:br>
            <a:r>
              <a:rPr lang="hu-HU" sz="1600" b="1" dirty="0">
                <a:latin typeface="Comic Sans MS" pitchFamily="66" charset="0"/>
              </a:rPr>
              <a:t>Leggyakrabban használt beállítások</a:t>
            </a:r>
            <a:endParaRPr lang="hu-HU" b="1" dirty="0">
              <a:latin typeface="Comic Sans MS" pitchFamily="66" charset="0"/>
            </a:endParaRPr>
          </a:p>
        </p:txBody>
      </p:sp>
      <p:pic>
        <p:nvPicPr>
          <p:cNvPr id="12" name="Picture 4" descr="C:\Documents and Settings\szeki78\Local Settings\Temporary Internet Files\Content.IE5\XD1B9MSB\MC900432558[1]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73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szeki78\Local Settings\Temporary Internet Files\Content.IE5\O5QHET8L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77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54" y="2616386"/>
            <a:ext cx="2290566" cy="323231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988840"/>
            <a:ext cx="2448270" cy="367976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4" name="Szövegdoboz 23"/>
          <p:cNvSpPr txBox="1"/>
          <p:nvPr/>
        </p:nvSpPr>
        <p:spPr>
          <a:xfrm>
            <a:off x="4298672" y="5877271"/>
            <a:ext cx="4016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/>
              <a:t>Szintek</a:t>
            </a:r>
            <a:endParaRPr lang="hu-HU" sz="2400" b="1" i="1" dirty="0"/>
          </a:p>
        </p:txBody>
      </p:sp>
      <p:sp>
        <p:nvSpPr>
          <p:cNvPr id="25" name="Jobbra nyíl 24">
            <a:hlinkClick r:id="rId7" action="ppaction://hlinksldjump"/>
          </p:cNvPr>
          <p:cNvSpPr/>
          <p:nvPr/>
        </p:nvSpPr>
        <p:spPr>
          <a:xfrm>
            <a:off x="7962378" y="6108103"/>
            <a:ext cx="986391" cy="618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>
            <a:hlinkClick r:id="rId8" action="ppaction://hlinksldjump"/>
          </p:cNvPr>
          <p:cNvSpPr/>
          <p:nvPr/>
        </p:nvSpPr>
        <p:spPr>
          <a:xfrm rot="10800000">
            <a:off x="323528" y="6108103"/>
            <a:ext cx="986391" cy="618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34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b="1" dirty="0" smtClean="0">
                <a:latin typeface="Comic Sans MS" pitchFamily="66" charset="0"/>
              </a:rPr>
              <a:t>Színek</a:t>
            </a:r>
            <a:br>
              <a:rPr lang="hu-HU" sz="6000" b="1" dirty="0" smtClean="0">
                <a:latin typeface="Comic Sans MS" pitchFamily="66" charset="0"/>
              </a:rPr>
            </a:br>
            <a:r>
              <a:rPr lang="hu-HU" sz="1600" b="1" dirty="0">
                <a:latin typeface="Comic Sans MS" pitchFamily="66" charset="0"/>
              </a:rPr>
              <a:t>Leggyakrabban használt beállítások</a:t>
            </a:r>
            <a:endParaRPr lang="hu-HU" sz="6000" b="1" dirty="0">
              <a:latin typeface="Comic Sans MS" pitchFamily="66" charset="0"/>
            </a:endParaRPr>
          </a:p>
        </p:txBody>
      </p:sp>
      <p:pic>
        <p:nvPicPr>
          <p:cNvPr id="12" name="Picture 4" descr="C:\Documents and Settings\szeki78\Local Settings\Temporary Internet Files\Content.IE5\XD1B9MSB\MC900432558[1]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73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szeki78\Local Settings\Temporary Internet Files\Content.IE5\O5QHET8L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77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422" y="3212977"/>
            <a:ext cx="4467230" cy="2039128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988841"/>
            <a:ext cx="2448270" cy="367976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4" name="Szövegdoboz 23"/>
          <p:cNvSpPr txBox="1"/>
          <p:nvPr/>
        </p:nvSpPr>
        <p:spPr>
          <a:xfrm>
            <a:off x="4298672" y="5877271"/>
            <a:ext cx="4016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/>
              <a:t>Poszter</a:t>
            </a:r>
            <a:endParaRPr lang="hu-HU" sz="2400" b="1" i="1" dirty="0"/>
          </a:p>
        </p:txBody>
      </p:sp>
      <p:sp>
        <p:nvSpPr>
          <p:cNvPr id="25" name="Jobbra nyíl 24">
            <a:hlinkClick r:id="rId7" action="ppaction://hlinksldjump"/>
          </p:cNvPr>
          <p:cNvSpPr/>
          <p:nvPr/>
        </p:nvSpPr>
        <p:spPr>
          <a:xfrm>
            <a:off x="7962378" y="6108103"/>
            <a:ext cx="986391" cy="618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>
            <a:hlinkClick r:id="rId8" action="ppaction://hlinksldjump"/>
          </p:cNvPr>
          <p:cNvSpPr/>
          <p:nvPr/>
        </p:nvSpPr>
        <p:spPr>
          <a:xfrm rot="10800000">
            <a:off x="323528" y="6108103"/>
            <a:ext cx="986391" cy="618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938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Comic Sans MS" pitchFamily="66" charset="0"/>
              </a:rPr>
              <a:t>Menü</a:t>
            </a:r>
            <a:endParaRPr lang="hu-HU" b="1" dirty="0">
              <a:latin typeface="Comic Sans MS" pitchFamily="66" charset="0"/>
            </a:endParaRPr>
          </a:p>
        </p:txBody>
      </p:sp>
      <p:sp>
        <p:nvSpPr>
          <p:cNvPr id="4" name="Lekerekített téglalap 3">
            <a:hlinkClick r:id="rId3" action="ppaction://hlinksldjump"/>
          </p:cNvPr>
          <p:cNvSpPr/>
          <p:nvPr/>
        </p:nvSpPr>
        <p:spPr>
          <a:xfrm>
            <a:off x="458246" y="2562876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latin typeface="Eras Bold ITC" pitchFamily="34" charset="0"/>
              </a:rPr>
              <a:t>Új fájl létrehozása</a:t>
            </a:r>
            <a:endParaRPr lang="hu-HU" sz="2000" b="1" dirty="0">
              <a:latin typeface="Eras Bold ITC" pitchFamily="34" charset="0"/>
            </a:endParaRPr>
          </a:p>
        </p:txBody>
      </p:sp>
      <p:sp>
        <p:nvSpPr>
          <p:cNvPr id="5" name="Lekerekített téglalap 4">
            <a:hlinkClick r:id="rId4" action="ppaction://hlinksldjump"/>
          </p:cNvPr>
          <p:cNvSpPr/>
          <p:nvPr/>
        </p:nvSpPr>
        <p:spPr>
          <a:xfrm>
            <a:off x="3347864" y="2562876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latin typeface="Eras Bold ITC" pitchFamily="34" charset="0"/>
              </a:rPr>
              <a:t>Eszköztár</a:t>
            </a:r>
            <a:endParaRPr lang="hu-HU" sz="2000" b="1" dirty="0">
              <a:latin typeface="Eras Bold ITC" pitchFamily="34" charset="0"/>
            </a:endParaRPr>
          </a:p>
        </p:txBody>
      </p:sp>
      <p:sp>
        <p:nvSpPr>
          <p:cNvPr id="6" name="Lekerekített téglalap 5">
            <a:hlinkClick r:id="rId5" action="ppaction://hlinksldjump"/>
          </p:cNvPr>
          <p:cNvSpPr/>
          <p:nvPr/>
        </p:nvSpPr>
        <p:spPr>
          <a:xfrm>
            <a:off x="6372200" y="2562876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latin typeface="Eras Bold ITC" pitchFamily="34" charset="0"/>
              </a:rPr>
              <a:t>Rétegek</a:t>
            </a:r>
            <a:endParaRPr lang="hu-HU" sz="2000" b="1" dirty="0">
              <a:latin typeface="Eras Bold ITC" pitchFamily="34" charset="0"/>
            </a:endParaRPr>
          </a:p>
        </p:txBody>
      </p:sp>
      <p:sp>
        <p:nvSpPr>
          <p:cNvPr id="7" name="Lekerekített téglalap 6">
            <a:hlinkClick r:id="rId6" action="ppaction://hlinksldjump"/>
          </p:cNvPr>
          <p:cNvSpPr/>
          <p:nvPr/>
        </p:nvSpPr>
        <p:spPr>
          <a:xfrm>
            <a:off x="6372200" y="5481341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latin typeface="Eras Bold ITC" pitchFamily="34" charset="0"/>
              </a:rPr>
              <a:t>Források</a:t>
            </a:r>
            <a:endParaRPr lang="hu-HU" sz="2000" b="1" dirty="0">
              <a:latin typeface="Eras Bold ITC" pitchFamily="34" charset="0"/>
            </a:endParaRPr>
          </a:p>
        </p:txBody>
      </p:sp>
      <p:sp>
        <p:nvSpPr>
          <p:cNvPr id="8" name="Lekerekített téglalap 7">
            <a:hlinkClick r:id="rId7" action="ppaction://hlinksldjump"/>
          </p:cNvPr>
          <p:cNvSpPr/>
          <p:nvPr/>
        </p:nvSpPr>
        <p:spPr>
          <a:xfrm>
            <a:off x="3347864" y="5481341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latin typeface="Eras Bold ITC" pitchFamily="34" charset="0"/>
              </a:rPr>
              <a:t>Színek</a:t>
            </a:r>
            <a:endParaRPr lang="hu-HU" sz="2000" b="1" dirty="0">
              <a:latin typeface="Eras Bold ITC" pitchFamily="34" charset="0"/>
            </a:endParaRPr>
          </a:p>
        </p:txBody>
      </p:sp>
      <p:sp>
        <p:nvSpPr>
          <p:cNvPr id="9" name="Lekerekített téglalap 8">
            <a:hlinkClick r:id="rId8" action="ppaction://hlinksldjump"/>
          </p:cNvPr>
          <p:cNvSpPr/>
          <p:nvPr/>
        </p:nvSpPr>
        <p:spPr>
          <a:xfrm>
            <a:off x="430344" y="5481341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latin typeface="Eras Bold ITC" pitchFamily="34" charset="0"/>
              </a:rPr>
              <a:t>Szűrők</a:t>
            </a:r>
            <a:endParaRPr lang="hu-HU" sz="2000" b="1" dirty="0">
              <a:latin typeface="Eras Bold ITC" pitchFamily="34" charset="0"/>
            </a:endParaRPr>
          </a:p>
        </p:txBody>
      </p:sp>
      <p:pic>
        <p:nvPicPr>
          <p:cNvPr id="1028" name="Picture 4" descr="C:\Documents and Settings\szeki78\Local Settings\Temporary Internet Files\Content.IE5\XD1B9MSB\MC900432558[1]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73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kerekített téglalap 10">
            <a:hlinkClick r:id="rId10" action="ppaction://hlinksldjump"/>
          </p:cNvPr>
          <p:cNvSpPr/>
          <p:nvPr/>
        </p:nvSpPr>
        <p:spPr>
          <a:xfrm>
            <a:off x="458246" y="4077072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latin typeface="Eras Bold ITC" pitchFamily="34" charset="0"/>
              </a:rPr>
              <a:t>Mentés</a:t>
            </a:r>
            <a:endParaRPr lang="hu-HU" sz="2000" b="1" dirty="0">
              <a:latin typeface="Eras Bold ITC" pitchFamily="34" charset="0"/>
            </a:endParaRPr>
          </a:p>
        </p:txBody>
      </p:sp>
      <p:sp>
        <p:nvSpPr>
          <p:cNvPr id="12" name="Lekerekített téglalap 11">
            <a:hlinkClick r:id="rId11" action="ppaction://hlinksldjump"/>
          </p:cNvPr>
          <p:cNvSpPr/>
          <p:nvPr/>
        </p:nvSpPr>
        <p:spPr>
          <a:xfrm>
            <a:off x="3347864" y="4077072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latin typeface="Eras Bold ITC" pitchFamily="34" charset="0"/>
              </a:rPr>
              <a:t>Kijelölések</a:t>
            </a:r>
            <a:endParaRPr lang="hu-HU" sz="2000" b="1" dirty="0">
              <a:latin typeface="Eras Bold ITC" pitchFamily="34" charset="0"/>
            </a:endParaRPr>
          </a:p>
        </p:txBody>
      </p:sp>
      <p:sp>
        <p:nvSpPr>
          <p:cNvPr id="13" name="Lekerekített téglalap 12">
            <a:hlinkClick r:id="rId12" action="ppaction://hlinksldjump"/>
          </p:cNvPr>
          <p:cNvSpPr/>
          <p:nvPr/>
        </p:nvSpPr>
        <p:spPr>
          <a:xfrm>
            <a:off x="6372200" y="4077072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latin typeface="Eras Bold ITC" pitchFamily="34" charset="0"/>
              </a:rPr>
              <a:t>Szöveg beillesztése</a:t>
            </a:r>
            <a:endParaRPr lang="hu-HU" sz="2000" b="1" dirty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6700" b="1" dirty="0" smtClean="0">
                <a:latin typeface="Comic Sans MS" pitchFamily="66" charset="0"/>
              </a:rPr>
              <a:t>Színek</a:t>
            </a:r>
            <a:r>
              <a:rPr lang="hu-HU" b="1" dirty="0" smtClean="0">
                <a:latin typeface="Comic Sans MS" pitchFamily="66" charset="0"/>
              </a:rPr>
              <a:t/>
            </a:r>
            <a:br>
              <a:rPr lang="hu-HU" b="1" dirty="0" smtClean="0">
                <a:latin typeface="Comic Sans MS" pitchFamily="66" charset="0"/>
              </a:rPr>
            </a:br>
            <a:r>
              <a:rPr lang="hu-HU" sz="1600" b="1" dirty="0">
                <a:latin typeface="Comic Sans MS" pitchFamily="66" charset="0"/>
              </a:rPr>
              <a:t>Leggyakrabban használt beállítások</a:t>
            </a:r>
            <a:endParaRPr lang="hu-HU" b="1" dirty="0">
              <a:latin typeface="Comic Sans MS" pitchFamily="66" charset="0"/>
            </a:endParaRPr>
          </a:p>
        </p:txBody>
      </p:sp>
      <p:pic>
        <p:nvPicPr>
          <p:cNvPr id="12" name="Picture 4" descr="C:\Documents and Settings\szeki78\Local Settings\Temporary Internet Files\Content.IE5\XD1B9MSB\MC900432558[1]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73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szeki78\Local Settings\Temporary Internet Files\Content.IE5\O5QHET8L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77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28339"/>
            <a:ext cx="2448269" cy="367976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4" name="Szövegdoboz 23"/>
          <p:cNvSpPr txBox="1"/>
          <p:nvPr/>
        </p:nvSpPr>
        <p:spPr>
          <a:xfrm>
            <a:off x="2419617" y="6338936"/>
            <a:ext cx="4016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err="1" smtClean="0"/>
              <a:t>Invertálás</a:t>
            </a:r>
            <a:endParaRPr lang="hu-HU" sz="2400" b="1" i="1" dirty="0"/>
          </a:p>
        </p:txBody>
      </p:sp>
      <p:sp>
        <p:nvSpPr>
          <p:cNvPr id="10" name="Jobbra nyíl 9">
            <a:hlinkClick r:id="rId6" action="ppaction://hlinksldjump"/>
          </p:cNvPr>
          <p:cNvSpPr/>
          <p:nvPr/>
        </p:nvSpPr>
        <p:spPr>
          <a:xfrm rot="10800000">
            <a:off x="323528" y="6108103"/>
            <a:ext cx="986391" cy="618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18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Comic Sans MS" pitchFamily="66" charset="0"/>
              </a:rPr>
              <a:t>Források</a:t>
            </a:r>
            <a:endParaRPr lang="hu-HU" b="1" dirty="0">
              <a:latin typeface="Comic Sans MS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23528" y="3356992"/>
            <a:ext cx="8424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hu-HU" dirty="0" smtClean="0">
                <a:hlinkClick r:id="rId2"/>
              </a:rPr>
              <a:t>http://primandras.hu/gimp/2.4/ablak_lap_file.html</a:t>
            </a:r>
            <a:endParaRPr lang="hu-HU" dirty="0" smtClean="0"/>
          </a:p>
          <a:p>
            <a:pPr algn="ctr">
              <a:spcAft>
                <a:spcPts val="2400"/>
              </a:spcAft>
            </a:pPr>
            <a:r>
              <a:rPr lang="hu-HU" dirty="0" smtClean="0">
                <a:hlinkClick r:id="rId3"/>
              </a:rPr>
              <a:t>http://hu.wikipedia.org/wiki/GIMP</a:t>
            </a:r>
            <a:endParaRPr lang="hu-HU" dirty="0" smtClean="0"/>
          </a:p>
          <a:p>
            <a:pPr algn="ctr">
              <a:spcAft>
                <a:spcPts val="2400"/>
              </a:spcAft>
            </a:pPr>
            <a:r>
              <a:rPr lang="hu-HU" dirty="0" smtClean="0">
                <a:hlinkClick r:id="rId4"/>
              </a:rPr>
              <a:t>http://primandras.hu/gimp/</a:t>
            </a:r>
            <a:endParaRPr lang="hu-HU" dirty="0" smtClean="0"/>
          </a:p>
          <a:p>
            <a:pPr algn="ctr">
              <a:spcAft>
                <a:spcPts val="2400"/>
              </a:spcAft>
            </a:pPr>
            <a:r>
              <a:rPr lang="hu-HU" dirty="0" smtClean="0">
                <a:hlinkClick r:id="rId5"/>
              </a:rPr>
              <a:t>http://www.zmgzeg.sulinet.hu/ntk/inf9/graf/tablGIMP.pdf</a:t>
            </a:r>
            <a:endParaRPr lang="hu-HU" dirty="0"/>
          </a:p>
        </p:txBody>
      </p:sp>
      <p:pic>
        <p:nvPicPr>
          <p:cNvPr id="4" name="Picture 4" descr="C:\Documents and Settings\szeki78\Local Settings\Temporary Internet Files\Content.IE5\XD1B9MSB\MC900432558[1]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73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szeki78\Local Settings\Temporary Internet Files\Content.IE5\O5QHET8L\MC900441497[1]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77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8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Comic Sans MS" pitchFamily="66" charset="0"/>
              </a:rPr>
              <a:t>Új fájl létrehozása</a:t>
            </a:r>
            <a:endParaRPr lang="hu-HU" b="1" dirty="0">
              <a:latin typeface="Comic Sans MS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56" y="2687353"/>
            <a:ext cx="5335488" cy="3645452"/>
          </a:xfrm>
          <a:prstGeom prst="rect">
            <a:avLst/>
          </a:prstGeom>
        </p:spPr>
      </p:pic>
      <p:cxnSp>
        <p:nvCxnSpPr>
          <p:cNvPr id="6" name="Egyenes összekötő 5"/>
          <p:cNvCxnSpPr/>
          <p:nvPr/>
        </p:nvCxnSpPr>
        <p:spPr>
          <a:xfrm>
            <a:off x="1187624" y="3789040"/>
            <a:ext cx="936104" cy="43204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0" y="3477986"/>
            <a:ext cx="118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/>
              <a:t>2</a:t>
            </a:r>
            <a:r>
              <a:rPr lang="hu-HU" sz="2000" b="1" dirty="0" smtClean="0"/>
              <a:t>.Méret</a:t>
            </a:r>
            <a:endParaRPr lang="hu-HU" sz="2000" b="1" dirty="0"/>
          </a:p>
        </p:txBody>
      </p:sp>
      <p:cxnSp>
        <p:nvCxnSpPr>
          <p:cNvPr id="11" name="Egyenes összekötő 10"/>
          <p:cNvCxnSpPr/>
          <p:nvPr/>
        </p:nvCxnSpPr>
        <p:spPr>
          <a:xfrm flipH="1">
            <a:off x="1187624" y="4869160"/>
            <a:ext cx="1368152" cy="216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0" y="4869160"/>
            <a:ext cx="118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1.</a:t>
            </a:r>
            <a:r>
              <a:rPr lang="hu-HU" sz="2000" b="1" dirty="0" smtClean="0"/>
              <a:t>Tájolás</a:t>
            </a:r>
            <a:endParaRPr lang="hu-HU" sz="2000" b="1" dirty="0"/>
          </a:p>
        </p:txBody>
      </p:sp>
      <p:cxnSp>
        <p:nvCxnSpPr>
          <p:cNvPr id="5" name="Egyenes összekötő 4"/>
          <p:cNvCxnSpPr/>
          <p:nvPr/>
        </p:nvCxnSpPr>
        <p:spPr>
          <a:xfrm flipV="1">
            <a:off x="5292080" y="4869160"/>
            <a:ext cx="2232248" cy="115212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7473032" y="4653135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3.OK gombra kattintás</a:t>
            </a:r>
            <a:endParaRPr lang="hu-HU" sz="2000" b="1" dirty="0"/>
          </a:p>
        </p:txBody>
      </p:sp>
      <p:pic>
        <p:nvPicPr>
          <p:cNvPr id="12" name="Picture 4" descr="C:\Documents and Settings\szeki78\Local Settings\Temporary Internet Files\Content.IE5\XD1B9MSB\MC900432558[1]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73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szeki78\Local Settings\Temporary Internet Files\Content.IE5\O5QHET8L\MC900441497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77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30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b="1" dirty="0" smtClean="0">
                <a:latin typeface="Comic Sans MS" pitchFamily="66" charset="0"/>
              </a:rPr>
              <a:t>Eszköztár</a:t>
            </a:r>
            <a:r>
              <a:rPr lang="hu-HU" b="1" dirty="0" smtClean="0">
                <a:latin typeface="Comic Sans MS" pitchFamily="66" charset="0"/>
              </a:rPr>
              <a:t/>
            </a:r>
            <a:br>
              <a:rPr lang="hu-HU" b="1" dirty="0" smtClean="0">
                <a:latin typeface="Comic Sans MS" pitchFamily="66" charset="0"/>
              </a:rPr>
            </a:br>
            <a:r>
              <a:rPr lang="hu-HU" sz="1600" b="1" dirty="0" smtClean="0">
                <a:latin typeface="Comic Sans MS" pitchFamily="66" charset="0"/>
              </a:rPr>
              <a:t>Leggyakrabban használt eszközök</a:t>
            </a:r>
            <a:endParaRPr lang="hu-HU" sz="1600" b="1" dirty="0">
              <a:latin typeface="Comic Sans MS" pitchFamily="66" charset="0"/>
            </a:endParaRPr>
          </a:p>
        </p:txBody>
      </p:sp>
      <p:pic>
        <p:nvPicPr>
          <p:cNvPr id="12" name="Picture 4" descr="C:\Documents and Settings\szeki78\Local Settings\Temporary Internet Files\Content.IE5\XD1B9MSB\MC900432558[1]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73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szeki78\Local Settings\Temporary Internet Files\Content.IE5\O5QHET8L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77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924944"/>
            <a:ext cx="2920635" cy="3301588"/>
          </a:xfrm>
          <a:prstGeom prst="rect">
            <a:avLst/>
          </a:prstGeom>
        </p:spPr>
      </p:pic>
      <p:cxnSp>
        <p:nvCxnSpPr>
          <p:cNvPr id="16" name="Egyenes összekötő 15"/>
          <p:cNvCxnSpPr/>
          <p:nvPr/>
        </p:nvCxnSpPr>
        <p:spPr>
          <a:xfrm flipH="1" flipV="1">
            <a:off x="2267744" y="2924944"/>
            <a:ext cx="864096" cy="5760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495930" y="2361074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Téglalap alakú kijelölés</a:t>
            </a:r>
            <a:endParaRPr lang="hu-HU" sz="2000" b="1" dirty="0"/>
          </a:p>
        </p:txBody>
      </p:sp>
      <p:cxnSp>
        <p:nvCxnSpPr>
          <p:cNvPr id="19" name="Egyenes összekötő 18"/>
          <p:cNvCxnSpPr/>
          <p:nvPr/>
        </p:nvCxnSpPr>
        <p:spPr>
          <a:xfrm>
            <a:off x="3131840" y="2817222"/>
            <a:ext cx="576064" cy="68378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1986822" y="2120605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Ellipszis alakú kijelölés</a:t>
            </a:r>
            <a:endParaRPr lang="hu-HU" sz="2000" b="1" dirty="0"/>
          </a:p>
        </p:txBody>
      </p:sp>
      <p:cxnSp>
        <p:nvCxnSpPr>
          <p:cNvPr id="23" name="Egyenes összekötő 22"/>
          <p:cNvCxnSpPr/>
          <p:nvPr/>
        </p:nvCxnSpPr>
        <p:spPr>
          <a:xfrm flipV="1">
            <a:off x="4067944" y="2828491"/>
            <a:ext cx="380197" cy="67251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4066817" y="2151153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Lasszó kijelölés</a:t>
            </a:r>
            <a:endParaRPr lang="hu-HU" sz="2000" b="1" dirty="0"/>
          </a:p>
        </p:txBody>
      </p:sp>
      <p:cxnSp>
        <p:nvCxnSpPr>
          <p:cNvPr id="4" name="Egyenes összekötő 3"/>
          <p:cNvCxnSpPr/>
          <p:nvPr/>
        </p:nvCxnSpPr>
        <p:spPr>
          <a:xfrm flipV="1">
            <a:off x="5004048" y="2636912"/>
            <a:ext cx="576064" cy="8640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5436096" y="2120605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Szín szerinti kijelölés</a:t>
            </a:r>
            <a:endParaRPr lang="hu-HU" sz="2000" b="1" dirty="0"/>
          </a:p>
        </p:txBody>
      </p:sp>
      <p:cxnSp>
        <p:nvCxnSpPr>
          <p:cNvPr id="7" name="Egyenes összekötő 6"/>
          <p:cNvCxnSpPr/>
          <p:nvPr/>
        </p:nvCxnSpPr>
        <p:spPr>
          <a:xfrm flipV="1">
            <a:off x="5004048" y="3212976"/>
            <a:ext cx="1368152" cy="7920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5908459" y="2811571"/>
            <a:ext cx="171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Mozgatás</a:t>
            </a:r>
            <a:endParaRPr lang="hu-HU" sz="2000" b="1" dirty="0"/>
          </a:p>
        </p:txBody>
      </p:sp>
      <p:cxnSp>
        <p:nvCxnSpPr>
          <p:cNvPr id="11" name="Egyenes összekötő 10"/>
          <p:cNvCxnSpPr/>
          <p:nvPr/>
        </p:nvCxnSpPr>
        <p:spPr>
          <a:xfrm flipV="1">
            <a:off x="5801523" y="3945565"/>
            <a:ext cx="1076571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6878094" y="3609020"/>
            <a:ext cx="163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Vágóeszköz</a:t>
            </a:r>
            <a:endParaRPr lang="hu-HU" sz="2000" b="1" dirty="0"/>
          </a:p>
        </p:txBody>
      </p:sp>
      <p:cxnSp>
        <p:nvCxnSpPr>
          <p:cNvPr id="22" name="Egyenes összekötő 21"/>
          <p:cNvCxnSpPr/>
          <p:nvPr/>
        </p:nvCxnSpPr>
        <p:spPr>
          <a:xfrm flipH="1" flipV="1">
            <a:off x="1619672" y="3501008"/>
            <a:ext cx="1512168" cy="9361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/>
          <p:cNvSpPr txBox="1"/>
          <p:nvPr/>
        </p:nvSpPr>
        <p:spPr>
          <a:xfrm>
            <a:off x="503548" y="3175189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Forgatás</a:t>
            </a:r>
            <a:endParaRPr lang="hu-HU" sz="2000" b="1" dirty="0"/>
          </a:p>
        </p:txBody>
      </p:sp>
      <p:cxnSp>
        <p:nvCxnSpPr>
          <p:cNvPr id="29" name="Egyenes összekötő 28"/>
          <p:cNvCxnSpPr/>
          <p:nvPr/>
        </p:nvCxnSpPr>
        <p:spPr>
          <a:xfrm flipH="1" flipV="1">
            <a:off x="2267744" y="4437112"/>
            <a:ext cx="1440160" cy="1386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zövegdoboz 29"/>
          <p:cNvSpPr txBox="1"/>
          <p:nvPr/>
        </p:nvSpPr>
        <p:spPr>
          <a:xfrm>
            <a:off x="855970" y="417562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Méretezés</a:t>
            </a:r>
            <a:endParaRPr lang="hu-HU" sz="2000" b="1" dirty="0"/>
          </a:p>
        </p:txBody>
      </p:sp>
      <p:cxnSp>
        <p:nvCxnSpPr>
          <p:cNvPr id="35" name="Egyenes összekötő 34"/>
          <p:cNvCxnSpPr/>
          <p:nvPr/>
        </p:nvCxnSpPr>
        <p:spPr>
          <a:xfrm>
            <a:off x="4860032" y="4506425"/>
            <a:ext cx="1728192" cy="194691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6344564" y="6253281"/>
            <a:ext cx="1752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Tükrözés</a:t>
            </a:r>
            <a:endParaRPr lang="hu-HU" sz="2000" b="1" dirty="0"/>
          </a:p>
        </p:txBody>
      </p:sp>
      <p:cxnSp>
        <p:nvCxnSpPr>
          <p:cNvPr id="38" name="Egyenes összekötő 37"/>
          <p:cNvCxnSpPr/>
          <p:nvPr/>
        </p:nvCxnSpPr>
        <p:spPr>
          <a:xfrm>
            <a:off x="5292080" y="4506425"/>
            <a:ext cx="1296144" cy="346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zövegdoboz 39"/>
          <p:cNvSpPr txBox="1"/>
          <p:nvPr/>
        </p:nvSpPr>
        <p:spPr>
          <a:xfrm>
            <a:off x="6192180" y="4169810"/>
            <a:ext cx="2070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Szöveg beillesztése</a:t>
            </a:r>
            <a:endParaRPr lang="hu-HU" sz="2000" b="1" dirty="0"/>
          </a:p>
        </p:txBody>
      </p:sp>
      <p:cxnSp>
        <p:nvCxnSpPr>
          <p:cNvPr id="42" name="Egyenes összekötő 41"/>
          <p:cNvCxnSpPr/>
          <p:nvPr/>
        </p:nvCxnSpPr>
        <p:spPr>
          <a:xfrm>
            <a:off x="4716016" y="6021288"/>
            <a:ext cx="288032" cy="3160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zövegdoboz 44"/>
          <p:cNvSpPr txBox="1"/>
          <p:nvPr/>
        </p:nvSpPr>
        <p:spPr>
          <a:xfrm>
            <a:off x="4860032" y="633733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Háttérszín</a:t>
            </a:r>
            <a:endParaRPr lang="hu-HU" sz="2000" b="1" dirty="0"/>
          </a:p>
        </p:txBody>
      </p:sp>
      <p:cxnSp>
        <p:nvCxnSpPr>
          <p:cNvPr id="47" name="Egyenes összekötő 46"/>
          <p:cNvCxnSpPr/>
          <p:nvPr/>
        </p:nvCxnSpPr>
        <p:spPr>
          <a:xfrm flipH="1">
            <a:off x="3707904" y="5733256"/>
            <a:ext cx="511166" cy="6040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zövegdoboz 47"/>
          <p:cNvSpPr txBox="1"/>
          <p:nvPr/>
        </p:nvSpPr>
        <p:spPr>
          <a:xfrm>
            <a:off x="2987824" y="6337339"/>
            <a:ext cx="134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Előtérszín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152606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0" grpId="0"/>
      <p:bldP spid="24" grpId="0"/>
      <p:bldP spid="5" grpId="0"/>
      <p:bldP spid="8" grpId="0"/>
      <p:bldP spid="18" grpId="0"/>
      <p:bldP spid="26" grpId="0"/>
      <p:bldP spid="30" grpId="0"/>
      <p:bldP spid="36" grpId="0"/>
      <p:bldP spid="40" grpId="0"/>
      <p:bldP spid="45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Comic Sans MS" pitchFamily="66" charset="0"/>
              </a:rPr>
              <a:t>Rétegek</a:t>
            </a:r>
            <a:endParaRPr lang="hu-HU" b="1" dirty="0">
              <a:latin typeface="Comic Sans MS" pitchFamily="66" charset="0"/>
            </a:endParaRPr>
          </a:p>
        </p:txBody>
      </p:sp>
      <p:pic>
        <p:nvPicPr>
          <p:cNvPr id="12" name="Picture 4" descr="C:\Documents and Settings\szeki78\Local Settings\Temporary Internet Files\Content.IE5\XD1B9MSB\MC900432558[1]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73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szeki78\Local Settings\Temporary Internet Files\Content.IE5\O5QHET8L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77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51520" y="2492896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57263">
              <a:spcAft>
                <a:spcPts val="1800"/>
              </a:spcAft>
              <a:buFont typeface="Arial" pitchFamily="34" charset="0"/>
              <a:buChar char="•"/>
              <a:tabLst>
                <a:tab pos="2598738" algn="l"/>
                <a:tab pos="2786063" algn="l"/>
              </a:tabLst>
            </a:pPr>
            <a:r>
              <a:rPr lang="hu-HU" sz="1900" dirty="0" smtClean="0"/>
              <a:t>Új réteg beszúrása	-	(Shift+Ctrl+N)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  <a:tabLst>
                <a:tab pos="2598738" algn="l"/>
                <a:tab pos="2873375" algn="l"/>
              </a:tabLst>
            </a:pPr>
            <a:r>
              <a:rPr lang="hu-HU" sz="1900" dirty="0" smtClean="0"/>
              <a:t>Új a láthatók alapján	-	A meglévő rétegekből egy új (egyesített) réteget készít.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  <a:tabLst>
                <a:tab pos="2598738" algn="l"/>
                <a:tab pos="2873375" algn="l"/>
              </a:tabLst>
            </a:pPr>
            <a:r>
              <a:rPr lang="hu-HU" sz="1900" dirty="0" smtClean="0"/>
              <a:t>Réteg kétszerezése	-	A rétegből másolatot készít. (Shift+Ctrl+D)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  <a:tabLst>
                <a:tab pos="2598738" algn="l"/>
                <a:tab pos="2873375" algn="l"/>
              </a:tabLst>
            </a:pPr>
            <a:r>
              <a:rPr lang="hu-HU" sz="1900" dirty="0" smtClean="0"/>
              <a:t>Réteg rögzítése	-	Rögzíti a kijelölt réteget. (Ctrl+H)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  <a:tabLst>
                <a:tab pos="2598738" algn="l"/>
                <a:tab pos="2873375" algn="l"/>
              </a:tabLst>
            </a:pPr>
            <a:r>
              <a:rPr lang="hu-HU" sz="1900" dirty="0" smtClean="0"/>
              <a:t>Összefésülés lefelé	-	Rögzíti a réteget az alatta lévő rétegre.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  <a:tabLst>
                <a:tab pos="2598738" algn="l"/>
                <a:tab pos="2873375" algn="l"/>
              </a:tabLst>
            </a:pPr>
            <a:r>
              <a:rPr lang="hu-HU" sz="1900" dirty="0" smtClean="0"/>
              <a:t>Réteg törlése</a:t>
            </a:r>
          </a:p>
          <a:p>
            <a:pPr>
              <a:tabLst>
                <a:tab pos="2598738" algn="l"/>
                <a:tab pos="2873375" algn="l"/>
              </a:tabLst>
            </a:pPr>
            <a:endParaRPr lang="hu-HU" dirty="0" smtClean="0"/>
          </a:p>
          <a:p>
            <a:pPr>
              <a:tabLst>
                <a:tab pos="2598738" algn="l"/>
                <a:tab pos="2873375" algn="l"/>
              </a:tabLst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47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Comic Sans MS" pitchFamily="66" charset="0"/>
              </a:rPr>
              <a:t>Mentés</a:t>
            </a:r>
            <a:endParaRPr lang="hu-HU" b="1" dirty="0">
              <a:latin typeface="Comic Sans MS" pitchFamily="66" charset="0"/>
            </a:endParaRPr>
          </a:p>
        </p:txBody>
      </p:sp>
      <p:pic>
        <p:nvPicPr>
          <p:cNvPr id="12" name="Picture 4" descr="C:\Documents and Settings\szeki78\Local Settings\Temporary Internet Files\Content.IE5\XD1B9MSB\MC900432558[1]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73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szeki78\Local Settings\Temporary Internet Files\Content.IE5\O5QHET8L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77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447764" y="129703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/>
              <a:t>Fájl/Mentés másként..(Shift+Ctrl+S)</a:t>
            </a:r>
            <a:endParaRPr lang="hu-HU" i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42" y="1946329"/>
            <a:ext cx="4943515" cy="4911671"/>
          </a:xfrm>
          <a:prstGeom prst="rect">
            <a:avLst/>
          </a:prstGeom>
        </p:spPr>
      </p:pic>
      <p:cxnSp>
        <p:nvCxnSpPr>
          <p:cNvPr id="8" name="Egyenes összekötő 7"/>
          <p:cNvCxnSpPr/>
          <p:nvPr/>
        </p:nvCxnSpPr>
        <p:spPr>
          <a:xfrm flipH="1">
            <a:off x="1475656" y="2204864"/>
            <a:ext cx="1368152" cy="216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39575" y="2066945"/>
            <a:ext cx="1848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Fájl nevének megadása</a:t>
            </a:r>
            <a:endParaRPr lang="hu-HU" sz="2000" b="1" dirty="0"/>
          </a:p>
        </p:txBody>
      </p:sp>
      <p:cxnSp>
        <p:nvCxnSpPr>
          <p:cNvPr id="16" name="Egyenes összekötő 15"/>
          <p:cNvCxnSpPr/>
          <p:nvPr/>
        </p:nvCxnSpPr>
        <p:spPr>
          <a:xfrm flipH="1">
            <a:off x="963936" y="3645024"/>
            <a:ext cx="1663848" cy="7571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39575" y="4402164"/>
            <a:ext cx="1848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Mentés helyének kiválasztása</a:t>
            </a:r>
            <a:endParaRPr lang="hu-HU" sz="2000" b="1" dirty="0"/>
          </a:p>
        </p:txBody>
      </p:sp>
      <p:cxnSp>
        <p:nvCxnSpPr>
          <p:cNvPr id="20" name="Egyenes összekötő 19"/>
          <p:cNvCxnSpPr/>
          <p:nvPr/>
        </p:nvCxnSpPr>
        <p:spPr>
          <a:xfrm flipV="1">
            <a:off x="5868144" y="5301208"/>
            <a:ext cx="1872208" cy="4320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7220577" y="4870901"/>
            <a:ext cx="2252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Kiterjesztés megadása</a:t>
            </a:r>
            <a:endParaRPr lang="hu-HU" sz="2000" b="1" dirty="0"/>
          </a:p>
        </p:txBody>
      </p:sp>
      <p:cxnSp>
        <p:nvCxnSpPr>
          <p:cNvPr id="23" name="Egyenes összekötő 22"/>
          <p:cNvCxnSpPr/>
          <p:nvPr/>
        </p:nvCxnSpPr>
        <p:spPr>
          <a:xfrm flipV="1">
            <a:off x="6084168" y="6525344"/>
            <a:ext cx="1296144" cy="720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7220577" y="6325289"/>
            <a:ext cx="1424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Mentés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81640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8" grpId="0"/>
      <p:bldP spid="21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Comic Sans MS" pitchFamily="66" charset="0"/>
              </a:rPr>
              <a:t>Kijelölések</a:t>
            </a:r>
            <a:endParaRPr lang="hu-HU" b="1" dirty="0">
              <a:latin typeface="Comic Sans MS" pitchFamily="66" charset="0"/>
            </a:endParaRPr>
          </a:p>
        </p:txBody>
      </p:sp>
      <p:pic>
        <p:nvPicPr>
          <p:cNvPr id="12" name="Picture 4" descr="C:\Documents and Settings\szeki78\Local Settings\Temporary Internet Files\Content.IE5\XD1B9MSB\MC900432558[1]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73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szeki78\Local Settings\Temporary Internet Files\Content.IE5\O5QHET8L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77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22660" y="3065912"/>
            <a:ext cx="82809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itchFamily="34" charset="0"/>
              <a:buChar char="•"/>
            </a:pPr>
            <a:r>
              <a:rPr lang="hu-HU" b="1" dirty="0" smtClean="0"/>
              <a:t>Téglalap alakú kijelölés: Téglalap vagy négyzet alakú területek kijelölése.</a:t>
            </a:r>
          </a:p>
          <a:p>
            <a:pPr marL="285750" indent="-285750">
              <a:spcAft>
                <a:spcPts val="2400"/>
              </a:spcAft>
              <a:buFont typeface="Arial" pitchFamily="34" charset="0"/>
              <a:buChar char="•"/>
            </a:pPr>
            <a:r>
              <a:rPr lang="hu-HU" b="1" dirty="0" smtClean="0"/>
              <a:t>Ellipszis alakú kijelölés: Ellipszis vagy  kör alakú területek kijelölése.</a:t>
            </a:r>
          </a:p>
          <a:p>
            <a:pPr marL="285750" indent="-285750">
              <a:spcAft>
                <a:spcPts val="2400"/>
              </a:spcAft>
              <a:buFont typeface="Arial" pitchFamily="34" charset="0"/>
              <a:buChar char="•"/>
            </a:pPr>
            <a:r>
              <a:rPr lang="hu-HU" b="1" dirty="0" smtClean="0"/>
              <a:t>Lasszó kijelölés:  szabadkézzel kijelölhető területek vagy sokszögek kijelölése.</a:t>
            </a:r>
          </a:p>
          <a:p>
            <a:pPr marL="285750" indent="-285750">
              <a:spcAft>
                <a:spcPts val="2400"/>
              </a:spcAft>
              <a:buFont typeface="Arial" pitchFamily="34" charset="0"/>
              <a:buChar char="•"/>
            </a:pPr>
            <a:r>
              <a:rPr lang="hu-HU" b="1" dirty="0" smtClean="0"/>
              <a:t>Szín szerinti kijelölés:hasonló/megegyező színű területek kijelölése.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739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Comic Sans MS" pitchFamily="66" charset="0"/>
              </a:rPr>
              <a:t>Szöveg beillesztése</a:t>
            </a:r>
            <a:endParaRPr lang="hu-HU" b="1" dirty="0">
              <a:latin typeface="Comic Sans MS" pitchFamily="66" charset="0"/>
            </a:endParaRPr>
          </a:p>
        </p:txBody>
      </p:sp>
      <p:pic>
        <p:nvPicPr>
          <p:cNvPr id="12" name="Picture 4" descr="C:\Documents and Settings\szeki78\Local Settings\Temporary Internet Files\Content.IE5\XD1B9MSB\MC900432558[1]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73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szeki78\Local Settings\Temporary Internet Files\Content.IE5\O5QHET8L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77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1647598" cy="466576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55576" y="6582596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Kattints a képre!</a:t>
            </a:r>
            <a:endParaRPr lang="hu-HU" sz="12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70" y="3206726"/>
            <a:ext cx="1990725" cy="2085975"/>
          </a:xfrm>
          <a:prstGeom prst="rect">
            <a:avLst/>
          </a:prstGeom>
        </p:spPr>
      </p:pic>
      <p:cxnSp>
        <p:nvCxnSpPr>
          <p:cNvPr id="8" name="Egyenes összekötő 7"/>
          <p:cNvCxnSpPr/>
          <p:nvPr/>
        </p:nvCxnSpPr>
        <p:spPr>
          <a:xfrm flipV="1">
            <a:off x="6588224" y="3861048"/>
            <a:ext cx="936104" cy="3886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6904171" y="3529032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Szöveg beírása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17288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Documents and Settings\szeki78\Local Settings\Temporary Internet Files\Content.IE5\XD1B9MSB\MC900432558[1]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73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szeki78\Local Settings\Temporary Internet Files\Content.IE5\O5QHET8L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77" y="2482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73684"/>
            <a:ext cx="2100510" cy="5948348"/>
          </a:xfrm>
          <a:prstGeom prst="rect">
            <a:avLst/>
          </a:prstGeom>
        </p:spPr>
      </p:pic>
      <p:cxnSp>
        <p:nvCxnSpPr>
          <p:cNvPr id="7" name="Egyenes összekötő 6"/>
          <p:cNvCxnSpPr/>
          <p:nvPr/>
        </p:nvCxnSpPr>
        <p:spPr>
          <a:xfrm flipV="1">
            <a:off x="2123728" y="2492896"/>
            <a:ext cx="1224136" cy="10081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2701831" y="212356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Betűtípus megadása</a:t>
            </a:r>
            <a:endParaRPr lang="hu-HU" b="1" dirty="0"/>
          </a:p>
        </p:txBody>
      </p:sp>
      <p:cxnSp>
        <p:nvCxnSpPr>
          <p:cNvPr id="14" name="Egyenes összekötő 13"/>
          <p:cNvCxnSpPr/>
          <p:nvPr/>
        </p:nvCxnSpPr>
        <p:spPr>
          <a:xfrm flipV="1">
            <a:off x="2411760" y="3847858"/>
            <a:ext cx="1296144" cy="1572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3204867" y="3481176"/>
            <a:ext cx="2162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Betűméret megadása</a:t>
            </a:r>
            <a:endParaRPr lang="hu-HU" b="1" dirty="0"/>
          </a:p>
        </p:txBody>
      </p:sp>
      <p:cxnSp>
        <p:nvCxnSpPr>
          <p:cNvPr id="17" name="Egyenes összekötő 16"/>
          <p:cNvCxnSpPr/>
          <p:nvPr/>
        </p:nvCxnSpPr>
        <p:spPr>
          <a:xfrm>
            <a:off x="1589807" y="4869160"/>
            <a:ext cx="17580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3204867" y="4581128"/>
            <a:ext cx="2522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Betűszín megadása</a:t>
            </a:r>
            <a:endParaRPr lang="hu-HU" b="1" dirty="0"/>
          </a:p>
        </p:txBody>
      </p:sp>
      <p:cxnSp>
        <p:nvCxnSpPr>
          <p:cNvPr id="20" name="Egyenes összekötő 19"/>
          <p:cNvCxnSpPr/>
          <p:nvPr/>
        </p:nvCxnSpPr>
        <p:spPr>
          <a:xfrm>
            <a:off x="1589807" y="5085184"/>
            <a:ext cx="1615060" cy="6480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2701831" y="554859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Szöveg igazítása</a:t>
            </a:r>
            <a:endParaRPr lang="hu-HU" b="1" dirty="0"/>
          </a:p>
        </p:txBody>
      </p:sp>
      <p:sp>
        <p:nvSpPr>
          <p:cNvPr id="2" name="Balra nyíl 1">
            <a:hlinkClick r:id="rId6" action="ppaction://hlinksldjump"/>
          </p:cNvPr>
          <p:cNvSpPr/>
          <p:nvPr/>
        </p:nvSpPr>
        <p:spPr>
          <a:xfrm>
            <a:off x="6300192" y="5917922"/>
            <a:ext cx="1352433" cy="6794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551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  <p:bldP spid="21" grpId="0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llám">
  <a:themeElements>
    <a:clrScheme name="Hullá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Hullá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ullá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488</TotalTime>
  <Words>207</Words>
  <Application>Microsoft Office PowerPoint</Application>
  <PresentationFormat>Diavetítés a képernyőre (4:3 oldalarány)</PresentationFormat>
  <Paragraphs>94</Paragraphs>
  <Slides>21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Hullám</vt:lpstr>
      <vt:lpstr>GIMP 2.6</vt:lpstr>
      <vt:lpstr>Menü</vt:lpstr>
      <vt:lpstr>Új fájl létrehozása</vt:lpstr>
      <vt:lpstr>Eszköztár Leggyakrabban használt eszközök</vt:lpstr>
      <vt:lpstr>Rétegek</vt:lpstr>
      <vt:lpstr>Mentés</vt:lpstr>
      <vt:lpstr>Kijelölések</vt:lpstr>
      <vt:lpstr>Szöveg beillesztése</vt:lpstr>
      <vt:lpstr>PowerPoint bemutató</vt:lpstr>
      <vt:lpstr>Szűrők Leggyakrabban használt szűrők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Színek Leggyakrabban használt beállítások</vt:lpstr>
      <vt:lpstr>Színek Leggyakrabban használt beállítások</vt:lpstr>
      <vt:lpstr>Színek Leggyakrabban használt beállítások</vt:lpstr>
      <vt:lpstr>Színek Leggyakrabban használt beállítások</vt:lpstr>
      <vt:lpstr>Források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GIMP</dc:title>
  <dc:creator>szeki pc</dc:creator>
  <cp:lastModifiedBy>Windows-felhasználó</cp:lastModifiedBy>
  <cp:revision>62</cp:revision>
  <dcterms:created xsi:type="dcterms:W3CDTF">2013-12-27T15:45:38Z</dcterms:created>
  <dcterms:modified xsi:type="dcterms:W3CDTF">2014-01-10T08:47:02Z</dcterms:modified>
</cp:coreProperties>
</file>