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ShowLst>
    <p:custShow name="Egyéni diasor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</p:sldLst>
    </p:custShow>
  </p:custShow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667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481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180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842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1773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67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0938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612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077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846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79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FA3C-C0A3-4568-93DA-97AEA4EA72A3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6D677-06F3-4BCD-BF3F-D9823C7B72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74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 advTm="49111">
        <p14:doors dir="vert"/>
      </p:transition>
    </mc:Choice>
    <mc:Fallback>
      <p:transition spd="slow" advTm="49111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office.apache.org/get-involved.html" TargetMode="External"/><Relationship Id="rId2" Type="http://schemas.openxmlformats.org/officeDocument/2006/relationships/hyperlink" Target="http://www.openoffic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hu-HU" dirty="0" smtClean="0"/>
              <a:t>Az OpenOffice Writer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0" y="1412776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Választott téma</a:t>
            </a:r>
            <a:r>
              <a:rPr lang="hu-HU" dirty="0" smtClean="0"/>
              <a:t>:Az OpenOffice Writer</a:t>
            </a:r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Név</a:t>
            </a:r>
            <a:r>
              <a:rPr lang="hu-HU" dirty="0" smtClean="0"/>
              <a:t>:Sipka Gergő</a:t>
            </a:r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Felkészítő tanár</a:t>
            </a:r>
            <a:r>
              <a:rPr lang="hu-HU" dirty="0" smtClean="0"/>
              <a:t>:Balla Norbert Csaba</a:t>
            </a:r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Iskola neve</a:t>
            </a:r>
            <a:r>
              <a:rPr lang="hu-HU" dirty="0" smtClean="0"/>
              <a:t>:Tiszakécske Református Kollégium Általános Iskolája és Gimnáziuma</a:t>
            </a:r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Iskola címe</a:t>
            </a:r>
            <a:r>
              <a:rPr lang="hu-HU" dirty="0" smtClean="0"/>
              <a:t>:6060 Tiszakécske, Templom tér 3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9613531"/>
      </p:ext>
    </p:extLst>
  </p:cSld>
  <p:clrMapOvr>
    <a:masterClrMapping/>
  </p:clrMapOvr>
  <p:transition spd="slow" advTm="9342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r>
              <a:rPr lang="hu-HU" dirty="0" smtClean="0"/>
              <a:t>Itt sok féle lehetőség tárult elénk.</a:t>
            </a:r>
          </a:p>
          <a:p>
            <a:r>
              <a:rPr lang="hu-HU" dirty="0" smtClean="0"/>
              <a:t>Felül láthatunk két ablak megnyitási lehetőséget:</a:t>
            </a:r>
            <a:r>
              <a:rPr lang="hu-HU" u="sng" dirty="0" smtClean="0"/>
              <a:t>B</a:t>
            </a:r>
            <a:r>
              <a:rPr lang="hu-HU" dirty="0" smtClean="0"/>
              <a:t>etűtípus, </a:t>
            </a:r>
            <a:r>
              <a:rPr lang="hu-HU" u="sng" dirty="0" smtClean="0"/>
              <a:t>S</a:t>
            </a:r>
            <a:r>
              <a:rPr lang="hu-HU" dirty="0" smtClean="0"/>
              <a:t>peciális</a:t>
            </a:r>
            <a:endParaRPr lang="hu-HU" dirty="0"/>
          </a:p>
        </p:txBody>
      </p:sp>
      <p:pic>
        <p:nvPicPr>
          <p:cNvPr id="4" name="Picture 3" descr="C:\Users\DVD-ROM\Documents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3"/>
            <a:ext cx="8184891" cy="390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/>
          <p:cNvSpPr/>
          <p:nvPr/>
        </p:nvSpPr>
        <p:spPr>
          <a:xfrm>
            <a:off x="323527" y="2852934"/>
            <a:ext cx="8184891" cy="39032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31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9096">
        <p14:prism/>
      </p:transition>
    </mc:Choice>
    <mc:Fallback>
      <p:transition spd="slow" advTm="90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idx="1"/>
          </p:nvPr>
        </p:nvSpPr>
        <p:spPr>
          <a:xfrm>
            <a:off x="395288" y="115888"/>
            <a:ext cx="8291512" cy="6010275"/>
          </a:xfrm>
        </p:spPr>
        <p:txBody>
          <a:bodyPr/>
          <a:lstStyle/>
          <a:p>
            <a:r>
              <a:rPr lang="hu-HU" dirty="0" smtClean="0"/>
              <a:t>A betűtípus ablak alatt ezt az ablakot látjuk.</a:t>
            </a:r>
          </a:p>
          <a:p>
            <a:r>
              <a:rPr lang="hu-HU" dirty="0" smtClean="0"/>
              <a:t>Beállíthatjuk a betű típusát,stílusát és méretét.</a:t>
            </a:r>
          </a:p>
          <a:p>
            <a:pPr marL="0" indent="0">
              <a:buNone/>
            </a:pPr>
            <a:r>
              <a:rPr lang="hu-HU" dirty="0" smtClean="0"/>
              <a:t>Ez sokkal gyorsabb mint a menüszalagon lévő lehetőség.</a:t>
            </a:r>
            <a:endParaRPr lang="hu-HU" dirty="0"/>
          </a:p>
        </p:txBody>
      </p:sp>
      <p:pic>
        <p:nvPicPr>
          <p:cNvPr id="5" name="Picture 3" descr="C:\Users\DVD-ROM\Documents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80" y="2920458"/>
            <a:ext cx="8184891" cy="3903251"/>
          </a:xfrm>
          <a:prstGeom prst="rect">
            <a:avLst/>
          </a:prstGeom>
          <a:noFill/>
          <a:ln w="444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819837"/>
      </p:ext>
    </p:extLst>
  </p:cSld>
  <p:clrMapOvr>
    <a:masterClrMapping/>
  </p:clrMapOvr>
  <p:transition spd="slow" advTm="11854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VD-ROM\Documents\Desktop\Névtele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6813622" cy="3777581"/>
          </a:xfrm>
          <a:prstGeom prst="rect">
            <a:avLst/>
          </a:prstGeom>
          <a:noFill/>
          <a:ln w="476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79512" y="188640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Ha igényünk kívánja beállíthatjuk a betű színét, az aláhúzás típusát, de még az aláhúzás színét 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Ha ennyivel nem elégedtünk volna még meg, akkor még az effektusok ablak alatt rengeteg lehetőség tárulhat elénk.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A már bemutatott áthúzott,felsőindex,alsó index itt is megtalálható.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4129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24516">
        <p14:warp dir="in"/>
      </p:transition>
    </mc:Choice>
    <mc:Fallback>
      <p:transition spd="slow" advTm="245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5937523"/>
          </a:xfrm>
        </p:spPr>
        <p:txBody>
          <a:bodyPr/>
          <a:lstStyle/>
          <a:p>
            <a:r>
              <a:rPr lang="hu-HU" dirty="0" smtClean="0"/>
              <a:t>Kétszer áthúzott: </a:t>
            </a:r>
            <a:r>
              <a:rPr lang="hu-HU" strike="dblStrike" dirty="0" smtClean="0"/>
              <a:t>Példa</a:t>
            </a:r>
          </a:p>
          <a:p>
            <a:r>
              <a:rPr lang="hu-HU" dirty="0" err="1" smtClean="0"/>
              <a:t>Kiskapitális</a:t>
            </a:r>
            <a:r>
              <a:rPr lang="hu-HU" dirty="0" smtClean="0"/>
              <a:t>: </a:t>
            </a:r>
            <a:r>
              <a:rPr lang="hu-HU" cap="small" dirty="0" smtClean="0"/>
              <a:t>Példa</a:t>
            </a:r>
          </a:p>
          <a:p>
            <a:r>
              <a:rPr lang="hu-HU" dirty="0" smtClean="0"/>
              <a:t>Nagybetűs: </a:t>
            </a:r>
            <a:r>
              <a:rPr lang="hu-HU" cap="all" dirty="0" smtClean="0"/>
              <a:t>Példa</a:t>
            </a:r>
          </a:p>
          <a:p>
            <a:endParaRPr lang="hu-HU" cap="all" dirty="0" smtClean="0"/>
          </a:p>
          <a:p>
            <a:endParaRPr lang="hu-HU" cap="all" dirty="0" smtClean="0"/>
          </a:p>
          <a:p>
            <a:endParaRPr lang="hu-HU" cap="all" dirty="0"/>
          </a:p>
          <a:p>
            <a:pPr marL="0" indent="0">
              <a:buNone/>
            </a:pPr>
            <a:endParaRPr lang="hu-HU" cap="all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3" descr="C:\Users\DVD-ROM\Documents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6813622" cy="3777581"/>
          </a:xfrm>
          <a:prstGeom prst="rect">
            <a:avLst/>
          </a:prstGeom>
          <a:noFill/>
          <a:ln w="476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006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466">
        <p14:window dir="vert"/>
      </p:transition>
    </mc:Choice>
    <mc:Fallback>
      <p:transition spd="slow" advTm="104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/>
          <a:lstStyle/>
          <a:p>
            <a:r>
              <a:rPr lang="hu-HU" dirty="0" err="1" smtClean="0"/>
              <a:t>Ellenörző</a:t>
            </a:r>
            <a:r>
              <a:rPr lang="hu-HU" dirty="0" smtClean="0"/>
              <a:t> kérdések: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menüszalagon mely lehetőségek segítenek a betűk formázásában?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Milyen effektusok állnak rendelkezésünkre?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szöveget általában milyen betűtípussal szokták gépelni?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címet leggyakrabban milyen betűtípussal szokták gépelni?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7479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20732">
        <p14:pan dir="u"/>
      </p:transition>
    </mc:Choice>
    <mc:Fallback>
      <p:transition spd="slow" advTm="207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264696"/>
          </a:xfrm>
        </p:spPr>
        <p:txBody>
          <a:bodyPr/>
          <a:lstStyle/>
          <a:p>
            <a:r>
              <a:rPr lang="hu-HU" dirty="0" smtClean="0"/>
              <a:t>Források: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hlinkClick r:id="rId2"/>
              </a:rPr>
              <a:t>http://www.openoffice.org/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hlinkClick r:id="rId3"/>
              </a:rPr>
              <a:t>http://openoffice.apache.org/get-involved.html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9955345"/>
      </p:ext>
    </p:extLst>
  </p:cSld>
  <p:clrMapOvr>
    <a:masterClrMapping/>
  </p:clrMapOvr>
  <p:transition spd="slow" advTm="6696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VD-ROM\Documents\Desktop\Névtelen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799"/>
            <a:ext cx="5616624" cy="288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OpenOffice kezdő felület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Menü szalag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79512" y="2348880"/>
            <a:ext cx="28803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/>
              <a:t>Beillesztés: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Ez a lehetőség nagyon hasznos lehet akkora ha egy meghatározott forrásból szeretnénk saját képet, videót vagy hangfájlt beilleszteni.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Az irányított beillesztésre kattintva meghatározhatjuk a beillesztendő fájl forrását.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Tallózásba kiválaszthatjuk a beillesztendő fájlt.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1331640" y="2533546"/>
            <a:ext cx="1872208" cy="0"/>
          </a:xfrm>
          <a:prstGeom prst="straightConnector1">
            <a:avLst/>
          </a:prstGeom>
          <a:ln w="31750">
            <a:solidFill>
              <a:schemeClr val="tx1"/>
            </a:solidFill>
            <a:prstDash val="dashDot"/>
            <a:headEnd w="lg" len="lg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204055" y="2446040"/>
            <a:ext cx="0" cy="3596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églalap 9"/>
          <p:cNvSpPr/>
          <p:nvPr/>
        </p:nvSpPr>
        <p:spPr>
          <a:xfrm>
            <a:off x="226773" y="2348881"/>
            <a:ext cx="2977075" cy="36724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3347864" y="4005064"/>
            <a:ext cx="5616624" cy="147732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Ha esetleg szöveget szeretnénk gépelni,erre is van lehetőség,sok féle módon formázhatjuk,színesíthetjük, árnyékot adhatunk neki.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következő pontokban bemutatom hogyan is lehet mindezeket végrehajtani.</a:t>
            </a:r>
            <a:endParaRPr lang="hu-HU" dirty="0"/>
          </a:p>
        </p:txBody>
      </p:sp>
      <p:cxnSp>
        <p:nvCxnSpPr>
          <p:cNvPr id="13" name="Egyenes összekötő nyíllal 12"/>
          <p:cNvCxnSpPr/>
          <p:nvPr/>
        </p:nvCxnSpPr>
        <p:spPr>
          <a:xfrm flipV="1">
            <a:off x="5508104" y="3789040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kerekített téglalap 13"/>
          <p:cNvSpPr/>
          <p:nvPr/>
        </p:nvSpPr>
        <p:spPr>
          <a:xfrm>
            <a:off x="3995936" y="2132856"/>
            <a:ext cx="2376264" cy="1656184"/>
          </a:xfrm>
          <a:prstGeom prst="roundRect">
            <a:avLst/>
          </a:prstGeom>
          <a:noFill/>
          <a:ln w="34925" cap="sq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2602629"/>
      </p:ext>
    </p:extLst>
  </p:cSld>
  <p:clrMapOvr>
    <a:masterClrMapping/>
  </p:clrMapOvr>
  <p:transition spd="slow" advTm="31273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VD-ROM\Documents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63553"/>
            <a:ext cx="4752528" cy="1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/>
          <a:lstStyle/>
          <a:p>
            <a:r>
              <a:rPr lang="hu-HU" dirty="0" smtClean="0"/>
              <a:t>Ha szöveget szeretnénk gépelni,leginkább ez az a menü ablak amely segíthet nekünk.</a:t>
            </a:r>
          </a:p>
          <a:p>
            <a:r>
              <a:rPr lang="hu-HU" dirty="0" smtClean="0"/>
              <a:t>Ahova az van </a:t>
            </a:r>
            <a:r>
              <a:rPr lang="hu-HU" dirty="0" err="1" smtClean="0"/>
              <a:t>kiirva</a:t>
            </a:r>
            <a:r>
              <a:rPr lang="hu-HU" dirty="0" smtClean="0"/>
              <a:t> </a:t>
            </a:r>
            <a:r>
              <a:rPr lang="hu-HU" dirty="0" err="1" smtClean="0"/>
              <a:t>pl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h</a:t>
            </a:r>
            <a:r>
              <a:rPr lang="hu-HU" dirty="0" smtClean="0"/>
              <a:t>ogy </a:t>
            </a:r>
            <a:r>
              <a:rPr lang="hu-HU" dirty="0" err="1" smtClean="0"/>
              <a:t>Calibri</a:t>
            </a:r>
            <a:r>
              <a:rPr lang="hu-HU" dirty="0" smtClean="0"/>
              <a:t>  (Szöveg-</a:t>
            </a:r>
          </a:p>
          <a:p>
            <a:pPr marL="0" indent="0">
              <a:buNone/>
            </a:pPr>
            <a:r>
              <a:rPr lang="hu-HU" dirty="0" smtClean="0"/>
              <a:t>Törzs) (és mellette van </a:t>
            </a:r>
          </a:p>
          <a:p>
            <a:pPr marL="0" indent="0">
              <a:buNone/>
            </a:pPr>
            <a:r>
              <a:rPr lang="hu-HU" dirty="0" smtClean="0"/>
              <a:t>egy lefele nyíl), ott </a:t>
            </a:r>
          </a:p>
          <a:p>
            <a:pPr marL="0" indent="0">
              <a:buNone/>
            </a:pPr>
            <a:r>
              <a:rPr lang="hu-HU" dirty="0"/>
              <a:t>á</a:t>
            </a:r>
            <a:r>
              <a:rPr lang="hu-HU" dirty="0" smtClean="0"/>
              <a:t>llíthatjuk át milyen stílusú betűt szeretnénk gépelni. Rengeteg lehetőség áll előttünk. Általában a hosszabb szövegeket </a:t>
            </a:r>
            <a:r>
              <a:rPr lang="hu-HU" dirty="0" err="1" smtClean="0"/>
              <a:t>Calibri</a:t>
            </a:r>
            <a:r>
              <a:rPr lang="hu-HU" dirty="0" smtClean="0"/>
              <a:t> betűtípussal szokták  gépelni. Leggyakrabban </a:t>
            </a:r>
            <a:r>
              <a:rPr lang="hu-HU" dirty="0" err="1" smtClean="0"/>
              <a:t>Cambria</a:t>
            </a:r>
            <a:r>
              <a:rPr lang="hu-HU" dirty="0" smtClean="0"/>
              <a:t> betűtípussal szokták írni a címeket.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4283968" y="1556792"/>
            <a:ext cx="4752528" cy="2019537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2339752" y="2204864"/>
            <a:ext cx="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2339752" y="220486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339752" y="270398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251520" y="328498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251520" y="2780928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763688" y="2780928"/>
            <a:ext cx="22322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1736068" y="3284984"/>
            <a:ext cx="22598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251520" y="3356992"/>
            <a:ext cx="249529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251520" y="3861048"/>
            <a:ext cx="249529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2746817" y="3356992"/>
            <a:ext cx="0" cy="5040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V="1">
            <a:off x="3779912" y="2060848"/>
            <a:ext cx="792088" cy="86409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60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048">
        <p14:prism isContent="1"/>
      </p:transition>
    </mc:Choice>
    <mc:Fallback>
      <p:transition spd="slow" advTm="220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  <a:ln>
            <a:noFill/>
          </a:ln>
        </p:spPr>
        <p:txBody>
          <a:bodyPr/>
          <a:lstStyle/>
          <a:p>
            <a:r>
              <a:rPr lang="hu-HU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Nem csak a betű típust</a:t>
            </a:r>
          </a:p>
          <a:p>
            <a:pPr marL="0" indent="0">
              <a:buNone/>
            </a:pPr>
            <a:r>
              <a:rPr lang="hu-HU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változtathatjuk</a:t>
            </a:r>
            <a:r>
              <a:rPr lang="hu-HU" dirty="0" smtClean="0"/>
              <a:t>, hanem</a:t>
            </a:r>
          </a:p>
          <a:p>
            <a:pPr marL="0" indent="0">
              <a:buNone/>
            </a:pPr>
            <a:r>
              <a:rPr lang="hu-HU" dirty="0"/>
              <a:t>l</a:t>
            </a:r>
            <a:r>
              <a:rPr lang="hu-HU" dirty="0" smtClean="0"/>
              <a:t>ehetőségünk áll arra is</a:t>
            </a:r>
          </a:p>
          <a:p>
            <a:pPr marL="0" indent="0">
              <a:buNone/>
            </a:pPr>
            <a:r>
              <a:rPr lang="hu-HU" dirty="0"/>
              <a:t>h</a:t>
            </a:r>
            <a:r>
              <a:rPr lang="hu-HU" dirty="0" smtClean="0"/>
              <a:t>ogy a betűket formázzuk.</a:t>
            </a:r>
          </a:p>
        </p:txBody>
      </p:sp>
      <p:pic>
        <p:nvPicPr>
          <p:cNvPr id="3074" name="Picture 2" descr="C:\Users\DVD-ROM\Documents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2656"/>
            <a:ext cx="41433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Egyenes összekötő 4"/>
          <p:cNvCxnSpPr/>
          <p:nvPr/>
        </p:nvCxnSpPr>
        <p:spPr>
          <a:xfrm>
            <a:off x="395536" y="332656"/>
            <a:ext cx="0" cy="2232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395536" y="2564904"/>
            <a:ext cx="44644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V="1">
            <a:off x="4860032" y="2161456"/>
            <a:ext cx="0" cy="4034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4355976" y="216145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V="1">
            <a:off x="4355976" y="764704"/>
            <a:ext cx="0" cy="1396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4355976" y="764704"/>
            <a:ext cx="2520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V="1">
            <a:off x="4608004" y="332656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395536" y="332656"/>
            <a:ext cx="42124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V="1">
            <a:off x="4139952" y="1124744"/>
            <a:ext cx="720080" cy="338336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395536" y="2717792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vastag </a:t>
            </a:r>
            <a:r>
              <a:rPr lang="hu-HU" b="1" dirty="0" smtClean="0"/>
              <a:t>F </a:t>
            </a:r>
            <a:r>
              <a:rPr lang="hu-HU" dirty="0" smtClean="0"/>
              <a:t>betűre kattintva folyamatosan félkövér betűvel </a:t>
            </a:r>
            <a:r>
              <a:rPr lang="hu-HU" dirty="0"/>
              <a:t>í</a:t>
            </a:r>
            <a:r>
              <a:rPr lang="hu-HU" dirty="0" smtClean="0"/>
              <a:t>rhatunk.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ferde nagy ‚</a:t>
            </a:r>
            <a:r>
              <a:rPr lang="hu-HU" i="1" dirty="0" smtClean="0"/>
              <a:t>D’ </a:t>
            </a:r>
            <a:r>
              <a:rPr lang="hu-HU" dirty="0" smtClean="0"/>
              <a:t>betűre kattintva folyamatosan dőlt betűvel írhatunk.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Az aláhúzott nagy ‚</a:t>
            </a:r>
            <a:r>
              <a:rPr lang="hu-HU" u="sng" dirty="0" smtClean="0"/>
              <a:t>A</a:t>
            </a:r>
            <a:r>
              <a:rPr lang="hu-HU" dirty="0" smtClean="0"/>
              <a:t>’ betűre kattintva folyamatosan aláhúzott betűkkel írhatunk.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Ha például matematikai egyenleteket,vagy tankönyvbe szómagyarázatot szeretnénk írni/számozni jó lehetőség lehet számunkra az alsó index-es betű, és a felső index-es betű. Rá kattintva vagy felső indexbe írunk,vagy alsó indexbe, </a:t>
            </a:r>
            <a:r>
              <a:rPr lang="hu-HU" dirty="0" err="1" smtClean="0"/>
              <a:t>mégegyszeri</a:t>
            </a:r>
            <a:r>
              <a:rPr lang="hu-HU" dirty="0" smtClean="0"/>
              <a:t> kattintással meglehet szüntetni ezt a lehetőséget, és lehet </a:t>
            </a:r>
            <a:r>
              <a:rPr lang="hu-HU" dirty="0"/>
              <a:t>í</a:t>
            </a:r>
            <a:r>
              <a:rPr lang="hu-HU" dirty="0" smtClean="0"/>
              <a:t>rni tovább a normális beállításokkal.</a:t>
            </a:r>
          </a:p>
          <a:p>
            <a:r>
              <a:rPr lang="hu-HU" dirty="0" smtClean="0"/>
              <a:t>Példa: </a:t>
            </a:r>
            <a:r>
              <a:rPr lang="hu-HU" dirty="0" err="1" smtClean="0"/>
              <a:t>Példa</a:t>
            </a:r>
            <a:r>
              <a:rPr lang="hu-HU" dirty="0" smtClean="0"/>
              <a:t> </a:t>
            </a:r>
            <a:r>
              <a:rPr lang="hu-HU" baseline="30000" dirty="0" smtClean="0"/>
              <a:t>felső index</a:t>
            </a:r>
            <a:r>
              <a:rPr lang="hu-HU" dirty="0" smtClean="0"/>
              <a:t> , Példa</a:t>
            </a:r>
            <a:r>
              <a:rPr lang="hu-HU" baseline="-25000" dirty="0" smtClean="0"/>
              <a:t>alsó</a:t>
            </a:r>
            <a:r>
              <a:rPr lang="hu-HU" dirty="0"/>
              <a:t> </a:t>
            </a:r>
            <a:r>
              <a:rPr lang="hu-HU" baseline="-25000" dirty="0" smtClean="0"/>
              <a:t>index, </a:t>
            </a:r>
            <a:r>
              <a:rPr lang="hu-HU" dirty="0" smtClean="0"/>
              <a:t>1</a:t>
            </a:r>
            <a:r>
              <a:rPr lang="hu-HU" baseline="30000" dirty="0" smtClean="0"/>
              <a:t>11,</a:t>
            </a:r>
            <a:r>
              <a:rPr lang="hu-HU" dirty="0" smtClean="0"/>
              <a:t> 1</a:t>
            </a:r>
            <a:r>
              <a:rPr lang="hu-HU" baseline="-25000" dirty="0" smtClean="0"/>
              <a:t>12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Ha már begépeltük a szöveget, effektust is adhatunk neki. Ezt a lehetőséget elérhetjük, ha rákattintunk a fényes nagy ‚A’ betűre. Itt kiválaszthatjuk milyen fényességet/ragyogást szeretnénk adni a szövegünknek.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333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43129">
        <p14:prism isInverted="1"/>
      </p:transition>
    </mc:Choice>
    <mc:Fallback>
      <p:transition spd="slow" advTm="431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idx="1"/>
          </p:nvPr>
        </p:nvSpPr>
        <p:spPr>
          <a:xfrm>
            <a:off x="323850" y="260350"/>
            <a:ext cx="8578850" cy="5937250"/>
          </a:xfrm>
        </p:spPr>
        <p:txBody>
          <a:bodyPr/>
          <a:lstStyle/>
          <a:p>
            <a:r>
              <a:rPr lang="hu-HU" dirty="0" smtClean="0"/>
              <a:t>A szöveget ki is lehet</a:t>
            </a:r>
          </a:p>
          <a:p>
            <a:pPr marL="0" indent="0">
              <a:buNone/>
            </a:pPr>
            <a:r>
              <a:rPr lang="hu-HU" dirty="0" smtClean="0"/>
              <a:t>emelni,nagyon egyszerű</a:t>
            </a:r>
          </a:p>
          <a:p>
            <a:pPr marL="0" indent="0">
              <a:buNone/>
            </a:pPr>
            <a:r>
              <a:rPr lang="hu-HU" dirty="0" smtClean="0"/>
              <a:t>kis funkció, de hasznos.</a:t>
            </a:r>
          </a:p>
          <a:p>
            <a:pPr marL="0" indent="0">
              <a:buNone/>
            </a:pPr>
            <a:r>
              <a:rPr lang="hu-HU" dirty="0"/>
              <a:t>H</a:t>
            </a:r>
            <a:r>
              <a:rPr lang="hu-HU" dirty="0" smtClean="0"/>
              <a:t>a valami fontosabb dolgot szeretnénk kiemelni.</a:t>
            </a:r>
          </a:p>
          <a:p>
            <a:pPr marL="0" indent="0">
              <a:buNone/>
            </a:pPr>
            <a:r>
              <a:rPr lang="hu-HU" dirty="0" smtClean="0"/>
              <a:t>Rá kattintva ki választhatjuk milyen színnel szeretnénk a kijelölt szöveget kiemelni.</a:t>
            </a:r>
            <a:endParaRPr lang="hu-HU" dirty="0"/>
          </a:p>
        </p:txBody>
      </p:sp>
      <p:pic>
        <p:nvPicPr>
          <p:cNvPr id="9" name="Picture 2" descr="C:\Users\DVD-ROM\Documents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6408712" cy="282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örbe összekötő 10"/>
          <p:cNvCxnSpPr/>
          <p:nvPr/>
        </p:nvCxnSpPr>
        <p:spPr>
          <a:xfrm rot="10800000" flipV="1">
            <a:off x="3059832" y="2996952"/>
            <a:ext cx="4464500" cy="2448271"/>
          </a:xfrm>
          <a:prstGeom prst="curvedConnector3">
            <a:avLst>
              <a:gd name="adj1" fmla="val -29976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41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2148">
        <p:dissolve/>
      </p:transition>
    </mc:Choice>
    <mc:Fallback>
      <p:transition spd="slow" advTm="12148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VD-ROM\Documents\Desktop\Névtele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54833"/>
            <a:ext cx="8257019" cy="364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07504" y="260648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A begépelt szövegnek színt is adhatunk.</a:t>
            </a:r>
          </a:p>
          <a:p>
            <a:r>
              <a:rPr lang="hu-HU" sz="3600" dirty="0" smtClean="0"/>
              <a:t>Példa:   </a:t>
            </a:r>
            <a:r>
              <a:rPr lang="hu-HU" sz="3600" dirty="0" err="1" smtClean="0">
                <a:solidFill>
                  <a:schemeClr val="tx2">
                    <a:lumMod val="75000"/>
                  </a:schemeClr>
                </a:solidFill>
              </a:rPr>
              <a:t>Példa</a:t>
            </a:r>
            <a:endParaRPr lang="hu-HU" sz="36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4499992" y="332656"/>
            <a:ext cx="4032448" cy="1631216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 betű méretét is meghatározhatjuk.</a:t>
            </a:r>
          </a:p>
          <a:p>
            <a:r>
              <a:rPr lang="hu-HU" sz="2000" dirty="0" smtClean="0"/>
              <a:t>A számokra kattintva beírhatjuk a kívánt betűméretet. Példa: </a:t>
            </a:r>
            <a:r>
              <a:rPr lang="hu-HU" sz="4000" dirty="0" err="1" smtClean="0"/>
              <a:t>Példa</a:t>
            </a:r>
            <a:endParaRPr lang="hu-HU" sz="4000" dirty="0"/>
          </a:p>
        </p:txBody>
      </p:sp>
      <p:sp>
        <p:nvSpPr>
          <p:cNvPr id="13" name="Téglalap 12"/>
          <p:cNvSpPr/>
          <p:nvPr/>
        </p:nvSpPr>
        <p:spPr>
          <a:xfrm>
            <a:off x="107504" y="260648"/>
            <a:ext cx="4176464" cy="1703224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3707904" y="836712"/>
            <a:ext cx="360040" cy="324036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>
            <a:off x="6948264" y="1112260"/>
            <a:ext cx="576064" cy="15246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682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2999">
        <p14:vortex dir="r"/>
      </p:transition>
    </mc:Choice>
    <mc:Fallback>
      <p:transition spd="slow" advTm="129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408712"/>
          </a:xfrm>
        </p:spPr>
        <p:txBody>
          <a:bodyPr/>
          <a:lstStyle/>
          <a:p>
            <a:r>
              <a:rPr lang="hu-HU" dirty="0" smtClean="0"/>
              <a:t>Ha például kereszt-</a:t>
            </a:r>
          </a:p>
          <a:p>
            <a:pPr marL="0" indent="0">
              <a:buNone/>
            </a:pPr>
            <a:r>
              <a:rPr lang="hu-HU" dirty="0" smtClean="0"/>
              <a:t>rejtvényt vagy egy jó </a:t>
            </a:r>
          </a:p>
          <a:p>
            <a:pPr marL="0" indent="0">
              <a:buNone/>
            </a:pPr>
            <a:r>
              <a:rPr lang="hu-HU" dirty="0" smtClean="0"/>
              <a:t>kinézetű szöveget </a:t>
            </a:r>
          </a:p>
          <a:p>
            <a:pPr marL="0" indent="0">
              <a:buNone/>
            </a:pPr>
            <a:r>
              <a:rPr lang="hu-HU" dirty="0" smtClean="0"/>
              <a:t>szeretnénk szerkeszteni az áthúzott betű segíthet nekünk. Nem kell mást tennünk,csak annyit hogy kijelöljük a szöveget és rákattintunk az áthúzott </a:t>
            </a:r>
            <a:r>
              <a:rPr lang="hu-HU" strike="sngStrike" dirty="0" smtClean="0"/>
              <a:t>abc</a:t>
            </a:r>
            <a:r>
              <a:rPr lang="hu-HU" dirty="0" smtClean="0"/>
              <a:t> betűkre. Jelmagyarázat:</a:t>
            </a:r>
            <a:r>
              <a:rPr lang="hu-HU" strike="sngStrike" dirty="0" smtClean="0"/>
              <a:t>vonal:</a:t>
            </a:r>
          </a:p>
          <a:p>
            <a:pPr marL="0" indent="0">
              <a:buNone/>
            </a:pPr>
            <a:r>
              <a:rPr lang="hu-HU" dirty="0" smtClean="0"/>
              <a:t>üres</a:t>
            </a:r>
          </a:p>
          <a:p>
            <a:pPr marL="0" indent="0">
              <a:buNone/>
            </a:pPr>
            <a:r>
              <a:rPr lang="hu-HU" dirty="0" smtClean="0"/>
              <a:t>óra</a:t>
            </a:r>
            <a:endParaRPr lang="hu-HU" dirty="0"/>
          </a:p>
        </p:txBody>
      </p:sp>
      <p:pic>
        <p:nvPicPr>
          <p:cNvPr id="4" name="Picture 2" descr="C:\Users\DVD-ROM\Documents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1249"/>
            <a:ext cx="41433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Egyenes összekötő nyíllal 5"/>
          <p:cNvCxnSpPr/>
          <p:nvPr/>
        </p:nvCxnSpPr>
        <p:spPr>
          <a:xfrm flipV="1">
            <a:off x="3419872" y="1196752"/>
            <a:ext cx="3240360" cy="648072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81791"/>
              </p:ext>
            </p:extLst>
          </p:nvPr>
        </p:nvGraphicFramePr>
        <p:xfrm>
          <a:off x="1835696" y="4221088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Hétfő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Kedd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Szerda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Csütörtök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Péntek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trike="sngStrike" dirty="0" smtClean="0"/>
                        <a:t>Fizika</a:t>
                      </a:r>
                      <a:endParaRPr lang="hu-HU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Ének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Info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trike="sngStrike" dirty="0" smtClean="0"/>
                        <a:t>Irodalom</a:t>
                      </a:r>
                      <a:endParaRPr lang="hu-HU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Nyelvtan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Matek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trike="sngStrike" dirty="0" err="1" smtClean="0"/>
                        <a:t>Info</a:t>
                      </a:r>
                      <a:endParaRPr lang="hu-HU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Info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Tesi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Kémia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Tesi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Rajz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Fizika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Matek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trike="sngStrike" dirty="0" smtClean="0"/>
                        <a:t>Angol</a:t>
                      </a:r>
                      <a:endParaRPr lang="hu-HU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Földrajz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Matek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trike="sngStrike" dirty="0" err="1" smtClean="0"/>
                        <a:t>Tesi</a:t>
                      </a:r>
                      <a:endParaRPr lang="hu-HU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Fitika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Technika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46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6762">
        <p14:prism isInverted="1"/>
      </p:transition>
    </mc:Choice>
    <mc:Fallback>
      <p:transition spd="slow" advTm="167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VD-ROM\Documents\Desktop\Névtele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74168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" name="Szövegdoboz 4"/>
          <p:cNvSpPr txBox="1"/>
          <p:nvPr/>
        </p:nvSpPr>
        <p:spPr>
          <a:xfrm>
            <a:off x="179512" y="188640"/>
            <a:ext cx="8352928" cy="1569660"/>
          </a:xfrm>
          <a:prstGeom prst="rect">
            <a:avLst/>
          </a:prstGeom>
          <a:ln w="53975"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hu-HU" sz="2400" dirty="0" smtClean="0"/>
              <a:t>Ha nincs kedvünk beírogatni a betű méreteket,</a:t>
            </a:r>
          </a:p>
          <a:p>
            <a:pPr algn="ctr">
              <a:tabLst>
                <a:tab pos="354013" algn="l"/>
              </a:tabLst>
            </a:pPr>
            <a:r>
              <a:rPr lang="hu-HU" sz="2400" dirty="0" smtClean="0"/>
              <a:t>	akkor rendelkezésünkre áll olyan 	lehetőség hogy betűméretről 	betűméretre nagyítjuk, vagy </a:t>
            </a:r>
          </a:p>
          <a:p>
            <a:pPr algn="ctr">
              <a:tabLst>
                <a:tab pos="354013" algn="l"/>
              </a:tabLst>
            </a:pPr>
            <a:r>
              <a:rPr lang="hu-HU" sz="2400" dirty="0"/>
              <a:t>	</a:t>
            </a:r>
            <a:r>
              <a:rPr lang="hu-HU" sz="2400" dirty="0" smtClean="0"/>
              <a:t>csökkentsük a betű méretét.</a:t>
            </a:r>
            <a:endParaRPr lang="hu-HU" sz="2400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6516216" y="1484784"/>
            <a:ext cx="216024" cy="331236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6624228" y="3140968"/>
            <a:ext cx="756084" cy="1800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340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8597">
        <p14:switch dir="r"/>
      </p:transition>
    </mc:Choice>
    <mc:Fallback>
      <p:transition spd="slow" advTm="85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Még egy beállítás kimaradt a gépeléssel kapcsolatos dolgok közül. Ez pedig egy egészen kicsi kis nyíl.</a:t>
            </a:r>
          </a:p>
        </p:txBody>
      </p:sp>
      <p:pic>
        <p:nvPicPr>
          <p:cNvPr id="4" name="Picture 2" descr="C:\Users\DVD-ROM\Documents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8800"/>
            <a:ext cx="3708412" cy="19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Egyenes összekötő 5"/>
          <p:cNvCxnSpPr/>
          <p:nvPr/>
        </p:nvCxnSpPr>
        <p:spPr>
          <a:xfrm>
            <a:off x="467544" y="404664"/>
            <a:ext cx="0" cy="151216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467544" y="404664"/>
            <a:ext cx="676875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7236296" y="404664"/>
            <a:ext cx="0" cy="50405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7236296" y="908720"/>
            <a:ext cx="122413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8460432" y="908720"/>
            <a:ext cx="0" cy="57606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H="1">
            <a:off x="467544" y="1916832"/>
            <a:ext cx="302433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2483768" y="1484784"/>
            <a:ext cx="5904656" cy="172819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3491880" y="1484784"/>
            <a:ext cx="0" cy="43204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3491880" y="1484784"/>
            <a:ext cx="496855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308700" y="2348880"/>
            <a:ext cx="3528392" cy="95410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Ha megnyitjuk ez az ablak tárul elénk.</a:t>
            </a:r>
            <a:endParaRPr lang="hu-HU" sz="2800" dirty="0"/>
          </a:p>
        </p:txBody>
      </p:sp>
      <p:pic>
        <p:nvPicPr>
          <p:cNvPr id="4099" name="Picture 3" descr="C:\Users\DVD-ROM\Documents\Desktop\Névtel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60795"/>
            <a:ext cx="6549554" cy="312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églalap 32"/>
          <p:cNvSpPr/>
          <p:nvPr/>
        </p:nvSpPr>
        <p:spPr>
          <a:xfrm>
            <a:off x="755576" y="3560795"/>
            <a:ext cx="6549554" cy="3123382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5" name="Egyenes összekötő nyíllal 34"/>
          <p:cNvCxnSpPr/>
          <p:nvPr/>
        </p:nvCxnSpPr>
        <p:spPr>
          <a:xfrm>
            <a:off x="3347864" y="3212976"/>
            <a:ext cx="0" cy="5040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74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10685">
        <p14:glitter pattern="hexagon"/>
      </p:transition>
    </mc:Choice>
    <mc:Fallback>
      <p:transition spd="slow" advTm="106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603</Words>
  <Application>Microsoft Office PowerPoint</Application>
  <PresentationFormat>Diavetítés a képernyőre (4:3 oldalarány)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  <vt:variant>
        <vt:lpstr>Egyéni diasorok</vt:lpstr>
      </vt:variant>
      <vt:variant>
        <vt:i4>1</vt:i4>
      </vt:variant>
    </vt:vector>
  </HeadingPairs>
  <TitlesOfParts>
    <vt:vector size="17" baseType="lpstr">
      <vt:lpstr>Office-téma</vt:lpstr>
      <vt:lpstr>Az OpenOffice Writer</vt:lpstr>
      <vt:lpstr>OpenOffice kezdő felület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Egyéni diasor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OpenOffice Writer</dc:title>
  <dc:creator>DVD-ROM</dc:creator>
  <cp:lastModifiedBy>DVD-ROM</cp:lastModifiedBy>
  <cp:revision>14</cp:revision>
  <dcterms:created xsi:type="dcterms:W3CDTF">2014-01-12T09:33:17Z</dcterms:created>
  <dcterms:modified xsi:type="dcterms:W3CDTF">2014-01-12T12:11:31Z</dcterms:modified>
</cp:coreProperties>
</file>