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8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F6F"/>
    <a:srgbClr val="34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0" autoAdjust="0"/>
    <p:restoredTop sz="97158" autoAdjust="0"/>
  </p:normalViewPr>
  <p:slideViewPr>
    <p:cSldViewPr>
      <p:cViewPr>
        <p:scale>
          <a:sx n="66" d="100"/>
          <a:sy n="66" d="100"/>
        </p:scale>
        <p:origin x="-1422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5C6F1-F73E-4E36-BB84-70A90B07C33F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6E7B7-B655-4034-A59B-69707068463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764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6E7B7-B655-4034-A59B-69707068463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95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22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02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446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4627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6668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020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1281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2475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38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59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0204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43B72-47CE-4ED7-80E6-E84FC66209DA}" type="datetimeFigureOut">
              <a:rPr lang="hu-HU" smtClean="0"/>
              <a:t>2014.01.27.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964BE-7261-4030-8B0C-4FC29C5A1E4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145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nagy.kristof0731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3717032"/>
            <a:ext cx="6732240" cy="1470025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GIMP rétegei és használata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4866" y="5105400"/>
            <a:ext cx="6400800" cy="1752600"/>
          </a:xfrm>
        </p:spPr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2013.12.27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2000">
        <p:checker/>
        <p:sndAc>
          <p:stSnd>
            <p:snd r:embed="rId2" name="chimes.wav"/>
          </p:stSnd>
        </p:sndAc>
      </p:transition>
    </mc:Choice>
    <mc:Fallback xmlns="">
      <p:transition spd="slow" advClick="0" advTm="2000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Régetek – Kettő réteggel dolgozom, melyből a képen mind a kettő látható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240" y="2276872"/>
            <a:ext cx="6245245" cy="3970245"/>
          </a:xfrm>
        </p:spPr>
      </p:pic>
    </p:spTree>
    <p:extLst>
      <p:ext uri="{BB962C8B-B14F-4D97-AF65-F5344CB8AC3E}">
        <p14:creationId xmlns:p14="http://schemas.microsoft.com/office/powerpoint/2010/main" val="206448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0">
        <p14:vortex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5696" y="-243408"/>
            <a:ext cx="3008313" cy="1162050"/>
          </a:xfrm>
        </p:spPr>
        <p:txBody>
          <a:bodyPr/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Illusztráció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7339505" cy="5400600"/>
          </a:xfr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117580" y="1916832"/>
            <a:ext cx="3024336" cy="4104456"/>
          </a:xfrm>
        </p:spPr>
        <p:txBody>
          <a:bodyPr>
            <a:noAutofit/>
          </a:bodyPr>
          <a:lstStyle/>
          <a:p>
            <a:endParaRPr lang="hu-HU" sz="1800" i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7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shred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>
                <a:latin typeface="Times New Roman" pitchFamily="18" charset="0"/>
                <a:cs typeface="Times New Roman" pitchFamily="18" charset="0"/>
              </a:rPr>
              <a:t>Rétegek leírása</a:t>
            </a:r>
            <a:endParaRPr lang="hu-HU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843808" y="1340768"/>
            <a:ext cx="584299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A rétegek a program azon felületei, melyeken a szerkesztéseket végezzük. Réteget hozhatunk létre egy olyan állományból, mely már eleve egy kép (lásd 11. </a:t>
            </a:r>
            <a:r>
              <a:rPr lang="hu-H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dia), és különböző rétegeket szerkeszthetünk rá. Valamint hozhatunk létre úgy is, hogy  a „Réteg” menüben kiválasztjuk az „Új réteg” gombot, és létrehozunk vele egy </a:t>
            </a:r>
            <a:r>
              <a:rPr lang="hu-HU" sz="2400" b="1" dirty="0" err="1" smtClean="0">
                <a:latin typeface="Times New Roman" pitchFamily="18" charset="0"/>
                <a:cs typeface="Times New Roman" pitchFamily="18" charset="0"/>
              </a:rPr>
              <a:t>png</a:t>
            </a:r>
            <a:r>
              <a:rPr lang="hu-HU" sz="2400" b="1" dirty="0" smtClean="0">
                <a:latin typeface="Times New Roman" pitchFamily="18" charset="0"/>
                <a:cs typeface="Times New Roman" pitchFamily="18" charset="0"/>
              </a:rPr>
              <a:t> kiterjesztésű réteget. A réteges munkavégzés legfőbb előnye, hogy sok mindent kreatívan, sok oldalúan, és mérnöki precizitással létrehozhatunk reklám felületeket, posztereket, profi szinten, egyszerűen manipulálhatunk képi állományokat.</a:t>
            </a:r>
            <a:endParaRPr lang="hu-H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28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0">
        <p14:warp dir="in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Használata – 1. lépés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03933" cy="4781128"/>
          </a:xfrm>
        </p:spPr>
      </p:pic>
    </p:spTree>
    <p:extLst>
      <p:ext uri="{BB962C8B-B14F-4D97-AF65-F5344CB8AC3E}">
        <p14:creationId xmlns:p14="http://schemas.microsoft.com/office/powerpoint/2010/main" val="1963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Lépés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Beállítjuk a felület méretét, melyet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meghetehetünk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képpontok alapján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715216828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Lépés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Rétegek létrehozása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411261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Lépés</a:t>
            </a:r>
            <a:b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Használhatjuk az új réteget, vagy akár megnyithatunk egy előző munkát is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29852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Alkotásom szemléltetése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7704" y="1600200"/>
            <a:ext cx="6779096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most következő képet egy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videó ihlette meg. Lenyűgözött a készítő tudása,</a:t>
            </a:r>
          </a:p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egyszerű halványítással és átlátszhatóság-növelt radírozással mire lehet képes ez a program, így eldöntöttem én is fejlesztem ezt a tudásomat, és ezt bemutatom országnak-világnak.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93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15000">
        <p14:switch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este a cilinderben…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kép különböző rétegei összemosódtak az átlátszó radír segítségével..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6" y="2703329"/>
            <a:ext cx="7389689" cy="41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5000">
        <p14:vortex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Felépítése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ctr">
              <a:buAutoNum type="arabicPeriod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</a:t>
            </a:r>
          </a:p>
          <a:p>
            <a:pPr marL="0" indent="0" algn="ctr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517766" cy="422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7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15000">
        <p14:flip dir="r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Elérhetőségem, adataim.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0" y="1484784"/>
            <a:ext cx="8229600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E-mail címem</a:t>
            </a:r>
            <a:r>
              <a:rPr lang="hu-HU" sz="28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nagy.kristof0731@</a:t>
            </a:r>
            <a:r>
              <a:rPr lang="hu-HU" sz="2800" i="1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gmail.com</a:t>
            </a:r>
            <a:endParaRPr lang="hu-H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Lakóhelyem: 3253 </a:t>
            </a:r>
            <a:r>
              <a:rPr lang="hu-HU" sz="2800" i="1" dirty="0" err="1" smtClean="0">
                <a:latin typeface="Times New Roman" pitchFamily="18" charset="0"/>
                <a:cs typeface="Times New Roman" pitchFamily="18" charset="0"/>
              </a:rPr>
              <a:t>Istenmzeje</a:t>
            </a: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, Mikszáth Kálmán utca 1.</a:t>
            </a:r>
          </a:p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Iskolám: Wigner Jenő Műszaki, Informatikai Középiskola és Kollégium</a:t>
            </a:r>
          </a:p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Iskola címe: 3300 Eger, Rákóczi út 2</a:t>
            </a:r>
          </a:p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Nevem: </a:t>
            </a:r>
            <a:r>
              <a:rPr lang="hu-HU" sz="2800" i="1" u="sng" dirty="0" smtClean="0">
                <a:latin typeface="Times New Roman" pitchFamily="18" charset="0"/>
                <a:cs typeface="Times New Roman" pitchFamily="18" charset="0"/>
              </a:rPr>
              <a:t>Nagy Kristóf</a:t>
            </a:r>
          </a:p>
          <a:p>
            <a:pPr marL="0" indent="0" algn="r">
              <a:buNone/>
            </a:pPr>
            <a:r>
              <a:rPr lang="hu-HU" sz="2800" i="1" dirty="0" smtClean="0">
                <a:latin typeface="Times New Roman" pitchFamily="18" charset="0"/>
                <a:cs typeface="Times New Roman" pitchFamily="18" charset="0"/>
              </a:rPr>
              <a:t>Születésem dátuma: 1997.07.31</a:t>
            </a:r>
          </a:p>
          <a:p>
            <a:pPr marL="0" indent="0" algn="r">
              <a:buNone/>
            </a:pPr>
            <a:r>
              <a:rPr lang="hu-HU" sz="2800" i="1" u="sng" dirty="0" smtClean="0">
                <a:latin typeface="Times New Roman" pitchFamily="18" charset="0"/>
                <a:cs typeface="Times New Roman" pitchFamily="18" charset="0"/>
              </a:rPr>
              <a:t>Felkészítő tanárom: Pappné Takács Krisztina </a:t>
            </a:r>
            <a:endParaRPr lang="hu-HU" sz="2800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1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6000">
        <p:checker/>
      </p:transition>
    </mc:Choice>
    <mc:Fallback xmlns="">
      <p:transition spd="slow" advClick="0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réteg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7602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réteg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407275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és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utolsó </a:t>
            </a:r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  <p:extLst>
      <p:ext uri="{BB962C8B-B14F-4D97-AF65-F5344CB8AC3E}">
        <p14:creationId xmlns:p14="http://schemas.microsoft.com/office/powerpoint/2010/main" val="142124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20000">
        <p14:flip dir="r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Utószó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99792" y="1600200"/>
            <a:ext cx="5987008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mindenkinek a megtisztelő figyelmüket, remélem tetszett az előadásom,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ha nem , az se baj, mert az előadásra való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felkészületeknek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köszönhetően rengeteget gyarapodott a tudásom mind 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mind a GIMP 2.8 programok használata terén.</a:t>
            </a: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Köszönet ismét.</a:t>
            </a:r>
          </a:p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2014.01.16 Eger </a:t>
            </a:r>
          </a:p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Szederkénypuszta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Kristóf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5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0">
        <p:fade/>
      </p:transition>
    </mc:Choice>
    <mc:Fallback xmlns="">
      <p:transition spd="med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4" y="858505"/>
            <a:ext cx="8670455" cy="48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36958"/>
      </p:ext>
    </p:extLst>
  </p:cSld>
  <p:clrMapOvr>
    <a:masterClrMapping/>
  </p:clrMapOvr>
  <p:transition spd="slow" advClick="0" advTm="1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Háttér</a:t>
            </a:r>
            <a:endParaRPr lang="hu-H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7784" y="1628800"/>
            <a:ext cx="6696744" cy="45259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dia tartalma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álltalam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íródott,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forrásként az alábbi hivatkozásokat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használtam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youtube.com</a:t>
            </a:r>
            <a:endParaRPr lang="hu-H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Pappné Takács Krisztina segítsége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97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6000">
        <p14:shred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 is az a GIMP?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27784" y="2332037"/>
            <a:ext cx="6444208" cy="452596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GIMP egy sok oldalú, széles körűen felhasználható program, melynek segítségével manipulálhatunk, szerkeszthetünk és létrehozhatunk grafikus állományokat, mint például különböző kiterjesztésű képeket. A program előnyei közé lehet sorolni még azt is, hogy riválisával, a </a:t>
            </a:r>
            <a:r>
              <a:rPr lang="hu-H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photoshoppal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ellentétben felhasználása teljesen ingyenes.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3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10000">
        <p:checker/>
      </p:transition>
    </mc:Choice>
    <mc:Fallback xmlns="">
      <p:transition spd="slow" advClick="0" advTm="1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GIMP 2 paneles felépítése</a:t>
            </a:r>
            <a:endParaRPr lang="hu-H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artalom hely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6792"/>
            <a:ext cx="822960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8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-315416"/>
            <a:ext cx="8229600" cy="1143000"/>
          </a:xfrm>
        </p:spPr>
        <p:txBody>
          <a:bodyPr/>
          <a:lstStyle/>
          <a:p>
            <a:r>
              <a:rPr lang="hu-H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Eszköztár</a:t>
            </a:r>
            <a:endParaRPr lang="hu-H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55776" y="836712"/>
            <a:ext cx="6213376" cy="525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Lehetőségek: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kijelölés: kijelölhetjük a szerkeszteni kívánt területet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szabadkézi kijelölés: szabadon rajzolhatunk a kijelölt területen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varázspálca eszköz: egybefüggő területet jelöl ki azonos színek alapján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olló: kijelölhetünk vele alakzatokat és „</a:t>
            </a:r>
            <a:r>
              <a:rPr lang="hu-H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inteligensen</a:t>
            </a:r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illeszthetjük őket egymáshoz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előtér kijelölés: az előtérben lévő objektumokat tartalmazza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útvonal eszköz: útvonalakat hozhatunk vele létre és szerkeszthetjük meg azokat</a:t>
            </a:r>
          </a:p>
          <a:p>
            <a:pPr algn="ctr"/>
            <a:r>
              <a:rPr lang="hu-HU" sz="1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színpipetta</a:t>
            </a:r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szín beállítása a kép adott pontjairól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nagyító eszköz: a nagyítási mérték beállításait tehetjük meg vele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mérőeszköz: működik távolságmérő és szögmérő eszközként is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áthelyezési eszköz: rétegek, alakzatok, és egyéb objektumok áthelyezése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Igazítási eszköz: rétegek és egyéb objektumokat lehet vele igazítani, rendezni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vágóeszköz: kép vagy réteg széleit vághatjuk le vele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forgatási eszköz : réteg, kijelölése vagy útvonal forgatása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átméretezési eszköz: réteg, kijelölés vagy útvonal átméretezése</a:t>
            </a:r>
          </a:p>
          <a:p>
            <a:pPr algn="ctr"/>
            <a:r>
              <a:rPr lang="hu-H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nyírás eszköz: réteg, kijelölés vagy útvonal nyírása</a:t>
            </a:r>
          </a:p>
          <a:p>
            <a:pPr algn="ctr"/>
            <a:endParaRPr lang="hu-HU" sz="105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hu-HU" sz="1050" b="1" i="1" dirty="0" smtClean="0"/>
          </a:p>
          <a:p>
            <a:pPr algn="ctr"/>
            <a:endParaRPr lang="hu-HU" sz="1050" b="1" i="1" dirty="0"/>
          </a:p>
        </p:txBody>
      </p:sp>
    </p:spTree>
    <p:extLst>
      <p:ext uri="{BB962C8B-B14F-4D97-AF65-F5344CB8AC3E}">
        <p14:creationId xmlns:p14="http://schemas.microsoft.com/office/powerpoint/2010/main" val="26718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0">
        <p:checker/>
      </p:transition>
    </mc:Choice>
    <mc:Fallback xmlns="">
      <p:transition spd="slow" advClick="0" advTm="30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Eszköztár – 2. dia</a:t>
            </a:r>
            <a:endParaRPr lang="hu-HU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525963"/>
          </a:xfrm>
        </p:spPr>
        <p:txBody>
          <a:bodyPr>
            <a:normAutofit/>
          </a:bodyPr>
          <a:lstStyle/>
          <a:p>
            <a:pPr marL="536575" lvl="8" indent="-449263" algn="ctr"/>
            <a:r>
              <a:rPr lang="hu-H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prespektíva-eszköz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réteg, kijelölés, vagy út vonal </a:t>
            </a:r>
            <a:r>
              <a:rPr lang="hu-H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prespektívájának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megváltoztatása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tükrözési eszköz: réteg, kijelölés, vagy útvonal függőleges megfordítását teszi nekünk lehetővé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ketrec  átalakítás: egy ketrec alakú kijelöléssel deformálhatjuk, változtathatjuk az objektum megjelenését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szöveg-eszköz: szövegeket hozhatunk vele létre és szerkeszthetjük azokat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kitöltési eszköz: az adott területet kitölthetjük színnel vagy egy különleges mintával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színátmenet eszköz: a kijelölt terület kitöltése színátmenettel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ceruza eszköz:  könnyen rajzolhatunk vele körvonalakat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ecset eszköz: finom vonások festése ecsettel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radír eszköz: törölhetünk vele</a:t>
            </a:r>
          </a:p>
          <a:p>
            <a:pPr algn="ctr"/>
            <a:r>
              <a:rPr lang="hu-HU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festékszóró eszköz: ecsetes festés választható méretekkel, erősséggel</a:t>
            </a:r>
          </a:p>
          <a:p>
            <a:pPr marL="0" indent="0" algn="r">
              <a:buNone/>
            </a:pPr>
            <a:endParaRPr lang="hu-HU" sz="17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hu-HU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831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15000">
        <p:checker/>
      </p:transition>
    </mc:Choice>
    <mc:Fallback>
      <p:transition spd="slow" advClick="0" advTm="15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9264" y="2348880"/>
            <a:ext cx="6624736" cy="1143000"/>
          </a:xfrm>
        </p:spPr>
        <p:txBody>
          <a:bodyPr>
            <a:normAutofit fontScale="90000"/>
          </a:bodyPr>
          <a:lstStyle/>
          <a:p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„A GNU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szerkesztő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program” ablak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7774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szerkesztő felület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Funckiói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Fájl menü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Szerkesztés: különböző kitöltési utasítások, beilleszthetünk és másolhatunk is ennek használatával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Kijelölés: kijelölési módszerek különböző szempontok alapján: pl. szín, torzítás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Nézet: nagyíthatjuk a képet,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megjeleníthetónk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elrethetünk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rétegeket, objektumokat és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különbőző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könnyebb áttekintést segítő eszközök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Kép: tükrözhetjük, kétszerezhetjük, forgathatjuk a kiválasztott képet, rajzvászon méretét szabhatjuk meg,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ráilleszhetünk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újabb </a:t>
            </a:r>
            <a:r>
              <a:rPr lang="hu-H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rajzvászont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képre, kényszeríthetjük hogy a képet automatikusan megvágja, meg adhatjuk neki a nyomtatási méreteket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Réteg: a rétegek beállítási lehetőségeit tartalmazza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Szín: a színek beállításai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Eszközök: tartalma megegyezik az eszköztár tartalmával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Szűrők: beállításával a kép élességét, láthatóságát fokozhatjuk</a:t>
            </a:r>
          </a:p>
          <a:p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Ablakok: különböző dokkablakokat, azaz paneleket nyithatunk meg vele, mely mind a szerkesztési lehetőségeket tartalmazza</a:t>
            </a: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66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20000">
        <p14:vortex dir="r"/>
      </p:transition>
    </mc:Choice>
    <mc:Fallback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/>
          <a:lstStyle/>
          <a:p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„Rétegek” ablak</a:t>
            </a:r>
            <a:endParaRPr lang="hu-H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</p:spPr>
        <p:txBody>
          <a:bodyPr/>
          <a:lstStyle/>
          <a:p>
            <a:pPr algn="r"/>
            <a:r>
              <a:rPr lang="hu-H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És most következzen a főtéma</a:t>
            </a:r>
            <a:endParaRPr lang="hu-H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1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10000">
        <p14:vortex dir="r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775</Words>
  <Application>Microsoft Office PowerPoint</Application>
  <PresentationFormat>Diavetítés a képernyőre (4:3 oldalarány)</PresentationFormat>
  <Paragraphs>91</Paragraphs>
  <Slides>25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Office-téma</vt:lpstr>
      <vt:lpstr>A GIMP rétegei és használata </vt:lpstr>
      <vt:lpstr>Elérhetőségem, adataim.</vt:lpstr>
      <vt:lpstr>Mi is az a GIMP?</vt:lpstr>
      <vt:lpstr>A GIMP 2 paneles felépítése</vt:lpstr>
      <vt:lpstr>Eszköztár</vt:lpstr>
      <vt:lpstr>Eszköztár – 2. dia</vt:lpstr>
      <vt:lpstr>„A GNU szerkesztő program” ablak</vt:lpstr>
      <vt:lpstr>A szerkesztő felület</vt:lpstr>
      <vt:lpstr>„Rétegek” ablak</vt:lpstr>
      <vt:lpstr>Régetek – Kettő réteggel dolgozom, melyből a képen mind a kettő látható</vt:lpstr>
      <vt:lpstr>Illusztráció</vt:lpstr>
      <vt:lpstr>Rétegek leírása</vt:lpstr>
      <vt:lpstr>Használata – 1. lépés</vt:lpstr>
      <vt:lpstr>2. Lépés Beállítjuk a felület méretét, melyet meghetehetünk képpontok alapján</vt:lpstr>
      <vt:lpstr>3. Lépés Rétegek létrehozása</vt:lpstr>
      <vt:lpstr>4. Lépés Használhatjuk az új réteget, vagy akár megnyithatunk egy előző munkát is</vt:lpstr>
      <vt:lpstr>Alkotásom szemléltetése</vt:lpstr>
      <vt:lpstr>Egy este a cilinderben…</vt:lpstr>
      <vt:lpstr>Felépítése</vt:lpstr>
      <vt:lpstr>2. réteg</vt:lpstr>
      <vt:lpstr>3. réteg</vt:lpstr>
      <vt:lpstr>4. és utolsó réteg</vt:lpstr>
      <vt:lpstr>Utószó</vt:lpstr>
      <vt:lpstr>PowerPoint bemutató</vt:lpstr>
      <vt:lpstr>Háttér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GIMP rétegei és használata</dc:title>
  <dc:creator>Kristóf</dc:creator>
  <cp:lastModifiedBy>Kriszta</cp:lastModifiedBy>
  <cp:revision>35</cp:revision>
  <dcterms:created xsi:type="dcterms:W3CDTF">2013-12-27T13:56:52Z</dcterms:created>
  <dcterms:modified xsi:type="dcterms:W3CDTF">2014-01-27T10:35:01Z</dcterms:modified>
</cp:coreProperties>
</file>