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  <p:sldId id="26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C9B81F-C347-4BEF-BFDF-29C42F48304A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12/13/2013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Sz%C3%ADn" TargetMode="External"/><Relationship Id="rId2" Type="http://schemas.openxmlformats.org/officeDocument/2006/relationships/hyperlink" Target="http://hu.ecdlweb.org/index.php?title=Windows_XP_-_A_grafikus_fel%C3%BClet_kezel%C3%A9s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4868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Linux </a:t>
            </a:r>
            <a:r>
              <a:rPr lang="hu-HU" b="0" dirty="0" smtClean="0"/>
              <a:t> </a:t>
            </a:r>
            <a:r>
              <a:rPr lang="hu-HU" b="0" dirty="0" err="1" smtClean="0"/>
              <a:t>Unity</a:t>
            </a:r>
            <a:r>
              <a:rPr lang="hu-HU" b="0" dirty="0" smtClean="0"/>
              <a:t> felhasználói felület</a:t>
            </a:r>
            <a:br>
              <a:rPr lang="hu-HU" b="0" dirty="0" smtClean="0"/>
            </a:br>
            <a:r>
              <a:rPr lang="hu-HU" dirty="0" smtClean="0"/>
              <a:t>munkaasztal bemutatása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2780928"/>
            <a:ext cx="8062912" cy="2520280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sz="2800" dirty="0" smtClean="0"/>
              <a:t>Név: Madár Tímea 6.a</a:t>
            </a:r>
          </a:p>
          <a:p>
            <a:r>
              <a:rPr lang="hu-HU" sz="2800" dirty="0" smtClean="0"/>
              <a:t>                     Felkészítő tanár:   Salamon Róza</a:t>
            </a:r>
          </a:p>
          <a:p>
            <a:r>
              <a:rPr lang="hu-HU" sz="2800" dirty="0" smtClean="0"/>
              <a:t>Dr. Török Béla Általános Iskola </a:t>
            </a:r>
          </a:p>
          <a:p>
            <a:r>
              <a:rPr lang="hu-HU" sz="2800" dirty="0" smtClean="0"/>
              <a:t>1142 Budapest </a:t>
            </a:r>
            <a:r>
              <a:rPr lang="hu-HU" sz="2800" dirty="0" err="1" smtClean="0"/>
              <a:t>Rákospatak</a:t>
            </a:r>
            <a:r>
              <a:rPr lang="hu-HU" sz="2800" dirty="0" smtClean="0"/>
              <a:t> utca 101.  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Indikátorok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hu-HU" dirty="0" smtClean="0"/>
              <a:t>Az indikátorok a felső panel jobb szélén helyezkednek el. Ezek funkciói jobbról balra sorban:</a:t>
            </a:r>
            <a:r>
              <a:rPr lang="hu-HU" b="1" dirty="0" smtClean="0"/>
              <a:t>munkamenet</a:t>
            </a:r>
            <a:r>
              <a:rPr lang="hu-HU" dirty="0" smtClean="0"/>
              <a:t>, </a:t>
            </a:r>
            <a:r>
              <a:rPr lang="hu-HU" b="1" dirty="0" smtClean="0"/>
              <a:t>személyes menü</a:t>
            </a:r>
            <a:r>
              <a:rPr lang="hu-HU" dirty="0" smtClean="0"/>
              <a:t>, </a:t>
            </a:r>
            <a:r>
              <a:rPr lang="hu-HU" b="1" dirty="0" smtClean="0"/>
              <a:t>óra és naptár</a:t>
            </a:r>
            <a:r>
              <a:rPr lang="hu-HU" dirty="0" smtClean="0"/>
              <a:t>, </a:t>
            </a:r>
            <a:r>
              <a:rPr lang="hu-HU" b="1" dirty="0" smtClean="0"/>
              <a:t>üzenetek</a:t>
            </a:r>
            <a:r>
              <a:rPr lang="hu-HU" dirty="0" smtClean="0"/>
              <a:t>, </a:t>
            </a:r>
            <a:r>
              <a:rPr lang="hu-HU" b="1" dirty="0" smtClean="0"/>
              <a:t>energiagazdálkodás</a:t>
            </a:r>
            <a:r>
              <a:rPr lang="hu-HU" dirty="0" smtClean="0"/>
              <a:t>, </a:t>
            </a:r>
            <a:r>
              <a:rPr lang="hu-HU" b="1" dirty="0" err="1" smtClean="0"/>
              <a:t>bluetooth</a:t>
            </a:r>
            <a:r>
              <a:rPr lang="hu-HU" dirty="0" smtClean="0"/>
              <a:t>,</a:t>
            </a:r>
            <a:r>
              <a:rPr lang="hu-HU" b="1" dirty="0" smtClean="0"/>
              <a:t>hálózatkezelő</a:t>
            </a:r>
            <a:r>
              <a:rPr lang="hu-HU" dirty="0" smtClean="0"/>
              <a:t>. Egyes esetekben ettől eltérő lehet a felső panel, így ha a gépünkben nincs </a:t>
            </a:r>
            <a:r>
              <a:rPr lang="hu-HU" dirty="0" err="1" smtClean="0"/>
              <a:t>bluetooth</a:t>
            </a:r>
            <a:r>
              <a:rPr lang="hu-HU" dirty="0" smtClean="0"/>
              <a:t>, vagy ki van kapcsolva, akkor annak nem jelenik meg az ikonja. Az energiagazdálkodás ikonja nem jelenik meg akkor, ha teljesen feltöltött az akkumulátor, vagy asztali számítógépet használunk.</a:t>
            </a:r>
          </a:p>
          <a:p>
            <a:r>
              <a:rPr lang="hu-HU" dirty="0" smtClean="0"/>
              <a:t>A felső panel jobb szélén látható, kis ikonra (</a:t>
            </a:r>
            <a:r>
              <a:rPr lang="hu-HU" b="1" dirty="0" smtClean="0"/>
              <a:t>munkamenet indikátor</a:t>
            </a:r>
            <a:r>
              <a:rPr lang="hu-HU" dirty="0" smtClean="0"/>
              <a:t>) kattintva zárolhatja a gépet, felhasználót válthat, felfüggesztheti, </a:t>
            </a:r>
            <a:r>
              <a:rPr lang="hu-HU" dirty="0" err="1" smtClean="0"/>
              <a:t>hibernálhatja</a:t>
            </a:r>
            <a:r>
              <a:rPr lang="hu-HU" dirty="0" smtClean="0"/>
              <a:t>, újraindíthatja vagy kikapcsolhatja a számítógépét, valamint elérheti a </a:t>
            </a:r>
            <a:r>
              <a:rPr lang="hu-HU" b="1" dirty="0" smtClean="0"/>
              <a:t>rendszerbeállításokat</a:t>
            </a:r>
            <a:r>
              <a:rPr lang="hu-HU" dirty="0" smtClean="0"/>
              <a:t>, a </a:t>
            </a:r>
            <a:r>
              <a:rPr lang="hu-HU" b="1" dirty="0" smtClean="0"/>
              <a:t>frissítéseket</a:t>
            </a:r>
            <a:r>
              <a:rPr lang="hu-HU" dirty="0" smtClean="0"/>
              <a:t>, az </a:t>
            </a:r>
            <a:r>
              <a:rPr lang="hu-HU" b="1" dirty="0" smtClean="0"/>
              <a:t>indítópultot</a:t>
            </a:r>
            <a:r>
              <a:rPr lang="hu-HU" dirty="0" smtClean="0"/>
              <a:t> és a </a:t>
            </a:r>
            <a:r>
              <a:rPr lang="hu-HU" b="1" dirty="0" smtClean="0"/>
              <a:t>kijelzők </a:t>
            </a:r>
            <a:r>
              <a:rPr lang="hu-HU" dirty="0" smtClean="0"/>
              <a:t>beállításait. Ugyanitt férhet hozzá a </a:t>
            </a:r>
            <a:r>
              <a:rPr lang="hu-HU" b="1" dirty="0" smtClean="0"/>
              <a:t>csatlakoztatott eszközökhöz</a:t>
            </a:r>
            <a:r>
              <a:rPr lang="hu-HU" dirty="0" smtClean="0"/>
              <a:t> és a </a:t>
            </a:r>
            <a:r>
              <a:rPr lang="hu-HU" b="1" dirty="0" smtClean="0"/>
              <a:t>nyomtatók</a:t>
            </a:r>
            <a:r>
              <a:rPr lang="hu-HU" dirty="0" smtClean="0"/>
              <a:t> beállításaihoz.</a:t>
            </a:r>
          </a:p>
          <a:p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Indítópanel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22530" name="Picture 2" descr="http://edu.ubuntu.hu/data/ilias01/mobs/mm_6079/inditopa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00075" cy="5495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2123728" y="5013176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Kattintson</a:t>
            </a:r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képre!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Indítópanel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felület bal oldalán található függőleges irányú ikonsort nevezzük k</a:t>
            </a:r>
            <a:r>
              <a:rPr lang="hu-HU" b="1" dirty="0" smtClean="0"/>
              <a:t>i Indítópanelnek</a:t>
            </a:r>
            <a:r>
              <a:rPr lang="hu-HU" dirty="0" smtClean="0"/>
              <a:t>. Az indítópanel segítségével könnyedén elindíthatjuk kedvenc alkalmazásainkat, válthatunk a munkaterületek között, valamint láthatjuk a felcsatolt eszközöket, és megtekinthetjük a Kuka tartalmát.</a:t>
            </a:r>
          </a:p>
          <a:p>
            <a:r>
              <a:rPr lang="hu-HU" dirty="0" smtClean="0"/>
              <a:t>Az indítópanelen a rendszer indulásakor az alapértelmezetten beállított </a:t>
            </a:r>
            <a:r>
              <a:rPr lang="hu-HU" b="1" dirty="0" smtClean="0"/>
              <a:t>alkalmazásindítók</a:t>
            </a:r>
            <a:r>
              <a:rPr lang="hu-HU" dirty="0" smtClean="0"/>
              <a:t> találhatók meg. Az alkalmazásindítók segítségével alkalmazásokat indíthatunk el, valamint válthatunk a futó alkalmazások között.</a:t>
            </a:r>
            <a:br>
              <a:rPr lang="hu-HU" dirty="0" smtClean="0"/>
            </a:br>
            <a:r>
              <a:rPr lang="hu-HU" dirty="0" smtClean="0"/>
              <a:t> </a:t>
            </a:r>
            <a:br>
              <a:rPr lang="hu-HU" dirty="0" smtClean="0"/>
            </a:br>
            <a:r>
              <a:rPr lang="hu-HU" dirty="0" smtClean="0"/>
              <a:t>Ha egy olyan alkalmazást indítunk el, amelynek alapértelmezetten nincs ikonja az indítópanelen, akkor az alkalmazás futása alatt ezen alkalmazás ikonja is láthatóvá válik a panelen. Ezenkívül az egyes alkalmazásindítókon időnként egy kis szám, vagy folyamatjelző sáv jelenhet meg, melynek pontos jelentése alkalmazásonként eltérő lehet.</a:t>
            </a:r>
          </a:p>
          <a:p>
            <a:r>
              <a:rPr lang="hu-HU" dirty="0" smtClean="0"/>
              <a:t>A legfelső ikon az indítópanelen a </a:t>
            </a:r>
            <a:r>
              <a:rPr lang="hu-HU" b="1" dirty="0" err="1" smtClean="0"/>
              <a:t>Dash</a:t>
            </a:r>
            <a:r>
              <a:rPr lang="hu-HU" dirty="0" smtClean="0"/>
              <a:t>, amely a </a:t>
            </a:r>
            <a:r>
              <a:rPr lang="hu-HU" dirty="0" err="1" smtClean="0"/>
              <a:t>Unity</a:t>
            </a:r>
            <a:r>
              <a:rPr lang="hu-HU" dirty="0" smtClean="0"/>
              <a:t> felület és az </a:t>
            </a:r>
            <a:r>
              <a:rPr lang="hu-HU" dirty="0" err="1" smtClean="0"/>
              <a:t>Ubuntu</a:t>
            </a:r>
            <a:r>
              <a:rPr lang="hu-HU" dirty="0" smtClean="0"/>
              <a:t> rendszer egy nagyon fontos része. A </a:t>
            </a:r>
            <a:r>
              <a:rPr lang="hu-HU" dirty="0" err="1" smtClean="0"/>
              <a:t>Dash</a:t>
            </a:r>
            <a:r>
              <a:rPr lang="hu-HU" dirty="0" smtClean="0"/>
              <a:t> elindításával kereshetünk és elindíthatunk alkalmazásokat, megnyithatunk fájlokat és médiaelemeket.</a:t>
            </a:r>
          </a:p>
          <a:p>
            <a:r>
              <a:rPr lang="hu-HU" b="1" dirty="0" err="1" smtClean="0"/>
              <a:t>Dash</a:t>
            </a:r>
            <a:r>
              <a:rPr lang="hu-HU" b="1" dirty="0" smtClean="0"/>
              <a:t> ikon</a:t>
            </a:r>
          </a:p>
          <a:p>
            <a:r>
              <a:rPr lang="hu-HU" b="1" dirty="0" smtClean="0"/>
              <a:t>Munkaterület-váltó ikon</a:t>
            </a:r>
          </a:p>
          <a:p>
            <a:r>
              <a:rPr lang="hu-HU" b="1" dirty="0" smtClean="0"/>
              <a:t>Kuka ikon</a:t>
            </a:r>
          </a:p>
          <a:p>
            <a:r>
              <a:rPr lang="hu-HU" dirty="0" smtClean="0"/>
              <a:t>A </a:t>
            </a:r>
            <a:r>
              <a:rPr lang="hu-HU" b="1" dirty="0" smtClean="0"/>
              <a:t>munkaterület-váltóra </a:t>
            </a:r>
            <a:r>
              <a:rPr lang="hu-HU" dirty="0" smtClean="0"/>
              <a:t>kattintva válthatunk az egyes munkaterületek között. A </a:t>
            </a:r>
            <a:r>
              <a:rPr lang="hu-HU" dirty="0" err="1" smtClean="0"/>
              <a:t>Unity</a:t>
            </a:r>
            <a:r>
              <a:rPr lang="hu-HU" dirty="0" smtClean="0"/>
              <a:t> felület alapértelmezetten négy munkaterületet használ, 2x2-es felosztásban.</a:t>
            </a:r>
          </a:p>
          <a:p>
            <a:r>
              <a:rPr lang="hu-HU" dirty="0" smtClean="0"/>
              <a:t>A </a:t>
            </a:r>
            <a:r>
              <a:rPr lang="hu-HU" b="1" dirty="0" smtClean="0"/>
              <a:t>Kuka</a:t>
            </a:r>
            <a:r>
              <a:rPr lang="hu-HU" dirty="0" smtClean="0"/>
              <a:t> az indítópanel alsó részén helyezkedik el. Ebben találhatók a számítógépről eltávolított fájlok, valamint ezt használhatja egy fájl vagy egy indítóikon eltávolítására.</a:t>
            </a:r>
          </a:p>
          <a:p>
            <a:endParaRPr lang="hu-HU" dirty="0"/>
          </a:p>
        </p:txBody>
      </p:sp>
      <p:pic>
        <p:nvPicPr>
          <p:cNvPr id="21506" name="Picture 2" descr="http://edu.ubuntu.hu/data/ilias01/mobs/mm_6080/ku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764704"/>
            <a:ext cx="600075" cy="59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edu.ubuntu.hu/data/ilias01/mobs/mm_6082/munkaterulet_val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600075" cy="60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edu.ubuntu.hu/data/ilias01/mobs/mm_6072/da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764704"/>
            <a:ext cx="609600" cy="619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zövegdoboz 6"/>
          <p:cNvSpPr txBox="1"/>
          <p:nvPr/>
        </p:nvSpPr>
        <p:spPr>
          <a:xfrm>
            <a:off x="6300192" y="11663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Dash</a:t>
            </a:r>
            <a:r>
              <a:rPr lang="hu-HU" b="1" dirty="0" smtClean="0"/>
              <a:t> ikon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92280" y="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Munkaterület-váltó ikon</a:t>
            </a:r>
            <a:endParaRPr lang="hu-HU" sz="11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884368" y="11663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Kuka ikon</a:t>
            </a:r>
            <a:endParaRPr lang="hu-HU" dirty="0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4690864" cy="154619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1. Mi az Asztal?</a:t>
            </a:r>
          </a:p>
          <a:p>
            <a:pPr>
              <a:buNone/>
            </a:pPr>
            <a:r>
              <a:rPr lang="hu-HU" dirty="0" smtClean="0"/>
              <a:t>2. Mi az Indikátor?</a:t>
            </a:r>
          </a:p>
          <a:p>
            <a:pPr>
              <a:buNone/>
            </a:pPr>
            <a:r>
              <a:rPr lang="hu-HU" dirty="0" smtClean="0"/>
              <a:t>3.Mi az Indítópanel?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hu-HU" dirty="0" smtClean="0"/>
              <a:t>1</a:t>
            </a:r>
            <a:r>
              <a:rPr lang="hu-HU" dirty="0"/>
              <a:t>. Az </a:t>
            </a:r>
            <a:r>
              <a:rPr lang="hu-HU" dirty="0">
                <a:hlinkClick r:id="rId2"/>
              </a:rPr>
              <a:t>Asztal</a:t>
            </a:r>
            <a:r>
              <a:rPr lang="hu-HU" dirty="0"/>
              <a:t> a számítógép képernyőjén lévő munkaterület, melyen az ablakok, ikonok, menük és párbeszédpanelek megjelennek.</a:t>
            </a:r>
            <a:endParaRPr lang="hu-HU" dirty="0" smtClean="0"/>
          </a:p>
          <a:p>
            <a:r>
              <a:rPr lang="hu-HU" dirty="0" smtClean="0"/>
              <a:t>2. </a:t>
            </a:r>
            <a:r>
              <a:rPr lang="hu-HU" dirty="0"/>
              <a:t>Az </a:t>
            </a:r>
            <a:r>
              <a:rPr lang="hu-HU" b="1" dirty="0"/>
              <a:t>indikátorok</a:t>
            </a:r>
            <a:r>
              <a:rPr lang="hu-HU" dirty="0"/>
              <a:t> (lat. </a:t>
            </a:r>
            <a:r>
              <a:rPr lang="hu-HU" i="1" dirty="0" err="1"/>
              <a:t>indicare</a:t>
            </a:r>
            <a:r>
              <a:rPr lang="hu-HU" dirty="0"/>
              <a:t>, jelez szóból) olyan anyagok, amelyek </a:t>
            </a:r>
            <a:r>
              <a:rPr lang="hu-HU" dirty="0">
                <a:hlinkClick r:id="rId3" tooltip="Szín"/>
              </a:rPr>
              <a:t>színváltozással</a:t>
            </a:r>
            <a:r>
              <a:rPr lang="hu-HU" dirty="0"/>
              <a:t> jelzik egy oldatban bizonyos összetevők megjelenését vagy eltűnését. </a:t>
            </a:r>
            <a:endParaRPr lang="hu-HU" dirty="0" smtClean="0"/>
          </a:p>
          <a:p>
            <a:r>
              <a:rPr lang="hu-HU" dirty="0" smtClean="0"/>
              <a:t>3</a:t>
            </a:r>
            <a:r>
              <a:rPr lang="hu-HU" dirty="0"/>
              <a:t>. A </a:t>
            </a:r>
            <a:r>
              <a:rPr lang="hu-HU" dirty="0" err="1"/>
              <a:t>Unity</a:t>
            </a:r>
            <a:r>
              <a:rPr lang="hu-HU" dirty="0"/>
              <a:t> felület bal oldalán található függőleges irányú ikonsort </a:t>
            </a:r>
            <a:r>
              <a:rPr lang="hu-HU" dirty="0" smtClean="0"/>
              <a:t>nevezzük </a:t>
            </a:r>
            <a:r>
              <a:rPr lang="hu-HU" dirty="0"/>
              <a:t>k</a:t>
            </a:r>
            <a:r>
              <a:rPr lang="hu-HU" b="1" dirty="0"/>
              <a:t>i </a:t>
            </a:r>
            <a:r>
              <a:rPr lang="hu-HU" b="1" dirty="0" smtClean="0"/>
              <a:t>Indítópanelnek</a:t>
            </a:r>
            <a:r>
              <a:rPr lang="hu-HU" dirty="0"/>
              <a:t>. </a:t>
            </a:r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91264" cy="21222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hu-HU" dirty="0" smtClean="0"/>
              <a:t>http://edu.ubuntu.hu/ilias.php?ref_id=293&amp;from_page=3581&amp;cmd=layout&amp;cmdClass=illmpresentationgui&amp;cmdNode=92&amp;baseClass=ilLMPresentationGUI&amp;obj_id=3582</a:t>
            </a:r>
            <a:endParaRPr lang="hu-HU" dirty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Biztosan ki szeretnél lépni?</a:t>
            </a:r>
            <a:endParaRPr lang="hu-HU" dirty="0"/>
          </a:p>
        </p:txBody>
      </p:sp>
      <p:sp>
        <p:nvSpPr>
          <p:cNvPr id="4" name="Téglalap 3">
            <a:hlinkClick r:id="" action="ppaction://hlinkshowjump?jump=endshow"/>
          </p:cNvPr>
          <p:cNvSpPr/>
          <p:nvPr/>
        </p:nvSpPr>
        <p:spPr>
          <a:xfrm>
            <a:off x="1331640" y="3645024"/>
            <a:ext cx="16946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" action="ppaction://hlinkshowjump?jump=endshow"/>
              </a:rPr>
              <a:t>Igen</a:t>
            </a:r>
            <a:endParaRPr lang="hu-H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53973" y="3645024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Nem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9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bemutatása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http://edu.ubuntu.hu/data/ilias01/mobs/mm_5948/asztal2_200_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909792" cy="4048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1187624" y="6021288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Kattintson</a:t>
            </a:r>
            <a:r>
              <a:rPr lang="hu-HU" sz="5400" b="1" cap="all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képre!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bemutatása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hu-HU" dirty="0" smtClean="0"/>
              <a:t>A </a:t>
            </a:r>
            <a:r>
              <a:rPr lang="hu-HU" b="1" dirty="0" smtClean="0"/>
              <a:t>felhasználói felület</a:t>
            </a:r>
            <a:r>
              <a:rPr lang="hu-HU" dirty="0" smtClean="0"/>
              <a:t> határozza meg az operációs rendszer megjelenését, az asztal felépítését, és azt, hogyan navigálhatunk az operációs rendszer különböző elemei között. Az </a:t>
            </a:r>
            <a:r>
              <a:rPr lang="hu-HU" dirty="0" err="1" smtClean="0"/>
              <a:t>Ubuntu</a:t>
            </a:r>
            <a:r>
              <a:rPr lang="hu-HU" dirty="0" smtClean="0"/>
              <a:t> 12.04 LTS alapértelmezett felhasználói felülete a </a:t>
            </a:r>
            <a:r>
              <a:rPr lang="hu-HU" b="1" dirty="0" err="1" smtClean="0"/>
              <a:t>Unity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hardveres grafikus gyorsítással nem rendelkező gépek esetén pedig a </a:t>
            </a:r>
            <a:r>
              <a:rPr lang="hu-HU" b="1" dirty="0" err="1" smtClean="0"/>
              <a:t>Unity</a:t>
            </a:r>
            <a:r>
              <a:rPr lang="hu-HU" b="1" dirty="0" smtClean="0"/>
              <a:t> 2D</a:t>
            </a:r>
            <a:r>
              <a:rPr lang="hu-HU" dirty="0" smtClean="0"/>
              <a:t> felület áll rendelkezésünkre.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Ubuntu</a:t>
            </a:r>
            <a:r>
              <a:rPr lang="hu-HU" dirty="0" smtClean="0"/>
              <a:t> új felhasználói felülete, a </a:t>
            </a:r>
            <a:r>
              <a:rPr lang="hu-HU" dirty="0" err="1" smtClean="0"/>
              <a:t>Unity</a:t>
            </a:r>
            <a:r>
              <a:rPr lang="hu-HU" dirty="0" smtClean="0"/>
              <a:t> az </a:t>
            </a:r>
            <a:r>
              <a:rPr lang="hu-HU" dirty="0" err="1" smtClean="0"/>
              <a:t>Ubuntu</a:t>
            </a:r>
            <a:r>
              <a:rPr lang="hu-HU" dirty="0" smtClean="0"/>
              <a:t> 11.04-es kiadásában vált a rendszer részévé. Az új felhasználói felület megjelenését az </a:t>
            </a:r>
            <a:r>
              <a:rPr lang="hu-HU" dirty="0" err="1" smtClean="0"/>
              <a:t>okostelefonok</a:t>
            </a:r>
            <a:r>
              <a:rPr lang="hu-HU" dirty="0" smtClean="0"/>
              <a:t> és táblagépek inspirálták, de a fejlesztők természetesen maximálisan figyelembe vették a klasszikus felépítésű számítógépek adottságait is. A </a:t>
            </a:r>
            <a:r>
              <a:rPr lang="hu-HU" dirty="0" err="1" smtClean="0"/>
              <a:t>Unity</a:t>
            </a:r>
            <a:r>
              <a:rPr lang="hu-HU" dirty="0" smtClean="0"/>
              <a:t> egyaránt jól használható egérrel és billentyűzettel, valamint </a:t>
            </a:r>
            <a:r>
              <a:rPr lang="hu-HU" dirty="0" err="1" smtClean="0"/>
              <a:t>multi-touch</a:t>
            </a:r>
            <a:r>
              <a:rPr lang="hu-HU" dirty="0" smtClean="0"/>
              <a:t> érintőképernyővel is. Ez a tananyag az egérrel és billentyűzettel történő használatot mutatja be.</a:t>
            </a:r>
          </a:p>
          <a:p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felépítése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5362" name="Picture 2" descr="http://edu.ubuntu.hu/data/ilias01/mobs/mm_5950/ubuntu-1204lts-desktop-tex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345373" cy="4706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églalap 3"/>
          <p:cNvSpPr/>
          <p:nvPr/>
        </p:nvSpPr>
        <p:spPr>
          <a:xfrm>
            <a:off x="1187624" y="6021288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action="ppaction://hlinksldjump"/>
              </a:rPr>
              <a:t>Kattintson</a:t>
            </a:r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képre!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indítás után megjelenő felhasználói felülete három, jól elkülöníthető részből áll: a képernyő tetején látható </a:t>
            </a:r>
            <a:r>
              <a:rPr lang="hu-HU" b="1" dirty="0" smtClean="0"/>
              <a:t>felső panelből</a:t>
            </a:r>
            <a:r>
              <a:rPr lang="hu-HU" dirty="0" smtClean="0"/>
              <a:t>, a bal oldalon látható </a:t>
            </a:r>
            <a:r>
              <a:rPr lang="hu-HU" b="1" dirty="0" smtClean="0"/>
              <a:t>indítópanelből</a:t>
            </a:r>
            <a:r>
              <a:rPr lang="hu-HU" dirty="0" smtClean="0"/>
              <a:t>, valamint az </a:t>
            </a:r>
            <a:r>
              <a:rPr lang="hu-HU" b="1" dirty="0" smtClean="0"/>
              <a:t>asztalból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asztal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http://edu.ubuntu.hu/data/ilias01/mobs/mm_5948/asztal2_200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707904" cy="217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edu.ubuntu.hu/data/ilias01/mobs/mm_5949/asztal1_200_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368681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1259632" y="5445224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5" action="ppaction://hlinksldjump"/>
              </a:rPr>
              <a:t>Kattintson</a:t>
            </a:r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képre!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asztal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950" dirty="0" smtClean="0"/>
              <a:t>A számítógép teljes képernyőjét elfoglaló, a felső panel alatt elhelyezkedő asztalon az alapértelmezett  </a:t>
            </a:r>
            <a:r>
              <a:rPr lang="hu-HU" sz="2950" b="1" dirty="0" err="1" smtClean="0"/>
              <a:t>Ambiance</a:t>
            </a:r>
            <a:r>
              <a:rPr lang="hu-HU" sz="2950" dirty="0" smtClean="0"/>
              <a:t> téma </a:t>
            </a:r>
            <a:r>
              <a:rPr lang="hu-HU" sz="2950" b="1" dirty="0" smtClean="0"/>
              <a:t>háttérképét</a:t>
            </a:r>
            <a:r>
              <a:rPr lang="hu-HU" sz="2950" dirty="0" smtClean="0"/>
              <a:t> láthatjuk. Természetesen ez a háttérkép tetszőleges másik képre cserélhető. </a:t>
            </a:r>
            <a:br>
              <a:rPr lang="hu-HU" sz="2950" dirty="0" smtClean="0"/>
            </a:br>
            <a:endParaRPr lang="hu-HU" sz="295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Felső panel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hu-HU" dirty="0" smtClean="0"/>
              <a:t>A Felső panelen az </a:t>
            </a:r>
            <a:r>
              <a:rPr lang="hu-HU" dirty="0" err="1" smtClean="0"/>
              <a:t>Ubuntu</a:t>
            </a:r>
            <a:r>
              <a:rPr lang="hu-HU" dirty="0" smtClean="0"/>
              <a:t> 12.04 operációs rendszerben gyakran használt funkciókat találhatjuk meg. A Felső panel jobb oldalát indikátor-területnek hívják. Az indikátorok száma a különböző rendszerekben eltérő lehet.</a:t>
            </a:r>
          </a:p>
          <a:p>
            <a:r>
              <a:rPr lang="hu-HU" dirty="0" smtClean="0"/>
              <a:t>A </a:t>
            </a:r>
            <a:r>
              <a:rPr lang="hu-HU" b="1" dirty="0" smtClean="0"/>
              <a:t>felső panel</a:t>
            </a:r>
            <a:r>
              <a:rPr lang="hu-HU" dirty="0" smtClean="0"/>
              <a:t> bal szélén az aktív </a:t>
            </a:r>
            <a:r>
              <a:rPr lang="hu-HU" b="1" dirty="0" smtClean="0"/>
              <a:t>alkalmazás neve</a:t>
            </a:r>
            <a:r>
              <a:rPr lang="hu-HU" dirty="0" smtClean="0"/>
              <a:t> olvasható. Ha az egérmutatót a felső panelre húzzuk, megjelenik az aktuális, aktív ablakhoz tartozó </a:t>
            </a:r>
            <a:r>
              <a:rPr lang="hu-HU" b="1" dirty="0" smtClean="0"/>
              <a:t>menü</a:t>
            </a:r>
            <a:r>
              <a:rPr lang="hu-HU" dirty="0" smtClean="0"/>
              <a:t>, és az ablakvezérlő gombok.</a:t>
            </a:r>
            <a:br>
              <a:rPr lang="hu-HU" dirty="0" smtClean="0"/>
            </a:br>
            <a:r>
              <a:rPr lang="hu-HU" dirty="0" smtClean="0"/>
              <a:t> </a:t>
            </a:r>
            <a:br>
              <a:rPr lang="hu-HU" dirty="0" smtClean="0"/>
            </a:br>
            <a:r>
              <a:rPr lang="hu-HU" dirty="0" smtClean="0"/>
              <a:t>Az aktív ablakhoz tartozó </a:t>
            </a:r>
            <a:r>
              <a:rPr lang="hu-HU" b="1" dirty="0" smtClean="0"/>
              <a:t>menüt</a:t>
            </a:r>
            <a:r>
              <a:rPr lang="hu-HU" dirty="0" smtClean="0"/>
              <a:t> (Fájl, Szerkesztés, stb.) tehát más operációs rendszerekkel ellentétben nem az ablak menüsorában találjuk a címsor alatt, hanem a felső panel bal oldalán. Ez a megoldás főként a kis képernyővel rendelkező </a:t>
            </a:r>
            <a:r>
              <a:rPr lang="hu-HU" dirty="0" err="1" smtClean="0"/>
              <a:t>netbook</a:t>
            </a:r>
            <a:r>
              <a:rPr lang="hu-HU" dirty="0" smtClean="0"/>
              <a:t> és laptop felhasználóknak kedvez, hiszen így függőlegesen több hely áll rendelkezésre.</a:t>
            </a:r>
          </a:p>
          <a:p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1403648" cy="1124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Indiktátorok</a:t>
            </a:r>
            <a:endParaRPr lang="hu-HU" dirty="0"/>
          </a:p>
        </p:txBody>
      </p:sp>
      <p:pic>
        <p:nvPicPr>
          <p:cNvPr id="24578" name="Picture 2" descr="http://edu.ubuntu.hu/data/ilias01/mobs/mm_6070/indikatorok_rebo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6192688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827584" y="5445224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action="ppaction://hlinksldjump"/>
              </a:rPr>
              <a:t>Kattintson</a:t>
            </a:r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képre!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303</TotalTime>
  <Words>234</Words>
  <Application>Microsoft Office PowerPoint</Application>
  <PresentationFormat>Diavetítés a képernyőre (4:3 oldalarány)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Lendület</vt:lpstr>
      <vt:lpstr>Linux  Unity felhasználói felület munkaasztal bemutatása</vt:lpstr>
      <vt:lpstr>A Unity bemutatása </vt:lpstr>
      <vt:lpstr>A Unity bemutatása </vt:lpstr>
      <vt:lpstr>A Unity felépítése </vt:lpstr>
      <vt:lpstr>A Unity felépítése</vt:lpstr>
      <vt:lpstr>Az asztal </vt:lpstr>
      <vt:lpstr>Az asztal</vt:lpstr>
      <vt:lpstr>Felső panel </vt:lpstr>
      <vt:lpstr>Indiktátorok</vt:lpstr>
      <vt:lpstr>Indikátorok </vt:lpstr>
      <vt:lpstr>Indítópanel </vt:lpstr>
      <vt:lpstr>Indítópanel</vt:lpstr>
      <vt:lpstr>Kérdések</vt:lpstr>
      <vt:lpstr>Válaszok</vt:lpstr>
      <vt:lpstr>FORRÁSOK:</vt:lpstr>
      <vt:lpstr>Biztosan ki szeretnél lépni?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Linx munkaasztal bemutatása</dc:title>
  <dc:creator>5.a</dc:creator>
  <cp:lastModifiedBy>5.a</cp:lastModifiedBy>
  <cp:revision>33</cp:revision>
  <dcterms:created xsi:type="dcterms:W3CDTF">2013-11-05T09:42:13Z</dcterms:created>
  <dcterms:modified xsi:type="dcterms:W3CDTF">2013-12-13T10:34:15Z</dcterms:modified>
</cp:coreProperties>
</file>