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79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6" r:id="rId25"/>
    <p:sldId id="277" r:id="rId26"/>
    <p:sldId id="278" r:id="rId27"/>
    <p:sldId id="288" r:id="rId28"/>
    <p:sldId id="261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37" autoAdjust="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53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05D0-C7BF-47B7-8DD9-B0476A42BC2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BE4C-8920-48C4-BC85-E6F4901A347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A0E65-4246-41A3-BEC8-248F4218A6CC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4B9A4-AC91-448A-80FA-9A025FDC7E3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B9A4-AC91-448A-80FA-9A025FDC7E3C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90997A-8C25-49C9-ABAE-C655F22E516E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3DF07D-D76F-4C92-9B9F-C0403AFA365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C_(programoz%C3%A1si_nyelv)" TargetMode="External"/><Relationship Id="rId13" Type="http://schemas.openxmlformats.org/officeDocument/2006/relationships/hyperlink" Target="http://hu.wikipedia.org/wiki/GNU_General_Public_License" TargetMode="External"/><Relationship Id="rId3" Type="http://schemas.openxmlformats.org/officeDocument/2006/relationships/hyperlink" Target="http://hu.wikipedia.org/wiki/A_szoftverkiad%C3%A1s_%C3%A9letciklusa" TargetMode="External"/><Relationship Id="rId7" Type="http://schemas.openxmlformats.org/officeDocument/2006/relationships/hyperlink" Target="http://hu.wikipedia.org/wiki/GTK+" TargetMode="External"/><Relationship Id="rId12" Type="http://schemas.openxmlformats.org/officeDocument/2006/relationships/hyperlink" Target="http://hu.wikipedia.org/wiki/Licenc" TargetMode="External"/><Relationship Id="rId2" Type="http://schemas.openxmlformats.org/officeDocument/2006/relationships/hyperlink" Target="http://hu.wikipedia.org/wiki/Szoftverfejleszt%C5%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Programoz%C3%A1si_nyelv" TargetMode="External"/><Relationship Id="rId11" Type="http://schemas.openxmlformats.org/officeDocument/2006/relationships/hyperlink" Target="http://hu.wikipedia.org/wiki/Rasztergrafika" TargetMode="External"/><Relationship Id="rId5" Type="http://schemas.openxmlformats.org/officeDocument/2006/relationships/hyperlink" Target="http://hu.wikipedia.org/w/index.php?title=Sablon:Legfrissebb_fejleszt%C5%91i_kiad%C3%A1s/GIMP&amp;action=edit" TargetMode="External"/><Relationship Id="rId10" Type="http://schemas.openxmlformats.org/officeDocument/2006/relationships/hyperlink" Target="http://hu.wikipedia.org/wiki/Platformf%C3%BCggetlen" TargetMode="External"/><Relationship Id="rId4" Type="http://schemas.openxmlformats.org/officeDocument/2006/relationships/hyperlink" Target="http://hu.wikipedia.org/w/index.php?title=Sablon:Legfrissebb_stabil_kiad%C3%A1s/GIMP&amp;action=edit" TargetMode="External"/><Relationship Id="rId9" Type="http://schemas.openxmlformats.org/officeDocument/2006/relationships/hyperlink" Target="http://hu.wikipedia.org/wiki/Oper%C3%A1ci%C3%B3s_rendszer" TargetMode="Externa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p-okos.abbcenter.com/" TargetMode="External"/><Relationship Id="rId2" Type="http://schemas.openxmlformats.org/officeDocument/2006/relationships/hyperlink" Target="http://hu.wikipedia.org/wiki/GIM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dasbazis.sulinet.h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 rot="21348578">
            <a:off x="1532578" y="2470592"/>
            <a:ext cx="5366474" cy="175432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hu-H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GIMP képszerkesztő program bemutatása</a:t>
            </a: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Kiss Anett 7.a</a:t>
            </a:r>
            <a:b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Felkészítő tanár: Salamon Róza</a:t>
            </a:r>
            <a:b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Dr. Török Béla Általános Iskola</a:t>
            </a:r>
            <a:b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1142 Budapest, Rákospatak utca 101.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Picture 2" descr="The GIMP icon - gnom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24508" cy="1024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dirty="0" smtClean="0"/>
              <a:t>A GIMP transzformálóeszközei: Áthelyezés, Igazítás, Kivágás és méretmódosítás, Forgatás, Átméretezés, Nyírás, Perspektíva, Tükrözés.</a:t>
            </a:r>
            <a:endParaRPr lang="hu-HU" dirty="0"/>
          </a:p>
        </p:txBody>
      </p:sp>
      <p:pic>
        <p:nvPicPr>
          <p:cNvPr id="5" name="Kép 4" descr="95741303100005b_transzformaloeszko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6606004" cy="3888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églalap 5"/>
          <p:cNvSpPr/>
          <p:nvPr/>
        </p:nvSpPr>
        <p:spPr>
          <a:xfrm>
            <a:off x="323528" y="4869160"/>
            <a:ext cx="287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 smtClean="0"/>
              <a:t>A transzformálóeszközök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dirty="0" smtClean="0"/>
              <a:t>A GIMP színezőeszközei: Színegyensúly, Árnyalat telítettség, Színezés, Fényerő-kontraszt, Küszöbszint, Szintek, Görbék, Poszter, Telítetlenné tevés.</a:t>
            </a:r>
            <a:endParaRPr lang="hu-HU" dirty="0"/>
          </a:p>
        </p:txBody>
      </p:sp>
      <p:pic>
        <p:nvPicPr>
          <p:cNvPr id="5" name="Kép 4" descr="95741303100006_szineszko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348880"/>
            <a:ext cx="4824536" cy="36411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395536" y="260648"/>
            <a:ext cx="218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 smtClean="0"/>
              <a:t>A színezőeszközök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1124083">
            <a:off x="3752023" y="811729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hu-HU" dirty="0" smtClean="0"/>
          </a:p>
          <a:p>
            <a:pPr algn="just" fontAlgn="base"/>
            <a:r>
              <a:rPr lang="hu-HU" dirty="0" smtClean="0"/>
              <a:t>Útvonalak létrehozása és szerkesztése, Szín beállítása képről (szín mintavevő), Nagyítás és kicsinyítés, Távolság- és szögmérő, Szöveg írása a képre.</a:t>
            </a:r>
            <a:endParaRPr lang="hu-HU" dirty="0"/>
          </a:p>
        </p:txBody>
      </p:sp>
      <p:pic>
        <p:nvPicPr>
          <p:cNvPr id="5" name="Kép 4" descr="95741303100006b másol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960440" cy="4505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églalap 5"/>
          <p:cNvSpPr/>
          <p:nvPr/>
        </p:nvSpPr>
        <p:spPr>
          <a:xfrm rot="1162180">
            <a:off x="3994386" y="474138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 smtClean="0"/>
              <a:t>Az egyéb eszközök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281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Képek betöltése és mentése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 rot="21147227">
            <a:off x="148334" y="11329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dirty="0" smtClean="0"/>
              <a:t>Képek megnyitásához klikkeljünk a Főeszköztár ablak Fájl menüjének Megnyitás menüpontjára!</a:t>
            </a:r>
            <a:endParaRPr lang="hu-HU" dirty="0"/>
          </a:p>
        </p:txBody>
      </p:sp>
      <p:pic>
        <p:nvPicPr>
          <p:cNvPr id="6" name="Kép 5" descr="95741303100006c_kepek_megnyit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06788">
            <a:off x="3719753" y="1429715"/>
            <a:ext cx="3744416" cy="42592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églalap 6"/>
          <p:cNvSpPr/>
          <p:nvPr/>
        </p:nvSpPr>
        <p:spPr>
          <a:xfrm rot="21144670">
            <a:off x="122532" y="904204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 smtClean="0"/>
              <a:t>Képek megnyitása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21091887">
            <a:off x="270981" y="5134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dirty="0" smtClean="0"/>
              <a:t>Képek mentéséhez klikkeljünk a Főeszköztár ablak Fájl menüjének Mentés másként menüpontjára!</a:t>
            </a:r>
            <a:endParaRPr lang="hu-HU" dirty="0"/>
          </a:p>
        </p:txBody>
      </p:sp>
      <p:pic>
        <p:nvPicPr>
          <p:cNvPr id="5" name="Kép 4" descr="95741303100006d_kepek_ment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7181">
            <a:off x="2557079" y="2000258"/>
            <a:ext cx="5184576" cy="390551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églalap 5"/>
          <p:cNvSpPr/>
          <p:nvPr/>
        </p:nvSpPr>
        <p:spPr>
          <a:xfrm rot="727308">
            <a:off x="6246354" y="189975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 smtClean="0"/>
              <a:t>Képek mentése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5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75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19064" y="1916832"/>
            <a:ext cx="8424936" cy="14883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GIMP alapok, az ablakok és eszköztárak bemutatása, képek betöltése, mentése - tesztgyűjtemény</a:t>
            </a:r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619672" y="2204864"/>
            <a:ext cx="554461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Szín pipetta a színező eszközök közé tartozik.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83768" y="34290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83768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9" name="Akciógomb: Tovább vagy Következő 8">
            <a:hlinkClick r:id="rId2" action="ppaction://hlinksldjump" highlightClick="1"/>
          </p:cNvPr>
          <p:cNvSpPr/>
          <p:nvPr/>
        </p:nvSpPr>
        <p:spPr>
          <a:xfrm>
            <a:off x="1979712" y="3429000"/>
            <a:ext cx="504056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rId3" action="ppaction://hlinksldjump" highlightClick="1"/>
          </p:cNvPr>
          <p:cNvSpPr/>
          <p:nvPr/>
        </p:nvSpPr>
        <p:spPr>
          <a:xfrm>
            <a:off x="1979712" y="3789040"/>
            <a:ext cx="504056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1844824"/>
            <a:ext cx="61206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GIMP programban lehetőség van a képek internetre való optimalizálásra.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kciógomb: Tovább vagy Következő 5">
            <a:hlinkClick r:id="rId2" action="ppaction://hlinksldjump" highlightClick="1"/>
          </p:cNvPr>
          <p:cNvSpPr/>
          <p:nvPr/>
        </p:nvSpPr>
        <p:spPr>
          <a:xfrm>
            <a:off x="2051720" y="3429000"/>
            <a:ext cx="432048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483768" y="3429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</p:txBody>
      </p:sp>
      <p:sp>
        <p:nvSpPr>
          <p:cNvPr id="8" name="Akciógomb: Tovább vagy Következő 7">
            <a:hlinkClick r:id="rId3" action="ppaction://hlinksldjump" highlightClick="1"/>
          </p:cNvPr>
          <p:cNvSpPr/>
          <p:nvPr/>
        </p:nvSpPr>
        <p:spPr>
          <a:xfrm>
            <a:off x="2051720" y="3789040"/>
            <a:ext cx="432048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483768" y="378904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2.</a:t>
            </a:r>
            <a:endParaRPr lang="hu-H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619672" y="2420888"/>
            <a:ext cx="509431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Varázspálca a festőeszközök közé tartozik.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kciógomb: Tovább vagy Következő 5">
            <a:hlinkClick r:id="rId2" action="ppaction://hlinksldjump" highlightClick="1"/>
          </p:cNvPr>
          <p:cNvSpPr/>
          <p:nvPr/>
        </p:nvSpPr>
        <p:spPr>
          <a:xfrm>
            <a:off x="2123728" y="3429000"/>
            <a:ext cx="432048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483768" y="3429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</p:txBody>
      </p:sp>
      <p:sp>
        <p:nvSpPr>
          <p:cNvPr id="8" name="Akciógomb: Tovább vagy Következő 7">
            <a:hlinkClick r:id="rId3" action="ppaction://hlinksldjump" highlightClick="1"/>
          </p:cNvPr>
          <p:cNvSpPr/>
          <p:nvPr/>
        </p:nvSpPr>
        <p:spPr>
          <a:xfrm>
            <a:off x="2123728" y="3789040"/>
            <a:ext cx="432048" cy="2796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483768" y="378904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3.</a:t>
            </a:r>
            <a:endParaRPr lang="hu-H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47664" y="2204864"/>
            <a:ext cx="516632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Nyírás-eszköz a kijelölő eszközök közé tartozik.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kciógomb: Tovább vagy Következő 4">
            <a:hlinkClick r:id="rId2" action="ppaction://hlinksldjump" highlightClick="1"/>
          </p:cNvPr>
          <p:cNvSpPr/>
          <p:nvPr/>
        </p:nvSpPr>
        <p:spPr>
          <a:xfrm>
            <a:off x="2123728" y="3429000"/>
            <a:ext cx="432048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hlinksldjump" highlightClick="1"/>
          </p:cNvPr>
          <p:cNvSpPr/>
          <p:nvPr/>
        </p:nvSpPr>
        <p:spPr>
          <a:xfrm>
            <a:off x="2123728" y="3789040"/>
            <a:ext cx="432048" cy="2796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483768" y="3429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</p:txBody>
      </p:sp>
      <p:sp>
        <p:nvSpPr>
          <p:cNvPr id="8" name="Téglalap 7"/>
          <p:cNvSpPr/>
          <p:nvPr/>
        </p:nvSpPr>
        <p:spPr>
          <a:xfrm>
            <a:off x="2483768" y="378904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4.</a:t>
            </a:r>
            <a:endParaRPr lang="hu-H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067944" y="980728"/>
          <a:ext cx="3888432" cy="5171867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{284E427A-3D55-4303-BF80-6455036E1DE7}</a:tableStyleId>
              </a:tblPr>
              <a:tblGrid>
                <a:gridCol w="2148016"/>
                <a:gridCol w="1740416"/>
              </a:tblGrid>
              <a:tr h="3325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dirty="0"/>
                        <a:t>GIMP</a:t>
                      </a:r>
                      <a:endParaRPr lang="hu-H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23595" marR="23595" marT="23595" marB="2359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3325">
                <a:tc gridSpan="2"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marL="23595" marR="23595" marT="23595" marB="23595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3325">
                <a:tc gridSpan="2"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marL="23595" marR="23595" marT="23595" marB="23595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925"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Képernyőkép a GIMPről Ubuntu Linux alatt</a:t>
                      </a:r>
                    </a:p>
                  </a:txBody>
                  <a:tcPr marL="23595" marR="23595" marT="23595" marB="23595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3325">
                <a:tc gridSpan="2">
                  <a:txBody>
                    <a:bodyPr/>
                    <a:lstStyle/>
                    <a:p>
                      <a:endParaRPr lang="hu-HU" sz="1400" dirty="0"/>
                    </a:p>
                  </a:txBody>
                  <a:tcPr marL="23595" marR="23595" marT="23595" marB="23595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3325"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 dirty="0">
                          <a:hlinkClick r:id="rId2" tooltip="Szoftverfejlesztő"/>
                        </a:rPr>
                        <a:t>Fejlesztő</a:t>
                      </a:r>
                      <a:endParaRPr lang="hu-HU" sz="1400" dirty="0"/>
                    </a:p>
                  </a:txBody>
                  <a:tcPr marL="23595" marR="14157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GIMP Team</a:t>
                      </a:r>
                    </a:p>
                  </a:txBody>
                  <a:tcPr marL="23595" marR="23595" marT="23595" marB="23595"/>
                </a:tc>
              </a:tr>
              <a:tr h="495395"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 dirty="0">
                          <a:hlinkClick r:id="rId3" tooltip="A szoftverkiadás életciklusa"/>
                        </a:rPr>
                        <a:t>Első kiadás</a:t>
                      </a:r>
                      <a:endParaRPr lang="hu-HU" sz="1400" dirty="0"/>
                    </a:p>
                  </a:txBody>
                  <a:tcPr marL="23595" marR="14157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1996 január</a:t>
                      </a:r>
                    </a:p>
                  </a:txBody>
                  <a:tcPr marL="23595" marR="23595" marT="23595" marB="23595"/>
                </a:tc>
              </a:tr>
              <a:tr h="668457">
                <a:tc>
                  <a:txBody>
                    <a:bodyPr/>
                    <a:lstStyle/>
                    <a:p>
                      <a:r>
                        <a:rPr lang="hu-HU" sz="1400" u="none" strike="noStrike" dirty="0">
                          <a:hlinkClick r:id="rId3" tooltip="A szoftverkiadás életciklusa"/>
                        </a:rPr>
                        <a:t>Legfrissebb stabil kiadás</a:t>
                      </a:r>
                      <a:endParaRPr lang="hu-HU" sz="1400" dirty="0"/>
                    </a:p>
                  </a:txBody>
                  <a:tcPr marL="23595" marR="23595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2.8.6 (2013. június 21.)</a:t>
                      </a:r>
                      <a:r>
                        <a:rPr lang="hu-HU" sz="1400" u="none" strike="noStrike" dirty="0">
                          <a:hlinkClick r:id="rId4"/>
                        </a:rPr>
                        <a:t>+/-</a:t>
                      </a:r>
                      <a:endParaRPr lang="hu-HU" sz="1400" dirty="0"/>
                    </a:p>
                  </a:txBody>
                  <a:tcPr marL="23595" marR="23595" marT="23595" marB="23595"/>
                </a:tc>
              </a:tr>
              <a:tr h="668457">
                <a:tc>
                  <a:txBody>
                    <a:bodyPr/>
                    <a:lstStyle/>
                    <a:p>
                      <a:r>
                        <a:rPr lang="hu-HU" sz="1400" u="none" strike="noStrike" dirty="0">
                          <a:hlinkClick r:id="rId3" tooltip="A szoftverkiadás életciklusa"/>
                        </a:rPr>
                        <a:t>Legfrissebb fejlesztői kiadás</a:t>
                      </a:r>
                      <a:endParaRPr lang="hu-HU" sz="1400" dirty="0"/>
                    </a:p>
                  </a:txBody>
                  <a:tcPr marL="23595" marR="23595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2.8.0-RC1 (2012. április 3.) </a:t>
                      </a:r>
                      <a:r>
                        <a:rPr lang="hu-HU" sz="1400" u="none" strike="noStrike" dirty="0">
                          <a:hlinkClick r:id="rId5"/>
                        </a:rPr>
                        <a:t>+/-</a:t>
                      </a:r>
                      <a:endParaRPr lang="hu-HU" sz="1400" dirty="0"/>
                    </a:p>
                  </a:txBody>
                  <a:tcPr marL="23595" marR="23595" marT="23595" marB="23595"/>
                </a:tc>
              </a:tr>
              <a:tr h="360925"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 dirty="0">
                          <a:hlinkClick r:id="rId6" tooltip="Programozási nyelv"/>
                        </a:rPr>
                        <a:t>Programozási nyelv</a:t>
                      </a:r>
                      <a:endParaRPr lang="hu-HU" sz="1400" dirty="0"/>
                    </a:p>
                  </a:txBody>
                  <a:tcPr marL="23595" marR="14157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u="sng" dirty="0">
                          <a:hlinkClick r:id="rId7" tooltip="GTK+"/>
                        </a:rPr>
                        <a:t>GTK+</a:t>
                      </a:r>
                      <a:r>
                        <a:rPr lang="hu-HU" sz="1400" dirty="0"/>
                        <a:t> és </a:t>
                      </a:r>
                      <a:r>
                        <a:rPr lang="hu-HU" sz="1400" u="none" strike="noStrike" dirty="0">
                          <a:hlinkClick r:id="rId8" tooltip="C (programozási nyelv)"/>
                        </a:rPr>
                        <a:t>C</a:t>
                      </a:r>
                      <a:endParaRPr lang="hu-HU" sz="1400" dirty="0"/>
                    </a:p>
                  </a:txBody>
                  <a:tcPr marL="23595" marR="23595" marT="23595" marB="23595"/>
                </a:tc>
              </a:tr>
              <a:tr h="360925"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 dirty="0">
                          <a:hlinkClick r:id="rId9" tooltip="Operációs rendszer"/>
                        </a:rPr>
                        <a:t>Operációs rendszer</a:t>
                      </a:r>
                      <a:endParaRPr lang="hu-HU" sz="1400" dirty="0"/>
                    </a:p>
                  </a:txBody>
                  <a:tcPr marL="23595" marR="14157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u="none" strike="noStrike" dirty="0">
                          <a:hlinkClick r:id="rId10" tooltip="Platformfüggetlen"/>
                        </a:rPr>
                        <a:t>platformfüggetlen</a:t>
                      </a:r>
                      <a:endParaRPr lang="hu-HU" sz="1400" dirty="0"/>
                    </a:p>
                  </a:txBody>
                  <a:tcPr marL="23595" marR="23595" marT="23595" marB="23595"/>
                </a:tc>
              </a:tr>
              <a:tr h="253325"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/>
                        <a:t>Állapot</a:t>
                      </a:r>
                    </a:p>
                  </a:txBody>
                  <a:tcPr marL="23595" marR="14157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aktív</a:t>
                      </a:r>
                    </a:p>
                  </a:txBody>
                  <a:tcPr marL="23595" marR="23595" marT="23595" marB="23595"/>
                </a:tc>
              </a:tr>
              <a:tr h="360925"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/>
                        <a:t>Kategória</a:t>
                      </a:r>
                    </a:p>
                  </a:txBody>
                  <a:tcPr marL="23595" marR="14157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u="none" strike="noStrike" dirty="0">
                          <a:hlinkClick r:id="rId11" tooltip="Rasztergrafika"/>
                        </a:rPr>
                        <a:t>pixelgrafikus</a:t>
                      </a:r>
                      <a:r>
                        <a:rPr lang="hu-HU" sz="1400" dirty="0"/>
                        <a:t>program</a:t>
                      </a:r>
                    </a:p>
                  </a:txBody>
                  <a:tcPr marL="23595" marR="23595" marT="23595" marB="23595"/>
                </a:tc>
              </a:tr>
              <a:tr h="253325">
                <a:tc>
                  <a:txBody>
                    <a:bodyPr/>
                    <a:lstStyle/>
                    <a:p>
                      <a:pPr fontAlgn="t"/>
                      <a:r>
                        <a:rPr lang="hu-HU" sz="1400" u="none" strike="noStrike" dirty="0">
                          <a:hlinkClick r:id="rId12" tooltip="Licenc"/>
                        </a:rPr>
                        <a:t>Licenc</a:t>
                      </a:r>
                      <a:endParaRPr lang="hu-HU" sz="1400" dirty="0"/>
                    </a:p>
                  </a:txBody>
                  <a:tcPr marL="23595" marR="14157" marT="23595" marB="23595"/>
                </a:tc>
                <a:tc>
                  <a:txBody>
                    <a:bodyPr/>
                    <a:lstStyle/>
                    <a:p>
                      <a:r>
                        <a:rPr lang="hu-HU" sz="1400" u="none" strike="noStrike" dirty="0">
                          <a:hlinkClick r:id="rId13" tooltip="GNU General Public License"/>
                        </a:rPr>
                        <a:t>GPL</a:t>
                      </a:r>
                      <a:endParaRPr lang="hu-HU" sz="1400" dirty="0"/>
                    </a:p>
                  </a:txBody>
                  <a:tcPr marL="23595" marR="23595" marT="23595" marB="23595"/>
                </a:tc>
              </a:tr>
            </a:tbl>
          </a:graphicData>
        </a:graphic>
      </p:graphicFrame>
      <p:pic>
        <p:nvPicPr>
          <p:cNvPr id="21507" name="Picture 3" descr="Gimp-gnome-2.2.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332656"/>
            <a:ext cx="3600400" cy="2707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403648" y="2276872"/>
            <a:ext cx="53823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Kitöltés-eszköz a színező eszközök közé tartozik.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kciógomb: Tovább vagy Következő 5">
            <a:hlinkClick r:id="rId2" action="ppaction://hlinksldjump" highlightClick="1"/>
          </p:cNvPr>
          <p:cNvSpPr/>
          <p:nvPr/>
        </p:nvSpPr>
        <p:spPr>
          <a:xfrm>
            <a:off x="2123728" y="3429000"/>
            <a:ext cx="504056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rId3" action="ppaction://hlinksldjump" highlightClick="1"/>
          </p:cNvPr>
          <p:cNvSpPr/>
          <p:nvPr/>
        </p:nvSpPr>
        <p:spPr>
          <a:xfrm>
            <a:off x="2123728" y="3789040"/>
            <a:ext cx="504056" cy="2796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555776" y="3429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</p:txBody>
      </p:sp>
      <p:sp>
        <p:nvSpPr>
          <p:cNvPr id="9" name="Téglalap 8"/>
          <p:cNvSpPr/>
          <p:nvPr/>
        </p:nvSpPr>
        <p:spPr>
          <a:xfrm>
            <a:off x="2627784" y="378904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5.</a:t>
            </a:r>
            <a:endParaRPr lang="hu-H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43608" y="2348880"/>
            <a:ext cx="61744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GIMP programban lehetőségünk van Maszatoló eszköz használatára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kciógomb: Tovább vagy Következő 5">
            <a:hlinkClick r:id="rId2" action="ppaction://hlinksldjump" highlightClick="1"/>
          </p:cNvPr>
          <p:cNvSpPr/>
          <p:nvPr/>
        </p:nvSpPr>
        <p:spPr>
          <a:xfrm>
            <a:off x="2123728" y="3429000"/>
            <a:ext cx="432048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rId3" action="ppaction://hlinksldjump" highlightClick="1"/>
          </p:cNvPr>
          <p:cNvSpPr/>
          <p:nvPr/>
        </p:nvSpPr>
        <p:spPr>
          <a:xfrm>
            <a:off x="2123728" y="3789040"/>
            <a:ext cx="432048" cy="2796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83768" y="3429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</p:txBody>
      </p:sp>
      <p:sp>
        <p:nvSpPr>
          <p:cNvPr id="9" name="Téglalap 8"/>
          <p:cNvSpPr/>
          <p:nvPr/>
        </p:nvSpPr>
        <p:spPr>
          <a:xfrm>
            <a:off x="2483768" y="378904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6.</a:t>
            </a:r>
            <a:endParaRPr lang="hu-H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31640" y="2564904"/>
            <a:ext cx="55983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GIMP csak Windows platform alatt elérhető.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kciógomb: Tovább vagy Következő 4">
            <a:hlinkClick r:id="rId2" action="ppaction://hlinksldjump" highlightClick="1"/>
          </p:cNvPr>
          <p:cNvSpPr/>
          <p:nvPr/>
        </p:nvSpPr>
        <p:spPr>
          <a:xfrm>
            <a:off x="2123728" y="3429000"/>
            <a:ext cx="432048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hlinksldjump" highlightClick="1"/>
          </p:cNvPr>
          <p:cNvSpPr/>
          <p:nvPr/>
        </p:nvSpPr>
        <p:spPr>
          <a:xfrm>
            <a:off x="2123728" y="3789040"/>
            <a:ext cx="432048" cy="2796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483768" y="3429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</p:txBody>
      </p:sp>
      <p:sp>
        <p:nvSpPr>
          <p:cNvPr id="8" name="Téglalap 7"/>
          <p:cNvSpPr/>
          <p:nvPr/>
        </p:nvSpPr>
        <p:spPr>
          <a:xfrm>
            <a:off x="2483768" y="378904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7.</a:t>
            </a:r>
            <a:endParaRPr lang="hu-H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03648" y="2420888"/>
            <a:ext cx="55263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GIMP programban lehetőség van „Intelligens olló” eszköz használatára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kciógomb: Tovább vagy Következő 4">
            <a:hlinkClick r:id="rId2" action="ppaction://hlinksldjump" highlightClick="1"/>
          </p:cNvPr>
          <p:cNvSpPr/>
          <p:nvPr/>
        </p:nvSpPr>
        <p:spPr>
          <a:xfrm>
            <a:off x="2123728" y="3429000"/>
            <a:ext cx="432048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hlinksldjump" highlightClick="1"/>
          </p:cNvPr>
          <p:cNvSpPr/>
          <p:nvPr/>
        </p:nvSpPr>
        <p:spPr>
          <a:xfrm>
            <a:off x="2123728" y="3789040"/>
            <a:ext cx="432048" cy="2796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483768" y="3429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</p:txBody>
      </p:sp>
      <p:sp>
        <p:nvSpPr>
          <p:cNvPr id="8" name="Téglalap 7"/>
          <p:cNvSpPr/>
          <p:nvPr/>
        </p:nvSpPr>
        <p:spPr>
          <a:xfrm>
            <a:off x="2483768" y="378904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8.</a:t>
            </a:r>
            <a:endParaRPr lang="hu-H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971600" y="2276872"/>
            <a:ext cx="62464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fényerő és a kontraszt beállítására szolgáló eszköz a színező eszközök közé tartozik.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Akciógomb: Tovább vagy Következő 13">
            <a:hlinkClick r:id="rId2" action="ppaction://hlinksldjump" highlightClick="1"/>
          </p:cNvPr>
          <p:cNvSpPr/>
          <p:nvPr/>
        </p:nvSpPr>
        <p:spPr>
          <a:xfrm>
            <a:off x="2123728" y="3429000"/>
            <a:ext cx="504056" cy="28803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kciógomb: Tovább vagy Következő 14">
            <a:hlinkClick r:id="rId3" action="ppaction://hlinksldjump" highlightClick="1"/>
          </p:cNvPr>
          <p:cNvSpPr/>
          <p:nvPr/>
        </p:nvSpPr>
        <p:spPr>
          <a:xfrm>
            <a:off x="2123728" y="3789040"/>
            <a:ext cx="504056" cy="2796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699792" y="3429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Igaz</a:t>
            </a:r>
            <a:endParaRPr lang="hu-HU" dirty="0" smtClean="0"/>
          </a:p>
        </p:txBody>
      </p:sp>
      <p:sp>
        <p:nvSpPr>
          <p:cNvPr id="17" name="Téglalap 16"/>
          <p:cNvSpPr/>
          <p:nvPr/>
        </p:nvSpPr>
        <p:spPr>
          <a:xfrm>
            <a:off x="2627784" y="378904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Hamis</a:t>
            </a:r>
            <a:endParaRPr lang="hu-HU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0" y="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9.</a:t>
            </a:r>
            <a:endParaRPr lang="hu-H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419872" y="50131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Helyes válasz!</a:t>
            </a:r>
            <a:endParaRPr lang="hu-HU" dirty="0"/>
          </a:p>
        </p:txBody>
      </p:sp>
      <p:sp>
        <p:nvSpPr>
          <p:cNvPr id="34818" name="AutoShape 2" descr="http://static9.depositphotos.com/1007989/1157/i/950/depositphotos_11570437-Satisfied-Smiley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 descr="dep_11570432-Clapping-Smi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3653812" cy="2962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Akciógomb: Visszatérés 6">
            <a:hlinkClick r:id="" action="ppaction://hlinkshowjump?jump=lastslideviewed" highlightClick="1"/>
          </p:cNvPr>
          <p:cNvSpPr/>
          <p:nvPr/>
        </p:nvSpPr>
        <p:spPr>
          <a:xfrm>
            <a:off x="7236296" y="6021288"/>
            <a:ext cx="754384" cy="62068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63888" y="4941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Rossz válasz!</a:t>
            </a:r>
            <a:endParaRPr lang="hu-HU" dirty="0"/>
          </a:p>
        </p:txBody>
      </p:sp>
      <p:pic>
        <p:nvPicPr>
          <p:cNvPr id="5" name="Kép 4" descr="15122051-illustration-of-a-dizzy-smiley-holding-its-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84784"/>
            <a:ext cx="3902002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kciógomb: Visszatérés 8">
            <a:hlinkClick r:id="" action="ppaction://hlinkshowjump?jump=lastslideviewed" highlightClick="1"/>
          </p:cNvPr>
          <p:cNvSpPr/>
          <p:nvPr/>
        </p:nvSpPr>
        <p:spPr>
          <a:xfrm>
            <a:off x="7236296" y="6021288"/>
            <a:ext cx="754384" cy="62068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2708920"/>
            <a:ext cx="7765957" cy="76944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Köszönöm a figyelmüket!</a:t>
            </a:r>
            <a:endParaRPr lang="hu-H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3326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Források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07704" y="126876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2"/>
              </a:rPr>
              <a:t>http://hu.wikipedia.org/wiki/GIMP#Saj.C3.A1toss.C3.A1gok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907704" y="1916832"/>
            <a:ext cx="3871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3"/>
              </a:rPr>
              <a:t>http://www.gimp-okos.abbcenter.com/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979712" y="2348880"/>
            <a:ext cx="2795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4"/>
              </a:rPr>
              <a:t>http://tudasbazis.sulinet.hu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1166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Bevezetés a GIMP program </a:t>
            </a:r>
            <a: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megismerésébe</a:t>
            </a:r>
          </a:p>
        </p:txBody>
      </p:sp>
      <p:sp>
        <p:nvSpPr>
          <p:cNvPr id="8" name="Téglalap 7"/>
          <p:cNvSpPr/>
          <p:nvPr/>
        </p:nvSpPr>
        <p:spPr>
          <a:xfrm>
            <a:off x="3491880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dirty="0" smtClean="0"/>
              <a:t>A </a:t>
            </a:r>
            <a:r>
              <a:rPr lang="hu-HU" dirty="0"/>
              <a:t>GIMP egy bittérképes multiplatformos képszerkesztő program, mely támogatja a rétegek kezelését is.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491880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Mire használható a GIMP program?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23528" y="9087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GIMP program verziója</a:t>
            </a:r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13407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bemutatásra kerülő GIMP program verziója: 2.6.8.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23528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b="1" dirty="0"/>
              <a:t>Milyen plattformok alatt érhető el a GIMP program?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23528" y="4293096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GIMP futtatható többek között különféle Windows és Linux rendszereken illetve Mac OS X-en.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A GIMP elindításához keressük meg annak programindító ikonját, egy kutyára és szarvasra egyaránt hasonlító aranyos kis lényt, akit Wilbernek hívnak.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6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15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7544" y="1196752"/>
            <a:ext cx="4050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/>
              <a:t>A GIMP program ablakainak elrendezése</a:t>
            </a:r>
          </a:p>
        </p:txBody>
      </p:sp>
      <p:sp>
        <p:nvSpPr>
          <p:cNvPr id="6" name="Téglalap 5"/>
          <p:cNvSpPr/>
          <p:nvPr/>
        </p:nvSpPr>
        <p:spPr>
          <a:xfrm>
            <a:off x="467544" y="620688"/>
            <a:ext cx="245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GIMP program ablakai</a:t>
            </a:r>
          </a:p>
        </p:txBody>
      </p:sp>
      <p:sp>
        <p:nvSpPr>
          <p:cNvPr id="7" name="Téglalap 6"/>
          <p:cNvSpPr/>
          <p:nvPr/>
        </p:nvSpPr>
        <p:spPr>
          <a:xfrm>
            <a:off x="467544" y="162880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GIMP több ablakban fut egyszerre. A Windowshoz szokott felhasználónak ez furcsa lehet, de nagyon gyakori, hogy 3 ablak is nyitva van: a kép amin dolgozunk, a főeszköztár és a Rétegek, Csatornák, Útvonalak, Visszavonás – Ecsetek, Minták, Színátmenetek ablak.</a:t>
            </a:r>
          </a:p>
        </p:txBody>
      </p:sp>
      <p:pic>
        <p:nvPicPr>
          <p:cNvPr id="18434" name="Picture 2" descr="A GIMP program 3 legfontosabb abla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5328592" cy="3403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188640"/>
            <a:ext cx="202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/>
              <a:t>A főeszköztár ablak</a:t>
            </a:r>
          </a:p>
        </p:txBody>
      </p:sp>
      <p:sp>
        <p:nvSpPr>
          <p:cNvPr id="6" name="Téglalap 5"/>
          <p:cNvSpPr/>
          <p:nvPr/>
        </p:nvSpPr>
        <p:spPr>
          <a:xfrm>
            <a:off x="395536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főeszköztár ablak a GIMP program szíve. Megtalálható benne az eszközök menüsor, az eszközök parancsikonjai, az előtér és a háttér színét jelző két téglalap és az ecsetek tulajdonságait mutató szimbólum.</a:t>
            </a:r>
          </a:p>
        </p:txBody>
      </p:sp>
      <p:pic>
        <p:nvPicPr>
          <p:cNvPr id="20482" name="Picture 2" descr="A főeszköztár abl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810000" cy="3971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4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260648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/>
              <a:t>A rétegek és eszközjellemzők ablak</a:t>
            </a:r>
          </a:p>
        </p:txBody>
      </p:sp>
      <p:sp>
        <p:nvSpPr>
          <p:cNvPr id="5" name="Téglalap 4"/>
          <p:cNvSpPr/>
          <p:nvPr/>
        </p:nvSpPr>
        <p:spPr>
          <a:xfrm>
            <a:off x="179512" y="69269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rétegek és eszközjellemzők ablakban láthatjuk a háttér és a rétegek tartalmát és beállításait, az eszközjellemzőket és az éppen megnyitott kép kicsinyített változata.</a:t>
            </a:r>
          </a:p>
        </p:txBody>
      </p:sp>
      <p:sp>
        <p:nvSpPr>
          <p:cNvPr id="21506" name="AutoShape 2" descr="A rétegek és eszközjellemzők abla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6" name="AutoShape 2" descr="A rétegek és eszközjellemzők abla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A rétegek és eszközjellemzők abla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95741303100003_retegek_es_eszkozjellem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556792"/>
            <a:ext cx="4464496" cy="447565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76672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dirty="0" smtClean="0"/>
              <a:t>A GIMP munkaablakában kerülnek a képek megnyitásra. Az ablak felső részéről leolvashatjuk a megnyitott kép nevét. Közvetlenül alatta található a képekhez tartozó menüsor és a vonalzó. Az ablak alsó részén láthatjuk a kurzor aktuális pozícióját, a vonalzó beosztásának mértékegységét, a nagyítás mértékét, és a kép által a memóriából lefoglalt területet.</a:t>
            </a:r>
          </a:p>
          <a:p>
            <a:endParaRPr lang="hu-HU" dirty="0"/>
          </a:p>
        </p:txBody>
      </p:sp>
      <p:sp>
        <p:nvSpPr>
          <p:cNvPr id="23554" name="AutoShape 2" descr="A munkaabla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556" name="AutoShape 4" descr="A munkaabla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95741303100004_munkaabl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6489">
            <a:off x="3022286" y="2428448"/>
            <a:ext cx="4766168" cy="3886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Szövegdoboz 5"/>
          <p:cNvSpPr txBox="1"/>
          <p:nvPr/>
        </p:nvSpPr>
        <p:spPr>
          <a:xfrm>
            <a:off x="251520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b="1" dirty="0" smtClean="0"/>
              <a:t>A munkaablak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51520" y="188640"/>
            <a:ext cx="276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 GIMP program eszköztára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23528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b="1" dirty="0" smtClean="0"/>
              <a:t>A kijelölőeszközök</a:t>
            </a:r>
          </a:p>
          <a:p>
            <a:pPr fontAlgn="base"/>
            <a:r>
              <a:rPr lang="hu-HU" dirty="0" smtClean="0"/>
              <a:t>A GIMP program kijelölőeszközei: Téglalap alakú, ellipszis alakú, szabadkézi, varázspálca, szín, előtérkijelölési és intelligens olló kijelölőeszköz.</a:t>
            </a:r>
            <a:endParaRPr lang="hu-HU" dirty="0"/>
          </a:p>
        </p:txBody>
      </p:sp>
      <p:pic>
        <p:nvPicPr>
          <p:cNvPr id="7" name="Kép 6" descr="95741303100005_kijeloloeszko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37000">
            <a:off x="4374729" y="1615577"/>
            <a:ext cx="3449074" cy="3923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419872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hu-HU" dirty="0" smtClean="0"/>
              <a:t>A GIMP programban kétféle festőeszközzel találkozhatunk. Az egyik az általános festőeszközök, amelyek nagyon hasonlóan működnek egy valóságos ecsethez, a másik típus feliratokat, képeket, szimbólumokat fest.</a:t>
            </a:r>
            <a:endParaRPr lang="hu-HU" dirty="0"/>
          </a:p>
        </p:txBody>
      </p:sp>
      <p:pic>
        <p:nvPicPr>
          <p:cNvPr id="7" name="Kép 6" descr="95741303100005a_festoeszoko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888432" cy="4423091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6012160" y="116632"/>
            <a:ext cx="191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 smtClean="0"/>
              <a:t>A festőeszközök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597</Words>
  <Application>Microsoft Office PowerPoint</Application>
  <PresentationFormat>Diavetítés a képernyőre (4:3 oldalarány)</PresentationFormat>
  <Paragraphs>100</Paragraphs>
  <Slides>28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Fényűző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6.a</dc:creator>
  <cp:lastModifiedBy>6.a</cp:lastModifiedBy>
  <cp:revision>37</cp:revision>
  <dcterms:created xsi:type="dcterms:W3CDTF">2013-11-08T07:15:37Z</dcterms:created>
  <dcterms:modified xsi:type="dcterms:W3CDTF">2013-12-13T07:30:59Z</dcterms:modified>
</cp:coreProperties>
</file>